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avan082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92039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b="1" spc="-175" dirty="0">
                <a:latin typeface="Arial"/>
                <a:cs typeface="Arial"/>
              </a:rPr>
              <a:t>Pavan S 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b="1" spc="-175" dirty="0">
                <a:latin typeface="Arial"/>
                <a:cs typeface="Arial"/>
                <a:hlinkClick r:id="rId2"/>
              </a:rPr>
              <a:t>spavan0823@gmail.com</a:t>
            </a:r>
            <a:endParaRPr lang="en-IN" sz="2400" b="1" spc="-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b="1" spc="7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GB"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GB"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2604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Pavan S</cp:lastModifiedBy>
  <cp:revision>5</cp:revision>
  <dcterms:created xsi:type="dcterms:W3CDTF">2021-08-26T16:53:12Z</dcterms:created>
  <dcterms:modified xsi:type="dcterms:W3CDTF">2025-01-14T06:59:33Z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