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16"/>
  </p:notesMasterIdLst>
  <p:handoutMasterIdLst>
    <p:handoutMasterId r:id="rId17"/>
  </p:handoutMasterIdLst>
  <p:sldIdLst>
    <p:sldId id="256" r:id="rId2"/>
    <p:sldId id="272" r:id="rId3"/>
    <p:sldId id="281" r:id="rId4"/>
    <p:sldId id="267" r:id="rId5"/>
    <p:sldId id="283" r:id="rId6"/>
    <p:sldId id="273" r:id="rId7"/>
    <p:sldId id="275" r:id="rId8"/>
    <p:sldId id="282" r:id="rId9"/>
    <p:sldId id="262" r:id="rId10"/>
    <p:sldId id="288" r:id="rId11"/>
    <p:sldId id="290" r:id="rId12"/>
    <p:sldId id="287" r:id="rId13"/>
    <p:sldId id="28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112" d="100"/>
          <a:sy n="112" d="100"/>
        </p:scale>
        <p:origin x="576" y="36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_rels/data10.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svg" /><Relationship Id="rId1" Type="http://schemas.openxmlformats.org/officeDocument/2006/relationships/image" Target="../media/image33.png" /><Relationship Id="rId4" Type="http://schemas.openxmlformats.org/officeDocument/2006/relationships/image" Target="../media/image36.svg" /></Relationships>
</file>

<file path=ppt/diagrams/_rels/data11.xml.rels><?xml version="1.0" encoding="UTF-8" standalone="yes"?>
<Relationships xmlns="http://schemas.openxmlformats.org/package/2006/relationships"><Relationship Id="rId8" Type="http://schemas.openxmlformats.org/officeDocument/2006/relationships/image" Target="../media/image44.svg" /><Relationship Id="rId3" Type="http://schemas.openxmlformats.org/officeDocument/2006/relationships/image" Target="../media/image39.png" /><Relationship Id="rId7" Type="http://schemas.openxmlformats.org/officeDocument/2006/relationships/image" Target="../media/image43.png" /><Relationship Id="rId2" Type="http://schemas.openxmlformats.org/officeDocument/2006/relationships/image" Target="../media/image38.svg" /><Relationship Id="rId1" Type="http://schemas.openxmlformats.org/officeDocument/2006/relationships/image" Target="../media/image37.png" /><Relationship Id="rId6" Type="http://schemas.openxmlformats.org/officeDocument/2006/relationships/image" Target="../media/image42.svg" /><Relationship Id="rId5" Type="http://schemas.openxmlformats.org/officeDocument/2006/relationships/image" Target="../media/image41.png" /><Relationship Id="rId4" Type="http://schemas.openxmlformats.org/officeDocument/2006/relationships/image" Target="../media/image40.svg" /></Relationships>
</file>

<file path=ppt/diagrams/_rels/data2.xml.rels><?xml version="1.0" encoding="UTF-8" standalone="yes"?>
<Relationships xmlns="http://schemas.openxmlformats.org/package/2006/relationships"><Relationship Id="rId8" Type="http://schemas.openxmlformats.org/officeDocument/2006/relationships/image" Target="../media/image10.svg" /><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svg" /><Relationship Id="rId1" Type="http://schemas.openxmlformats.org/officeDocument/2006/relationships/image" Target="../media/image3.png" /><Relationship Id="rId6" Type="http://schemas.openxmlformats.org/officeDocument/2006/relationships/image" Target="../media/image8.svg" /><Relationship Id="rId5" Type="http://schemas.openxmlformats.org/officeDocument/2006/relationships/image" Target="../media/image7.png" /><Relationship Id="rId4" Type="http://schemas.openxmlformats.org/officeDocument/2006/relationships/image" Target="../media/image6.svg" /></Relationships>
</file>

<file path=ppt/diagrams/_rels/data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svg" /><Relationship Id="rId1" Type="http://schemas.openxmlformats.org/officeDocument/2006/relationships/image" Target="../media/image11.png" /><Relationship Id="rId6" Type="http://schemas.openxmlformats.org/officeDocument/2006/relationships/image" Target="../media/image16.svg" /><Relationship Id="rId5" Type="http://schemas.openxmlformats.org/officeDocument/2006/relationships/image" Target="../media/image15.png" /><Relationship Id="rId4" Type="http://schemas.openxmlformats.org/officeDocument/2006/relationships/image" Target="../media/image14.svg" /></Relationships>
</file>

<file path=ppt/diagrams/_rels/data7.xml.rels><?xml version="1.0" encoding="UTF-8" standalone="yes"?>
<Relationships xmlns="http://schemas.openxmlformats.org/package/2006/relationships"><Relationship Id="rId8" Type="http://schemas.openxmlformats.org/officeDocument/2006/relationships/image" Target="../media/image24.svg" /><Relationship Id="rId3" Type="http://schemas.openxmlformats.org/officeDocument/2006/relationships/image" Target="../media/image19.png" /><Relationship Id="rId7" Type="http://schemas.openxmlformats.org/officeDocument/2006/relationships/image" Target="../media/image23.png" /><Relationship Id="rId2" Type="http://schemas.openxmlformats.org/officeDocument/2006/relationships/image" Target="../media/image18.svg" /><Relationship Id="rId1" Type="http://schemas.openxmlformats.org/officeDocument/2006/relationships/image" Target="../media/image17.png" /><Relationship Id="rId6" Type="http://schemas.openxmlformats.org/officeDocument/2006/relationships/image" Target="../media/image22.svg" /><Relationship Id="rId5" Type="http://schemas.openxmlformats.org/officeDocument/2006/relationships/image" Target="../media/image21.png" /><Relationship Id="rId4" Type="http://schemas.openxmlformats.org/officeDocument/2006/relationships/image" Target="../media/image20.svg" /></Relationships>
</file>

<file path=ppt/diagrams/_rels/data8.xml.rels><?xml version="1.0" encoding="UTF-8" standalone="yes"?>
<Relationships xmlns="http://schemas.openxmlformats.org/package/2006/relationships"><Relationship Id="rId8" Type="http://schemas.openxmlformats.org/officeDocument/2006/relationships/image" Target="../media/image32.svg" /><Relationship Id="rId3" Type="http://schemas.openxmlformats.org/officeDocument/2006/relationships/image" Target="../media/image27.png" /><Relationship Id="rId7" Type="http://schemas.openxmlformats.org/officeDocument/2006/relationships/image" Target="../media/image31.png" /><Relationship Id="rId2" Type="http://schemas.openxmlformats.org/officeDocument/2006/relationships/image" Target="../media/image26.svg" /><Relationship Id="rId1" Type="http://schemas.openxmlformats.org/officeDocument/2006/relationships/image" Target="../media/image25.png" /><Relationship Id="rId6" Type="http://schemas.openxmlformats.org/officeDocument/2006/relationships/image" Target="../media/image30.svg" /><Relationship Id="rId5" Type="http://schemas.openxmlformats.org/officeDocument/2006/relationships/image" Target="../media/image29.png" /><Relationship Id="rId4" Type="http://schemas.openxmlformats.org/officeDocument/2006/relationships/image" Target="../media/image28.svg" /></Relationships>
</file>

<file path=ppt/diagrams/_rels/drawing10.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svg" /><Relationship Id="rId1" Type="http://schemas.openxmlformats.org/officeDocument/2006/relationships/image" Target="../media/image33.png" /><Relationship Id="rId4" Type="http://schemas.openxmlformats.org/officeDocument/2006/relationships/image" Target="../media/image36.svg" /></Relationships>
</file>

<file path=ppt/diagrams/_rels/drawing11.xml.rels><?xml version="1.0" encoding="UTF-8" standalone="yes"?>
<Relationships xmlns="http://schemas.openxmlformats.org/package/2006/relationships"><Relationship Id="rId8" Type="http://schemas.openxmlformats.org/officeDocument/2006/relationships/image" Target="../media/image44.svg" /><Relationship Id="rId3" Type="http://schemas.openxmlformats.org/officeDocument/2006/relationships/image" Target="../media/image39.png" /><Relationship Id="rId7" Type="http://schemas.openxmlformats.org/officeDocument/2006/relationships/image" Target="../media/image43.png" /><Relationship Id="rId2" Type="http://schemas.openxmlformats.org/officeDocument/2006/relationships/image" Target="../media/image38.svg" /><Relationship Id="rId1" Type="http://schemas.openxmlformats.org/officeDocument/2006/relationships/image" Target="../media/image37.png" /><Relationship Id="rId6" Type="http://schemas.openxmlformats.org/officeDocument/2006/relationships/image" Target="../media/image42.svg" /><Relationship Id="rId5" Type="http://schemas.openxmlformats.org/officeDocument/2006/relationships/image" Target="../media/image41.png" /><Relationship Id="rId4" Type="http://schemas.openxmlformats.org/officeDocument/2006/relationships/image" Target="../media/image40.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 /><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svg" /><Relationship Id="rId1" Type="http://schemas.openxmlformats.org/officeDocument/2006/relationships/image" Target="../media/image3.png" /><Relationship Id="rId6" Type="http://schemas.openxmlformats.org/officeDocument/2006/relationships/image" Target="../media/image8.svg" /><Relationship Id="rId5" Type="http://schemas.openxmlformats.org/officeDocument/2006/relationships/image" Target="../media/image7.png" /><Relationship Id="rId4" Type="http://schemas.openxmlformats.org/officeDocument/2006/relationships/image" Target="../media/image6.svg" /></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svg" /><Relationship Id="rId1" Type="http://schemas.openxmlformats.org/officeDocument/2006/relationships/image" Target="../media/image11.png" /><Relationship Id="rId6" Type="http://schemas.openxmlformats.org/officeDocument/2006/relationships/image" Target="../media/image16.svg" /><Relationship Id="rId5" Type="http://schemas.openxmlformats.org/officeDocument/2006/relationships/image" Target="../media/image15.png" /><Relationship Id="rId4" Type="http://schemas.openxmlformats.org/officeDocument/2006/relationships/image" Target="../media/image14.svg" /></Relationships>
</file>

<file path=ppt/diagrams/_rels/drawing7.xml.rels><?xml version="1.0" encoding="UTF-8" standalone="yes"?>
<Relationships xmlns="http://schemas.openxmlformats.org/package/2006/relationships"><Relationship Id="rId8" Type="http://schemas.openxmlformats.org/officeDocument/2006/relationships/image" Target="../media/image24.svg" /><Relationship Id="rId3" Type="http://schemas.openxmlformats.org/officeDocument/2006/relationships/image" Target="../media/image19.png" /><Relationship Id="rId7" Type="http://schemas.openxmlformats.org/officeDocument/2006/relationships/image" Target="../media/image23.png" /><Relationship Id="rId2" Type="http://schemas.openxmlformats.org/officeDocument/2006/relationships/image" Target="../media/image18.svg" /><Relationship Id="rId1" Type="http://schemas.openxmlformats.org/officeDocument/2006/relationships/image" Target="../media/image17.png" /><Relationship Id="rId6" Type="http://schemas.openxmlformats.org/officeDocument/2006/relationships/image" Target="../media/image22.svg" /><Relationship Id="rId5" Type="http://schemas.openxmlformats.org/officeDocument/2006/relationships/image" Target="../media/image21.png" /><Relationship Id="rId4" Type="http://schemas.openxmlformats.org/officeDocument/2006/relationships/image" Target="../media/image20.svg" /></Relationships>
</file>

<file path=ppt/diagrams/_rels/drawing8.xml.rels><?xml version="1.0" encoding="UTF-8" standalone="yes"?>
<Relationships xmlns="http://schemas.openxmlformats.org/package/2006/relationships"><Relationship Id="rId8" Type="http://schemas.openxmlformats.org/officeDocument/2006/relationships/image" Target="../media/image32.svg" /><Relationship Id="rId3" Type="http://schemas.openxmlformats.org/officeDocument/2006/relationships/image" Target="../media/image27.png" /><Relationship Id="rId7" Type="http://schemas.openxmlformats.org/officeDocument/2006/relationships/image" Target="../media/image31.png" /><Relationship Id="rId2" Type="http://schemas.openxmlformats.org/officeDocument/2006/relationships/image" Target="../media/image26.svg" /><Relationship Id="rId1" Type="http://schemas.openxmlformats.org/officeDocument/2006/relationships/image" Target="../media/image25.png" /><Relationship Id="rId6" Type="http://schemas.openxmlformats.org/officeDocument/2006/relationships/image" Target="../media/image30.svg" /><Relationship Id="rId5" Type="http://schemas.openxmlformats.org/officeDocument/2006/relationships/image" Target="../media/image29.png" /><Relationship Id="rId4" Type="http://schemas.openxmlformats.org/officeDocument/2006/relationships/image" Target="../media/image28.svg" /></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F60C0-0AF7-454C-BB6F-358BE117ABD1}" type="doc">
      <dgm:prSet loTypeId="urn:microsoft.com/office/officeart/2017/3/layout/DropPinTimeline" loCatId="process" qsTypeId="urn:microsoft.com/office/officeart/2005/8/quickstyle/simple1" qsCatId="simple" csTypeId="urn:microsoft.com/office/officeart/2005/8/colors/accent6_2" csCatId="accent6" phldr="1"/>
      <dgm:spPr/>
      <dgm:t>
        <a:bodyPr/>
        <a:lstStyle/>
        <a:p>
          <a:endParaRPr lang="en-US"/>
        </a:p>
      </dgm:t>
    </dgm:pt>
    <dgm:pt modelId="{25EFC134-A01E-4794-AE81-8B164F9D45E8}">
      <dgm:prSet custT="1"/>
      <dgm:spPr/>
      <dgm:t>
        <a:bodyPr/>
        <a:lstStyle/>
        <a:p>
          <a:pPr>
            <a:defRPr b="1"/>
          </a:pPr>
          <a:r>
            <a:rPr lang="en-US" sz="1600"/>
            <a:t>1824</a:t>
          </a:r>
        </a:p>
      </dgm:t>
    </dgm:pt>
    <dgm:pt modelId="{E15B36CD-3FAD-4D48-A5DC-3656787AA11C}" type="parTrans" cxnId="{0A21BF65-BB86-43AB-8A86-B8F910545701}">
      <dgm:prSet/>
      <dgm:spPr/>
      <dgm:t>
        <a:bodyPr/>
        <a:lstStyle/>
        <a:p>
          <a:endParaRPr lang="en-US"/>
        </a:p>
      </dgm:t>
    </dgm:pt>
    <dgm:pt modelId="{EDEAC365-BB9A-4BBE-A62C-92811FF8E26F}" type="sibTrans" cxnId="{0A21BF65-BB86-43AB-8A86-B8F910545701}">
      <dgm:prSet/>
      <dgm:spPr/>
      <dgm:t>
        <a:bodyPr/>
        <a:lstStyle/>
        <a:p>
          <a:endParaRPr lang="en-US"/>
        </a:p>
      </dgm:t>
    </dgm:pt>
    <dgm:pt modelId="{7F18EFA9-F408-4C42-873C-D5DDB9E11EFE}">
      <dgm:prSet custT="1"/>
      <dgm:spPr/>
      <dgm:t>
        <a:bodyPr/>
        <a:lstStyle/>
        <a:p>
          <a:r>
            <a:rPr lang="en-US" sz="1400"/>
            <a:t>ALEXANDER RID – FARMER &amp; TEACHER </a:t>
          </a:r>
        </a:p>
        <a:p>
          <a:r>
            <a:rPr lang="en-US" sz="1400"/>
            <a:t>FOUNDED ‘ELCHIES DISTILLARY’.</a:t>
          </a:r>
        </a:p>
      </dgm:t>
    </dgm:pt>
    <dgm:pt modelId="{662ADF46-5448-4FD0-BBC7-6DAAFEA6E070}" type="parTrans" cxnId="{5B720417-1396-41A0-89C4-FABEA26091D4}">
      <dgm:prSet/>
      <dgm:spPr/>
      <dgm:t>
        <a:bodyPr/>
        <a:lstStyle/>
        <a:p>
          <a:endParaRPr lang="en-US"/>
        </a:p>
      </dgm:t>
    </dgm:pt>
    <dgm:pt modelId="{4C0DB156-4064-4E18-BDBE-2302D34DE50C}" type="sibTrans" cxnId="{5B720417-1396-41A0-89C4-FABEA26091D4}">
      <dgm:prSet/>
      <dgm:spPr/>
      <dgm:t>
        <a:bodyPr/>
        <a:lstStyle/>
        <a:p>
          <a:endParaRPr lang="en-US"/>
        </a:p>
      </dgm:t>
    </dgm:pt>
    <dgm:pt modelId="{9F11F31A-891F-45BA-B456-5397268D2176}">
      <dgm:prSet custT="1"/>
      <dgm:spPr/>
      <dgm:t>
        <a:bodyPr/>
        <a:lstStyle/>
        <a:p>
          <a:pPr>
            <a:defRPr b="1"/>
          </a:pPr>
          <a:r>
            <a:rPr lang="en-US" sz="1600"/>
            <a:t>1980</a:t>
          </a:r>
          <a:endParaRPr lang="en-US" sz="1300"/>
        </a:p>
      </dgm:t>
    </dgm:pt>
    <dgm:pt modelId="{A1CA92C5-AFD9-4196-8F17-203967200073}" type="parTrans" cxnId="{DF56E2BD-4FD5-41F7-9CCB-7BFE160AEA09}">
      <dgm:prSet/>
      <dgm:spPr/>
      <dgm:t>
        <a:bodyPr/>
        <a:lstStyle/>
        <a:p>
          <a:endParaRPr lang="en-US"/>
        </a:p>
      </dgm:t>
    </dgm:pt>
    <dgm:pt modelId="{EA9D2538-CCA0-4EF2-B7C7-ECD6BDD15B18}" type="sibTrans" cxnId="{DF56E2BD-4FD5-41F7-9CCB-7BFE160AEA09}">
      <dgm:prSet/>
      <dgm:spPr/>
      <dgm:t>
        <a:bodyPr/>
        <a:lstStyle/>
        <a:p>
          <a:endParaRPr lang="en-US"/>
        </a:p>
      </dgm:t>
    </dgm:pt>
    <dgm:pt modelId="{DEE5004F-393D-456B-84C5-8ACB46BE2F94}">
      <dgm:prSet custT="1"/>
      <dgm:spPr/>
      <dgm:t>
        <a:bodyPr/>
        <a:lstStyle/>
        <a:p>
          <a:r>
            <a:rPr lang="en-US" sz="1400"/>
            <a:t>CHANGED NAME TO “THE MACALLANS” </a:t>
          </a:r>
        </a:p>
        <a:p>
          <a:r>
            <a:rPr lang="en-US" sz="1400"/>
            <a:t>SHIFTED FOCUS ON PRODUCING SINGLE MALT PREMIUM WHISKEY RATHER THAN WHISKEY FOR BLENDING</a:t>
          </a:r>
        </a:p>
      </dgm:t>
    </dgm:pt>
    <dgm:pt modelId="{A9FC0523-0E06-4693-A5AA-DFDA83F94F62}" type="parTrans" cxnId="{C37AAE05-5E71-40FC-BEFC-3052637324B8}">
      <dgm:prSet/>
      <dgm:spPr/>
      <dgm:t>
        <a:bodyPr/>
        <a:lstStyle/>
        <a:p>
          <a:endParaRPr lang="en-US"/>
        </a:p>
      </dgm:t>
    </dgm:pt>
    <dgm:pt modelId="{8AE7B450-B3F2-40AA-B0B5-71B06056A2E0}" type="sibTrans" cxnId="{C37AAE05-5E71-40FC-BEFC-3052637324B8}">
      <dgm:prSet/>
      <dgm:spPr/>
      <dgm:t>
        <a:bodyPr/>
        <a:lstStyle/>
        <a:p>
          <a:endParaRPr lang="en-US"/>
        </a:p>
      </dgm:t>
    </dgm:pt>
    <dgm:pt modelId="{F6C2FC04-D471-4273-91B0-0FAA263989C6}">
      <dgm:prSet custT="1"/>
      <dgm:spPr/>
      <dgm:t>
        <a:bodyPr/>
        <a:lstStyle/>
        <a:p>
          <a:pPr>
            <a:defRPr b="1"/>
          </a:pPr>
          <a:r>
            <a:rPr lang="en-US" sz="1600"/>
            <a:t>1999</a:t>
          </a:r>
        </a:p>
      </dgm:t>
    </dgm:pt>
    <dgm:pt modelId="{2B56254E-F5DA-4540-B4A0-E2CB10131653}" type="parTrans" cxnId="{547909F6-6D78-463C-B10E-6D6E25833159}">
      <dgm:prSet/>
      <dgm:spPr/>
      <dgm:t>
        <a:bodyPr/>
        <a:lstStyle/>
        <a:p>
          <a:endParaRPr lang="en-US"/>
        </a:p>
      </dgm:t>
    </dgm:pt>
    <dgm:pt modelId="{234E0F11-5AB4-4A9A-AA13-F8CE5C888FAD}" type="sibTrans" cxnId="{547909F6-6D78-463C-B10E-6D6E25833159}">
      <dgm:prSet/>
      <dgm:spPr/>
      <dgm:t>
        <a:bodyPr/>
        <a:lstStyle/>
        <a:p>
          <a:endParaRPr lang="en-US"/>
        </a:p>
      </dgm:t>
    </dgm:pt>
    <dgm:pt modelId="{863BE51E-95DA-4212-8E09-99A7E6FEF894}">
      <dgm:prSet custT="1"/>
      <dgm:spPr/>
      <dgm:t>
        <a:bodyPr/>
        <a:lstStyle/>
        <a:p>
          <a:r>
            <a:rPr lang="en-US" sz="1400"/>
            <a:t>BECAME PART OF EDRINGTON GROUP</a:t>
          </a:r>
        </a:p>
        <a:p>
          <a:r>
            <a:rPr lang="en-US" sz="1400"/>
            <a:t>WITH OVERALL MARKET 5% SHARE</a:t>
          </a:r>
        </a:p>
        <a:p>
          <a:r>
            <a:rPr lang="en-US" sz="1400"/>
            <a:t>BECAME ONE OF THE LARGEST AND MOST FAMOUS DISTILLERY IN SCOTLAND</a:t>
          </a:r>
        </a:p>
      </dgm:t>
    </dgm:pt>
    <dgm:pt modelId="{4703101E-316C-47BE-9810-C321EA2046F9}" type="parTrans" cxnId="{A147954D-466C-4454-A910-9C252170D3C3}">
      <dgm:prSet/>
      <dgm:spPr/>
      <dgm:t>
        <a:bodyPr/>
        <a:lstStyle/>
        <a:p>
          <a:endParaRPr lang="en-US"/>
        </a:p>
      </dgm:t>
    </dgm:pt>
    <dgm:pt modelId="{F7E8A071-4530-4EC8-B10F-4A2C750D5269}" type="sibTrans" cxnId="{A147954D-466C-4454-A910-9C252170D3C3}">
      <dgm:prSet/>
      <dgm:spPr/>
      <dgm:t>
        <a:bodyPr/>
        <a:lstStyle/>
        <a:p>
          <a:endParaRPr lang="en-US"/>
        </a:p>
      </dgm:t>
    </dgm:pt>
    <dgm:pt modelId="{C3222C12-C036-E747-BA32-50A74ADB5698}">
      <dgm:prSet custT="1"/>
      <dgm:spPr/>
      <dgm:t>
        <a:bodyPr/>
        <a:lstStyle/>
        <a:p>
          <a:r>
            <a:rPr lang="en-US" sz="1400" b="0" dirty="0"/>
            <a:t>RECOGNIZED AS ICONIC LUXURY BRAND WITH TRADITIONAL VALUE </a:t>
          </a:r>
        </a:p>
        <a:p>
          <a:r>
            <a:rPr lang="en-US" sz="1400" b="0" dirty="0"/>
            <a:t>RENOUNCED FOR ITS EXCEPTIONAL QUALITY CASK WHICH PRODUCED RICH AND ROUNDED FLAVORS</a:t>
          </a:r>
        </a:p>
      </dgm:t>
    </dgm:pt>
    <dgm:pt modelId="{59A1E666-658E-F948-84E0-2ED684BD88B1}" type="parTrans" cxnId="{8C65A036-9B83-8743-BD04-0F9DE3AAAC2B}">
      <dgm:prSet/>
      <dgm:spPr/>
      <dgm:t>
        <a:bodyPr/>
        <a:lstStyle/>
        <a:p>
          <a:endParaRPr lang="en-US"/>
        </a:p>
      </dgm:t>
    </dgm:pt>
    <dgm:pt modelId="{32E8DC5A-7644-2A42-8E97-CF04ABA71E04}" type="sibTrans" cxnId="{8C65A036-9B83-8743-BD04-0F9DE3AAAC2B}">
      <dgm:prSet/>
      <dgm:spPr/>
      <dgm:t>
        <a:bodyPr/>
        <a:lstStyle/>
        <a:p>
          <a:endParaRPr lang="en-US"/>
        </a:p>
      </dgm:t>
    </dgm:pt>
    <dgm:pt modelId="{DEFFA19B-2771-E94A-B7EE-450B0FF1A902}">
      <dgm:prSet custT="1"/>
      <dgm:spPr/>
      <dgm:t>
        <a:bodyPr/>
        <a:lstStyle/>
        <a:p>
          <a:pPr>
            <a:defRPr b="1"/>
          </a:pPr>
          <a:endParaRPr lang="en-US" sz="1400"/>
        </a:p>
      </dgm:t>
    </dgm:pt>
    <dgm:pt modelId="{BB74E112-71F7-DC4F-8767-7DBDDDFB8C73}" type="parTrans" cxnId="{23BE700A-21F9-9145-9E09-348AF0EE543F}">
      <dgm:prSet/>
      <dgm:spPr/>
      <dgm:t>
        <a:bodyPr/>
        <a:lstStyle/>
        <a:p>
          <a:endParaRPr lang="en-US"/>
        </a:p>
      </dgm:t>
    </dgm:pt>
    <dgm:pt modelId="{67CC714A-ABA6-E043-9CA1-A41AB217AB3A}" type="sibTrans" cxnId="{23BE700A-21F9-9145-9E09-348AF0EE543F}">
      <dgm:prSet/>
      <dgm:spPr/>
      <dgm:t>
        <a:bodyPr/>
        <a:lstStyle/>
        <a:p>
          <a:endParaRPr lang="en-US"/>
        </a:p>
      </dgm:t>
    </dgm:pt>
    <dgm:pt modelId="{33863222-6F13-054A-8D8B-29026FBE8BA6}">
      <dgm:prSet custT="1"/>
      <dgm:spPr/>
      <dgm:t>
        <a:bodyPr/>
        <a:lstStyle/>
        <a:p>
          <a:pPr>
            <a:defRPr b="1"/>
          </a:pPr>
          <a:r>
            <a:rPr lang="en-US" sz="1400" b="1" dirty="0"/>
            <a:t>2019</a:t>
          </a:r>
        </a:p>
      </dgm:t>
    </dgm:pt>
    <dgm:pt modelId="{CE0C69FD-21D5-D84B-84F5-21DD39B3EE76}" type="parTrans" cxnId="{EA2E6968-6B82-954C-B46C-D6D01C1590CD}">
      <dgm:prSet/>
      <dgm:spPr/>
      <dgm:t>
        <a:bodyPr/>
        <a:lstStyle/>
        <a:p>
          <a:endParaRPr lang="en-US"/>
        </a:p>
      </dgm:t>
    </dgm:pt>
    <dgm:pt modelId="{44254343-ED2E-214B-8137-72F23591F8A6}" type="sibTrans" cxnId="{EA2E6968-6B82-954C-B46C-D6D01C1590CD}">
      <dgm:prSet/>
      <dgm:spPr/>
      <dgm:t>
        <a:bodyPr/>
        <a:lstStyle/>
        <a:p>
          <a:endParaRPr lang="en-US"/>
        </a:p>
      </dgm:t>
    </dgm:pt>
    <dgm:pt modelId="{D5600224-3E9F-8D4C-B6D5-E91EEC84192C}">
      <dgm:prSet custT="1"/>
      <dgm:spPr/>
      <dgm:t>
        <a:bodyPr/>
        <a:lstStyle/>
        <a:p>
          <a:r>
            <a:rPr lang="en-US" sz="1400" b="0" dirty="0"/>
            <a:t>NO1 BEST SELLER IN UK </a:t>
          </a:r>
        </a:p>
        <a:p>
          <a:r>
            <a:rPr lang="en-US" sz="1400" b="0" dirty="0"/>
            <a:t>&amp; 5TH IN THE WORLD</a:t>
          </a:r>
        </a:p>
      </dgm:t>
    </dgm:pt>
    <dgm:pt modelId="{A46FAC5E-EE4C-0A40-97E7-1A7D2270079A}" type="parTrans" cxnId="{AA3D82F1-9046-A149-AC7B-490F6D0C3426}">
      <dgm:prSet/>
      <dgm:spPr/>
      <dgm:t>
        <a:bodyPr/>
        <a:lstStyle/>
        <a:p>
          <a:endParaRPr lang="en-US"/>
        </a:p>
      </dgm:t>
    </dgm:pt>
    <dgm:pt modelId="{DEA39A28-A5D4-2040-A1B5-B4493A4D0775}" type="sibTrans" cxnId="{AA3D82F1-9046-A149-AC7B-490F6D0C3426}">
      <dgm:prSet/>
      <dgm:spPr/>
      <dgm:t>
        <a:bodyPr/>
        <a:lstStyle/>
        <a:p>
          <a:endParaRPr lang="en-US"/>
        </a:p>
      </dgm:t>
    </dgm:pt>
    <dgm:pt modelId="{CE69733E-E607-A14E-B43C-975D4BB1515E}" type="pres">
      <dgm:prSet presAssocID="{8F1F60C0-0AF7-454C-BB6F-358BE117ABD1}" presName="root" presStyleCnt="0">
        <dgm:presLayoutVars>
          <dgm:chMax/>
          <dgm:chPref/>
          <dgm:animLvl val="lvl"/>
        </dgm:presLayoutVars>
      </dgm:prSet>
      <dgm:spPr/>
    </dgm:pt>
    <dgm:pt modelId="{630767E1-0F4A-7D46-9E42-EE93D8F1F465}" type="pres">
      <dgm:prSet presAssocID="{8F1F60C0-0AF7-454C-BB6F-358BE117ABD1}" presName="divider" presStyleLbl="fgAcc1" presStyleIdx="0" presStyleCnt="6"/>
      <dgm:spPr>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tailEnd type="triangle" w="lg" len="lg"/>
        </a:ln>
        <a:effectLst/>
      </dgm:spPr>
    </dgm:pt>
    <dgm:pt modelId="{21C98840-220E-5745-9286-9377FAE372D0}" type="pres">
      <dgm:prSet presAssocID="{8F1F60C0-0AF7-454C-BB6F-358BE117ABD1}" presName="nodes" presStyleCnt="0">
        <dgm:presLayoutVars>
          <dgm:chMax/>
          <dgm:chPref/>
          <dgm:animLvl val="lvl"/>
        </dgm:presLayoutVars>
      </dgm:prSet>
      <dgm:spPr/>
    </dgm:pt>
    <dgm:pt modelId="{1A88F9FD-737C-6B42-935D-30BA66264590}" type="pres">
      <dgm:prSet presAssocID="{25EFC134-A01E-4794-AE81-8B164F9D45E8}" presName="composite" presStyleCnt="0"/>
      <dgm:spPr/>
    </dgm:pt>
    <dgm:pt modelId="{A31D3147-3723-0244-85C3-1BA107F83CF5}" type="pres">
      <dgm:prSet presAssocID="{25EFC134-A01E-4794-AE81-8B164F9D45E8}" presName="ConnectorPoint" presStyleLbl="lnNode1" presStyleIdx="0" presStyleCnt="5"/>
      <dgm:spPr>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gm:spPr>
    </dgm:pt>
    <dgm:pt modelId="{6A9A815D-A8F3-C14D-A612-0D2C430D48E4}" type="pres">
      <dgm:prSet presAssocID="{25EFC134-A01E-4794-AE81-8B164F9D45E8}" presName="DropPinPlaceHolder" presStyleCnt="0"/>
      <dgm:spPr/>
    </dgm:pt>
    <dgm:pt modelId="{50DABC8F-C239-C14A-9640-7AAA04925141}" type="pres">
      <dgm:prSet presAssocID="{25EFC134-A01E-4794-AE81-8B164F9D45E8}" presName="DropPin" presStyleLbl="alignNode1" presStyleIdx="0" presStyleCnt="5"/>
      <dgm:spPr/>
    </dgm:pt>
    <dgm:pt modelId="{6494070E-AE12-F945-881C-7864925AE4E8}" type="pres">
      <dgm:prSet presAssocID="{25EFC134-A01E-4794-AE81-8B164F9D45E8}" presName="Ellipse" presStyleLbl="fgAcc1" presStyleIdx="1" presStyleCnt="6"/>
      <dgm:spPr>
        <a:solidFill>
          <a:schemeClr val="lt1">
            <a:alpha val="90000"/>
            <a:hueOff val="0"/>
            <a:satOff val="0"/>
            <a:lumOff val="0"/>
            <a:alphaOff val="0"/>
          </a:schemeClr>
        </a:solidFill>
        <a:ln w="19050" cap="rnd" cmpd="sng" algn="ctr">
          <a:noFill/>
          <a:prstDash val="solid"/>
        </a:ln>
        <a:effectLst/>
      </dgm:spPr>
    </dgm:pt>
    <dgm:pt modelId="{BDD885CF-5B05-EC42-8087-572E664DB5FC}" type="pres">
      <dgm:prSet presAssocID="{25EFC134-A01E-4794-AE81-8B164F9D45E8}" presName="L2TextContainer" presStyleLbl="revTx" presStyleIdx="0" presStyleCnt="10">
        <dgm:presLayoutVars>
          <dgm:bulletEnabled val="1"/>
        </dgm:presLayoutVars>
      </dgm:prSet>
      <dgm:spPr/>
    </dgm:pt>
    <dgm:pt modelId="{54EA48C3-3B20-AD43-85B0-5A273911A970}" type="pres">
      <dgm:prSet presAssocID="{25EFC134-A01E-4794-AE81-8B164F9D45E8}" presName="L1TextContainer" presStyleLbl="revTx" presStyleIdx="1" presStyleCnt="10">
        <dgm:presLayoutVars>
          <dgm:chMax val="1"/>
          <dgm:chPref val="1"/>
          <dgm:bulletEnabled val="1"/>
        </dgm:presLayoutVars>
      </dgm:prSet>
      <dgm:spPr/>
    </dgm:pt>
    <dgm:pt modelId="{30227410-194C-1545-9504-E40D1E1C9714}" type="pres">
      <dgm:prSet presAssocID="{25EFC134-A01E-4794-AE81-8B164F9D45E8}" presName="ConnectLine" presStyleLbl="sibTrans1D1" presStyleIdx="0" presStyleCnt="5"/>
      <dgm:spPr>
        <a:noFill/>
        <a:ln w="12700" cap="rnd" cmpd="sng" algn="ctr">
          <a:solidFill>
            <a:schemeClr val="accent6">
              <a:hueOff val="0"/>
              <a:satOff val="0"/>
              <a:lumOff val="0"/>
              <a:alphaOff val="0"/>
            </a:schemeClr>
          </a:solidFill>
          <a:prstDash val="dash"/>
        </a:ln>
        <a:effectLst/>
      </dgm:spPr>
    </dgm:pt>
    <dgm:pt modelId="{75F44765-B746-714E-A780-9B1ED2650125}" type="pres">
      <dgm:prSet presAssocID="{25EFC134-A01E-4794-AE81-8B164F9D45E8}" presName="EmptyPlaceHolder" presStyleCnt="0"/>
      <dgm:spPr/>
    </dgm:pt>
    <dgm:pt modelId="{56827825-9703-814B-B9AD-673DCD78C543}" type="pres">
      <dgm:prSet presAssocID="{EDEAC365-BB9A-4BBE-A62C-92811FF8E26F}" presName="spaceBetweenRectangles" presStyleCnt="0"/>
      <dgm:spPr/>
    </dgm:pt>
    <dgm:pt modelId="{BD0784DE-40B5-8743-ADC0-B265D6AB7592}" type="pres">
      <dgm:prSet presAssocID="{9F11F31A-891F-45BA-B456-5397268D2176}" presName="composite" presStyleCnt="0"/>
      <dgm:spPr/>
    </dgm:pt>
    <dgm:pt modelId="{B31ACD0E-BDBA-C942-A3E1-7B02FCDCAD19}" type="pres">
      <dgm:prSet presAssocID="{9F11F31A-891F-45BA-B456-5397268D2176}" presName="ConnectorPoint" presStyleLbl="lnNode1" presStyleIdx="1" presStyleCnt="5"/>
      <dgm:spPr>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gm:spPr>
    </dgm:pt>
    <dgm:pt modelId="{B93CC8EF-D065-3548-BDA2-1DB6086E1380}" type="pres">
      <dgm:prSet presAssocID="{9F11F31A-891F-45BA-B456-5397268D2176}" presName="DropPinPlaceHolder" presStyleCnt="0"/>
      <dgm:spPr/>
    </dgm:pt>
    <dgm:pt modelId="{31A2A84A-5585-D94B-B68A-7F233359D92F}" type="pres">
      <dgm:prSet presAssocID="{9F11F31A-891F-45BA-B456-5397268D2176}" presName="DropPin" presStyleLbl="alignNode1" presStyleIdx="1" presStyleCnt="5"/>
      <dgm:spPr/>
    </dgm:pt>
    <dgm:pt modelId="{8CF76EA9-CF43-F641-9466-E92C93865256}" type="pres">
      <dgm:prSet presAssocID="{9F11F31A-891F-45BA-B456-5397268D2176}" presName="Ellipse" presStyleLbl="fgAcc1" presStyleIdx="2" presStyleCnt="6"/>
      <dgm:spPr>
        <a:solidFill>
          <a:schemeClr val="lt1">
            <a:alpha val="90000"/>
            <a:hueOff val="0"/>
            <a:satOff val="0"/>
            <a:lumOff val="0"/>
            <a:alphaOff val="0"/>
          </a:schemeClr>
        </a:solidFill>
        <a:ln w="19050" cap="rnd" cmpd="sng" algn="ctr">
          <a:noFill/>
          <a:prstDash val="solid"/>
        </a:ln>
        <a:effectLst/>
      </dgm:spPr>
    </dgm:pt>
    <dgm:pt modelId="{904086DF-2191-AF4F-9EF0-739E83E53D18}" type="pres">
      <dgm:prSet presAssocID="{9F11F31A-891F-45BA-B456-5397268D2176}" presName="L2TextContainer" presStyleLbl="revTx" presStyleIdx="2" presStyleCnt="10">
        <dgm:presLayoutVars>
          <dgm:bulletEnabled val="1"/>
        </dgm:presLayoutVars>
      </dgm:prSet>
      <dgm:spPr/>
    </dgm:pt>
    <dgm:pt modelId="{624B8A38-9E6A-7D43-882C-F7236F5463D1}" type="pres">
      <dgm:prSet presAssocID="{9F11F31A-891F-45BA-B456-5397268D2176}" presName="L1TextContainer" presStyleLbl="revTx" presStyleIdx="3" presStyleCnt="10">
        <dgm:presLayoutVars>
          <dgm:chMax val="1"/>
          <dgm:chPref val="1"/>
          <dgm:bulletEnabled val="1"/>
        </dgm:presLayoutVars>
      </dgm:prSet>
      <dgm:spPr/>
    </dgm:pt>
    <dgm:pt modelId="{22DEFABC-4C2D-EB40-93D9-880BD299FAD8}" type="pres">
      <dgm:prSet presAssocID="{9F11F31A-891F-45BA-B456-5397268D2176}" presName="ConnectLine" presStyleLbl="sibTrans1D1" presStyleIdx="1" presStyleCnt="5"/>
      <dgm:spPr>
        <a:noFill/>
        <a:ln w="12700" cap="rnd" cmpd="sng" algn="ctr">
          <a:solidFill>
            <a:schemeClr val="accent6">
              <a:hueOff val="0"/>
              <a:satOff val="0"/>
              <a:lumOff val="0"/>
              <a:alphaOff val="0"/>
            </a:schemeClr>
          </a:solidFill>
          <a:prstDash val="dash"/>
        </a:ln>
        <a:effectLst/>
      </dgm:spPr>
    </dgm:pt>
    <dgm:pt modelId="{7206D019-1DF1-5046-8869-C03C06138B83}" type="pres">
      <dgm:prSet presAssocID="{9F11F31A-891F-45BA-B456-5397268D2176}" presName="EmptyPlaceHolder" presStyleCnt="0"/>
      <dgm:spPr/>
    </dgm:pt>
    <dgm:pt modelId="{EC8615C2-2241-3948-B824-8C64A0656FC8}" type="pres">
      <dgm:prSet presAssocID="{EA9D2538-CCA0-4EF2-B7C7-ECD6BDD15B18}" presName="spaceBetweenRectangles" presStyleCnt="0"/>
      <dgm:spPr/>
    </dgm:pt>
    <dgm:pt modelId="{B9BA48E4-2C6F-604A-8F15-F949AEE964E3}" type="pres">
      <dgm:prSet presAssocID="{F6C2FC04-D471-4273-91B0-0FAA263989C6}" presName="composite" presStyleCnt="0"/>
      <dgm:spPr/>
    </dgm:pt>
    <dgm:pt modelId="{7CE6A9FD-F91A-EC44-8420-7628851827EA}" type="pres">
      <dgm:prSet presAssocID="{F6C2FC04-D471-4273-91B0-0FAA263989C6}" presName="ConnectorPoint" presStyleLbl="lnNode1" presStyleIdx="2" presStyleCnt="5"/>
      <dgm:spPr>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gm:spPr>
    </dgm:pt>
    <dgm:pt modelId="{FB2357C2-7941-F448-B9B2-EA0EE85BB7B7}" type="pres">
      <dgm:prSet presAssocID="{F6C2FC04-D471-4273-91B0-0FAA263989C6}" presName="DropPinPlaceHolder" presStyleCnt="0"/>
      <dgm:spPr/>
    </dgm:pt>
    <dgm:pt modelId="{2DF3F660-A340-3547-AE2D-57B9A938ADE6}" type="pres">
      <dgm:prSet presAssocID="{F6C2FC04-D471-4273-91B0-0FAA263989C6}" presName="DropPin" presStyleLbl="alignNode1" presStyleIdx="2" presStyleCnt="5"/>
      <dgm:spPr/>
    </dgm:pt>
    <dgm:pt modelId="{F722C6F2-2520-7C48-A864-6C3F82B8E821}" type="pres">
      <dgm:prSet presAssocID="{F6C2FC04-D471-4273-91B0-0FAA263989C6}" presName="Ellipse" presStyleLbl="fgAcc1" presStyleIdx="3" presStyleCnt="6"/>
      <dgm:spPr>
        <a:solidFill>
          <a:schemeClr val="lt1">
            <a:alpha val="90000"/>
            <a:hueOff val="0"/>
            <a:satOff val="0"/>
            <a:lumOff val="0"/>
            <a:alphaOff val="0"/>
          </a:schemeClr>
        </a:solidFill>
        <a:ln w="19050" cap="rnd" cmpd="sng" algn="ctr">
          <a:noFill/>
          <a:prstDash val="solid"/>
        </a:ln>
        <a:effectLst/>
      </dgm:spPr>
    </dgm:pt>
    <dgm:pt modelId="{17EA4B47-4926-9941-8D3A-9B93FFC42D87}" type="pres">
      <dgm:prSet presAssocID="{F6C2FC04-D471-4273-91B0-0FAA263989C6}" presName="L2TextContainer" presStyleLbl="revTx" presStyleIdx="4" presStyleCnt="10">
        <dgm:presLayoutVars>
          <dgm:bulletEnabled val="1"/>
        </dgm:presLayoutVars>
      </dgm:prSet>
      <dgm:spPr/>
    </dgm:pt>
    <dgm:pt modelId="{313F646E-4A0F-8347-B034-F6C3FD4431BD}" type="pres">
      <dgm:prSet presAssocID="{F6C2FC04-D471-4273-91B0-0FAA263989C6}" presName="L1TextContainer" presStyleLbl="revTx" presStyleIdx="5" presStyleCnt="10">
        <dgm:presLayoutVars>
          <dgm:chMax val="1"/>
          <dgm:chPref val="1"/>
          <dgm:bulletEnabled val="1"/>
        </dgm:presLayoutVars>
      </dgm:prSet>
      <dgm:spPr/>
    </dgm:pt>
    <dgm:pt modelId="{ED360EA3-95B6-AD4E-9F24-286C7DBC0B33}" type="pres">
      <dgm:prSet presAssocID="{F6C2FC04-D471-4273-91B0-0FAA263989C6}" presName="ConnectLine" presStyleLbl="sibTrans1D1" presStyleIdx="2" presStyleCnt="5"/>
      <dgm:spPr>
        <a:noFill/>
        <a:ln w="12700" cap="rnd" cmpd="sng" algn="ctr">
          <a:solidFill>
            <a:schemeClr val="accent6">
              <a:hueOff val="0"/>
              <a:satOff val="0"/>
              <a:lumOff val="0"/>
              <a:alphaOff val="0"/>
            </a:schemeClr>
          </a:solidFill>
          <a:prstDash val="dash"/>
        </a:ln>
        <a:effectLst/>
      </dgm:spPr>
    </dgm:pt>
    <dgm:pt modelId="{08ECE6B4-B170-6245-9E02-A11801A36D34}" type="pres">
      <dgm:prSet presAssocID="{F6C2FC04-D471-4273-91B0-0FAA263989C6}" presName="EmptyPlaceHolder" presStyleCnt="0"/>
      <dgm:spPr/>
    </dgm:pt>
    <dgm:pt modelId="{BBEF80F6-1D17-CE48-82BB-1B6CF2583950}" type="pres">
      <dgm:prSet presAssocID="{234E0F11-5AB4-4A9A-AA13-F8CE5C888FAD}" presName="spaceBetweenRectangles" presStyleCnt="0"/>
      <dgm:spPr/>
    </dgm:pt>
    <dgm:pt modelId="{F4BC8E18-F87C-4442-92BB-35CCB1CD4436}" type="pres">
      <dgm:prSet presAssocID="{DEFFA19B-2771-E94A-B7EE-450B0FF1A902}" presName="composite" presStyleCnt="0"/>
      <dgm:spPr/>
    </dgm:pt>
    <dgm:pt modelId="{8AACBDD1-A77C-F144-81D1-5261C31CE959}" type="pres">
      <dgm:prSet presAssocID="{DEFFA19B-2771-E94A-B7EE-450B0FF1A902}" presName="ConnectorPoint" presStyleLbl="lnNode1" presStyleIdx="3" presStyleCnt="5"/>
      <dgm:spPr>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gm:spPr>
    </dgm:pt>
    <dgm:pt modelId="{C577756F-7591-6F48-ACF9-D58B79D5AE95}" type="pres">
      <dgm:prSet presAssocID="{DEFFA19B-2771-E94A-B7EE-450B0FF1A902}" presName="DropPinPlaceHolder" presStyleCnt="0"/>
      <dgm:spPr/>
    </dgm:pt>
    <dgm:pt modelId="{68F993E0-C0E2-B946-933B-8FB94B616213}" type="pres">
      <dgm:prSet presAssocID="{DEFFA19B-2771-E94A-B7EE-450B0FF1A902}" presName="DropPin" presStyleLbl="alignNode1" presStyleIdx="3" presStyleCnt="5"/>
      <dgm:spPr/>
    </dgm:pt>
    <dgm:pt modelId="{989A4FCF-86E7-E84D-8D93-0C9160995C9D}" type="pres">
      <dgm:prSet presAssocID="{DEFFA19B-2771-E94A-B7EE-450B0FF1A902}" presName="Ellipse" presStyleLbl="fgAcc1" presStyleIdx="4" presStyleCnt="6"/>
      <dgm:spPr>
        <a:solidFill>
          <a:schemeClr val="lt1">
            <a:alpha val="90000"/>
            <a:hueOff val="0"/>
            <a:satOff val="0"/>
            <a:lumOff val="0"/>
            <a:alphaOff val="0"/>
          </a:schemeClr>
        </a:solidFill>
        <a:ln w="19050" cap="rnd" cmpd="sng" algn="ctr">
          <a:noFill/>
          <a:prstDash val="solid"/>
        </a:ln>
        <a:effectLst/>
      </dgm:spPr>
    </dgm:pt>
    <dgm:pt modelId="{F3FC8427-7DD4-6143-8416-3434B5C11DF8}" type="pres">
      <dgm:prSet presAssocID="{DEFFA19B-2771-E94A-B7EE-450B0FF1A902}" presName="L2TextContainer" presStyleLbl="revTx" presStyleIdx="6" presStyleCnt="10" custFlipVert="1" custScaleY="12407">
        <dgm:presLayoutVars>
          <dgm:bulletEnabled val="1"/>
        </dgm:presLayoutVars>
      </dgm:prSet>
      <dgm:spPr/>
    </dgm:pt>
    <dgm:pt modelId="{FF7101AE-9608-3545-ABD6-553365E4906D}" type="pres">
      <dgm:prSet presAssocID="{DEFFA19B-2771-E94A-B7EE-450B0FF1A902}" presName="L1TextContainer" presStyleLbl="revTx" presStyleIdx="7" presStyleCnt="10">
        <dgm:presLayoutVars>
          <dgm:chMax val="1"/>
          <dgm:chPref val="1"/>
          <dgm:bulletEnabled val="1"/>
        </dgm:presLayoutVars>
      </dgm:prSet>
      <dgm:spPr/>
    </dgm:pt>
    <dgm:pt modelId="{516BC368-B88C-5C40-89EA-4AC1454A814B}" type="pres">
      <dgm:prSet presAssocID="{DEFFA19B-2771-E94A-B7EE-450B0FF1A902}" presName="ConnectLine" presStyleLbl="sibTrans1D1" presStyleIdx="3" presStyleCnt="5"/>
      <dgm:spPr>
        <a:noFill/>
        <a:ln w="12700" cap="rnd" cmpd="sng" algn="ctr">
          <a:solidFill>
            <a:schemeClr val="accent6">
              <a:hueOff val="0"/>
              <a:satOff val="0"/>
              <a:lumOff val="0"/>
              <a:alphaOff val="0"/>
            </a:schemeClr>
          </a:solidFill>
          <a:prstDash val="dash"/>
        </a:ln>
        <a:effectLst/>
      </dgm:spPr>
    </dgm:pt>
    <dgm:pt modelId="{8636D228-E755-0842-8271-0F37569EA100}" type="pres">
      <dgm:prSet presAssocID="{DEFFA19B-2771-E94A-B7EE-450B0FF1A902}" presName="EmptyPlaceHolder" presStyleCnt="0"/>
      <dgm:spPr/>
    </dgm:pt>
    <dgm:pt modelId="{35E49F3F-807A-4B44-853B-4405C893B3FD}" type="pres">
      <dgm:prSet presAssocID="{67CC714A-ABA6-E043-9CA1-A41AB217AB3A}" presName="spaceBetweenRectangles" presStyleCnt="0"/>
      <dgm:spPr/>
    </dgm:pt>
    <dgm:pt modelId="{A8D19F80-E5D1-964B-BAA4-81E0EE9E32F5}" type="pres">
      <dgm:prSet presAssocID="{33863222-6F13-054A-8D8B-29026FBE8BA6}" presName="composite" presStyleCnt="0"/>
      <dgm:spPr/>
    </dgm:pt>
    <dgm:pt modelId="{73E70B48-AEAD-2D44-9264-BB1D426C4F18}" type="pres">
      <dgm:prSet presAssocID="{33863222-6F13-054A-8D8B-29026FBE8BA6}" presName="ConnectorPoint" presStyleLbl="lnNode1" presStyleIdx="4" presStyleCnt="5"/>
      <dgm:spPr>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gm:spPr>
    </dgm:pt>
    <dgm:pt modelId="{4CEC09D5-7C96-9340-B787-40066FB75D06}" type="pres">
      <dgm:prSet presAssocID="{33863222-6F13-054A-8D8B-29026FBE8BA6}" presName="DropPinPlaceHolder" presStyleCnt="0"/>
      <dgm:spPr/>
    </dgm:pt>
    <dgm:pt modelId="{EBDB7621-4313-B24C-BBB0-6970ADC73135}" type="pres">
      <dgm:prSet presAssocID="{33863222-6F13-054A-8D8B-29026FBE8BA6}" presName="DropPin" presStyleLbl="alignNode1" presStyleIdx="4" presStyleCnt="5"/>
      <dgm:spPr/>
    </dgm:pt>
    <dgm:pt modelId="{95F97DA7-C338-C944-9531-C9031F276577}" type="pres">
      <dgm:prSet presAssocID="{33863222-6F13-054A-8D8B-29026FBE8BA6}" presName="Ellipse" presStyleLbl="fgAcc1" presStyleIdx="5" presStyleCnt="6"/>
      <dgm:spPr>
        <a:solidFill>
          <a:schemeClr val="lt1">
            <a:alpha val="90000"/>
            <a:hueOff val="0"/>
            <a:satOff val="0"/>
            <a:lumOff val="0"/>
            <a:alphaOff val="0"/>
          </a:schemeClr>
        </a:solidFill>
        <a:ln w="19050" cap="rnd" cmpd="sng" algn="ctr">
          <a:noFill/>
          <a:prstDash val="solid"/>
        </a:ln>
        <a:effectLst/>
      </dgm:spPr>
    </dgm:pt>
    <dgm:pt modelId="{C23033AC-72D8-6542-BD6C-1311EDABF052}" type="pres">
      <dgm:prSet presAssocID="{33863222-6F13-054A-8D8B-29026FBE8BA6}" presName="L2TextContainer" presStyleLbl="revTx" presStyleIdx="8" presStyleCnt="10">
        <dgm:presLayoutVars>
          <dgm:bulletEnabled val="1"/>
        </dgm:presLayoutVars>
      </dgm:prSet>
      <dgm:spPr/>
    </dgm:pt>
    <dgm:pt modelId="{FD514F1E-A256-4944-9F8B-7C6DB61A3C87}" type="pres">
      <dgm:prSet presAssocID="{33863222-6F13-054A-8D8B-29026FBE8BA6}" presName="L1TextContainer" presStyleLbl="revTx" presStyleIdx="9" presStyleCnt="10">
        <dgm:presLayoutVars>
          <dgm:chMax val="1"/>
          <dgm:chPref val="1"/>
          <dgm:bulletEnabled val="1"/>
        </dgm:presLayoutVars>
      </dgm:prSet>
      <dgm:spPr/>
    </dgm:pt>
    <dgm:pt modelId="{C35FC569-34D9-CA4D-A7F7-A94834F7BDCB}" type="pres">
      <dgm:prSet presAssocID="{33863222-6F13-054A-8D8B-29026FBE8BA6}" presName="ConnectLine" presStyleLbl="sibTrans1D1" presStyleIdx="4" presStyleCnt="5"/>
      <dgm:spPr>
        <a:noFill/>
        <a:ln w="12700" cap="rnd" cmpd="sng" algn="ctr">
          <a:solidFill>
            <a:schemeClr val="accent6">
              <a:hueOff val="0"/>
              <a:satOff val="0"/>
              <a:lumOff val="0"/>
              <a:alphaOff val="0"/>
            </a:schemeClr>
          </a:solidFill>
          <a:prstDash val="dash"/>
        </a:ln>
        <a:effectLst/>
      </dgm:spPr>
    </dgm:pt>
    <dgm:pt modelId="{9DA55DE4-5014-A240-98AF-3D68D6A35A27}" type="pres">
      <dgm:prSet presAssocID="{33863222-6F13-054A-8D8B-29026FBE8BA6}" presName="EmptyPlaceHolder" presStyleCnt="0"/>
      <dgm:spPr/>
    </dgm:pt>
  </dgm:ptLst>
  <dgm:cxnLst>
    <dgm:cxn modelId="{6D158201-D0B6-5845-AA05-6CAC21137716}" type="presOf" srcId="{9F11F31A-891F-45BA-B456-5397268D2176}" destId="{624B8A38-9E6A-7D43-882C-F7236F5463D1}" srcOrd="0" destOrd="0" presId="urn:microsoft.com/office/officeart/2017/3/layout/DropPinTimeline"/>
    <dgm:cxn modelId="{C37AAE05-5E71-40FC-BEFC-3052637324B8}" srcId="{9F11F31A-891F-45BA-B456-5397268D2176}" destId="{DEE5004F-393D-456B-84C5-8ACB46BE2F94}" srcOrd="0" destOrd="0" parTransId="{A9FC0523-0E06-4693-A5AA-DFDA83F94F62}" sibTransId="{8AE7B450-B3F2-40AA-B0B5-71B06056A2E0}"/>
    <dgm:cxn modelId="{3F6E5109-0501-0F42-9A87-ACE892B50466}" type="presOf" srcId="{25EFC134-A01E-4794-AE81-8B164F9D45E8}" destId="{54EA48C3-3B20-AD43-85B0-5A273911A970}" srcOrd="0" destOrd="0" presId="urn:microsoft.com/office/officeart/2017/3/layout/DropPinTimeline"/>
    <dgm:cxn modelId="{23BE700A-21F9-9145-9E09-348AF0EE543F}" srcId="{8F1F60C0-0AF7-454C-BB6F-358BE117ABD1}" destId="{DEFFA19B-2771-E94A-B7EE-450B0FF1A902}" srcOrd="3" destOrd="0" parTransId="{BB74E112-71F7-DC4F-8767-7DBDDDFB8C73}" sibTransId="{67CC714A-ABA6-E043-9CA1-A41AB217AB3A}"/>
    <dgm:cxn modelId="{5B720417-1396-41A0-89C4-FABEA26091D4}" srcId="{25EFC134-A01E-4794-AE81-8B164F9D45E8}" destId="{7F18EFA9-F408-4C42-873C-D5DDB9E11EFE}" srcOrd="0" destOrd="0" parTransId="{662ADF46-5448-4FD0-BBC7-6DAAFEA6E070}" sibTransId="{4C0DB156-4064-4E18-BDBE-2302D34DE50C}"/>
    <dgm:cxn modelId="{8C65A036-9B83-8743-BD04-0F9DE3AAAC2B}" srcId="{DEFFA19B-2771-E94A-B7EE-450B0FF1A902}" destId="{C3222C12-C036-E747-BA32-50A74ADB5698}" srcOrd="0" destOrd="0" parTransId="{59A1E666-658E-F948-84E0-2ED684BD88B1}" sibTransId="{32E8DC5A-7644-2A42-8E97-CF04ABA71E04}"/>
    <dgm:cxn modelId="{7EC92837-D44E-1244-A36B-24ABB75DF691}" type="presOf" srcId="{863BE51E-95DA-4212-8E09-99A7E6FEF894}" destId="{17EA4B47-4926-9941-8D3A-9B93FFC42D87}" srcOrd="0" destOrd="0" presId="urn:microsoft.com/office/officeart/2017/3/layout/DropPinTimeline"/>
    <dgm:cxn modelId="{F8A7195D-9A85-6349-9AB5-7D2147DC5BA9}" type="presOf" srcId="{DEFFA19B-2771-E94A-B7EE-450B0FF1A902}" destId="{FF7101AE-9608-3545-ABD6-553365E4906D}" srcOrd="0" destOrd="0" presId="urn:microsoft.com/office/officeart/2017/3/layout/DropPinTimeline"/>
    <dgm:cxn modelId="{0A21BF65-BB86-43AB-8A86-B8F910545701}" srcId="{8F1F60C0-0AF7-454C-BB6F-358BE117ABD1}" destId="{25EFC134-A01E-4794-AE81-8B164F9D45E8}" srcOrd="0" destOrd="0" parTransId="{E15B36CD-3FAD-4D48-A5DC-3656787AA11C}" sibTransId="{EDEAC365-BB9A-4BBE-A62C-92811FF8E26F}"/>
    <dgm:cxn modelId="{EA2E6968-6B82-954C-B46C-D6D01C1590CD}" srcId="{8F1F60C0-0AF7-454C-BB6F-358BE117ABD1}" destId="{33863222-6F13-054A-8D8B-29026FBE8BA6}" srcOrd="4" destOrd="0" parTransId="{CE0C69FD-21D5-D84B-84F5-21DD39B3EE76}" sibTransId="{44254343-ED2E-214B-8137-72F23591F8A6}"/>
    <dgm:cxn modelId="{A147954D-466C-4454-A910-9C252170D3C3}" srcId="{F6C2FC04-D471-4273-91B0-0FAA263989C6}" destId="{863BE51E-95DA-4212-8E09-99A7E6FEF894}" srcOrd="0" destOrd="0" parTransId="{4703101E-316C-47BE-9810-C321EA2046F9}" sibTransId="{F7E8A071-4530-4EC8-B10F-4A2C750D5269}"/>
    <dgm:cxn modelId="{7B70D351-974C-C948-BB94-646521602430}" type="presOf" srcId="{8F1F60C0-0AF7-454C-BB6F-358BE117ABD1}" destId="{CE69733E-E607-A14E-B43C-975D4BB1515E}" srcOrd="0" destOrd="0" presId="urn:microsoft.com/office/officeart/2017/3/layout/DropPinTimeline"/>
    <dgm:cxn modelId="{EE90B286-6E15-A241-BE77-23D8FA16E3BB}" type="presOf" srcId="{33863222-6F13-054A-8D8B-29026FBE8BA6}" destId="{FD514F1E-A256-4944-9F8B-7C6DB61A3C87}" srcOrd="0" destOrd="0" presId="urn:microsoft.com/office/officeart/2017/3/layout/DropPinTimeline"/>
    <dgm:cxn modelId="{845AE48B-735F-D64D-A653-3C5B1E876DFB}" type="presOf" srcId="{7F18EFA9-F408-4C42-873C-D5DDB9E11EFE}" destId="{BDD885CF-5B05-EC42-8087-572E664DB5FC}" srcOrd="0" destOrd="0" presId="urn:microsoft.com/office/officeart/2017/3/layout/DropPinTimeline"/>
    <dgm:cxn modelId="{3657C495-DA56-B54E-B199-D60D61BF55ED}" type="presOf" srcId="{C3222C12-C036-E747-BA32-50A74ADB5698}" destId="{F3FC8427-7DD4-6143-8416-3434B5C11DF8}" srcOrd="0" destOrd="0" presId="urn:microsoft.com/office/officeart/2017/3/layout/DropPinTimeline"/>
    <dgm:cxn modelId="{DF56E2BD-4FD5-41F7-9CCB-7BFE160AEA09}" srcId="{8F1F60C0-0AF7-454C-BB6F-358BE117ABD1}" destId="{9F11F31A-891F-45BA-B456-5397268D2176}" srcOrd="1" destOrd="0" parTransId="{A1CA92C5-AFD9-4196-8F17-203967200073}" sibTransId="{EA9D2538-CCA0-4EF2-B7C7-ECD6BDD15B18}"/>
    <dgm:cxn modelId="{29B8AAE1-6A92-DD46-A365-9FFFD4905645}" type="presOf" srcId="{DEE5004F-393D-456B-84C5-8ACB46BE2F94}" destId="{904086DF-2191-AF4F-9EF0-739E83E53D18}" srcOrd="0" destOrd="0" presId="urn:microsoft.com/office/officeart/2017/3/layout/DropPinTimeline"/>
    <dgm:cxn modelId="{992849F1-5103-9446-B65D-D933EF0A17D4}" type="presOf" srcId="{D5600224-3E9F-8D4C-B6D5-E91EEC84192C}" destId="{C23033AC-72D8-6542-BD6C-1311EDABF052}" srcOrd="0" destOrd="0" presId="urn:microsoft.com/office/officeart/2017/3/layout/DropPinTimeline"/>
    <dgm:cxn modelId="{AA3D82F1-9046-A149-AC7B-490F6D0C3426}" srcId="{33863222-6F13-054A-8D8B-29026FBE8BA6}" destId="{D5600224-3E9F-8D4C-B6D5-E91EEC84192C}" srcOrd="0" destOrd="0" parTransId="{A46FAC5E-EE4C-0A40-97E7-1A7D2270079A}" sibTransId="{DEA39A28-A5D4-2040-A1B5-B4493A4D0775}"/>
    <dgm:cxn modelId="{547909F6-6D78-463C-B10E-6D6E25833159}" srcId="{8F1F60C0-0AF7-454C-BB6F-358BE117ABD1}" destId="{F6C2FC04-D471-4273-91B0-0FAA263989C6}" srcOrd="2" destOrd="0" parTransId="{2B56254E-F5DA-4540-B4A0-E2CB10131653}" sibTransId="{234E0F11-5AB4-4A9A-AA13-F8CE5C888FAD}"/>
    <dgm:cxn modelId="{F8D265F8-B989-DC4A-AF2A-265DD7A141D2}" type="presOf" srcId="{F6C2FC04-D471-4273-91B0-0FAA263989C6}" destId="{313F646E-4A0F-8347-B034-F6C3FD4431BD}" srcOrd="0" destOrd="0" presId="urn:microsoft.com/office/officeart/2017/3/layout/DropPinTimeline"/>
    <dgm:cxn modelId="{050552DC-E9A9-F947-8E71-873D9D4ECC78}" type="presParOf" srcId="{CE69733E-E607-A14E-B43C-975D4BB1515E}" destId="{630767E1-0F4A-7D46-9E42-EE93D8F1F465}" srcOrd="0" destOrd="0" presId="urn:microsoft.com/office/officeart/2017/3/layout/DropPinTimeline"/>
    <dgm:cxn modelId="{F3F5DF85-AFA6-114F-B4F6-B89A0E0328FC}" type="presParOf" srcId="{CE69733E-E607-A14E-B43C-975D4BB1515E}" destId="{21C98840-220E-5745-9286-9377FAE372D0}" srcOrd="1" destOrd="0" presId="urn:microsoft.com/office/officeart/2017/3/layout/DropPinTimeline"/>
    <dgm:cxn modelId="{37CDC4C5-589B-0747-8378-2511B96FD376}" type="presParOf" srcId="{21C98840-220E-5745-9286-9377FAE372D0}" destId="{1A88F9FD-737C-6B42-935D-30BA66264590}" srcOrd="0" destOrd="0" presId="urn:microsoft.com/office/officeart/2017/3/layout/DropPinTimeline"/>
    <dgm:cxn modelId="{8CF499F3-0CDD-3849-8899-F4A08DCFD00A}" type="presParOf" srcId="{1A88F9FD-737C-6B42-935D-30BA66264590}" destId="{A31D3147-3723-0244-85C3-1BA107F83CF5}" srcOrd="0" destOrd="0" presId="urn:microsoft.com/office/officeart/2017/3/layout/DropPinTimeline"/>
    <dgm:cxn modelId="{F4EFF24F-008E-6B45-9354-FFE6EC4F524C}" type="presParOf" srcId="{1A88F9FD-737C-6B42-935D-30BA66264590}" destId="{6A9A815D-A8F3-C14D-A612-0D2C430D48E4}" srcOrd="1" destOrd="0" presId="urn:microsoft.com/office/officeart/2017/3/layout/DropPinTimeline"/>
    <dgm:cxn modelId="{AB57915E-63D1-6046-84F0-137D6E429A1E}" type="presParOf" srcId="{6A9A815D-A8F3-C14D-A612-0D2C430D48E4}" destId="{50DABC8F-C239-C14A-9640-7AAA04925141}" srcOrd="0" destOrd="0" presId="urn:microsoft.com/office/officeart/2017/3/layout/DropPinTimeline"/>
    <dgm:cxn modelId="{CDE9BC82-7CED-7843-89BD-A7059BA4A9BB}" type="presParOf" srcId="{6A9A815D-A8F3-C14D-A612-0D2C430D48E4}" destId="{6494070E-AE12-F945-881C-7864925AE4E8}" srcOrd="1" destOrd="0" presId="urn:microsoft.com/office/officeart/2017/3/layout/DropPinTimeline"/>
    <dgm:cxn modelId="{2053828D-6321-544D-8125-2F3266E7088D}" type="presParOf" srcId="{1A88F9FD-737C-6B42-935D-30BA66264590}" destId="{BDD885CF-5B05-EC42-8087-572E664DB5FC}" srcOrd="2" destOrd="0" presId="urn:microsoft.com/office/officeart/2017/3/layout/DropPinTimeline"/>
    <dgm:cxn modelId="{80669049-8DC8-684B-B7B1-3E52E35F4F20}" type="presParOf" srcId="{1A88F9FD-737C-6B42-935D-30BA66264590}" destId="{54EA48C3-3B20-AD43-85B0-5A273911A970}" srcOrd="3" destOrd="0" presId="urn:microsoft.com/office/officeart/2017/3/layout/DropPinTimeline"/>
    <dgm:cxn modelId="{599B5F55-94B5-244E-AF80-CE027C25F34A}" type="presParOf" srcId="{1A88F9FD-737C-6B42-935D-30BA66264590}" destId="{30227410-194C-1545-9504-E40D1E1C9714}" srcOrd="4" destOrd="0" presId="urn:microsoft.com/office/officeart/2017/3/layout/DropPinTimeline"/>
    <dgm:cxn modelId="{0D604974-AE46-7D46-ABBB-2E847C49A7A1}" type="presParOf" srcId="{1A88F9FD-737C-6B42-935D-30BA66264590}" destId="{75F44765-B746-714E-A780-9B1ED2650125}" srcOrd="5" destOrd="0" presId="urn:microsoft.com/office/officeart/2017/3/layout/DropPinTimeline"/>
    <dgm:cxn modelId="{D4508BB9-BCAD-9840-AD22-244F7AC09C4A}" type="presParOf" srcId="{21C98840-220E-5745-9286-9377FAE372D0}" destId="{56827825-9703-814B-B9AD-673DCD78C543}" srcOrd="1" destOrd="0" presId="urn:microsoft.com/office/officeart/2017/3/layout/DropPinTimeline"/>
    <dgm:cxn modelId="{CAD65A9E-AC61-484E-8E51-E72AAED15213}" type="presParOf" srcId="{21C98840-220E-5745-9286-9377FAE372D0}" destId="{BD0784DE-40B5-8743-ADC0-B265D6AB7592}" srcOrd="2" destOrd="0" presId="urn:microsoft.com/office/officeart/2017/3/layout/DropPinTimeline"/>
    <dgm:cxn modelId="{1855E061-B13B-C642-AE31-EFEAB3F910AD}" type="presParOf" srcId="{BD0784DE-40B5-8743-ADC0-B265D6AB7592}" destId="{B31ACD0E-BDBA-C942-A3E1-7B02FCDCAD19}" srcOrd="0" destOrd="0" presId="urn:microsoft.com/office/officeart/2017/3/layout/DropPinTimeline"/>
    <dgm:cxn modelId="{D743FC8F-7033-DA47-B9A5-21ED395F8DD1}" type="presParOf" srcId="{BD0784DE-40B5-8743-ADC0-B265D6AB7592}" destId="{B93CC8EF-D065-3548-BDA2-1DB6086E1380}" srcOrd="1" destOrd="0" presId="urn:microsoft.com/office/officeart/2017/3/layout/DropPinTimeline"/>
    <dgm:cxn modelId="{E9985C82-8DB8-FE4B-91E4-3890A31E2827}" type="presParOf" srcId="{B93CC8EF-D065-3548-BDA2-1DB6086E1380}" destId="{31A2A84A-5585-D94B-B68A-7F233359D92F}" srcOrd="0" destOrd="0" presId="urn:microsoft.com/office/officeart/2017/3/layout/DropPinTimeline"/>
    <dgm:cxn modelId="{F064A312-C74E-4A4B-88D6-ECD5E09A5AE0}" type="presParOf" srcId="{B93CC8EF-D065-3548-BDA2-1DB6086E1380}" destId="{8CF76EA9-CF43-F641-9466-E92C93865256}" srcOrd="1" destOrd="0" presId="urn:microsoft.com/office/officeart/2017/3/layout/DropPinTimeline"/>
    <dgm:cxn modelId="{FDFE5AD0-7398-DB4A-9A11-82B9E3AD00A4}" type="presParOf" srcId="{BD0784DE-40B5-8743-ADC0-B265D6AB7592}" destId="{904086DF-2191-AF4F-9EF0-739E83E53D18}" srcOrd="2" destOrd="0" presId="urn:microsoft.com/office/officeart/2017/3/layout/DropPinTimeline"/>
    <dgm:cxn modelId="{18444BB3-25C8-9440-812B-AD69E4DFF9EA}" type="presParOf" srcId="{BD0784DE-40B5-8743-ADC0-B265D6AB7592}" destId="{624B8A38-9E6A-7D43-882C-F7236F5463D1}" srcOrd="3" destOrd="0" presId="urn:microsoft.com/office/officeart/2017/3/layout/DropPinTimeline"/>
    <dgm:cxn modelId="{CE5918FA-9DE6-994D-AB39-8FF65738B0DE}" type="presParOf" srcId="{BD0784DE-40B5-8743-ADC0-B265D6AB7592}" destId="{22DEFABC-4C2D-EB40-93D9-880BD299FAD8}" srcOrd="4" destOrd="0" presId="urn:microsoft.com/office/officeart/2017/3/layout/DropPinTimeline"/>
    <dgm:cxn modelId="{B96AA31E-7FED-2040-B236-C9619DA447AF}" type="presParOf" srcId="{BD0784DE-40B5-8743-ADC0-B265D6AB7592}" destId="{7206D019-1DF1-5046-8869-C03C06138B83}" srcOrd="5" destOrd="0" presId="urn:microsoft.com/office/officeart/2017/3/layout/DropPinTimeline"/>
    <dgm:cxn modelId="{6CA33949-470C-4248-A920-40F826BE3635}" type="presParOf" srcId="{21C98840-220E-5745-9286-9377FAE372D0}" destId="{EC8615C2-2241-3948-B824-8C64A0656FC8}" srcOrd="3" destOrd="0" presId="urn:microsoft.com/office/officeart/2017/3/layout/DropPinTimeline"/>
    <dgm:cxn modelId="{A5A8922C-23A8-6246-9ACD-871AD2E82F20}" type="presParOf" srcId="{21C98840-220E-5745-9286-9377FAE372D0}" destId="{B9BA48E4-2C6F-604A-8F15-F949AEE964E3}" srcOrd="4" destOrd="0" presId="urn:microsoft.com/office/officeart/2017/3/layout/DropPinTimeline"/>
    <dgm:cxn modelId="{9F1D69EF-F7A0-2F4F-997D-7C1C1709A427}" type="presParOf" srcId="{B9BA48E4-2C6F-604A-8F15-F949AEE964E3}" destId="{7CE6A9FD-F91A-EC44-8420-7628851827EA}" srcOrd="0" destOrd="0" presId="urn:microsoft.com/office/officeart/2017/3/layout/DropPinTimeline"/>
    <dgm:cxn modelId="{86A9D185-8915-AB40-80D5-E10D699565C6}" type="presParOf" srcId="{B9BA48E4-2C6F-604A-8F15-F949AEE964E3}" destId="{FB2357C2-7941-F448-B9B2-EA0EE85BB7B7}" srcOrd="1" destOrd="0" presId="urn:microsoft.com/office/officeart/2017/3/layout/DropPinTimeline"/>
    <dgm:cxn modelId="{1045326C-E62A-E04B-9F25-488A74E35E2E}" type="presParOf" srcId="{FB2357C2-7941-F448-B9B2-EA0EE85BB7B7}" destId="{2DF3F660-A340-3547-AE2D-57B9A938ADE6}" srcOrd="0" destOrd="0" presId="urn:microsoft.com/office/officeart/2017/3/layout/DropPinTimeline"/>
    <dgm:cxn modelId="{FD526390-C8ED-E54E-8CD5-3D1356411E89}" type="presParOf" srcId="{FB2357C2-7941-F448-B9B2-EA0EE85BB7B7}" destId="{F722C6F2-2520-7C48-A864-6C3F82B8E821}" srcOrd="1" destOrd="0" presId="urn:microsoft.com/office/officeart/2017/3/layout/DropPinTimeline"/>
    <dgm:cxn modelId="{7979CCA9-89DC-5A4D-BE68-EF24D3D6BD85}" type="presParOf" srcId="{B9BA48E4-2C6F-604A-8F15-F949AEE964E3}" destId="{17EA4B47-4926-9941-8D3A-9B93FFC42D87}" srcOrd="2" destOrd="0" presId="urn:microsoft.com/office/officeart/2017/3/layout/DropPinTimeline"/>
    <dgm:cxn modelId="{BE52340A-9566-054E-BD2F-05DE3A9B531D}" type="presParOf" srcId="{B9BA48E4-2C6F-604A-8F15-F949AEE964E3}" destId="{313F646E-4A0F-8347-B034-F6C3FD4431BD}" srcOrd="3" destOrd="0" presId="urn:microsoft.com/office/officeart/2017/3/layout/DropPinTimeline"/>
    <dgm:cxn modelId="{044E8544-18F6-7D42-9388-BC59DA34603D}" type="presParOf" srcId="{B9BA48E4-2C6F-604A-8F15-F949AEE964E3}" destId="{ED360EA3-95B6-AD4E-9F24-286C7DBC0B33}" srcOrd="4" destOrd="0" presId="urn:microsoft.com/office/officeart/2017/3/layout/DropPinTimeline"/>
    <dgm:cxn modelId="{83985213-D64C-3F47-A500-8A12E5CFAF35}" type="presParOf" srcId="{B9BA48E4-2C6F-604A-8F15-F949AEE964E3}" destId="{08ECE6B4-B170-6245-9E02-A11801A36D34}" srcOrd="5" destOrd="0" presId="urn:microsoft.com/office/officeart/2017/3/layout/DropPinTimeline"/>
    <dgm:cxn modelId="{3CCFBF46-ED59-DA42-825F-2BD501BC0801}" type="presParOf" srcId="{21C98840-220E-5745-9286-9377FAE372D0}" destId="{BBEF80F6-1D17-CE48-82BB-1B6CF2583950}" srcOrd="5" destOrd="0" presId="urn:microsoft.com/office/officeart/2017/3/layout/DropPinTimeline"/>
    <dgm:cxn modelId="{D0F1DBEF-BFDD-5D4C-B5BC-EB385458AA35}" type="presParOf" srcId="{21C98840-220E-5745-9286-9377FAE372D0}" destId="{F4BC8E18-F87C-4442-92BB-35CCB1CD4436}" srcOrd="6" destOrd="0" presId="urn:microsoft.com/office/officeart/2017/3/layout/DropPinTimeline"/>
    <dgm:cxn modelId="{29AD0AC7-DCCF-9547-947B-C33A96759A1C}" type="presParOf" srcId="{F4BC8E18-F87C-4442-92BB-35CCB1CD4436}" destId="{8AACBDD1-A77C-F144-81D1-5261C31CE959}" srcOrd="0" destOrd="0" presId="urn:microsoft.com/office/officeart/2017/3/layout/DropPinTimeline"/>
    <dgm:cxn modelId="{FB2A8861-2B1C-C248-82EE-EE4A20EA41C8}" type="presParOf" srcId="{F4BC8E18-F87C-4442-92BB-35CCB1CD4436}" destId="{C577756F-7591-6F48-ACF9-D58B79D5AE95}" srcOrd="1" destOrd="0" presId="urn:microsoft.com/office/officeart/2017/3/layout/DropPinTimeline"/>
    <dgm:cxn modelId="{83CC37E6-0052-5647-B9F5-754AB82E637D}" type="presParOf" srcId="{C577756F-7591-6F48-ACF9-D58B79D5AE95}" destId="{68F993E0-C0E2-B946-933B-8FB94B616213}" srcOrd="0" destOrd="0" presId="urn:microsoft.com/office/officeart/2017/3/layout/DropPinTimeline"/>
    <dgm:cxn modelId="{53EADF6B-B27A-EB42-9044-B8E769A1AA86}" type="presParOf" srcId="{C577756F-7591-6F48-ACF9-D58B79D5AE95}" destId="{989A4FCF-86E7-E84D-8D93-0C9160995C9D}" srcOrd="1" destOrd="0" presId="urn:microsoft.com/office/officeart/2017/3/layout/DropPinTimeline"/>
    <dgm:cxn modelId="{50B62081-6750-3F4C-BAED-01B5174AB12A}" type="presParOf" srcId="{F4BC8E18-F87C-4442-92BB-35CCB1CD4436}" destId="{F3FC8427-7DD4-6143-8416-3434B5C11DF8}" srcOrd="2" destOrd="0" presId="urn:microsoft.com/office/officeart/2017/3/layout/DropPinTimeline"/>
    <dgm:cxn modelId="{FE92A27F-B71C-CB44-970E-9EF537571955}" type="presParOf" srcId="{F4BC8E18-F87C-4442-92BB-35CCB1CD4436}" destId="{FF7101AE-9608-3545-ABD6-553365E4906D}" srcOrd="3" destOrd="0" presId="urn:microsoft.com/office/officeart/2017/3/layout/DropPinTimeline"/>
    <dgm:cxn modelId="{62EC45E3-4C35-1741-8953-664D410D5D73}" type="presParOf" srcId="{F4BC8E18-F87C-4442-92BB-35CCB1CD4436}" destId="{516BC368-B88C-5C40-89EA-4AC1454A814B}" srcOrd="4" destOrd="0" presId="urn:microsoft.com/office/officeart/2017/3/layout/DropPinTimeline"/>
    <dgm:cxn modelId="{EEA9A9EA-2E6A-6C40-BE82-DAB97961D8E0}" type="presParOf" srcId="{F4BC8E18-F87C-4442-92BB-35CCB1CD4436}" destId="{8636D228-E755-0842-8271-0F37569EA100}" srcOrd="5" destOrd="0" presId="urn:microsoft.com/office/officeart/2017/3/layout/DropPinTimeline"/>
    <dgm:cxn modelId="{36F0869F-5DC4-0A47-9919-538539AA2E37}" type="presParOf" srcId="{21C98840-220E-5745-9286-9377FAE372D0}" destId="{35E49F3F-807A-4B44-853B-4405C893B3FD}" srcOrd="7" destOrd="0" presId="urn:microsoft.com/office/officeart/2017/3/layout/DropPinTimeline"/>
    <dgm:cxn modelId="{6F58C2C7-DEF7-4146-9C4E-32FE5565501F}" type="presParOf" srcId="{21C98840-220E-5745-9286-9377FAE372D0}" destId="{A8D19F80-E5D1-964B-BAA4-81E0EE9E32F5}" srcOrd="8" destOrd="0" presId="urn:microsoft.com/office/officeart/2017/3/layout/DropPinTimeline"/>
    <dgm:cxn modelId="{77FDA18A-F298-D24F-B693-B1B3FFE01520}" type="presParOf" srcId="{A8D19F80-E5D1-964B-BAA4-81E0EE9E32F5}" destId="{73E70B48-AEAD-2D44-9264-BB1D426C4F18}" srcOrd="0" destOrd="0" presId="urn:microsoft.com/office/officeart/2017/3/layout/DropPinTimeline"/>
    <dgm:cxn modelId="{5D1678A2-55E3-904A-8D2F-A1201E18AFB4}" type="presParOf" srcId="{A8D19F80-E5D1-964B-BAA4-81E0EE9E32F5}" destId="{4CEC09D5-7C96-9340-B787-40066FB75D06}" srcOrd="1" destOrd="0" presId="urn:microsoft.com/office/officeart/2017/3/layout/DropPinTimeline"/>
    <dgm:cxn modelId="{BA66EB6D-D92D-D94E-A5B0-40D7E69428DA}" type="presParOf" srcId="{4CEC09D5-7C96-9340-B787-40066FB75D06}" destId="{EBDB7621-4313-B24C-BBB0-6970ADC73135}" srcOrd="0" destOrd="0" presId="urn:microsoft.com/office/officeart/2017/3/layout/DropPinTimeline"/>
    <dgm:cxn modelId="{4D95E824-078E-5A4E-A2E0-BA56B4F4E967}" type="presParOf" srcId="{4CEC09D5-7C96-9340-B787-40066FB75D06}" destId="{95F97DA7-C338-C944-9531-C9031F276577}" srcOrd="1" destOrd="0" presId="urn:microsoft.com/office/officeart/2017/3/layout/DropPinTimeline"/>
    <dgm:cxn modelId="{55E52B71-A00F-D745-BABC-DDD0AB6AFFAB}" type="presParOf" srcId="{A8D19F80-E5D1-964B-BAA4-81E0EE9E32F5}" destId="{C23033AC-72D8-6542-BD6C-1311EDABF052}" srcOrd="2" destOrd="0" presId="urn:microsoft.com/office/officeart/2017/3/layout/DropPinTimeline"/>
    <dgm:cxn modelId="{FDA5E3DB-9C06-7D45-8CB2-6B5E66063C64}" type="presParOf" srcId="{A8D19F80-E5D1-964B-BAA4-81E0EE9E32F5}" destId="{FD514F1E-A256-4944-9F8B-7C6DB61A3C87}" srcOrd="3" destOrd="0" presId="urn:microsoft.com/office/officeart/2017/3/layout/DropPinTimeline"/>
    <dgm:cxn modelId="{80B30ECA-6E07-4A4A-8752-37E82117F423}" type="presParOf" srcId="{A8D19F80-E5D1-964B-BAA4-81E0EE9E32F5}" destId="{C35FC569-34D9-CA4D-A7F7-A94834F7BDCB}" srcOrd="4" destOrd="0" presId="urn:microsoft.com/office/officeart/2017/3/layout/DropPinTimeline"/>
    <dgm:cxn modelId="{6B9C5213-5598-634D-8E36-B7AA3D724C1D}" type="presParOf" srcId="{A8D19F80-E5D1-964B-BAA4-81E0EE9E32F5}" destId="{9DA55DE4-5014-A240-98AF-3D68D6A35A27}"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53C328E-99C4-42DC-A17C-3BB0B417801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3687A8-B850-4D56-A57A-E9CA2F09C51E}">
      <dgm:prSet/>
      <dgm:spPr/>
      <dgm:t>
        <a:bodyPr/>
        <a:lstStyle/>
        <a:p>
          <a:pPr>
            <a:lnSpc>
              <a:spcPct val="100000"/>
            </a:lnSpc>
          </a:pPr>
          <a:r>
            <a:rPr lang="en-IN"/>
            <a:t>IMPROVEMENT IN MARKET SHARE </a:t>
          </a:r>
          <a:endParaRPr lang="en-US"/>
        </a:p>
      </dgm:t>
    </dgm:pt>
    <dgm:pt modelId="{D185BD99-A5E4-4D33-A01D-6223014E4573}" type="parTrans" cxnId="{EA6E26D3-F07A-4F07-827E-189D798B184F}">
      <dgm:prSet/>
      <dgm:spPr/>
      <dgm:t>
        <a:bodyPr/>
        <a:lstStyle/>
        <a:p>
          <a:endParaRPr lang="en-US"/>
        </a:p>
      </dgm:t>
    </dgm:pt>
    <dgm:pt modelId="{660318FA-19A5-4E16-9861-E61AC6E73714}" type="sibTrans" cxnId="{EA6E26D3-F07A-4F07-827E-189D798B184F}">
      <dgm:prSet/>
      <dgm:spPr/>
      <dgm:t>
        <a:bodyPr/>
        <a:lstStyle/>
        <a:p>
          <a:endParaRPr lang="en-US"/>
        </a:p>
      </dgm:t>
    </dgm:pt>
    <dgm:pt modelId="{E1A7DA90-5884-4855-BE8E-2DB64C8FBC5E}">
      <dgm:prSet/>
      <dgm:spPr/>
      <dgm:t>
        <a:bodyPr/>
        <a:lstStyle/>
        <a:p>
          <a:pPr>
            <a:lnSpc>
              <a:spcPct val="100000"/>
            </a:lnSpc>
          </a:pPr>
          <a:r>
            <a:rPr lang="en-IN"/>
            <a:t>AGGRESSIVE MARKETING STRATEGY</a:t>
          </a:r>
          <a:endParaRPr lang="en-US"/>
        </a:p>
      </dgm:t>
    </dgm:pt>
    <dgm:pt modelId="{92A0CFD1-6579-4F60-A102-C78DA975B0DB}" type="parTrans" cxnId="{6C806BCC-6A9D-4B0F-891D-3EB46A150F8E}">
      <dgm:prSet/>
      <dgm:spPr/>
      <dgm:t>
        <a:bodyPr/>
        <a:lstStyle/>
        <a:p>
          <a:endParaRPr lang="en-US"/>
        </a:p>
      </dgm:t>
    </dgm:pt>
    <dgm:pt modelId="{A95117B9-7164-4722-85AB-79E161A0E17B}" type="sibTrans" cxnId="{6C806BCC-6A9D-4B0F-891D-3EB46A150F8E}">
      <dgm:prSet/>
      <dgm:spPr/>
      <dgm:t>
        <a:bodyPr/>
        <a:lstStyle/>
        <a:p>
          <a:endParaRPr lang="en-US"/>
        </a:p>
      </dgm:t>
    </dgm:pt>
    <dgm:pt modelId="{C6437E61-AC58-4349-A2FC-64D41BC9DA63}" type="pres">
      <dgm:prSet presAssocID="{F53C328E-99C4-42DC-A17C-3BB0B4178013}" presName="root" presStyleCnt="0">
        <dgm:presLayoutVars>
          <dgm:dir/>
          <dgm:resizeHandles val="exact"/>
        </dgm:presLayoutVars>
      </dgm:prSet>
      <dgm:spPr/>
    </dgm:pt>
    <dgm:pt modelId="{5AFBF2F6-0403-4FD4-B62B-DC3EA59C52AA}" type="pres">
      <dgm:prSet presAssocID="{283687A8-B850-4D56-A57A-E9CA2F09C51E}" presName="compNode" presStyleCnt="0"/>
      <dgm:spPr/>
    </dgm:pt>
    <dgm:pt modelId="{BFD62326-F969-46FB-BD3F-B1EE17CCB4A7}" type="pres">
      <dgm:prSet presAssocID="{283687A8-B850-4D56-A57A-E9CA2F09C5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62FAEF8C-F5CF-42A1-B3FA-2981FF2ABB00}" type="pres">
      <dgm:prSet presAssocID="{283687A8-B850-4D56-A57A-E9CA2F09C51E}" presName="spaceRect" presStyleCnt="0"/>
      <dgm:spPr/>
    </dgm:pt>
    <dgm:pt modelId="{8F222CDD-2F5A-40AD-87D1-D7A47185262B}" type="pres">
      <dgm:prSet presAssocID="{283687A8-B850-4D56-A57A-E9CA2F09C51E}" presName="textRect" presStyleLbl="revTx" presStyleIdx="0" presStyleCnt="2">
        <dgm:presLayoutVars>
          <dgm:chMax val="1"/>
          <dgm:chPref val="1"/>
        </dgm:presLayoutVars>
      </dgm:prSet>
      <dgm:spPr/>
    </dgm:pt>
    <dgm:pt modelId="{2014A646-A7E3-4042-91EC-71805EBF3241}" type="pres">
      <dgm:prSet presAssocID="{660318FA-19A5-4E16-9861-E61AC6E73714}" presName="sibTrans" presStyleCnt="0"/>
      <dgm:spPr/>
    </dgm:pt>
    <dgm:pt modelId="{506F8006-8AE2-47D3-9216-72D79FEB2921}" type="pres">
      <dgm:prSet presAssocID="{E1A7DA90-5884-4855-BE8E-2DB64C8FBC5E}" presName="compNode" presStyleCnt="0"/>
      <dgm:spPr/>
    </dgm:pt>
    <dgm:pt modelId="{A5847851-5ABE-4CB5-BC6C-EB781B7952FE}" type="pres">
      <dgm:prSet presAssocID="{E1A7DA90-5884-4855-BE8E-2DB64C8FBC5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11E03883-21A2-46B2-AAEF-89B42C2454AD}" type="pres">
      <dgm:prSet presAssocID="{E1A7DA90-5884-4855-BE8E-2DB64C8FBC5E}" presName="spaceRect" presStyleCnt="0"/>
      <dgm:spPr/>
    </dgm:pt>
    <dgm:pt modelId="{2EAD2DAF-95B7-4D39-9B40-A47D049471ED}" type="pres">
      <dgm:prSet presAssocID="{E1A7DA90-5884-4855-BE8E-2DB64C8FBC5E}" presName="textRect" presStyleLbl="revTx" presStyleIdx="1" presStyleCnt="2">
        <dgm:presLayoutVars>
          <dgm:chMax val="1"/>
          <dgm:chPref val="1"/>
        </dgm:presLayoutVars>
      </dgm:prSet>
      <dgm:spPr/>
    </dgm:pt>
  </dgm:ptLst>
  <dgm:cxnLst>
    <dgm:cxn modelId="{63815E07-DE59-44AC-A6ED-980F9BF6D846}" type="presOf" srcId="{F53C328E-99C4-42DC-A17C-3BB0B4178013}" destId="{C6437E61-AC58-4349-A2FC-64D41BC9DA63}" srcOrd="0" destOrd="0" presId="urn:microsoft.com/office/officeart/2018/2/layout/IconLabelList"/>
    <dgm:cxn modelId="{01764329-E99A-4C23-B7C4-6A7119829950}" type="presOf" srcId="{E1A7DA90-5884-4855-BE8E-2DB64C8FBC5E}" destId="{2EAD2DAF-95B7-4D39-9B40-A47D049471ED}" srcOrd="0" destOrd="0" presId="urn:microsoft.com/office/officeart/2018/2/layout/IconLabelList"/>
    <dgm:cxn modelId="{E172EB33-997E-4FBE-B364-31C918763E4B}" type="presOf" srcId="{283687A8-B850-4D56-A57A-E9CA2F09C51E}" destId="{8F222CDD-2F5A-40AD-87D1-D7A47185262B}" srcOrd="0" destOrd="0" presId="urn:microsoft.com/office/officeart/2018/2/layout/IconLabelList"/>
    <dgm:cxn modelId="{6C806BCC-6A9D-4B0F-891D-3EB46A150F8E}" srcId="{F53C328E-99C4-42DC-A17C-3BB0B4178013}" destId="{E1A7DA90-5884-4855-BE8E-2DB64C8FBC5E}" srcOrd="1" destOrd="0" parTransId="{92A0CFD1-6579-4F60-A102-C78DA975B0DB}" sibTransId="{A95117B9-7164-4722-85AB-79E161A0E17B}"/>
    <dgm:cxn modelId="{EA6E26D3-F07A-4F07-827E-189D798B184F}" srcId="{F53C328E-99C4-42DC-A17C-3BB0B4178013}" destId="{283687A8-B850-4D56-A57A-E9CA2F09C51E}" srcOrd="0" destOrd="0" parTransId="{D185BD99-A5E4-4D33-A01D-6223014E4573}" sibTransId="{660318FA-19A5-4E16-9861-E61AC6E73714}"/>
    <dgm:cxn modelId="{657AF322-9410-4A5D-9D8F-A2F66EA12821}" type="presParOf" srcId="{C6437E61-AC58-4349-A2FC-64D41BC9DA63}" destId="{5AFBF2F6-0403-4FD4-B62B-DC3EA59C52AA}" srcOrd="0" destOrd="0" presId="urn:microsoft.com/office/officeart/2018/2/layout/IconLabelList"/>
    <dgm:cxn modelId="{DA4129B9-549E-4E80-A8C0-8535A5CBE61E}" type="presParOf" srcId="{5AFBF2F6-0403-4FD4-B62B-DC3EA59C52AA}" destId="{BFD62326-F969-46FB-BD3F-B1EE17CCB4A7}" srcOrd="0" destOrd="0" presId="urn:microsoft.com/office/officeart/2018/2/layout/IconLabelList"/>
    <dgm:cxn modelId="{736BFD86-8ABE-422A-A904-E4E0F9931C43}" type="presParOf" srcId="{5AFBF2F6-0403-4FD4-B62B-DC3EA59C52AA}" destId="{62FAEF8C-F5CF-42A1-B3FA-2981FF2ABB00}" srcOrd="1" destOrd="0" presId="urn:microsoft.com/office/officeart/2018/2/layout/IconLabelList"/>
    <dgm:cxn modelId="{54BF216D-4D11-4B78-8B0E-B4053A8B3778}" type="presParOf" srcId="{5AFBF2F6-0403-4FD4-B62B-DC3EA59C52AA}" destId="{8F222CDD-2F5A-40AD-87D1-D7A47185262B}" srcOrd="2" destOrd="0" presId="urn:microsoft.com/office/officeart/2018/2/layout/IconLabelList"/>
    <dgm:cxn modelId="{507E3382-5197-4AF0-85F7-25A6C7E9BA6F}" type="presParOf" srcId="{C6437E61-AC58-4349-A2FC-64D41BC9DA63}" destId="{2014A646-A7E3-4042-91EC-71805EBF3241}" srcOrd="1" destOrd="0" presId="urn:microsoft.com/office/officeart/2018/2/layout/IconLabelList"/>
    <dgm:cxn modelId="{DBB51D1A-8C50-4EA0-9382-2062F4AF1A5F}" type="presParOf" srcId="{C6437E61-AC58-4349-A2FC-64D41BC9DA63}" destId="{506F8006-8AE2-47D3-9216-72D79FEB2921}" srcOrd="2" destOrd="0" presId="urn:microsoft.com/office/officeart/2018/2/layout/IconLabelList"/>
    <dgm:cxn modelId="{28A4D83E-D480-4C4B-9F95-373CE0B6D155}" type="presParOf" srcId="{506F8006-8AE2-47D3-9216-72D79FEB2921}" destId="{A5847851-5ABE-4CB5-BC6C-EB781B7952FE}" srcOrd="0" destOrd="0" presId="urn:microsoft.com/office/officeart/2018/2/layout/IconLabelList"/>
    <dgm:cxn modelId="{DBBB4AEC-862B-4CC4-9353-F3A702FEE877}" type="presParOf" srcId="{506F8006-8AE2-47D3-9216-72D79FEB2921}" destId="{11E03883-21A2-46B2-AAEF-89B42C2454AD}" srcOrd="1" destOrd="0" presId="urn:microsoft.com/office/officeart/2018/2/layout/IconLabelList"/>
    <dgm:cxn modelId="{106ECD58-56B5-4E7A-9A68-5E784AF0549A}" type="presParOf" srcId="{506F8006-8AE2-47D3-9216-72D79FEB2921}" destId="{2EAD2DAF-95B7-4D39-9B40-A47D049471E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40B5B4-AF02-4F6B-AA01-582E21F613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9422979-A0ED-49C2-BF94-9E4C7BBDEF9F}">
      <dgm:prSet/>
      <dgm:spPr/>
      <dgm:t>
        <a:bodyPr/>
        <a:lstStyle/>
        <a:p>
          <a:pPr>
            <a:lnSpc>
              <a:spcPct val="100000"/>
            </a:lnSpc>
          </a:pPr>
          <a:r>
            <a:rPr lang="en-IN"/>
            <a:t>ANOTHER LIMITED EDITION TO KEEP THINGS INTERESTING</a:t>
          </a:r>
          <a:endParaRPr lang="en-US"/>
        </a:p>
      </dgm:t>
    </dgm:pt>
    <dgm:pt modelId="{41CF1923-2385-48AD-ACBE-1BB32DDFDE5D}" type="parTrans" cxnId="{9DF64510-EFF1-45D9-B259-CE172CE58AB9}">
      <dgm:prSet/>
      <dgm:spPr/>
      <dgm:t>
        <a:bodyPr/>
        <a:lstStyle/>
        <a:p>
          <a:endParaRPr lang="en-US"/>
        </a:p>
      </dgm:t>
    </dgm:pt>
    <dgm:pt modelId="{25A45910-E695-417E-A948-88C92EA7DB98}" type="sibTrans" cxnId="{9DF64510-EFF1-45D9-B259-CE172CE58AB9}">
      <dgm:prSet/>
      <dgm:spPr/>
      <dgm:t>
        <a:bodyPr/>
        <a:lstStyle/>
        <a:p>
          <a:endParaRPr lang="en-US"/>
        </a:p>
      </dgm:t>
    </dgm:pt>
    <dgm:pt modelId="{30C2EFCB-0EA5-4F1C-911E-CFD255B49867}">
      <dgm:prSet/>
      <dgm:spPr/>
      <dgm:t>
        <a:bodyPr/>
        <a:lstStyle/>
        <a:p>
          <a:pPr>
            <a:lnSpc>
              <a:spcPct val="100000"/>
            </a:lnSpc>
          </a:pPr>
          <a:r>
            <a:rPr lang="en-IN"/>
            <a:t>ENTIRE DIFFERENT PRODUCT LINE TO ADD VALUE TO PORTFOLIO</a:t>
          </a:r>
          <a:endParaRPr lang="en-US"/>
        </a:p>
      </dgm:t>
    </dgm:pt>
    <dgm:pt modelId="{32ABB348-129F-4A3A-AC0E-C5045E0EA454}" type="parTrans" cxnId="{F89B916F-1CA2-43C7-806E-1487F592B0B6}">
      <dgm:prSet/>
      <dgm:spPr/>
      <dgm:t>
        <a:bodyPr/>
        <a:lstStyle/>
        <a:p>
          <a:endParaRPr lang="en-US"/>
        </a:p>
      </dgm:t>
    </dgm:pt>
    <dgm:pt modelId="{A9759AF8-3CDE-480A-B3DD-5305D1F6682F}" type="sibTrans" cxnId="{F89B916F-1CA2-43C7-806E-1487F592B0B6}">
      <dgm:prSet/>
      <dgm:spPr/>
      <dgm:t>
        <a:bodyPr/>
        <a:lstStyle/>
        <a:p>
          <a:endParaRPr lang="en-US"/>
        </a:p>
      </dgm:t>
    </dgm:pt>
    <dgm:pt modelId="{93CE4344-CF52-492A-AC62-EA70D9D7D15C}">
      <dgm:prSet/>
      <dgm:spPr/>
      <dgm:t>
        <a:bodyPr/>
        <a:lstStyle/>
        <a:p>
          <a:pPr>
            <a:lnSpc>
              <a:spcPct val="100000"/>
            </a:lnSpc>
          </a:pPr>
          <a:r>
            <a:rPr lang="en-IN"/>
            <a:t>STRATEGIES WHICH ARE SUCCESSFUL IN OTHER MARKETS LIKE REGIONAL MANAGEMENT HUB</a:t>
          </a:r>
          <a:endParaRPr lang="en-US"/>
        </a:p>
      </dgm:t>
    </dgm:pt>
    <dgm:pt modelId="{9E64ABCB-48E3-4308-870B-F4FFFA081227}" type="parTrans" cxnId="{15D33ADE-8014-46FD-916F-C5A7EE93354B}">
      <dgm:prSet/>
      <dgm:spPr/>
      <dgm:t>
        <a:bodyPr/>
        <a:lstStyle/>
        <a:p>
          <a:endParaRPr lang="en-US"/>
        </a:p>
      </dgm:t>
    </dgm:pt>
    <dgm:pt modelId="{F4668845-51F1-4E0C-A8E9-889268F99401}" type="sibTrans" cxnId="{15D33ADE-8014-46FD-916F-C5A7EE93354B}">
      <dgm:prSet/>
      <dgm:spPr/>
      <dgm:t>
        <a:bodyPr/>
        <a:lstStyle/>
        <a:p>
          <a:endParaRPr lang="en-US"/>
        </a:p>
      </dgm:t>
    </dgm:pt>
    <dgm:pt modelId="{02F0F41D-AE2C-4115-9289-FFAC3CCAA521}">
      <dgm:prSet/>
      <dgm:spPr/>
      <dgm:t>
        <a:bodyPr/>
        <a:lstStyle/>
        <a:p>
          <a:pPr>
            <a:lnSpc>
              <a:spcPct val="100000"/>
            </a:lnSpc>
          </a:pPr>
          <a:r>
            <a:rPr lang="en-IN"/>
            <a:t>MARKETING VIA ASSOCIATIONS AND THROUGH DIGITAL MEDIUM</a:t>
          </a:r>
          <a:endParaRPr lang="en-US"/>
        </a:p>
      </dgm:t>
    </dgm:pt>
    <dgm:pt modelId="{2F62E0EA-90BE-4AC9-A6DA-2B52B2FED629}" type="parTrans" cxnId="{DC671245-9CD6-4FFC-A528-503CC004FA08}">
      <dgm:prSet/>
      <dgm:spPr/>
      <dgm:t>
        <a:bodyPr/>
        <a:lstStyle/>
        <a:p>
          <a:endParaRPr lang="en-US"/>
        </a:p>
      </dgm:t>
    </dgm:pt>
    <dgm:pt modelId="{17C271CA-CE30-4FFD-88D0-15932002FE44}" type="sibTrans" cxnId="{DC671245-9CD6-4FFC-A528-503CC004FA08}">
      <dgm:prSet/>
      <dgm:spPr/>
      <dgm:t>
        <a:bodyPr/>
        <a:lstStyle/>
        <a:p>
          <a:endParaRPr lang="en-US"/>
        </a:p>
      </dgm:t>
    </dgm:pt>
    <dgm:pt modelId="{1A031405-F85F-4DE6-ABAE-9467D82AC30C}" type="pres">
      <dgm:prSet presAssocID="{1640B5B4-AF02-4F6B-AA01-582E21F61347}" presName="root" presStyleCnt="0">
        <dgm:presLayoutVars>
          <dgm:dir/>
          <dgm:resizeHandles val="exact"/>
        </dgm:presLayoutVars>
      </dgm:prSet>
      <dgm:spPr/>
    </dgm:pt>
    <dgm:pt modelId="{5CABF80A-5C9E-4A63-A336-6AAC8C065D95}" type="pres">
      <dgm:prSet presAssocID="{A9422979-A0ED-49C2-BF94-9E4C7BBDEF9F}" presName="compNode" presStyleCnt="0"/>
      <dgm:spPr/>
    </dgm:pt>
    <dgm:pt modelId="{AA5E70CF-4276-40A6-A479-22CE3B6ADFFE}" type="pres">
      <dgm:prSet presAssocID="{A9422979-A0ED-49C2-BF94-9E4C7BBDEF9F}" presName="bgRect" presStyleLbl="bgShp" presStyleIdx="0" presStyleCnt="4"/>
      <dgm:spPr/>
    </dgm:pt>
    <dgm:pt modelId="{B351FF71-56B3-409E-9BDF-F81F7AC50808}" type="pres">
      <dgm:prSet presAssocID="{A9422979-A0ED-49C2-BF94-9E4C7BBDEF9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216180C-DAC3-4B8B-92EA-F05E7437C2B4}" type="pres">
      <dgm:prSet presAssocID="{A9422979-A0ED-49C2-BF94-9E4C7BBDEF9F}" presName="spaceRect" presStyleCnt="0"/>
      <dgm:spPr/>
    </dgm:pt>
    <dgm:pt modelId="{5CF78668-9436-4BB8-9D7A-4F356358141F}" type="pres">
      <dgm:prSet presAssocID="{A9422979-A0ED-49C2-BF94-9E4C7BBDEF9F}" presName="parTx" presStyleLbl="revTx" presStyleIdx="0" presStyleCnt="4">
        <dgm:presLayoutVars>
          <dgm:chMax val="0"/>
          <dgm:chPref val="0"/>
        </dgm:presLayoutVars>
      </dgm:prSet>
      <dgm:spPr/>
    </dgm:pt>
    <dgm:pt modelId="{7BF49392-618A-4908-9FE8-D74D895EC2AD}" type="pres">
      <dgm:prSet presAssocID="{25A45910-E695-417E-A948-88C92EA7DB98}" presName="sibTrans" presStyleCnt="0"/>
      <dgm:spPr/>
    </dgm:pt>
    <dgm:pt modelId="{AC9F4FFD-6B5F-44AD-9E76-AB91451751AF}" type="pres">
      <dgm:prSet presAssocID="{30C2EFCB-0EA5-4F1C-911E-CFD255B49867}" presName="compNode" presStyleCnt="0"/>
      <dgm:spPr/>
    </dgm:pt>
    <dgm:pt modelId="{40B123DA-B3F1-4CC8-8359-5923ABC47567}" type="pres">
      <dgm:prSet presAssocID="{30C2EFCB-0EA5-4F1C-911E-CFD255B49867}" presName="bgRect" presStyleLbl="bgShp" presStyleIdx="1" presStyleCnt="4"/>
      <dgm:spPr/>
    </dgm:pt>
    <dgm:pt modelId="{965A60DE-AF7A-43A4-A5E3-885BF58D2242}" type="pres">
      <dgm:prSet presAssocID="{30C2EFCB-0EA5-4F1C-911E-CFD255B498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6976D9AE-2FF6-4C34-90DC-D953E15A60FF}" type="pres">
      <dgm:prSet presAssocID="{30C2EFCB-0EA5-4F1C-911E-CFD255B49867}" presName="spaceRect" presStyleCnt="0"/>
      <dgm:spPr/>
    </dgm:pt>
    <dgm:pt modelId="{329A84BF-39F3-43BF-B29D-0E6BDE13F507}" type="pres">
      <dgm:prSet presAssocID="{30C2EFCB-0EA5-4F1C-911E-CFD255B49867}" presName="parTx" presStyleLbl="revTx" presStyleIdx="1" presStyleCnt="4">
        <dgm:presLayoutVars>
          <dgm:chMax val="0"/>
          <dgm:chPref val="0"/>
        </dgm:presLayoutVars>
      </dgm:prSet>
      <dgm:spPr/>
    </dgm:pt>
    <dgm:pt modelId="{D3FB913F-82E3-4AC6-B6E7-72B76151427B}" type="pres">
      <dgm:prSet presAssocID="{A9759AF8-3CDE-480A-B3DD-5305D1F6682F}" presName="sibTrans" presStyleCnt="0"/>
      <dgm:spPr/>
    </dgm:pt>
    <dgm:pt modelId="{8692BD88-5D5A-4CA3-B8FF-0183410980B1}" type="pres">
      <dgm:prSet presAssocID="{93CE4344-CF52-492A-AC62-EA70D9D7D15C}" presName="compNode" presStyleCnt="0"/>
      <dgm:spPr/>
    </dgm:pt>
    <dgm:pt modelId="{3CAC497C-C2C6-407F-811D-6F0816366228}" type="pres">
      <dgm:prSet presAssocID="{93CE4344-CF52-492A-AC62-EA70D9D7D15C}" presName="bgRect" presStyleLbl="bgShp" presStyleIdx="2" presStyleCnt="4"/>
      <dgm:spPr/>
    </dgm:pt>
    <dgm:pt modelId="{D6306BD1-7BBB-45E0-9321-25BAC1027A7B}" type="pres">
      <dgm:prSet presAssocID="{93CE4344-CF52-492A-AC62-EA70D9D7D1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F19EBB07-2000-4479-82BD-2EFB8576968C}" type="pres">
      <dgm:prSet presAssocID="{93CE4344-CF52-492A-AC62-EA70D9D7D15C}" presName="spaceRect" presStyleCnt="0"/>
      <dgm:spPr/>
    </dgm:pt>
    <dgm:pt modelId="{73E92C27-FDE5-4985-86AE-E3EA3DBB5F7E}" type="pres">
      <dgm:prSet presAssocID="{93CE4344-CF52-492A-AC62-EA70D9D7D15C}" presName="parTx" presStyleLbl="revTx" presStyleIdx="2" presStyleCnt="4">
        <dgm:presLayoutVars>
          <dgm:chMax val="0"/>
          <dgm:chPref val="0"/>
        </dgm:presLayoutVars>
      </dgm:prSet>
      <dgm:spPr/>
    </dgm:pt>
    <dgm:pt modelId="{D2A8AF3F-1A1A-462C-9432-C335C661F824}" type="pres">
      <dgm:prSet presAssocID="{F4668845-51F1-4E0C-A8E9-889268F99401}" presName="sibTrans" presStyleCnt="0"/>
      <dgm:spPr/>
    </dgm:pt>
    <dgm:pt modelId="{EC4B704D-6184-4963-A36C-4E6D2864D222}" type="pres">
      <dgm:prSet presAssocID="{02F0F41D-AE2C-4115-9289-FFAC3CCAA521}" presName="compNode" presStyleCnt="0"/>
      <dgm:spPr/>
    </dgm:pt>
    <dgm:pt modelId="{049148A7-3A4C-44FE-8F18-ACF5EDF99BEB}" type="pres">
      <dgm:prSet presAssocID="{02F0F41D-AE2C-4115-9289-FFAC3CCAA521}" presName="bgRect" presStyleLbl="bgShp" presStyleIdx="3" presStyleCnt="4"/>
      <dgm:spPr/>
    </dgm:pt>
    <dgm:pt modelId="{3CAF89DF-8E39-4086-9DED-929FDAC69B4A}" type="pres">
      <dgm:prSet presAssocID="{02F0F41D-AE2C-4115-9289-FFAC3CCAA5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gaphone"/>
        </a:ext>
      </dgm:extLst>
    </dgm:pt>
    <dgm:pt modelId="{BC9A6F28-6D96-4AE1-BC58-6F6373157F1A}" type="pres">
      <dgm:prSet presAssocID="{02F0F41D-AE2C-4115-9289-FFAC3CCAA521}" presName="spaceRect" presStyleCnt="0"/>
      <dgm:spPr/>
    </dgm:pt>
    <dgm:pt modelId="{11B5FCF7-B558-4326-9E82-CACD3699C927}" type="pres">
      <dgm:prSet presAssocID="{02F0F41D-AE2C-4115-9289-FFAC3CCAA521}" presName="parTx" presStyleLbl="revTx" presStyleIdx="3" presStyleCnt="4">
        <dgm:presLayoutVars>
          <dgm:chMax val="0"/>
          <dgm:chPref val="0"/>
        </dgm:presLayoutVars>
      </dgm:prSet>
      <dgm:spPr/>
    </dgm:pt>
  </dgm:ptLst>
  <dgm:cxnLst>
    <dgm:cxn modelId="{9DF64510-EFF1-45D9-B259-CE172CE58AB9}" srcId="{1640B5B4-AF02-4F6B-AA01-582E21F61347}" destId="{A9422979-A0ED-49C2-BF94-9E4C7BBDEF9F}" srcOrd="0" destOrd="0" parTransId="{41CF1923-2385-48AD-ACBE-1BB32DDFDE5D}" sibTransId="{25A45910-E695-417E-A948-88C92EA7DB98}"/>
    <dgm:cxn modelId="{DC671245-9CD6-4FFC-A528-503CC004FA08}" srcId="{1640B5B4-AF02-4F6B-AA01-582E21F61347}" destId="{02F0F41D-AE2C-4115-9289-FFAC3CCAA521}" srcOrd="3" destOrd="0" parTransId="{2F62E0EA-90BE-4AC9-A6DA-2B52B2FED629}" sibTransId="{17C271CA-CE30-4FFD-88D0-15932002FE44}"/>
    <dgm:cxn modelId="{F89B916F-1CA2-43C7-806E-1487F592B0B6}" srcId="{1640B5B4-AF02-4F6B-AA01-582E21F61347}" destId="{30C2EFCB-0EA5-4F1C-911E-CFD255B49867}" srcOrd="1" destOrd="0" parTransId="{32ABB348-129F-4A3A-AC0E-C5045E0EA454}" sibTransId="{A9759AF8-3CDE-480A-B3DD-5305D1F6682F}"/>
    <dgm:cxn modelId="{D5DC8C70-A64F-7E46-AA56-DCC319FEB242}" type="presOf" srcId="{1640B5B4-AF02-4F6B-AA01-582E21F61347}" destId="{1A031405-F85F-4DE6-ABAE-9467D82AC30C}" srcOrd="0" destOrd="0" presId="urn:microsoft.com/office/officeart/2018/2/layout/IconVerticalSolidList"/>
    <dgm:cxn modelId="{C5B82152-EC5F-0341-BF70-0B5A2312A487}" type="presOf" srcId="{93CE4344-CF52-492A-AC62-EA70D9D7D15C}" destId="{73E92C27-FDE5-4985-86AE-E3EA3DBB5F7E}" srcOrd="0" destOrd="0" presId="urn:microsoft.com/office/officeart/2018/2/layout/IconVerticalSolidList"/>
    <dgm:cxn modelId="{8A5BA58A-8624-724D-8DB7-CCDD1230BCBE}" type="presOf" srcId="{A9422979-A0ED-49C2-BF94-9E4C7BBDEF9F}" destId="{5CF78668-9436-4BB8-9D7A-4F356358141F}" srcOrd="0" destOrd="0" presId="urn:microsoft.com/office/officeart/2018/2/layout/IconVerticalSolidList"/>
    <dgm:cxn modelId="{54DC53B1-194A-A347-8734-5E8A03709404}" type="presOf" srcId="{30C2EFCB-0EA5-4F1C-911E-CFD255B49867}" destId="{329A84BF-39F3-43BF-B29D-0E6BDE13F507}" srcOrd="0" destOrd="0" presId="urn:microsoft.com/office/officeart/2018/2/layout/IconVerticalSolidList"/>
    <dgm:cxn modelId="{15D33ADE-8014-46FD-916F-C5A7EE93354B}" srcId="{1640B5B4-AF02-4F6B-AA01-582E21F61347}" destId="{93CE4344-CF52-492A-AC62-EA70D9D7D15C}" srcOrd="2" destOrd="0" parTransId="{9E64ABCB-48E3-4308-870B-F4FFFA081227}" sibTransId="{F4668845-51F1-4E0C-A8E9-889268F99401}"/>
    <dgm:cxn modelId="{3D8766E3-B6CF-BD4B-B53E-7E1230B3C007}" type="presOf" srcId="{02F0F41D-AE2C-4115-9289-FFAC3CCAA521}" destId="{11B5FCF7-B558-4326-9E82-CACD3699C927}" srcOrd="0" destOrd="0" presId="urn:microsoft.com/office/officeart/2018/2/layout/IconVerticalSolidList"/>
    <dgm:cxn modelId="{65537F6C-F2F3-7A43-BC5D-29A5368FD5AF}" type="presParOf" srcId="{1A031405-F85F-4DE6-ABAE-9467D82AC30C}" destId="{5CABF80A-5C9E-4A63-A336-6AAC8C065D95}" srcOrd="0" destOrd="0" presId="urn:microsoft.com/office/officeart/2018/2/layout/IconVerticalSolidList"/>
    <dgm:cxn modelId="{DD0A8FFF-FFA6-0A46-B56D-0378F8841DF8}" type="presParOf" srcId="{5CABF80A-5C9E-4A63-A336-6AAC8C065D95}" destId="{AA5E70CF-4276-40A6-A479-22CE3B6ADFFE}" srcOrd="0" destOrd="0" presId="urn:microsoft.com/office/officeart/2018/2/layout/IconVerticalSolidList"/>
    <dgm:cxn modelId="{749B2A89-B8A3-6A48-B2D7-B41D09474222}" type="presParOf" srcId="{5CABF80A-5C9E-4A63-A336-6AAC8C065D95}" destId="{B351FF71-56B3-409E-9BDF-F81F7AC50808}" srcOrd="1" destOrd="0" presId="urn:microsoft.com/office/officeart/2018/2/layout/IconVerticalSolidList"/>
    <dgm:cxn modelId="{BC462A88-6E0D-F84B-BA4A-01BF7875AFB6}" type="presParOf" srcId="{5CABF80A-5C9E-4A63-A336-6AAC8C065D95}" destId="{F216180C-DAC3-4B8B-92EA-F05E7437C2B4}" srcOrd="2" destOrd="0" presId="urn:microsoft.com/office/officeart/2018/2/layout/IconVerticalSolidList"/>
    <dgm:cxn modelId="{E324BB3B-FEC0-6449-8722-F7C60B388EF7}" type="presParOf" srcId="{5CABF80A-5C9E-4A63-A336-6AAC8C065D95}" destId="{5CF78668-9436-4BB8-9D7A-4F356358141F}" srcOrd="3" destOrd="0" presId="urn:microsoft.com/office/officeart/2018/2/layout/IconVerticalSolidList"/>
    <dgm:cxn modelId="{16CF7987-A80D-0E4F-B476-5B2570F5BFB3}" type="presParOf" srcId="{1A031405-F85F-4DE6-ABAE-9467D82AC30C}" destId="{7BF49392-618A-4908-9FE8-D74D895EC2AD}" srcOrd="1" destOrd="0" presId="urn:microsoft.com/office/officeart/2018/2/layout/IconVerticalSolidList"/>
    <dgm:cxn modelId="{EC3AC3A9-3564-5843-8E12-3F2974AF170F}" type="presParOf" srcId="{1A031405-F85F-4DE6-ABAE-9467D82AC30C}" destId="{AC9F4FFD-6B5F-44AD-9E76-AB91451751AF}" srcOrd="2" destOrd="0" presId="urn:microsoft.com/office/officeart/2018/2/layout/IconVerticalSolidList"/>
    <dgm:cxn modelId="{AFC80BE8-670D-2F49-B866-C60E2CB1CDB6}" type="presParOf" srcId="{AC9F4FFD-6B5F-44AD-9E76-AB91451751AF}" destId="{40B123DA-B3F1-4CC8-8359-5923ABC47567}" srcOrd="0" destOrd="0" presId="urn:microsoft.com/office/officeart/2018/2/layout/IconVerticalSolidList"/>
    <dgm:cxn modelId="{8AD4662C-D14B-FA43-B743-84D6F4B3B86F}" type="presParOf" srcId="{AC9F4FFD-6B5F-44AD-9E76-AB91451751AF}" destId="{965A60DE-AF7A-43A4-A5E3-885BF58D2242}" srcOrd="1" destOrd="0" presId="urn:microsoft.com/office/officeart/2018/2/layout/IconVerticalSolidList"/>
    <dgm:cxn modelId="{ED19A966-9090-A64B-9909-4AFB12C959B1}" type="presParOf" srcId="{AC9F4FFD-6B5F-44AD-9E76-AB91451751AF}" destId="{6976D9AE-2FF6-4C34-90DC-D953E15A60FF}" srcOrd="2" destOrd="0" presId="urn:microsoft.com/office/officeart/2018/2/layout/IconVerticalSolidList"/>
    <dgm:cxn modelId="{BED72C4C-8A9D-714A-96C8-3732785CBD5B}" type="presParOf" srcId="{AC9F4FFD-6B5F-44AD-9E76-AB91451751AF}" destId="{329A84BF-39F3-43BF-B29D-0E6BDE13F507}" srcOrd="3" destOrd="0" presId="urn:microsoft.com/office/officeart/2018/2/layout/IconVerticalSolidList"/>
    <dgm:cxn modelId="{E2C7CEEE-27DB-6E45-828E-5B654595049E}" type="presParOf" srcId="{1A031405-F85F-4DE6-ABAE-9467D82AC30C}" destId="{D3FB913F-82E3-4AC6-B6E7-72B76151427B}" srcOrd="3" destOrd="0" presId="urn:microsoft.com/office/officeart/2018/2/layout/IconVerticalSolidList"/>
    <dgm:cxn modelId="{A6ADA724-0528-9342-9960-19DFEA72C417}" type="presParOf" srcId="{1A031405-F85F-4DE6-ABAE-9467D82AC30C}" destId="{8692BD88-5D5A-4CA3-B8FF-0183410980B1}" srcOrd="4" destOrd="0" presId="urn:microsoft.com/office/officeart/2018/2/layout/IconVerticalSolidList"/>
    <dgm:cxn modelId="{1C188A34-4A86-7941-BDB3-6339AACC77E6}" type="presParOf" srcId="{8692BD88-5D5A-4CA3-B8FF-0183410980B1}" destId="{3CAC497C-C2C6-407F-811D-6F0816366228}" srcOrd="0" destOrd="0" presId="urn:microsoft.com/office/officeart/2018/2/layout/IconVerticalSolidList"/>
    <dgm:cxn modelId="{AFE94039-7796-2641-AF2E-3AE534AD7185}" type="presParOf" srcId="{8692BD88-5D5A-4CA3-B8FF-0183410980B1}" destId="{D6306BD1-7BBB-45E0-9321-25BAC1027A7B}" srcOrd="1" destOrd="0" presId="urn:microsoft.com/office/officeart/2018/2/layout/IconVerticalSolidList"/>
    <dgm:cxn modelId="{788E78DF-0D54-B44B-9FEB-3EED76B73944}" type="presParOf" srcId="{8692BD88-5D5A-4CA3-B8FF-0183410980B1}" destId="{F19EBB07-2000-4479-82BD-2EFB8576968C}" srcOrd="2" destOrd="0" presId="urn:microsoft.com/office/officeart/2018/2/layout/IconVerticalSolidList"/>
    <dgm:cxn modelId="{789CA2EC-2B2E-5A40-A7EC-FF51E241038D}" type="presParOf" srcId="{8692BD88-5D5A-4CA3-B8FF-0183410980B1}" destId="{73E92C27-FDE5-4985-86AE-E3EA3DBB5F7E}" srcOrd="3" destOrd="0" presId="urn:microsoft.com/office/officeart/2018/2/layout/IconVerticalSolidList"/>
    <dgm:cxn modelId="{975F9CF7-9456-7944-B464-D0782F5C89D2}" type="presParOf" srcId="{1A031405-F85F-4DE6-ABAE-9467D82AC30C}" destId="{D2A8AF3F-1A1A-462C-9432-C335C661F824}" srcOrd="5" destOrd="0" presId="urn:microsoft.com/office/officeart/2018/2/layout/IconVerticalSolidList"/>
    <dgm:cxn modelId="{7F130F82-210C-9A42-A23A-A4E30BAE5F2B}" type="presParOf" srcId="{1A031405-F85F-4DE6-ABAE-9467D82AC30C}" destId="{EC4B704D-6184-4963-A36C-4E6D2864D222}" srcOrd="6" destOrd="0" presId="urn:microsoft.com/office/officeart/2018/2/layout/IconVerticalSolidList"/>
    <dgm:cxn modelId="{42914146-EF73-2A43-9175-E22FA4D84FA0}" type="presParOf" srcId="{EC4B704D-6184-4963-A36C-4E6D2864D222}" destId="{049148A7-3A4C-44FE-8F18-ACF5EDF99BEB}" srcOrd="0" destOrd="0" presId="urn:microsoft.com/office/officeart/2018/2/layout/IconVerticalSolidList"/>
    <dgm:cxn modelId="{378843F3-ECA9-F645-BD9A-20ACED306FA7}" type="presParOf" srcId="{EC4B704D-6184-4963-A36C-4E6D2864D222}" destId="{3CAF89DF-8E39-4086-9DED-929FDAC69B4A}" srcOrd="1" destOrd="0" presId="urn:microsoft.com/office/officeart/2018/2/layout/IconVerticalSolidList"/>
    <dgm:cxn modelId="{E724F184-BCB8-8042-B49A-0012A0ED89F9}" type="presParOf" srcId="{EC4B704D-6184-4963-A36C-4E6D2864D222}" destId="{BC9A6F28-6D96-4AE1-BC58-6F6373157F1A}" srcOrd="2" destOrd="0" presId="urn:microsoft.com/office/officeart/2018/2/layout/IconVerticalSolidList"/>
    <dgm:cxn modelId="{7E5A6277-486F-9641-82F8-C509C94DBDCE}" type="presParOf" srcId="{EC4B704D-6184-4963-A36C-4E6D2864D222}" destId="{11B5FCF7-B558-4326-9E82-CACD3699C92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6461A5-06B8-4029-A3CB-D4DE0440584B}"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7D05FBDF-B664-4A4B-BC71-6A3DF234E420}">
      <dgm:prSet custT="1"/>
      <dgm:spPr/>
      <dgm:t>
        <a:bodyPr/>
        <a:lstStyle/>
        <a:p>
          <a:pPr>
            <a:lnSpc>
              <a:spcPct val="100000"/>
            </a:lnSpc>
          </a:pPr>
          <a:r>
            <a:rPr lang="en-US" sz="1400" b="0"/>
            <a:t>1970</a:t>
          </a:r>
        </a:p>
        <a:p>
          <a:pPr>
            <a:lnSpc>
              <a:spcPct val="100000"/>
            </a:lnSpc>
          </a:pPr>
          <a:r>
            <a:rPr lang="en-US" sz="1400" b="0"/>
            <a:t>WHISKEY SHORTAGE CAME TO ATTENTION</a:t>
          </a:r>
        </a:p>
        <a:p>
          <a:pPr>
            <a:lnSpc>
              <a:spcPct val="100000"/>
            </a:lnSpc>
          </a:pPr>
          <a:r>
            <a:rPr lang="en-US" sz="1400" b="0"/>
            <a:t>INCREASED CONSUMER AWARENESS AND GLOBAL HYPE</a:t>
          </a:r>
        </a:p>
      </dgm:t>
    </dgm:pt>
    <dgm:pt modelId="{A52A9BC6-629C-4F19-8C88-BA370362C8E9}" type="parTrans" cxnId="{14166C39-212F-4DC0-B6CA-E50CCDDFA207}">
      <dgm:prSet/>
      <dgm:spPr/>
      <dgm:t>
        <a:bodyPr/>
        <a:lstStyle/>
        <a:p>
          <a:endParaRPr lang="en-US"/>
        </a:p>
      </dgm:t>
    </dgm:pt>
    <dgm:pt modelId="{F970EEED-05A6-47F2-96C9-91B5288D9604}" type="sibTrans" cxnId="{14166C39-212F-4DC0-B6CA-E50CCDDFA207}">
      <dgm:prSet/>
      <dgm:spPr/>
      <dgm:t>
        <a:bodyPr/>
        <a:lstStyle/>
        <a:p>
          <a:endParaRPr lang="en-US"/>
        </a:p>
      </dgm:t>
    </dgm:pt>
    <dgm:pt modelId="{2BA1B06D-3329-F546-94F9-1FC2A72A1B1D}">
      <dgm:prSet custT="1"/>
      <dgm:spPr/>
      <dgm:t>
        <a:bodyPr/>
        <a:lstStyle/>
        <a:p>
          <a:pPr>
            <a:lnSpc>
              <a:spcPct val="100000"/>
            </a:lnSpc>
          </a:pPr>
          <a:r>
            <a:rPr lang="en-US" sz="1400" b="0" dirty="0"/>
            <a:t>1990 </a:t>
          </a:r>
        </a:p>
        <a:p>
          <a:pPr>
            <a:lnSpc>
              <a:spcPct val="100000"/>
            </a:lnSpc>
          </a:pPr>
          <a:r>
            <a:rPr lang="en-US" sz="1400" b="0" dirty="0"/>
            <a:t>COUNTERFEIT SCANDAL </a:t>
          </a:r>
        </a:p>
        <a:p>
          <a:pPr>
            <a:lnSpc>
              <a:spcPct val="100000"/>
            </a:lnSpc>
          </a:pPr>
          <a:r>
            <a:rPr lang="en-US" sz="1300" b="0" dirty="0"/>
            <a:t>LACK OF SUPPLY CHAIN FLEXIBILITY &amp; PRODUCTION VOLUME AVAILABLE </a:t>
          </a:r>
        </a:p>
      </dgm:t>
    </dgm:pt>
    <dgm:pt modelId="{B5C35683-78D1-474C-A9A1-76354913D26A}" type="parTrans" cxnId="{2DE374EA-F893-FC43-9A58-0424D6B81082}">
      <dgm:prSet/>
      <dgm:spPr/>
      <dgm:t>
        <a:bodyPr/>
        <a:lstStyle/>
        <a:p>
          <a:endParaRPr lang="en-US"/>
        </a:p>
      </dgm:t>
    </dgm:pt>
    <dgm:pt modelId="{D3AE38F4-A247-5E49-8D4F-D6B566FBFA88}" type="sibTrans" cxnId="{2DE374EA-F893-FC43-9A58-0424D6B81082}">
      <dgm:prSet/>
      <dgm:spPr/>
      <dgm:t>
        <a:bodyPr/>
        <a:lstStyle/>
        <a:p>
          <a:endParaRPr lang="en-US"/>
        </a:p>
      </dgm:t>
    </dgm:pt>
    <dgm:pt modelId="{73192B79-83DC-DE44-B0DB-5FA889016F09}">
      <dgm:prSet custT="1"/>
      <dgm:spPr/>
      <dgm:t>
        <a:bodyPr/>
        <a:lstStyle/>
        <a:p>
          <a:pPr>
            <a:lnSpc>
              <a:spcPct val="100000"/>
            </a:lnSpc>
          </a:pPr>
          <a:r>
            <a:rPr lang="en-US" sz="1400" dirty="0"/>
            <a:t>SLOW ACCEPTANCE </a:t>
          </a:r>
        </a:p>
        <a:p>
          <a:pPr>
            <a:lnSpc>
              <a:spcPct val="100000"/>
            </a:lnSpc>
          </a:pPr>
          <a:r>
            <a:rPr lang="en-US" sz="1400" dirty="0"/>
            <a:t>OF NEW </a:t>
          </a:r>
          <a:r>
            <a:rPr lang="en-US" sz="1400" b="1" dirty="0"/>
            <a:t>NAS</a:t>
          </a:r>
          <a:r>
            <a:rPr lang="en-US" sz="1400" dirty="0"/>
            <a:t> PRODUCT LINE </a:t>
          </a:r>
        </a:p>
      </dgm:t>
    </dgm:pt>
    <dgm:pt modelId="{48FB4EC7-DC74-434B-9EDF-3328E06C12E2}" type="parTrans" cxnId="{1E620276-22B5-B14E-B1E2-5DC66E4CD15C}">
      <dgm:prSet/>
      <dgm:spPr/>
      <dgm:t>
        <a:bodyPr/>
        <a:lstStyle/>
        <a:p>
          <a:endParaRPr lang="en-US"/>
        </a:p>
      </dgm:t>
    </dgm:pt>
    <dgm:pt modelId="{B6CCB1A6-3B78-4F4C-9D87-A829B14A53B2}" type="sibTrans" cxnId="{1E620276-22B5-B14E-B1E2-5DC66E4CD15C}">
      <dgm:prSet/>
      <dgm:spPr/>
      <dgm:t>
        <a:bodyPr/>
        <a:lstStyle/>
        <a:p>
          <a:endParaRPr lang="en-US"/>
        </a:p>
      </dgm:t>
    </dgm:pt>
    <dgm:pt modelId="{973DE723-8583-7447-8D9A-9942F27B5538}">
      <dgm:prSet custT="1"/>
      <dgm:spPr/>
      <dgm:t>
        <a:bodyPr/>
        <a:lstStyle/>
        <a:p>
          <a:pPr>
            <a:lnSpc>
              <a:spcPct val="100000"/>
            </a:lnSpc>
          </a:pPr>
          <a:r>
            <a:rPr lang="en-US" sz="1400" dirty="0"/>
            <a:t>CAPITAL TO MAINTAIN LONG TERM STOCK</a:t>
          </a:r>
        </a:p>
      </dgm:t>
    </dgm:pt>
    <dgm:pt modelId="{056CE001-0B49-A241-8AD8-3EC51FC77948}" type="parTrans" cxnId="{9CCCE9FF-F109-444C-8F60-F652F9BD9603}">
      <dgm:prSet/>
      <dgm:spPr/>
      <dgm:t>
        <a:bodyPr/>
        <a:lstStyle/>
        <a:p>
          <a:endParaRPr lang="en-US"/>
        </a:p>
      </dgm:t>
    </dgm:pt>
    <dgm:pt modelId="{651B0D55-A275-AE44-A14A-E6388AAEBBFE}" type="sibTrans" cxnId="{9CCCE9FF-F109-444C-8F60-F652F9BD9603}">
      <dgm:prSet/>
      <dgm:spPr/>
      <dgm:t>
        <a:bodyPr/>
        <a:lstStyle/>
        <a:p>
          <a:endParaRPr lang="en-US"/>
        </a:p>
      </dgm:t>
    </dgm:pt>
    <dgm:pt modelId="{8E670EB9-81E2-4D5D-881F-4C063C843834}" type="pres">
      <dgm:prSet presAssocID="{316461A5-06B8-4029-A3CB-D4DE0440584B}" presName="root" presStyleCnt="0">
        <dgm:presLayoutVars>
          <dgm:dir/>
          <dgm:resizeHandles val="exact"/>
        </dgm:presLayoutVars>
      </dgm:prSet>
      <dgm:spPr/>
    </dgm:pt>
    <dgm:pt modelId="{C81417A8-7B97-467F-8811-B835998A08BB}" type="pres">
      <dgm:prSet presAssocID="{7D05FBDF-B664-4A4B-BC71-6A3DF234E420}" presName="compNode" presStyleCnt="0"/>
      <dgm:spPr/>
    </dgm:pt>
    <dgm:pt modelId="{A0CAD6BB-FF0C-4ADB-8EF6-B0E5FD194EE0}" type="pres">
      <dgm:prSet presAssocID="{7D05FBDF-B664-4A4B-BC71-6A3DF234E4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0CC90961-9935-4618-927C-13170B2D6BA6}" type="pres">
      <dgm:prSet presAssocID="{7D05FBDF-B664-4A4B-BC71-6A3DF234E420}" presName="spaceRect" presStyleCnt="0"/>
      <dgm:spPr/>
    </dgm:pt>
    <dgm:pt modelId="{6CEC9857-6EC9-4B26-91A1-009F7C31F3A0}" type="pres">
      <dgm:prSet presAssocID="{7D05FBDF-B664-4A4B-BC71-6A3DF234E420}" presName="textRect" presStyleLbl="revTx" presStyleIdx="0" presStyleCnt="4">
        <dgm:presLayoutVars>
          <dgm:chMax val="1"/>
          <dgm:chPref val="1"/>
        </dgm:presLayoutVars>
      </dgm:prSet>
      <dgm:spPr/>
    </dgm:pt>
    <dgm:pt modelId="{2F41D6FA-5196-4932-A449-D805209A021B}" type="pres">
      <dgm:prSet presAssocID="{F970EEED-05A6-47F2-96C9-91B5288D9604}" presName="sibTrans" presStyleCnt="0"/>
      <dgm:spPr/>
    </dgm:pt>
    <dgm:pt modelId="{DAF673EC-951E-4F6B-B605-9B850F2904F9}" type="pres">
      <dgm:prSet presAssocID="{2BA1B06D-3329-F546-94F9-1FC2A72A1B1D}" presName="compNode" presStyleCnt="0"/>
      <dgm:spPr/>
    </dgm:pt>
    <dgm:pt modelId="{7251A1BD-FA8C-4A97-A88B-2447E6594A0A}" type="pres">
      <dgm:prSet presAssocID="{2BA1B06D-3329-F546-94F9-1FC2A72A1B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lamation Mark"/>
        </a:ext>
      </dgm:extLst>
    </dgm:pt>
    <dgm:pt modelId="{061C10C0-5C32-4A8A-9E26-3762F1787730}" type="pres">
      <dgm:prSet presAssocID="{2BA1B06D-3329-F546-94F9-1FC2A72A1B1D}" presName="spaceRect" presStyleCnt="0"/>
      <dgm:spPr/>
    </dgm:pt>
    <dgm:pt modelId="{AE077395-325A-45AC-9261-46C2E55FC914}" type="pres">
      <dgm:prSet presAssocID="{2BA1B06D-3329-F546-94F9-1FC2A72A1B1D}" presName="textRect" presStyleLbl="revTx" presStyleIdx="1" presStyleCnt="4">
        <dgm:presLayoutVars>
          <dgm:chMax val="1"/>
          <dgm:chPref val="1"/>
        </dgm:presLayoutVars>
      </dgm:prSet>
      <dgm:spPr/>
    </dgm:pt>
    <dgm:pt modelId="{2889C20D-F0C7-4807-95F6-916E1DFDF49E}" type="pres">
      <dgm:prSet presAssocID="{D3AE38F4-A247-5E49-8D4F-D6B566FBFA88}" presName="sibTrans" presStyleCnt="0"/>
      <dgm:spPr/>
    </dgm:pt>
    <dgm:pt modelId="{DE3167FA-1261-4E98-998B-B7329699C947}" type="pres">
      <dgm:prSet presAssocID="{73192B79-83DC-DE44-B0DB-5FA889016F09}" presName="compNode" presStyleCnt="0"/>
      <dgm:spPr/>
    </dgm:pt>
    <dgm:pt modelId="{77B36466-6780-4C2D-B9BE-50D7AE6AC84C}" type="pres">
      <dgm:prSet presAssocID="{73192B79-83DC-DE44-B0DB-5FA889016F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D73E735A-0B1B-4B30-85E2-5E6AA4477A0D}" type="pres">
      <dgm:prSet presAssocID="{73192B79-83DC-DE44-B0DB-5FA889016F09}" presName="spaceRect" presStyleCnt="0"/>
      <dgm:spPr/>
    </dgm:pt>
    <dgm:pt modelId="{DEA4474F-F0D5-4C46-8DDA-F87021B0B28C}" type="pres">
      <dgm:prSet presAssocID="{73192B79-83DC-DE44-B0DB-5FA889016F09}" presName="textRect" presStyleLbl="revTx" presStyleIdx="2" presStyleCnt="4" custScaleX="110805">
        <dgm:presLayoutVars>
          <dgm:chMax val="1"/>
          <dgm:chPref val="1"/>
        </dgm:presLayoutVars>
      </dgm:prSet>
      <dgm:spPr/>
    </dgm:pt>
    <dgm:pt modelId="{BFAFC7C2-5EDA-4038-8AB1-8BF4DB7C4E00}" type="pres">
      <dgm:prSet presAssocID="{B6CCB1A6-3B78-4F4C-9D87-A829B14A53B2}" presName="sibTrans" presStyleCnt="0"/>
      <dgm:spPr/>
    </dgm:pt>
    <dgm:pt modelId="{CE4238C8-6A06-4117-96F3-A4B108A3165F}" type="pres">
      <dgm:prSet presAssocID="{973DE723-8583-7447-8D9A-9942F27B5538}" presName="compNode" presStyleCnt="0"/>
      <dgm:spPr/>
    </dgm:pt>
    <dgm:pt modelId="{5223520C-8B8B-412B-B082-41F198E70555}" type="pres">
      <dgm:prSet presAssocID="{973DE723-8583-7447-8D9A-9942F27B55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CF03756D-62DE-4190-9AE8-17289CE07F47}" type="pres">
      <dgm:prSet presAssocID="{973DE723-8583-7447-8D9A-9942F27B5538}" presName="spaceRect" presStyleCnt="0"/>
      <dgm:spPr/>
    </dgm:pt>
    <dgm:pt modelId="{7204AAF8-BEE9-4D2D-B35F-8D37C7456DC1}" type="pres">
      <dgm:prSet presAssocID="{973DE723-8583-7447-8D9A-9942F27B5538}" presName="textRect" presStyleLbl="revTx" presStyleIdx="3" presStyleCnt="4">
        <dgm:presLayoutVars>
          <dgm:chMax val="1"/>
          <dgm:chPref val="1"/>
        </dgm:presLayoutVars>
      </dgm:prSet>
      <dgm:spPr/>
    </dgm:pt>
  </dgm:ptLst>
  <dgm:cxnLst>
    <dgm:cxn modelId="{5E04FF35-7848-4242-A070-5F14D0EC2738}" type="presOf" srcId="{973DE723-8583-7447-8D9A-9942F27B5538}" destId="{7204AAF8-BEE9-4D2D-B35F-8D37C7456DC1}" srcOrd="0" destOrd="0" presId="urn:microsoft.com/office/officeart/2018/2/layout/IconLabelList"/>
    <dgm:cxn modelId="{14166C39-212F-4DC0-B6CA-E50CCDDFA207}" srcId="{316461A5-06B8-4029-A3CB-D4DE0440584B}" destId="{7D05FBDF-B664-4A4B-BC71-6A3DF234E420}" srcOrd="0" destOrd="0" parTransId="{A52A9BC6-629C-4F19-8C88-BA370362C8E9}" sibTransId="{F970EEED-05A6-47F2-96C9-91B5288D9604}"/>
    <dgm:cxn modelId="{31514561-6908-C648-8512-9C1CAACC5CF9}" type="presOf" srcId="{316461A5-06B8-4029-A3CB-D4DE0440584B}" destId="{8E670EB9-81E2-4D5D-881F-4C063C843834}" srcOrd="0" destOrd="0" presId="urn:microsoft.com/office/officeart/2018/2/layout/IconLabelList"/>
    <dgm:cxn modelId="{350EDE6E-CA99-254B-B628-F9FF02FC1CE6}" type="presOf" srcId="{7D05FBDF-B664-4A4B-BC71-6A3DF234E420}" destId="{6CEC9857-6EC9-4B26-91A1-009F7C31F3A0}" srcOrd="0" destOrd="0" presId="urn:microsoft.com/office/officeart/2018/2/layout/IconLabelList"/>
    <dgm:cxn modelId="{1E620276-22B5-B14E-B1E2-5DC66E4CD15C}" srcId="{316461A5-06B8-4029-A3CB-D4DE0440584B}" destId="{73192B79-83DC-DE44-B0DB-5FA889016F09}" srcOrd="2" destOrd="0" parTransId="{48FB4EC7-DC74-434B-9EDF-3328E06C12E2}" sibTransId="{B6CCB1A6-3B78-4F4C-9D87-A829B14A53B2}"/>
    <dgm:cxn modelId="{063F798B-2C91-AE40-BCC1-391E74C1137B}" type="presOf" srcId="{2BA1B06D-3329-F546-94F9-1FC2A72A1B1D}" destId="{AE077395-325A-45AC-9261-46C2E55FC914}" srcOrd="0" destOrd="0" presId="urn:microsoft.com/office/officeart/2018/2/layout/IconLabelList"/>
    <dgm:cxn modelId="{D7D212AE-E0AA-A94A-B5C3-6BAA8D1833C1}" type="presOf" srcId="{73192B79-83DC-DE44-B0DB-5FA889016F09}" destId="{DEA4474F-F0D5-4C46-8DDA-F87021B0B28C}" srcOrd="0" destOrd="0" presId="urn:microsoft.com/office/officeart/2018/2/layout/IconLabelList"/>
    <dgm:cxn modelId="{2DE374EA-F893-FC43-9A58-0424D6B81082}" srcId="{316461A5-06B8-4029-A3CB-D4DE0440584B}" destId="{2BA1B06D-3329-F546-94F9-1FC2A72A1B1D}" srcOrd="1" destOrd="0" parTransId="{B5C35683-78D1-474C-A9A1-76354913D26A}" sibTransId="{D3AE38F4-A247-5E49-8D4F-D6B566FBFA88}"/>
    <dgm:cxn modelId="{9CCCE9FF-F109-444C-8F60-F652F9BD9603}" srcId="{316461A5-06B8-4029-A3CB-D4DE0440584B}" destId="{973DE723-8583-7447-8D9A-9942F27B5538}" srcOrd="3" destOrd="0" parTransId="{056CE001-0B49-A241-8AD8-3EC51FC77948}" sibTransId="{651B0D55-A275-AE44-A14A-E6388AAEBBFE}"/>
    <dgm:cxn modelId="{07E9F688-FEA3-B241-92F5-16C8695997B6}" type="presParOf" srcId="{8E670EB9-81E2-4D5D-881F-4C063C843834}" destId="{C81417A8-7B97-467F-8811-B835998A08BB}" srcOrd="0" destOrd="0" presId="urn:microsoft.com/office/officeart/2018/2/layout/IconLabelList"/>
    <dgm:cxn modelId="{5A2C4D34-6A66-5C46-9920-2A0E3EEF3BD4}" type="presParOf" srcId="{C81417A8-7B97-467F-8811-B835998A08BB}" destId="{A0CAD6BB-FF0C-4ADB-8EF6-B0E5FD194EE0}" srcOrd="0" destOrd="0" presId="urn:microsoft.com/office/officeart/2018/2/layout/IconLabelList"/>
    <dgm:cxn modelId="{C4BB2CBF-05F8-DF4D-BDE8-AD0967C6F86D}" type="presParOf" srcId="{C81417A8-7B97-467F-8811-B835998A08BB}" destId="{0CC90961-9935-4618-927C-13170B2D6BA6}" srcOrd="1" destOrd="0" presId="urn:microsoft.com/office/officeart/2018/2/layout/IconLabelList"/>
    <dgm:cxn modelId="{0ACF1177-6F8A-F246-89A9-A231B22E22E7}" type="presParOf" srcId="{C81417A8-7B97-467F-8811-B835998A08BB}" destId="{6CEC9857-6EC9-4B26-91A1-009F7C31F3A0}" srcOrd="2" destOrd="0" presId="urn:microsoft.com/office/officeart/2018/2/layout/IconLabelList"/>
    <dgm:cxn modelId="{7BBC52C3-E8E9-174C-A8ED-A4655CE098FB}" type="presParOf" srcId="{8E670EB9-81E2-4D5D-881F-4C063C843834}" destId="{2F41D6FA-5196-4932-A449-D805209A021B}" srcOrd="1" destOrd="0" presId="urn:microsoft.com/office/officeart/2018/2/layout/IconLabelList"/>
    <dgm:cxn modelId="{03240B0A-6955-0D43-BD2A-0D1B48794C42}" type="presParOf" srcId="{8E670EB9-81E2-4D5D-881F-4C063C843834}" destId="{DAF673EC-951E-4F6B-B605-9B850F2904F9}" srcOrd="2" destOrd="0" presId="urn:microsoft.com/office/officeart/2018/2/layout/IconLabelList"/>
    <dgm:cxn modelId="{B7948255-C328-3840-9769-FDAD2B85E17D}" type="presParOf" srcId="{DAF673EC-951E-4F6B-B605-9B850F2904F9}" destId="{7251A1BD-FA8C-4A97-A88B-2447E6594A0A}" srcOrd="0" destOrd="0" presId="urn:microsoft.com/office/officeart/2018/2/layout/IconLabelList"/>
    <dgm:cxn modelId="{1A6170A3-1163-5549-8663-764BAFC2D10D}" type="presParOf" srcId="{DAF673EC-951E-4F6B-B605-9B850F2904F9}" destId="{061C10C0-5C32-4A8A-9E26-3762F1787730}" srcOrd="1" destOrd="0" presId="urn:microsoft.com/office/officeart/2018/2/layout/IconLabelList"/>
    <dgm:cxn modelId="{D0DADBD6-A828-134C-A85B-CCEB29BED39E}" type="presParOf" srcId="{DAF673EC-951E-4F6B-B605-9B850F2904F9}" destId="{AE077395-325A-45AC-9261-46C2E55FC914}" srcOrd="2" destOrd="0" presId="urn:microsoft.com/office/officeart/2018/2/layout/IconLabelList"/>
    <dgm:cxn modelId="{55225AB6-F395-F94F-B208-8304D851CE2E}" type="presParOf" srcId="{8E670EB9-81E2-4D5D-881F-4C063C843834}" destId="{2889C20D-F0C7-4807-95F6-916E1DFDF49E}" srcOrd="3" destOrd="0" presId="urn:microsoft.com/office/officeart/2018/2/layout/IconLabelList"/>
    <dgm:cxn modelId="{6CAAD21D-26B2-2844-B51E-4FCB8D012BDB}" type="presParOf" srcId="{8E670EB9-81E2-4D5D-881F-4C063C843834}" destId="{DE3167FA-1261-4E98-998B-B7329699C947}" srcOrd="4" destOrd="0" presId="urn:microsoft.com/office/officeart/2018/2/layout/IconLabelList"/>
    <dgm:cxn modelId="{E114EC23-E750-A045-8AA4-591CA7F27291}" type="presParOf" srcId="{DE3167FA-1261-4E98-998B-B7329699C947}" destId="{77B36466-6780-4C2D-B9BE-50D7AE6AC84C}" srcOrd="0" destOrd="0" presId="urn:microsoft.com/office/officeart/2018/2/layout/IconLabelList"/>
    <dgm:cxn modelId="{3F7778F1-6840-2540-87E7-4916B1EA588D}" type="presParOf" srcId="{DE3167FA-1261-4E98-998B-B7329699C947}" destId="{D73E735A-0B1B-4B30-85E2-5E6AA4477A0D}" srcOrd="1" destOrd="0" presId="urn:microsoft.com/office/officeart/2018/2/layout/IconLabelList"/>
    <dgm:cxn modelId="{9286E732-A519-524E-BBF2-98C5FF153343}" type="presParOf" srcId="{DE3167FA-1261-4E98-998B-B7329699C947}" destId="{DEA4474F-F0D5-4C46-8DDA-F87021B0B28C}" srcOrd="2" destOrd="0" presId="urn:microsoft.com/office/officeart/2018/2/layout/IconLabelList"/>
    <dgm:cxn modelId="{5FFEB885-8217-8745-9A27-A55503924607}" type="presParOf" srcId="{8E670EB9-81E2-4D5D-881F-4C063C843834}" destId="{BFAFC7C2-5EDA-4038-8AB1-8BF4DB7C4E00}" srcOrd="5" destOrd="0" presId="urn:microsoft.com/office/officeart/2018/2/layout/IconLabelList"/>
    <dgm:cxn modelId="{1EDE1D5C-2010-3643-86E1-68849FF56F10}" type="presParOf" srcId="{8E670EB9-81E2-4D5D-881F-4C063C843834}" destId="{CE4238C8-6A06-4117-96F3-A4B108A3165F}" srcOrd="6" destOrd="0" presId="urn:microsoft.com/office/officeart/2018/2/layout/IconLabelList"/>
    <dgm:cxn modelId="{71DDCC1C-FEA1-0244-86CB-41E2B43C4FEE}" type="presParOf" srcId="{CE4238C8-6A06-4117-96F3-A4B108A3165F}" destId="{5223520C-8B8B-412B-B082-41F198E70555}" srcOrd="0" destOrd="0" presId="urn:microsoft.com/office/officeart/2018/2/layout/IconLabelList"/>
    <dgm:cxn modelId="{B8BB1837-61A8-734B-A075-79B5DD7A3DE2}" type="presParOf" srcId="{CE4238C8-6A06-4117-96F3-A4B108A3165F}" destId="{CF03756D-62DE-4190-9AE8-17289CE07F47}" srcOrd="1" destOrd="0" presId="urn:microsoft.com/office/officeart/2018/2/layout/IconLabelList"/>
    <dgm:cxn modelId="{4AB32B33-A368-7442-B895-518C977BF6A5}" type="presParOf" srcId="{CE4238C8-6A06-4117-96F3-A4B108A3165F}" destId="{7204AAF8-BEE9-4D2D-B35F-8D37C7456DC1}"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1F60C0-0AF7-454C-BB6F-358BE117ABD1}"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25EFC134-A01E-4794-AE81-8B164F9D45E8}">
      <dgm:prSet/>
      <dgm:spPr/>
      <dgm:t>
        <a:bodyPr/>
        <a:lstStyle/>
        <a:p>
          <a:pPr>
            <a:defRPr b="1"/>
          </a:pPr>
          <a:r>
            <a:rPr lang="en-US"/>
            <a:t>2009</a:t>
          </a:r>
        </a:p>
      </dgm:t>
    </dgm:pt>
    <dgm:pt modelId="{E15B36CD-3FAD-4D48-A5DC-3656787AA11C}" type="parTrans" cxnId="{0A21BF65-BB86-43AB-8A86-B8F910545701}">
      <dgm:prSet/>
      <dgm:spPr/>
      <dgm:t>
        <a:bodyPr/>
        <a:lstStyle/>
        <a:p>
          <a:endParaRPr lang="en-US"/>
        </a:p>
      </dgm:t>
    </dgm:pt>
    <dgm:pt modelId="{EDEAC365-BB9A-4BBE-A62C-92811FF8E26F}" type="sibTrans" cxnId="{0A21BF65-BB86-43AB-8A86-B8F910545701}">
      <dgm:prSet/>
      <dgm:spPr/>
      <dgm:t>
        <a:bodyPr/>
        <a:lstStyle/>
        <a:p>
          <a:endParaRPr lang="en-US"/>
        </a:p>
      </dgm:t>
    </dgm:pt>
    <dgm:pt modelId="{7F18EFA9-F408-4C42-873C-D5DDB9E11EFE}">
      <dgm:prSet/>
      <dgm:spPr/>
      <dgm:t>
        <a:bodyPr/>
        <a:lstStyle/>
        <a:p>
          <a:r>
            <a:rPr lang="en-US"/>
            <a:t>INTRODUCED NAS MALT TO MEET GROWING TRAVEL RETAIL MARKET.</a:t>
          </a:r>
        </a:p>
      </dgm:t>
    </dgm:pt>
    <dgm:pt modelId="{662ADF46-5448-4FD0-BBC7-6DAAFEA6E070}" type="parTrans" cxnId="{5B720417-1396-41A0-89C4-FABEA26091D4}">
      <dgm:prSet/>
      <dgm:spPr/>
      <dgm:t>
        <a:bodyPr/>
        <a:lstStyle/>
        <a:p>
          <a:endParaRPr lang="en-US"/>
        </a:p>
      </dgm:t>
    </dgm:pt>
    <dgm:pt modelId="{4C0DB156-4064-4E18-BDBE-2302D34DE50C}" type="sibTrans" cxnId="{5B720417-1396-41A0-89C4-FABEA26091D4}">
      <dgm:prSet/>
      <dgm:spPr/>
      <dgm:t>
        <a:bodyPr/>
        <a:lstStyle/>
        <a:p>
          <a:endParaRPr lang="en-US"/>
        </a:p>
      </dgm:t>
    </dgm:pt>
    <dgm:pt modelId="{9F11F31A-891F-45BA-B456-5397268D2176}">
      <dgm:prSet/>
      <dgm:spPr/>
      <dgm:t>
        <a:bodyPr/>
        <a:lstStyle/>
        <a:p>
          <a:pPr>
            <a:defRPr b="1"/>
          </a:pPr>
          <a:r>
            <a:rPr lang="en-US"/>
            <a:t>2010</a:t>
          </a:r>
        </a:p>
      </dgm:t>
    </dgm:pt>
    <dgm:pt modelId="{A1CA92C5-AFD9-4196-8F17-203967200073}" type="parTrans" cxnId="{DF56E2BD-4FD5-41F7-9CCB-7BFE160AEA09}">
      <dgm:prSet/>
      <dgm:spPr/>
      <dgm:t>
        <a:bodyPr/>
        <a:lstStyle/>
        <a:p>
          <a:endParaRPr lang="en-US"/>
        </a:p>
      </dgm:t>
    </dgm:pt>
    <dgm:pt modelId="{EA9D2538-CCA0-4EF2-B7C7-ECD6BDD15B18}" type="sibTrans" cxnId="{DF56E2BD-4FD5-41F7-9CCB-7BFE160AEA09}">
      <dgm:prSet/>
      <dgm:spPr/>
      <dgm:t>
        <a:bodyPr/>
        <a:lstStyle/>
        <a:p>
          <a:endParaRPr lang="en-US"/>
        </a:p>
      </dgm:t>
    </dgm:pt>
    <dgm:pt modelId="{DEE5004F-393D-456B-84C5-8ACB46BE2F94}">
      <dgm:prSet/>
      <dgm:spPr/>
      <dgm:t>
        <a:bodyPr/>
        <a:lstStyle/>
        <a:p>
          <a:r>
            <a:rPr lang="en-US"/>
            <a:t>RELEASED LIMITED EDITION OSCURO – EXPENDED THE RANGED TRAVEL RETAIL PRODUCT </a:t>
          </a:r>
        </a:p>
      </dgm:t>
    </dgm:pt>
    <dgm:pt modelId="{A9FC0523-0E06-4693-A5AA-DFDA83F94F62}" type="parTrans" cxnId="{C37AAE05-5E71-40FC-BEFC-3052637324B8}">
      <dgm:prSet/>
      <dgm:spPr/>
      <dgm:t>
        <a:bodyPr/>
        <a:lstStyle/>
        <a:p>
          <a:endParaRPr lang="en-US"/>
        </a:p>
      </dgm:t>
    </dgm:pt>
    <dgm:pt modelId="{8AE7B450-B3F2-40AA-B0B5-71B06056A2E0}" type="sibTrans" cxnId="{C37AAE05-5E71-40FC-BEFC-3052637324B8}">
      <dgm:prSet/>
      <dgm:spPr/>
      <dgm:t>
        <a:bodyPr/>
        <a:lstStyle/>
        <a:p>
          <a:endParaRPr lang="en-US"/>
        </a:p>
      </dgm:t>
    </dgm:pt>
    <dgm:pt modelId="{F6C2FC04-D471-4273-91B0-0FAA263989C6}">
      <dgm:prSet/>
      <dgm:spPr/>
      <dgm:t>
        <a:bodyPr/>
        <a:lstStyle/>
        <a:p>
          <a:pPr>
            <a:defRPr b="1"/>
          </a:pPr>
          <a:r>
            <a:rPr lang="en-US"/>
            <a:t>2011–2012</a:t>
          </a:r>
        </a:p>
      </dgm:t>
    </dgm:pt>
    <dgm:pt modelId="{2B56254E-F5DA-4540-B4A0-E2CB10131653}" type="parTrans" cxnId="{547909F6-6D78-463C-B10E-6D6E25833159}">
      <dgm:prSet/>
      <dgm:spPr/>
      <dgm:t>
        <a:bodyPr/>
        <a:lstStyle/>
        <a:p>
          <a:endParaRPr lang="en-US"/>
        </a:p>
      </dgm:t>
    </dgm:pt>
    <dgm:pt modelId="{234E0F11-5AB4-4A9A-AA13-F8CE5C888FAD}" type="sibTrans" cxnId="{547909F6-6D78-463C-B10E-6D6E25833159}">
      <dgm:prSet/>
      <dgm:spPr/>
      <dgm:t>
        <a:bodyPr/>
        <a:lstStyle/>
        <a:p>
          <a:endParaRPr lang="en-US"/>
        </a:p>
      </dgm:t>
    </dgm:pt>
    <dgm:pt modelId="{863BE51E-95DA-4212-8E09-99A7E6FEF894}">
      <dgm:prSet/>
      <dgm:spPr/>
      <dgm:t>
        <a:bodyPr/>
        <a:lstStyle/>
        <a:p>
          <a:r>
            <a:rPr lang="en-US" dirty="0"/>
            <a:t>RELEASED LIMITED EDITION MASTERS SERIES </a:t>
          </a:r>
        </a:p>
        <a:p>
          <a:r>
            <a:rPr lang="en-US" dirty="0"/>
            <a:t>MMXI AND MMXII </a:t>
          </a:r>
        </a:p>
      </dgm:t>
    </dgm:pt>
    <dgm:pt modelId="{4703101E-316C-47BE-9810-C321EA2046F9}" type="parTrans" cxnId="{A147954D-466C-4454-A910-9C252170D3C3}">
      <dgm:prSet/>
      <dgm:spPr/>
      <dgm:t>
        <a:bodyPr/>
        <a:lstStyle/>
        <a:p>
          <a:endParaRPr lang="en-US"/>
        </a:p>
      </dgm:t>
    </dgm:pt>
    <dgm:pt modelId="{F7E8A071-4530-4EC8-B10F-4A2C750D5269}" type="sibTrans" cxnId="{A147954D-466C-4454-A910-9C252170D3C3}">
      <dgm:prSet/>
      <dgm:spPr/>
      <dgm:t>
        <a:bodyPr/>
        <a:lstStyle/>
        <a:p>
          <a:endParaRPr lang="en-US"/>
        </a:p>
      </dgm:t>
    </dgm:pt>
    <dgm:pt modelId="{06AD6050-7441-BD40-BCB8-FE486E658C9D}">
      <dgm:prSet/>
      <dgm:spPr/>
      <dgm:t>
        <a:bodyPr/>
        <a:lstStyle/>
        <a:p>
          <a:pPr>
            <a:defRPr b="1"/>
          </a:pPr>
          <a:r>
            <a:rPr lang="en-US"/>
            <a:t>2012</a:t>
          </a:r>
        </a:p>
      </dgm:t>
    </dgm:pt>
    <dgm:pt modelId="{E225426A-6F5E-4E42-AE5E-CB1D1549C36E}" type="parTrans" cxnId="{33C47DC0-3465-3440-B601-F84A765E86DB}">
      <dgm:prSet/>
      <dgm:spPr/>
      <dgm:t>
        <a:bodyPr/>
        <a:lstStyle/>
        <a:p>
          <a:endParaRPr lang="en-US"/>
        </a:p>
      </dgm:t>
    </dgm:pt>
    <dgm:pt modelId="{E4D2AA78-59EE-A04F-80E0-96C1160ED468}" type="sibTrans" cxnId="{33C47DC0-3465-3440-B601-F84A765E86DB}">
      <dgm:prSet/>
      <dgm:spPr/>
      <dgm:t>
        <a:bodyPr/>
        <a:lstStyle/>
        <a:p>
          <a:endParaRPr lang="en-US"/>
        </a:p>
      </dgm:t>
    </dgm:pt>
    <dgm:pt modelId="{CDBD19B3-9CC5-7F42-BD27-F84842DDD4E4}">
      <dgm:prSet/>
      <dgm:spPr/>
      <dgm:t>
        <a:bodyPr/>
        <a:lstStyle/>
        <a:p>
          <a:r>
            <a:rPr lang="en-US"/>
            <a:t>INVESTED 100 MILLION </a:t>
          </a:r>
          <a:r>
            <a:rPr lang="en-IN" b="0" i="0"/>
            <a:t>£</a:t>
          </a:r>
          <a:r>
            <a:rPr lang="en-US"/>
            <a:t> IN CONSTRUCTION OF NEW DISTILLARY WHICH WILL INCREASE THE PRODUCTION CAPACITY 4 TIMES WITH EXPECTED COMPLITION IN 2018</a:t>
          </a:r>
        </a:p>
      </dgm:t>
    </dgm:pt>
    <dgm:pt modelId="{51413A14-5C73-7741-A6BB-D85F2138FDB6}" type="parTrans" cxnId="{C614C541-A566-8B4D-A534-2FEA3CD9BA15}">
      <dgm:prSet/>
      <dgm:spPr/>
      <dgm:t>
        <a:bodyPr/>
        <a:lstStyle/>
        <a:p>
          <a:endParaRPr lang="en-US"/>
        </a:p>
      </dgm:t>
    </dgm:pt>
    <dgm:pt modelId="{07377F0A-4C43-C042-AF75-7BA41B307DFA}" type="sibTrans" cxnId="{C614C541-A566-8B4D-A534-2FEA3CD9BA15}">
      <dgm:prSet/>
      <dgm:spPr/>
      <dgm:t>
        <a:bodyPr/>
        <a:lstStyle/>
        <a:p>
          <a:endParaRPr lang="en-US"/>
        </a:p>
      </dgm:t>
    </dgm:pt>
    <dgm:pt modelId="{D99F881E-6F32-9745-98A7-28986BA4225A}">
      <dgm:prSet/>
      <dgm:spPr/>
      <dgm:t>
        <a:bodyPr/>
        <a:lstStyle/>
        <a:p>
          <a:pPr>
            <a:defRPr b="1"/>
          </a:pPr>
          <a:r>
            <a:rPr lang="en-US"/>
            <a:t>2015</a:t>
          </a:r>
        </a:p>
      </dgm:t>
    </dgm:pt>
    <dgm:pt modelId="{E4E887B9-988A-D841-9C72-819219C758C3}" type="parTrans" cxnId="{F991AE72-3D93-4742-8B6D-EE5C7E57BCE0}">
      <dgm:prSet/>
      <dgm:spPr/>
      <dgm:t>
        <a:bodyPr/>
        <a:lstStyle/>
        <a:p>
          <a:endParaRPr lang="en-US"/>
        </a:p>
      </dgm:t>
    </dgm:pt>
    <dgm:pt modelId="{DF9F3CC5-0FC3-784A-B53A-98D4F46FFC97}" type="sibTrans" cxnId="{F991AE72-3D93-4742-8B6D-EE5C7E57BCE0}">
      <dgm:prSet/>
      <dgm:spPr/>
      <dgm:t>
        <a:bodyPr/>
        <a:lstStyle/>
        <a:p>
          <a:endParaRPr lang="en-US"/>
        </a:p>
      </dgm:t>
    </dgm:pt>
    <dgm:pt modelId="{10F3C5C0-016D-3047-9D54-BFC9619D754E}">
      <dgm:prSet custT="1"/>
      <dgm:spPr/>
      <dgm:t>
        <a:bodyPr/>
        <a:lstStyle/>
        <a:p>
          <a:r>
            <a:rPr lang="en-IN" sz="1400" dirty="0"/>
            <a:t>REGIONAL MANAGEMENT HUB IN SINGAPORE, ASIA  </a:t>
          </a:r>
          <a:r>
            <a:rPr lang="en-IN" sz="1350" dirty="0"/>
            <a:t>(CHANGE TO BUSINESS MODEL)</a:t>
          </a:r>
          <a:endParaRPr lang="en-US" sz="1350" dirty="0"/>
        </a:p>
      </dgm:t>
    </dgm:pt>
    <dgm:pt modelId="{F571E757-6DCD-8846-9060-CB9124B878A5}" type="parTrans" cxnId="{864BDEF5-3EB1-EB42-A1A1-A8D79F012B3E}">
      <dgm:prSet/>
      <dgm:spPr/>
      <dgm:t>
        <a:bodyPr/>
        <a:lstStyle/>
        <a:p>
          <a:endParaRPr lang="en-US"/>
        </a:p>
      </dgm:t>
    </dgm:pt>
    <dgm:pt modelId="{8A095CC7-AE64-6A4E-AC78-60732C347E71}" type="sibTrans" cxnId="{864BDEF5-3EB1-EB42-A1A1-A8D79F012B3E}">
      <dgm:prSet/>
      <dgm:spPr/>
      <dgm:t>
        <a:bodyPr/>
        <a:lstStyle/>
        <a:p>
          <a:endParaRPr lang="en-US"/>
        </a:p>
      </dgm:t>
    </dgm:pt>
    <dgm:pt modelId="{904C43B1-5428-E049-A672-6A212F039AE9}" type="pres">
      <dgm:prSet presAssocID="{8F1F60C0-0AF7-454C-BB6F-358BE117ABD1}" presName="root" presStyleCnt="0">
        <dgm:presLayoutVars>
          <dgm:chMax/>
          <dgm:chPref/>
          <dgm:animLvl val="lvl"/>
        </dgm:presLayoutVars>
      </dgm:prSet>
      <dgm:spPr/>
    </dgm:pt>
    <dgm:pt modelId="{999FE964-B95D-314D-AF92-E2A204115F37}" type="pres">
      <dgm:prSet presAssocID="{8F1F60C0-0AF7-454C-BB6F-358BE117ABD1}" presName="divider" presStyleLbl="fgAcc1" presStyleIdx="0" presStyleCnt="6"/>
      <dgm:spPr>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tailEnd type="triangle" w="lg" len="lg"/>
        </a:ln>
        <a:effectLst/>
      </dgm:spPr>
    </dgm:pt>
    <dgm:pt modelId="{5F345332-83CE-D149-B667-7E0A25AD4778}" type="pres">
      <dgm:prSet presAssocID="{8F1F60C0-0AF7-454C-BB6F-358BE117ABD1}" presName="nodes" presStyleCnt="0">
        <dgm:presLayoutVars>
          <dgm:chMax/>
          <dgm:chPref/>
          <dgm:animLvl val="lvl"/>
        </dgm:presLayoutVars>
      </dgm:prSet>
      <dgm:spPr/>
    </dgm:pt>
    <dgm:pt modelId="{EBD73308-C610-784B-B7A7-7B51AC316AC1}" type="pres">
      <dgm:prSet presAssocID="{25EFC134-A01E-4794-AE81-8B164F9D45E8}" presName="composite" presStyleCnt="0"/>
      <dgm:spPr/>
    </dgm:pt>
    <dgm:pt modelId="{E179AE59-D134-6E48-9F38-80171F7F3DBC}" type="pres">
      <dgm:prSet presAssocID="{25EFC134-A01E-4794-AE81-8B164F9D45E8}" presName="ConnectorPoint" presStyleLbl="lnNode1" presStyleIdx="0" presStyleCnt="5"/>
      <dgm:spPr>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gm:spPr>
    </dgm:pt>
    <dgm:pt modelId="{831CBA3D-8AC8-264B-BF34-26B0BB2ACBA7}" type="pres">
      <dgm:prSet presAssocID="{25EFC134-A01E-4794-AE81-8B164F9D45E8}" presName="DropPinPlaceHolder" presStyleCnt="0"/>
      <dgm:spPr/>
    </dgm:pt>
    <dgm:pt modelId="{D38CE03C-86D4-7C47-BF2B-073543E53288}" type="pres">
      <dgm:prSet presAssocID="{25EFC134-A01E-4794-AE81-8B164F9D45E8}" presName="DropPin" presStyleLbl="alignNode1" presStyleIdx="0" presStyleCnt="5"/>
      <dgm:spPr/>
    </dgm:pt>
    <dgm:pt modelId="{CDAAE57E-A19A-324D-BA98-38879819BCE4}" type="pres">
      <dgm:prSet presAssocID="{25EFC134-A01E-4794-AE81-8B164F9D45E8}" presName="Ellipse" presStyleLbl="fgAcc1" presStyleIdx="1" presStyleCnt="6"/>
      <dgm:spPr>
        <a:solidFill>
          <a:schemeClr val="lt1">
            <a:alpha val="90000"/>
            <a:hueOff val="0"/>
            <a:satOff val="0"/>
            <a:lumOff val="0"/>
            <a:alphaOff val="0"/>
          </a:schemeClr>
        </a:solidFill>
        <a:ln w="19050" cap="rnd" cmpd="sng" algn="ctr">
          <a:noFill/>
          <a:prstDash val="solid"/>
        </a:ln>
        <a:effectLst/>
      </dgm:spPr>
    </dgm:pt>
    <dgm:pt modelId="{8360F30D-DBAE-F54B-87D7-4D4BE5915D9A}" type="pres">
      <dgm:prSet presAssocID="{25EFC134-A01E-4794-AE81-8B164F9D45E8}" presName="L2TextContainer" presStyleLbl="revTx" presStyleIdx="0" presStyleCnt="10">
        <dgm:presLayoutVars>
          <dgm:bulletEnabled val="1"/>
        </dgm:presLayoutVars>
      </dgm:prSet>
      <dgm:spPr/>
    </dgm:pt>
    <dgm:pt modelId="{EB95C2AC-809B-354E-B98B-8638B349D6E6}" type="pres">
      <dgm:prSet presAssocID="{25EFC134-A01E-4794-AE81-8B164F9D45E8}" presName="L1TextContainer" presStyleLbl="revTx" presStyleIdx="1" presStyleCnt="10">
        <dgm:presLayoutVars>
          <dgm:chMax val="1"/>
          <dgm:chPref val="1"/>
          <dgm:bulletEnabled val="1"/>
        </dgm:presLayoutVars>
      </dgm:prSet>
      <dgm:spPr/>
    </dgm:pt>
    <dgm:pt modelId="{502B9E1E-496E-2B4F-9D07-F1A00930C9E2}" type="pres">
      <dgm:prSet presAssocID="{25EFC134-A01E-4794-AE81-8B164F9D45E8}" presName="ConnectLine" presStyleLbl="sibTrans1D1" presStyleIdx="0" presStyleCnt="5"/>
      <dgm:spPr>
        <a:noFill/>
        <a:ln w="12700" cap="rnd" cmpd="sng" algn="ctr">
          <a:solidFill>
            <a:schemeClr val="accent5">
              <a:hueOff val="0"/>
              <a:satOff val="0"/>
              <a:lumOff val="0"/>
              <a:alphaOff val="0"/>
            </a:schemeClr>
          </a:solidFill>
          <a:prstDash val="dash"/>
        </a:ln>
        <a:effectLst/>
      </dgm:spPr>
    </dgm:pt>
    <dgm:pt modelId="{99FA773F-CA03-4C4F-A5BF-C184A18B9F39}" type="pres">
      <dgm:prSet presAssocID="{25EFC134-A01E-4794-AE81-8B164F9D45E8}" presName="EmptyPlaceHolder" presStyleCnt="0"/>
      <dgm:spPr/>
    </dgm:pt>
    <dgm:pt modelId="{747BEF92-D273-584B-A1C2-0736C819F8F1}" type="pres">
      <dgm:prSet presAssocID="{EDEAC365-BB9A-4BBE-A62C-92811FF8E26F}" presName="spaceBetweenRectangles" presStyleCnt="0"/>
      <dgm:spPr/>
    </dgm:pt>
    <dgm:pt modelId="{B785251D-3F1D-1049-9345-1DE7E387AB9C}" type="pres">
      <dgm:prSet presAssocID="{9F11F31A-891F-45BA-B456-5397268D2176}" presName="composite" presStyleCnt="0"/>
      <dgm:spPr/>
    </dgm:pt>
    <dgm:pt modelId="{9B5B81CF-6D3E-0B48-BDB4-CE45C166F1FE}" type="pres">
      <dgm:prSet presAssocID="{9F11F31A-891F-45BA-B456-5397268D2176}" presName="ConnectorPoint" presStyleLbl="lnNode1" presStyleIdx="1" presStyleCnt="5"/>
      <dgm:spPr>
        <a:solidFill>
          <a:schemeClr val="accent5">
            <a:hueOff val="-168991"/>
            <a:satOff val="-4524"/>
            <a:lumOff val="-1569"/>
            <a:alphaOff val="0"/>
          </a:schemeClr>
        </a:solidFill>
        <a:ln w="6350" cap="rnd" cmpd="sng" algn="ctr">
          <a:solidFill>
            <a:schemeClr val="lt1">
              <a:hueOff val="0"/>
              <a:satOff val="0"/>
              <a:lumOff val="0"/>
              <a:alphaOff val="0"/>
            </a:schemeClr>
          </a:solidFill>
          <a:prstDash val="solid"/>
        </a:ln>
        <a:effectLst/>
      </dgm:spPr>
    </dgm:pt>
    <dgm:pt modelId="{ABA06868-F60C-B24F-922B-59624FB5C44C}" type="pres">
      <dgm:prSet presAssocID="{9F11F31A-891F-45BA-B456-5397268D2176}" presName="DropPinPlaceHolder" presStyleCnt="0"/>
      <dgm:spPr/>
    </dgm:pt>
    <dgm:pt modelId="{48977BE3-DC98-B442-AC2D-34CDAF9C78DF}" type="pres">
      <dgm:prSet presAssocID="{9F11F31A-891F-45BA-B456-5397268D2176}" presName="DropPin" presStyleLbl="alignNode1" presStyleIdx="1" presStyleCnt="5"/>
      <dgm:spPr/>
    </dgm:pt>
    <dgm:pt modelId="{52D26E16-C642-9D48-A673-1B491FCCF533}" type="pres">
      <dgm:prSet presAssocID="{9F11F31A-891F-45BA-B456-5397268D2176}" presName="Ellipse" presStyleLbl="fgAcc1" presStyleIdx="2" presStyleCnt="6"/>
      <dgm:spPr>
        <a:solidFill>
          <a:schemeClr val="lt1">
            <a:alpha val="90000"/>
            <a:hueOff val="0"/>
            <a:satOff val="0"/>
            <a:lumOff val="0"/>
            <a:alphaOff val="0"/>
          </a:schemeClr>
        </a:solidFill>
        <a:ln w="19050" cap="rnd" cmpd="sng" algn="ctr">
          <a:noFill/>
          <a:prstDash val="solid"/>
        </a:ln>
        <a:effectLst/>
      </dgm:spPr>
    </dgm:pt>
    <dgm:pt modelId="{911EF8E0-BA29-2A49-B732-CEB5481A6A80}" type="pres">
      <dgm:prSet presAssocID="{9F11F31A-891F-45BA-B456-5397268D2176}" presName="L2TextContainer" presStyleLbl="revTx" presStyleIdx="2" presStyleCnt="10">
        <dgm:presLayoutVars>
          <dgm:bulletEnabled val="1"/>
        </dgm:presLayoutVars>
      </dgm:prSet>
      <dgm:spPr/>
    </dgm:pt>
    <dgm:pt modelId="{67C01097-84AD-2E4E-AE16-81673CEA16D8}" type="pres">
      <dgm:prSet presAssocID="{9F11F31A-891F-45BA-B456-5397268D2176}" presName="L1TextContainer" presStyleLbl="revTx" presStyleIdx="3" presStyleCnt="10">
        <dgm:presLayoutVars>
          <dgm:chMax val="1"/>
          <dgm:chPref val="1"/>
          <dgm:bulletEnabled val="1"/>
        </dgm:presLayoutVars>
      </dgm:prSet>
      <dgm:spPr/>
    </dgm:pt>
    <dgm:pt modelId="{DE6BE969-E767-4345-B106-98202692819F}" type="pres">
      <dgm:prSet presAssocID="{9F11F31A-891F-45BA-B456-5397268D2176}" presName="ConnectLine" presStyleLbl="sibTrans1D1" presStyleIdx="1" presStyleCnt="5"/>
      <dgm:spPr>
        <a:noFill/>
        <a:ln w="12700" cap="rnd" cmpd="sng" algn="ctr">
          <a:solidFill>
            <a:schemeClr val="accent5">
              <a:hueOff val="-168991"/>
              <a:satOff val="-4524"/>
              <a:lumOff val="-1569"/>
              <a:alphaOff val="0"/>
            </a:schemeClr>
          </a:solidFill>
          <a:prstDash val="dash"/>
        </a:ln>
        <a:effectLst/>
      </dgm:spPr>
    </dgm:pt>
    <dgm:pt modelId="{4C19D91D-DD0B-2C4A-9AA4-5BED42C6C04E}" type="pres">
      <dgm:prSet presAssocID="{9F11F31A-891F-45BA-B456-5397268D2176}" presName="EmptyPlaceHolder" presStyleCnt="0"/>
      <dgm:spPr/>
    </dgm:pt>
    <dgm:pt modelId="{58F4822B-B1DA-A740-B3CA-C4C75DB8E571}" type="pres">
      <dgm:prSet presAssocID="{EA9D2538-CCA0-4EF2-B7C7-ECD6BDD15B18}" presName="spaceBetweenRectangles" presStyleCnt="0"/>
      <dgm:spPr/>
    </dgm:pt>
    <dgm:pt modelId="{5E6D10D1-4337-0347-883D-B2361EC8C501}" type="pres">
      <dgm:prSet presAssocID="{F6C2FC04-D471-4273-91B0-0FAA263989C6}" presName="composite" presStyleCnt="0"/>
      <dgm:spPr/>
    </dgm:pt>
    <dgm:pt modelId="{449368D0-5B0D-8847-A325-1ED1AC82ECC5}" type="pres">
      <dgm:prSet presAssocID="{F6C2FC04-D471-4273-91B0-0FAA263989C6}" presName="ConnectorPoint" presStyleLbl="lnNode1" presStyleIdx="2" presStyleCnt="5"/>
      <dgm:spPr>
        <a:solidFill>
          <a:schemeClr val="accent5">
            <a:hueOff val="-337983"/>
            <a:satOff val="-9047"/>
            <a:lumOff val="-3139"/>
            <a:alphaOff val="0"/>
          </a:schemeClr>
        </a:solidFill>
        <a:ln w="6350" cap="rnd" cmpd="sng" algn="ctr">
          <a:solidFill>
            <a:schemeClr val="lt1">
              <a:hueOff val="0"/>
              <a:satOff val="0"/>
              <a:lumOff val="0"/>
              <a:alphaOff val="0"/>
            </a:schemeClr>
          </a:solidFill>
          <a:prstDash val="solid"/>
        </a:ln>
        <a:effectLst/>
      </dgm:spPr>
    </dgm:pt>
    <dgm:pt modelId="{9D0F2131-5F4E-074E-8A97-5BFA4972136F}" type="pres">
      <dgm:prSet presAssocID="{F6C2FC04-D471-4273-91B0-0FAA263989C6}" presName="DropPinPlaceHolder" presStyleCnt="0"/>
      <dgm:spPr/>
    </dgm:pt>
    <dgm:pt modelId="{DE409F09-32BB-F947-A244-32A64735EC09}" type="pres">
      <dgm:prSet presAssocID="{F6C2FC04-D471-4273-91B0-0FAA263989C6}" presName="DropPin" presStyleLbl="alignNode1" presStyleIdx="2" presStyleCnt="5"/>
      <dgm:spPr/>
    </dgm:pt>
    <dgm:pt modelId="{DCA59A00-8FB5-D94E-8D52-E6CCDE2B68B8}" type="pres">
      <dgm:prSet presAssocID="{F6C2FC04-D471-4273-91B0-0FAA263989C6}" presName="Ellipse" presStyleLbl="fgAcc1" presStyleIdx="3" presStyleCnt="6"/>
      <dgm:spPr>
        <a:solidFill>
          <a:schemeClr val="lt1">
            <a:alpha val="90000"/>
            <a:hueOff val="0"/>
            <a:satOff val="0"/>
            <a:lumOff val="0"/>
            <a:alphaOff val="0"/>
          </a:schemeClr>
        </a:solidFill>
        <a:ln w="19050" cap="rnd" cmpd="sng" algn="ctr">
          <a:noFill/>
          <a:prstDash val="solid"/>
        </a:ln>
        <a:effectLst/>
      </dgm:spPr>
    </dgm:pt>
    <dgm:pt modelId="{1B30275D-5841-E74B-A88A-4433C609AE9B}" type="pres">
      <dgm:prSet presAssocID="{F6C2FC04-D471-4273-91B0-0FAA263989C6}" presName="L2TextContainer" presStyleLbl="revTx" presStyleIdx="4" presStyleCnt="10">
        <dgm:presLayoutVars>
          <dgm:bulletEnabled val="1"/>
        </dgm:presLayoutVars>
      </dgm:prSet>
      <dgm:spPr/>
    </dgm:pt>
    <dgm:pt modelId="{A942B2FE-FFCD-6E4C-A9AB-E3C04187DA6C}" type="pres">
      <dgm:prSet presAssocID="{F6C2FC04-D471-4273-91B0-0FAA263989C6}" presName="L1TextContainer" presStyleLbl="revTx" presStyleIdx="5" presStyleCnt="10">
        <dgm:presLayoutVars>
          <dgm:chMax val="1"/>
          <dgm:chPref val="1"/>
          <dgm:bulletEnabled val="1"/>
        </dgm:presLayoutVars>
      </dgm:prSet>
      <dgm:spPr/>
    </dgm:pt>
    <dgm:pt modelId="{A3BCCF21-548A-8040-A122-A21588CCAB23}" type="pres">
      <dgm:prSet presAssocID="{F6C2FC04-D471-4273-91B0-0FAA263989C6}" presName="ConnectLine" presStyleLbl="sibTrans1D1" presStyleIdx="2" presStyleCnt="5"/>
      <dgm:spPr>
        <a:noFill/>
        <a:ln w="12700" cap="rnd" cmpd="sng" algn="ctr">
          <a:solidFill>
            <a:schemeClr val="accent5">
              <a:hueOff val="-337983"/>
              <a:satOff val="-9047"/>
              <a:lumOff val="-3139"/>
              <a:alphaOff val="0"/>
            </a:schemeClr>
          </a:solidFill>
          <a:prstDash val="dash"/>
        </a:ln>
        <a:effectLst/>
      </dgm:spPr>
    </dgm:pt>
    <dgm:pt modelId="{269F020D-1626-BF43-8298-EEB418D4DD42}" type="pres">
      <dgm:prSet presAssocID="{F6C2FC04-D471-4273-91B0-0FAA263989C6}" presName="EmptyPlaceHolder" presStyleCnt="0"/>
      <dgm:spPr/>
    </dgm:pt>
    <dgm:pt modelId="{7A9152F0-9DA2-5B4A-8C12-8C70A4516AF1}" type="pres">
      <dgm:prSet presAssocID="{234E0F11-5AB4-4A9A-AA13-F8CE5C888FAD}" presName="spaceBetweenRectangles" presStyleCnt="0"/>
      <dgm:spPr/>
    </dgm:pt>
    <dgm:pt modelId="{F3F2878E-C47D-8F4F-A947-D190800986FC}" type="pres">
      <dgm:prSet presAssocID="{06AD6050-7441-BD40-BCB8-FE486E658C9D}" presName="composite" presStyleCnt="0"/>
      <dgm:spPr/>
    </dgm:pt>
    <dgm:pt modelId="{56C6D8CD-8A98-4943-941B-78CFA65A8C42}" type="pres">
      <dgm:prSet presAssocID="{06AD6050-7441-BD40-BCB8-FE486E658C9D}" presName="ConnectorPoint" presStyleLbl="lnNode1" presStyleIdx="3" presStyleCnt="5"/>
      <dgm:spPr>
        <a:solidFill>
          <a:schemeClr val="accent5">
            <a:hueOff val="-506974"/>
            <a:satOff val="-13571"/>
            <a:lumOff val="-4708"/>
            <a:alphaOff val="0"/>
          </a:schemeClr>
        </a:solidFill>
        <a:ln w="6350" cap="rnd" cmpd="sng" algn="ctr">
          <a:solidFill>
            <a:schemeClr val="lt1">
              <a:hueOff val="0"/>
              <a:satOff val="0"/>
              <a:lumOff val="0"/>
              <a:alphaOff val="0"/>
            </a:schemeClr>
          </a:solidFill>
          <a:prstDash val="solid"/>
        </a:ln>
        <a:effectLst/>
      </dgm:spPr>
    </dgm:pt>
    <dgm:pt modelId="{EA6E22D0-0088-C343-9CD3-2A357AFB9A58}" type="pres">
      <dgm:prSet presAssocID="{06AD6050-7441-BD40-BCB8-FE486E658C9D}" presName="DropPinPlaceHolder" presStyleCnt="0"/>
      <dgm:spPr/>
    </dgm:pt>
    <dgm:pt modelId="{1EC87F01-52D6-FF4C-B0AE-E36374B399BA}" type="pres">
      <dgm:prSet presAssocID="{06AD6050-7441-BD40-BCB8-FE486E658C9D}" presName="DropPin" presStyleLbl="alignNode1" presStyleIdx="3" presStyleCnt="5"/>
      <dgm:spPr/>
    </dgm:pt>
    <dgm:pt modelId="{089D5FD2-3154-674F-8F4A-902899235ACB}" type="pres">
      <dgm:prSet presAssocID="{06AD6050-7441-BD40-BCB8-FE486E658C9D}" presName="Ellipse" presStyleLbl="fgAcc1" presStyleIdx="4" presStyleCnt="6"/>
      <dgm:spPr>
        <a:solidFill>
          <a:schemeClr val="lt1">
            <a:alpha val="90000"/>
            <a:hueOff val="0"/>
            <a:satOff val="0"/>
            <a:lumOff val="0"/>
            <a:alphaOff val="0"/>
          </a:schemeClr>
        </a:solidFill>
        <a:ln w="19050" cap="rnd" cmpd="sng" algn="ctr">
          <a:noFill/>
          <a:prstDash val="solid"/>
        </a:ln>
        <a:effectLst/>
      </dgm:spPr>
    </dgm:pt>
    <dgm:pt modelId="{27E084B7-0F40-FE47-AD53-968F233505FD}" type="pres">
      <dgm:prSet presAssocID="{06AD6050-7441-BD40-BCB8-FE486E658C9D}" presName="L2TextContainer" presStyleLbl="revTx" presStyleIdx="6" presStyleCnt="10">
        <dgm:presLayoutVars>
          <dgm:bulletEnabled val="1"/>
        </dgm:presLayoutVars>
      </dgm:prSet>
      <dgm:spPr/>
    </dgm:pt>
    <dgm:pt modelId="{4E64922E-FD4A-7C48-8880-1F187DA22CF8}" type="pres">
      <dgm:prSet presAssocID="{06AD6050-7441-BD40-BCB8-FE486E658C9D}" presName="L1TextContainer" presStyleLbl="revTx" presStyleIdx="7" presStyleCnt="10">
        <dgm:presLayoutVars>
          <dgm:chMax val="1"/>
          <dgm:chPref val="1"/>
          <dgm:bulletEnabled val="1"/>
        </dgm:presLayoutVars>
      </dgm:prSet>
      <dgm:spPr/>
    </dgm:pt>
    <dgm:pt modelId="{1286EA46-E08D-7F47-9AA0-0DBAE642EC18}" type="pres">
      <dgm:prSet presAssocID="{06AD6050-7441-BD40-BCB8-FE486E658C9D}" presName="ConnectLine" presStyleLbl="sibTrans1D1" presStyleIdx="3" presStyleCnt="5"/>
      <dgm:spPr>
        <a:noFill/>
        <a:ln w="12700" cap="rnd" cmpd="sng" algn="ctr">
          <a:solidFill>
            <a:schemeClr val="accent5">
              <a:hueOff val="-506974"/>
              <a:satOff val="-13571"/>
              <a:lumOff val="-4708"/>
              <a:alphaOff val="0"/>
            </a:schemeClr>
          </a:solidFill>
          <a:prstDash val="dash"/>
        </a:ln>
        <a:effectLst/>
      </dgm:spPr>
    </dgm:pt>
    <dgm:pt modelId="{7373A2EB-1CD3-BF4A-8582-5C319CF89485}" type="pres">
      <dgm:prSet presAssocID="{06AD6050-7441-BD40-BCB8-FE486E658C9D}" presName="EmptyPlaceHolder" presStyleCnt="0"/>
      <dgm:spPr/>
    </dgm:pt>
    <dgm:pt modelId="{FE35AB17-3604-6445-A353-61539C0DE5D7}" type="pres">
      <dgm:prSet presAssocID="{E4D2AA78-59EE-A04F-80E0-96C1160ED468}" presName="spaceBetweenRectangles" presStyleCnt="0"/>
      <dgm:spPr/>
    </dgm:pt>
    <dgm:pt modelId="{9E4CC0C2-3DC0-FA46-B0D9-F060CE413BC7}" type="pres">
      <dgm:prSet presAssocID="{D99F881E-6F32-9745-98A7-28986BA4225A}" presName="composite" presStyleCnt="0"/>
      <dgm:spPr/>
    </dgm:pt>
    <dgm:pt modelId="{1C1EF688-AF34-AD40-B60C-9D512301FF7A}" type="pres">
      <dgm:prSet presAssocID="{D99F881E-6F32-9745-98A7-28986BA4225A}" presName="ConnectorPoint" presStyleLbl="lnNode1" presStyleIdx="4" presStyleCnt="5"/>
      <dgm:spPr>
        <a:solidFill>
          <a:schemeClr val="accent5">
            <a:hueOff val="-675965"/>
            <a:satOff val="-18095"/>
            <a:lumOff val="-6277"/>
            <a:alphaOff val="0"/>
          </a:schemeClr>
        </a:solidFill>
        <a:ln w="6350" cap="rnd" cmpd="sng" algn="ctr">
          <a:solidFill>
            <a:schemeClr val="lt1">
              <a:hueOff val="0"/>
              <a:satOff val="0"/>
              <a:lumOff val="0"/>
              <a:alphaOff val="0"/>
            </a:schemeClr>
          </a:solidFill>
          <a:prstDash val="solid"/>
        </a:ln>
        <a:effectLst/>
      </dgm:spPr>
    </dgm:pt>
    <dgm:pt modelId="{E54BE8F1-39CD-6341-BA1B-45FC4067EB20}" type="pres">
      <dgm:prSet presAssocID="{D99F881E-6F32-9745-98A7-28986BA4225A}" presName="DropPinPlaceHolder" presStyleCnt="0"/>
      <dgm:spPr/>
    </dgm:pt>
    <dgm:pt modelId="{7095533A-C22E-1944-B6B9-D86809A37E34}" type="pres">
      <dgm:prSet presAssocID="{D99F881E-6F32-9745-98A7-28986BA4225A}" presName="DropPin" presStyleLbl="alignNode1" presStyleIdx="4" presStyleCnt="5"/>
      <dgm:spPr/>
    </dgm:pt>
    <dgm:pt modelId="{8B40BE5F-1AA9-FD41-BB2A-B84ED1106927}" type="pres">
      <dgm:prSet presAssocID="{D99F881E-6F32-9745-98A7-28986BA4225A}" presName="Ellipse" presStyleLbl="fgAcc1" presStyleIdx="5" presStyleCnt="6"/>
      <dgm:spPr>
        <a:solidFill>
          <a:schemeClr val="lt1">
            <a:alpha val="90000"/>
            <a:hueOff val="0"/>
            <a:satOff val="0"/>
            <a:lumOff val="0"/>
            <a:alphaOff val="0"/>
          </a:schemeClr>
        </a:solidFill>
        <a:ln w="19050" cap="rnd" cmpd="sng" algn="ctr">
          <a:noFill/>
          <a:prstDash val="solid"/>
        </a:ln>
        <a:effectLst/>
      </dgm:spPr>
    </dgm:pt>
    <dgm:pt modelId="{68D8F87B-DDB6-D14E-B92E-AE01932A8034}" type="pres">
      <dgm:prSet presAssocID="{D99F881E-6F32-9745-98A7-28986BA4225A}" presName="L2TextContainer" presStyleLbl="revTx" presStyleIdx="8" presStyleCnt="10">
        <dgm:presLayoutVars>
          <dgm:bulletEnabled val="1"/>
        </dgm:presLayoutVars>
      </dgm:prSet>
      <dgm:spPr/>
    </dgm:pt>
    <dgm:pt modelId="{B08B63DE-73BD-B74E-AC18-368A4273989C}" type="pres">
      <dgm:prSet presAssocID="{D99F881E-6F32-9745-98A7-28986BA4225A}" presName="L1TextContainer" presStyleLbl="revTx" presStyleIdx="9" presStyleCnt="10">
        <dgm:presLayoutVars>
          <dgm:chMax val="1"/>
          <dgm:chPref val="1"/>
          <dgm:bulletEnabled val="1"/>
        </dgm:presLayoutVars>
      </dgm:prSet>
      <dgm:spPr/>
    </dgm:pt>
    <dgm:pt modelId="{41321150-FFD2-BF41-8F5E-FB35B7858584}" type="pres">
      <dgm:prSet presAssocID="{D99F881E-6F32-9745-98A7-28986BA4225A}" presName="ConnectLine" presStyleLbl="sibTrans1D1" presStyleIdx="4" presStyleCnt="5"/>
      <dgm:spPr>
        <a:noFill/>
        <a:ln w="12700" cap="rnd" cmpd="sng" algn="ctr">
          <a:solidFill>
            <a:schemeClr val="accent5">
              <a:hueOff val="-675965"/>
              <a:satOff val="-18095"/>
              <a:lumOff val="-6277"/>
              <a:alphaOff val="0"/>
            </a:schemeClr>
          </a:solidFill>
          <a:prstDash val="dash"/>
        </a:ln>
        <a:effectLst/>
      </dgm:spPr>
    </dgm:pt>
    <dgm:pt modelId="{56E4B40A-4F3E-FC4D-8108-B185C0B04CD8}" type="pres">
      <dgm:prSet presAssocID="{D99F881E-6F32-9745-98A7-28986BA4225A}" presName="EmptyPlaceHolder" presStyleCnt="0"/>
      <dgm:spPr/>
    </dgm:pt>
  </dgm:ptLst>
  <dgm:cxnLst>
    <dgm:cxn modelId="{C37AAE05-5E71-40FC-BEFC-3052637324B8}" srcId="{9F11F31A-891F-45BA-B456-5397268D2176}" destId="{DEE5004F-393D-456B-84C5-8ACB46BE2F94}" srcOrd="0" destOrd="0" parTransId="{A9FC0523-0E06-4693-A5AA-DFDA83F94F62}" sibTransId="{8AE7B450-B3F2-40AA-B0B5-71B06056A2E0}"/>
    <dgm:cxn modelId="{B403E716-B9EE-6B4B-B8F0-345EE69A6BFA}" type="presOf" srcId="{9F11F31A-891F-45BA-B456-5397268D2176}" destId="{67C01097-84AD-2E4E-AE16-81673CEA16D8}" srcOrd="0" destOrd="0" presId="urn:microsoft.com/office/officeart/2017/3/layout/DropPinTimeline"/>
    <dgm:cxn modelId="{5B720417-1396-41A0-89C4-FABEA26091D4}" srcId="{25EFC134-A01E-4794-AE81-8B164F9D45E8}" destId="{7F18EFA9-F408-4C42-873C-D5DDB9E11EFE}" srcOrd="0" destOrd="0" parTransId="{662ADF46-5448-4FD0-BBC7-6DAAFEA6E070}" sibTransId="{4C0DB156-4064-4E18-BDBE-2302D34DE50C}"/>
    <dgm:cxn modelId="{BA773C33-9221-DE4F-8F47-D501CEA464A1}" type="presOf" srcId="{CDBD19B3-9CC5-7F42-BD27-F84842DDD4E4}" destId="{27E084B7-0F40-FE47-AD53-968F233505FD}" srcOrd="0" destOrd="0" presId="urn:microsoft.com/office/officeart/2017/3/layout/DropPinTimeline"/>
    <dgm:cxn modelId="{AF62BA34-4410-F94D-A45D-031D43D4ED36}" type="presOf" srcId="{863BE51E-95DA-4212-8E09-99A7E6FEF894}" destId="{1B30275D-5841-E74B-A88A-4433C609AE9B}" srcOrd="0" destOrd="0" presId="urn:microsoft.com/office/officeart/2017/3/layout/DropPinTimeline"/>
    <dgm:cxn modelId="{C614C541-A566-8B4D-A534-2FEA3CD9BA15}" srcId="{06AD6050-7441-BD40-BCB8-FE486E658C9D}" destId="{CDBD19B3-9CC5-7F42-BD27-F84842DDD4E4}" srcOrd="0" destOrd="0" parTransId="{51413A14-5C73-7741-A6BB-D85F2138FDB6}" sibTransId="{07377F0A-4C43-C042-AF75-7BA41B307DFA}"/>
    <dgm:cxn modelId="{0A21BF65-BB86-43AB-8A86-B8F910545701}" srcId="{8F1F60C0-0AF7-454C-BB6F-358BE117ABD1}" destId="{25EFC134-A01E-4794-AE81-8B164F9D45E8}" srcOrd="0" destOrd="0" parTransId="{E15B36CD-3FAD-4D48-A5DC-3656787AA11C}" sibTransId="{EDEAC365-BB9A-4BBE-A62C-92811FF8E26F}"/>
    <dgm:cxn modelId="{A147954D-466C-4454-A910-9C252170D3C3}" srcId="{F6C2FC04-D471-4273-91B0-0FAA263989C6}" destId="{863BE51E-95DA-4212-8E09-99A7E6FEF894}" srcOrd="0" destOrd="0" parTransId="{4703101E-316C-47BE-9810-C321EA2046F9}" sibTransId="{F7E8A071-4530-4EC8-B10F-4A2C750D5269}"/>
    <dgm:cxn modelId="{F991AE72-3D93-4742-8B6D-EE5C7E57BCE0}" srcId="{8F1F60C0-0AF7-454C-BB6F-358BE117ABD1}" destId="{D99F881E-6F32-9745-98A7-28986BA4225A}" srcOrd="4" destOrd="0" parTransId="{E4E887B9-988A-D841-9C72-819219C758C3}" sibTransId="{DF9F3CC5-0FC3-784A-B53A-98D4F46FFC97}"/>
    <dgm:cxn modelId="{57629E87-92C8-C647-B9E3-4A90B1F8D1FD}" type="presOf" srcId="{DEE5004F-393D-456B-84C5-8ACB46BE2F94}" destId="{911EF8E0-BA29-2A49-B732-CEB5481A6A80}" srcOrd="0" destOrd="0" presId="urn:microsoft.com/office/officeart/2017/3/layout/DropPinTimeline"/>
    <dgm:cxn modelId="{B40EDFA0-B0D2-254E-BEE7-F91E788E47E7}" type="presOf" srcId="{7F18EFA9-F408-4C42-873C-D5DDB9E11EFE}" destId="{8360F30D-DBAE-F54B-87D7-4D4BE5915D9A}" srcOrd="0" destOrd="0" presId="urn:microsoft.com/office/officeart/2017/3/layout/DropPinTimeline"/>
    <dgm:cxn modelId="{C40025B2-A367-8946-B5DC-1C5B335D6978}" type="presOf" srcId="{D99F881E-6F32-9745-98A7-28986BA4225A}" destId="{B08B63DE-73BD-B74E-AC18-368A4273989C}" srcOrd="0" destOrd="0" presId="urn:microsoft.com/office/officeart/2017/3/layout/DropPinTimeline"/>
    <dgm:cxn modelId="{DF56E2BD-4FD5-41F7-9CCB-7BFE160AEA09}" srcId="{8F1F60C0-0AF7-454C-BB6F-358BE117ABD1}" destId="{9F11F31A-891F-45BA-B456-5397268D2176}" srcOrd="1" destOrd="0" parTransId="{A1CA92C5-AFD9-4196-8F17-203967200073}" sibTransId="{EA9D2538-CCA0-4EF2-B7C7-ECD6BDD15B18}"/>
    <dgm:cxn modelId="{33C47DC0-3465-3440-B601-F84A765E86DB}" srcId="{8F1F60C0-0AF7-454C-BB6F-358BE117ABD1}" destId="{06AD6050-7441-BD40-BCB8-FE486E658C9D}" srcOrd="3" destOrd="0" parTransId="{E225426A-6F5E-4E42-AE5E-CB1D1549C36E}" sibTransId="{E4D2AA78-59EE-A04F-80E0-96C1160ED468}"/>
    <dgm:cxn modelId="{B490E0C2-2E34-104A-A485-6E4B58426276}" type="presOf" srcId="{25EFC134-A01E-4794-AE81-8B164F9D45E8}" destId="{EB95C2AC-809B-354E-B98B-8638B349D6E6}" srcOrd="0" destOrd="0" presId="urn:microsoft.com/office/officeart/2017/3/layout/DropPinTimeline"/>
    <dgm:cxn modelId="{8B5AD2D1-3F0B-C04A-8F10-DE45D6792BAE}" type="presOf" srcId="{06AD6050-7441-BD40-BCB8-FE486E658C9D}" destId="{4E64922E-FD4A-7C48-8880-1F187DA22CF8}" srcOrd="0" destOrd="0" presId="urn:microsoft.com/office/officeart/2017/3/layout/DropPinTimeline"/>
    <dgm:cxn modelId="{DEC973E0-D8D1-A940-BDE4-9F5A9117FCE1}" type="presOf" srcId="{10F3C5C0-016D-3047-9D54-BFC9619D754E}" destId="{68D8F87B-DDB6-D14E-B92E-AE01932A8034}" srcOrd="0" destOrd="0" presId="urn:microsoft.com/office/officeart/2017/3/layout/DropPinTimeline"/>
    <dgm:cxn modelId="{864BDEF5-3EB1-EB42-A1A1-A8D79F012B3E}" srcId="{D99F881E-6F32-9745-98A7-28986BA4225A}" destId="{10F3C5C0-016D-3047-9D54-BFC9619D754E}" srcOrd="0" destOrd="0" parTransId="{F571E757-6DCD-8846-9060-CB9124B878A5}" sibTransId="{8A095CC7-AE64-6A4E-AC78-60732C347E71}"/>
    <dgm:cxn modelId="{547909F6-6D78-463C-B10E-6D6E25833159}" srcId="{8F1F60C0-0AF7-454C-BB6F-358BE117ABD1}" destId="{F6C2FC04-D471-4273-91B0-0FAA263989C6}" srcOrd="2" destOrd="0" parTransId="{2B56254E-F5DA-4540-B4A0-E2CB10131653}" sibTransId="{234E0F11-5AB4-4A9A-AA13-F8CE5C888FAD}"/>
    <dgm:cxn modelId="{A1991EF8-2AE2-CF42-86E5-38FFC2CAF67D}" type="presOf" srcId="{F6C2FC04-D471-4273-91B0-0FAA263989C6}" destId="{A942B2FE-FFCD-6E4C-A9AB-E3C04187DA6C}" srcOrd="0" destOrd="0" presId="urn:microsoft.com/office/officeart/2017/3/layout/DropPinTimeline"/>
    <dgm:cxn modelId="{95AA84FE-E8A4-EB49-86B7-38BCAEDBAF2E}" type="presOf" srcId="{8F1F60C0-0AF7-454C-BB6F-358BE117ABD1}" destId="{904C43B1-5428-E049-A672-6A212F039AE9}" srcOrd="0" destOrd="0" presId="urn:microsoft.com/office/officeart/2017/3/layout/DropPinTimeline"/>
    <dgm:cxn modelId="{0825B52F-11AC-F545-896A-3D4F8A24CFAD}" type="presParOf" srcId="{904C43B1-5428-E049-A672-6A212F039AE9}" destId="{999FE964-B95D-314D-AF92-E2A204115F37}" srcOrd="0" destOrd="0" presId="urn:microsoft.com/office/officeart/2017/3/layout/DropPinTimeline"/>
    <dgm:cxn modelId="{F50AA1CF-C44C-E746-A567-6A4040CCFD34}" type="presParOf" srcId="{904C43B1-5428-E049-A672-6A212F039AE9}" destId="{5F345332-83CE-D149-B667-7E0A25AD4778}" srcOrd="1" destOrd="0" presId="urn:microsoft.com/office/officeart/2017/3/layout/DropPinTimeline"/>
    <dgm:cxn modelId="{B48CBFE8-0AAE-8040-9F62-3EDB344D3A9C}" type="presParOf" srcId="{5F345332-83CE-D149-B667-7E0A25AD4778}" destId="{EBD73308-C610-784B-B7A7-7B51AC316AC1}" srcOrd="0" destOrd="0" presId="urn:microsoft.com/office/officeart/2017/3/layout/DropPinTimeline"/>
    <dgm:cxn modelId="{F26B0BD2-8628-2943-8376-A68A874D6FE8}" type="presParOf" srcId="{EBD73308-C610-784B-B7A7-7B51AC316AC1}" destId="{E179AE59-D134-6E48-9F38-80171F7F3DBC}" srcOrd="0" destOrd="0" presId="urn:microsoft.com/office/officeart/2017/3/layout/DropPinTimeline"/>
    <dgm:cxn modelId="{1FB9C51F-DB60-654C-9F8C-5FFB8315DC1E}" type="presParOf" srcId="{EBD73308-C610-784B-B7A7-7B51AC316AC1}" destId="{831CBA3D-8AC8-264B-BF34-26B0BB2ACBA7}" srcOrd="1" destOrd="0" presId="urn:microsoft.com/office/officeart/2017/3/layout/DropPinTimeline"/>
    <dgm:cxn modelId="{D1CEB3CD-8ADC-C04D-BF15-B33573C31FBC}" type="presParOf" srcId="{831CBA3D-8AC8-264B-BF34-26B0BB2ACBA7}" destId="{D38CE03C-86D4-7C47-BF2B-073543E53288}" srcOrd="0" destOrd="0" presId="urn:microsoft.com/office/officeart/2017/3/layout/DropPinTimeline"/>
    <dgm:cxn modelId="{17D8DC2D-DEFF-0440-B612-605625A735DF}" type="presParOf" srcId="{831CBA3D-8AC8-264B-BF34-26B0BB2ACBA7}" destId="{CDAAE57E-A19A-324D-BA98-38879819BCE4}" srcOrd="1" destOrd="0" presId="urn:microsoft.com/office/officeart/2017/3/layout/DropPinTimeline"/>
    <dgm:cxn modelId="{D6F08C93-3C14-E74E-91FB-B4B99FA47F27}" type="presParOf" srcId="{EBD73308-C610-784B-B7A7-7B51AC316AC1}" destId="{8360F30D-DBAE-F54B-87D7-4D4BE5915D9A}" srcOrd="2" destOrd="0" presId="urn:microsoft.com/office/officeart/2017/3/layout/DropPinTimeline"/>
    <dgm:cxn modelId="{E83B681D-0FCB-7C4F-A5CF-441E8D5CC3E1}" type="presParOf" srcId="{EBD73308-C610-784B-B7A7-7B51AC316AC1}" destId="{EB95C2AC-809B-354E-B98B-8638B349D6E6}" srcOrd="3" destOrd="0" presId="urn:microsoft.com/office/officeart/2017/3/layout/DropPinTimeline"/>
    <dgm:cxn modelId="{9DD8C9E3-4D08-4645-B5ED-4E1132EAA53E}" type="presParOf" srcId="{EBD73308-C610-784B-B7A7-7B51AC316AC1}" destId="{502B9E1E-496E-2B4F-9D07-F1A00930C9E2}" srcOrd="4" destOrd="0" presId="urn:microsoft.com/office/officeart/2017/3/layout/DropPinTimeline"/>
    <dgm:cxn modelId="{D6ACCCE8-59B7-5A4F-A579-AF923D69270F}" type="presParOf" srcId="{EBD73308-C610-784B-B7A7-7B51AC316AC1}" destId="{99FA773F-CA03-4C4F-A5BF-C184A18B9F39}" srcOrd="5" destOrd="0" presId="urn:microsoft.com/office/officeart/2017/3/layout/DropPinTimeline"/>
    <dgm:cxn modelId="{6F251DDF-D2B0-9643-B400-2770E4010962}" type="presParOf" srcId="{5F345332-83CE-D149-B667-7E0A25AD4778}" destId="{747BEF92-D273-584B-A1C2-0736C819F8F1}" srcOrd="1" destOrd="0" presId="urn:microsoft.com/office/officeart/2017/3/layout/DropPinTimeline"/>
    <dgm:cxn modelId="{4853C4B1-BC96-B247-AB42-C47226A263AD}" type="presParOf" srcId="{5F345332-83CE-D149-B667-7E0A25AD4778}" destId="{B785251D-3F1D-1049-9345-1DE7E387AB9C}" srcOrd="2" destOrd="0" presId="urn:microsoft.com/office/officeart/2017/3/layout/DropPinTimeline"/>
    <dgm:cxn modelId="{98D3649E-1C98-A34D-A289-6932C74607FD}" type="presParOf" srcId="{B785251D-3F1D-1049-9345-1DE7E387AB9C}" destId="{9B5B81CF-6D3E-0B48-BDB4-CE45C166F1FE}" srcOrd="0" destOrd="0" presId="urn:microsoft.com/office/officeart/2017/3/layout/DropPinTimeline"/>
    <dgm:cxn modelId="{C1EFCCB4-11AE-974C-93BB-4A4213769FA2}" type="presParOf" srcId="{B785251D-3F1D-1049-9345-1DE7E387AB9C}" destId="{ABA06868-F60C-B24F-922B-59624FB5C44C}" srcOrd="1" destOrd="0" presId="urn:microsoft.com/office/officeart/2017/3/layout/DropPinTimeline"/>
    <dgm:cxn modelId="{8FD5AC5E-C5DB-8E4A-828B-EB17ACA2889E}" type="presParOf" srcId="{ABA06868-F60C-B24F-922B-59624FB5C44C}" destId="{48977BE3-DC98-B442-AC2D-34CDAF9C78DF}" srcOrd="0" destOrd="0" presId="urn:microsoft.com/office/officeart/2017/3/layout/DropPinTimeline"/>
    <dgm:cxn modelId="{C542AE0E-F9CD-364B-A80D-B36AB882F59D}" type="presParOf" srcId="{ABA06868-F60C-B24F-922B-59624FB5C44C}" destId="{52D26E16-C642-9D48-A673-1B491FCCF533}" srcOrd="1" destOrd="0" presId="urn:microsoft.com/office/officeart/2017/3/layout/DropPinTimeline"/>
    <dgm:cxn modelId="{BA5592E7-5A6D-DE41-9BB9-647BFD3CA2DC}" type="presParOf" srcId="{B785251D-3F1D-1049-9345-1DE7E387AB9C}" destId="{911EF8E0-BA29-2A49-B732-CEB5481A6A80}" srcOrd="2" destOrd="0" presId="urn:microsoft.com/office/officeart/2017/3/layout/DropPinTimeline"/>
    <dgm:cxn modelId="{1322A935-3ED4-B942-8BA3-291D0DE27A0D}" type="presParOf" srcId="{B785251D-3F1D-1049-9345-1DE7E387AB9C}" destId="{67C01097-84AD-2E4E-AE16-81673CEA16D8}" srcOrd="3" destOrd="0" presId="urn:microsoft.com/office/officeart/2017/3/layout/DropPinTimeline"/>
    <dgm:cxn modelId="{BCADAE20-F20A-EC43-8391-8807F744EE9C}" type="presParOf" srcId="{B785251D-3F1D-1049-9345-1DE7E387AB9C}" destId="{DE6BE969-E767-4345-B106-98202692819F}" srcOrd="4" destOrd="0" presId="urn:microsoft.com/office/officeart/2017/3/layout/DropPinTimeline"/>
    <dgm:cxn modelId="{4B1F0F61-E715-174B-B121-471A8C563D04}" type="presParOf" srcId="{B785251D-3F1D-1049-9345-1DE7E387AB9C}" destId="{4C19D91D-DD0B-2C4A-9AA4-5BED42C6C04E}" srcOrd="5" destOrd="0" presId="urn:microsoft.com/office/officeart/2017/3/layout/DropPinTimeline"/>
    <dgm:cxn modelId="{3B520864-D738-1041-9A83-5E2EAE0C2010}" type="presParOf" srcId="{5F345332-83CE-D149-B667-7E0A25AD4778}" destId="{58F4822B-B1DA-A740-B3CA-C4C75DB8E571}" srcOrd="3" destOrd="0" presId="urn:microsoft.com/office/officeart/2017/3/layout/DropPinTimeline"/>
    <dgm:cxn modelId="{13E54DB6-1123-D542-A628-901D217F1120}" type="presParOf" srcId="{5F345332-83CE-D149-B667-7E0A25AD4778}" destId="{5E6D10D1-4337-0347-883D-B2361EC8C501}" srcOrd="4" destOrd="0" presId="urn:microsoft.com/office/officeart/2017/3/layout/DropPinTimeline"/>
    <dgm:cxn modelId="{FFA47E59-2CE4-764A-98C9-1D0B87CCCC63}" type="presParOf" srcId="{5E6D10D1-4337-0347-883D-B2361EC8C501}" destId="{449368D0-5B0D-8847-A325-1ED1AC82ECC5}" srcOrd="0" destOrd="0" presId="urn:microsoft.com/office/officeart/2017/3/layout/DropPinTimeline"/>
    <dgm:cxn modelId="{39E6E00F-1284-034F-9532-801B39248FA1}" type="presParOf" srcId="{5E6D10D1-4337-0347-883D-B2361EC8C501}" destId="{9D0F2131-5F4E-074E-8A97-5BFA4972136F}" srcOrd="1" destOrd="0" presId="urn:microsoft.com/office/officeart/2017/3/layout/DropPinTimeline"/>
    <dgm:cxn modelId="{E2EF6A0B-739E-D64B-AA33-D8FEC6877641}" type="presParOf" srcId="{9D0F2131-5F4E-074E-8A97-5BFA4972136F}" destId="{DE409F09-32BB-F947-A244-32A64735EC09}" srcOrd="0" destOrd="0" presId="urn:microsoft.com/office/officeart/2017/3/layout/DropPinTimeline"/>
    <dgm:cxn modelId="{AA31BF54-6AA0-C546-BE77-37442E12C695}" type="presParOf" srcId="{9D0F2131-5F4E-074E-8A97-5BFA4972136F}" destId="{DCA59A00-8FB5-D94E-8D52-E6CCDE2B68B8}" srcOrd="1" destOrd="0" presId="urn:microsoft.com/office/officeart/2017/3/layout/DropPinTimeline"/>
    <dgm:cxn modelId="{CFFA4BBB-E83F-E44E-B5DD-D42932B568AB}" type="presParOf" srcId="{5E6D10D1-4337-0347-883D-B2361EC8C501}" destId="{1B30275D-5841-E74B-A88A-4433C609AE9B}" srcOrd="2" destOrd="0" presId="urn:microsoft.com/office/officeart/2017/3/layout/DropPinTimeline"/>
    <dgm:cxn modelId="{CEB78CCB-72C2-DC4E-A3E3-41B039BC85ED}" type="presParOf" srcId="{5E6D10D1-4337-0347-883D-B2361EC8C501}" destId="{A942B2FE-FFCD-6E4C-A9AB-E3C04187DA6C}" srcOrd="3" destOrd="0" presId="urn:microsoft.com/office/officeart/2017/3/layout/DropPinTimeline"/>
    <dgm:cxn modelId="{C482F28B-BF88-DC44-8D85-A5174F97BAF9}" type="presParOf" srcId="{5E6D10D1-4337-0347-883D-B2361EC8C501}" destId="{A3BCCF21-548A-8040-A122-A21588CCAB23}" srcOrd="4" destOrd="0" presId="urn:microsoft.com/office/officeart/2017/3/layout/DropPinTimeline"/>
    <dgm:cxn modelId="{36A42640-3DE9-E04B-BC76-5D17FD9A4766}" type="presParOf" srcId="{5E6D10D1-4337-0347-883D-B2361EC8C501}" destId="{269F020D-1626-BF43-8298-EEB418D4DD42}" srcOrd="5" destOrd="0" presId="urn:microsoft.com/office/officeart/2017/3/layout/DropPinTimeline"/>
    <dgm:cxn modelId="{4094EC23-8A76-1A4F-A226-8AD6D4BE4CA0}" type="presParOf" srcId="{5F345332-83CE-D149-B667-7E0A25AD4778}" destId="{7A9152F0-9DA2-5B4A-8C12-8C70A4516AF1}" srcOrd="5" destOrd="0" presId="urn:microsoft.com/office/officeart/2017/3/layout/DropPinTimeline"/>
    <dgm:cxn modelId="{614A8787-B8B8-FE49-B0D7-2D0FA7ED231A}" type="presParOf" srcId="{5F345332-83CE-D149-B667-7E0A25AD4778}" destId="{F3F2878E-C47D-8F4F-A947-D190800986FC}" srcOrd="6" destOrd="0" presId="urn:microsoft.com/office/officeart/2017/3/layout/DropPinTimeline"/>
    <dgm:cxn modelId="{895D2130-F636-1C47-9B0F-FE8911D73D57}" type="presParOf" srcId="{F3F2878E-C47D-8F4F-A947-D190800986FC}" destId="{56C6D8CD-8A98-4943-941B-78CFA65A8C42}" srcOrd="0" destOrd="0" presId="urn:microsoft.com/office/officeart/2017/3/layout/DropPinTimeline"/>
    <dgm:cxn modelId="{1AA2CF4B-55E0-6F4B-9635-BAD197BE7955}" type="presParOf" srcId="{F3F2878E-C47D-8F4F-A947-D190800986FC}" destId="{EA6E22D0-0088-C343-9CD3-2A357AFB9A58}" srcOrd="1" destOrd="0" presId="urn:microsoft.com/office/officeart/2017/3/layout/DropPinTimeline"/>
    <dgm:cxn modelId="{E8B8A6B4-1613-8440-AE98-902EB5A94026}" type="presParOf" srcId="{EA6E22D0-0088-C343-9CD3-2A357AFB9A58}" destId="{1EC87F01-52D6-FF4C-B0AE-E36374B399BA}" srcOrd="0" destOrd="0" presId="urn:microsoft.com/office/officeart/2017/3/layout/DropPinTimeline"/>
    <dgm:cxn modelId="{8A2A8184-3D51-A644-9F0F-7C93F8155064}" type="presParOf" srcId="{EA6E22D0-0088-C343-9CD3-2A357AFB9A58}" destId="{089D5FD2-3154-674F-8F4A-902899235ACB}" srcOrd="1" destOrd="0" presId="urn:microsoft.com/office/officeart/2017/3/layout/DropPinTimeline"/>
    <dgm:cxn modelId="{70A2B50C-FF06-B94B-9173-42D66547B486}" type="presParOf" srcId="{F3F2878E-C47D-8F4F-A947-D190800986FC}" destId="{27E084B7-0F40-FE47-AD53-968F233505FD}" srcOrd="2" destOrd="0" presId="urn:microsoft.com/office/officeart/2017/3/layout/DropPinTimeline"/>
    <dgm:cxn modelId="{C75123AA-F21E-FB4A-866F-CE92DC8DE0FC}" type="presParOf" srcId="{F3F2878E-C47D-8F4F-A947-D190800986FC}" destId="{4E64922E-FD4A-7C48-8880-1F187DA22CF8}" srcOrd="3" destOrd="0" presId="urn:microsoft.com/office/officeart/2017/3/layout/DropPinTimeline"/>
    <dgm:cxn modelId="{F555F74E-8D25-024C-8034-2383502BB6B8}" type="presParOf" srcId="{F3F2878E-C47D-8F4F-A947-D190800986FC}" destId="{1286EA46-E08D-7F47-9AA0-0DBAE642EC18}" srcOrd="4" destOrd="0" presId="urn:microsoft.com/office/officeart/2017/3/layout/DropPinTimeline"/>
    <dgm:cxn modelId="{91BBB736-B8FA-E548-9ECC-B483851FACA9}" type="presParOf" srcId="{F3F2878E-C47D-8F4F-A947-D190800986FC}" destId="{7373A2EB-1CD3-BF4A-8582-5C319CF89485}" srcOrd="5" destOrd="0" presId="urn:microsoft.com/office/officeart/2017/3/layout/DropPinTimeline"/>
    <dgm:cxn modelId="{AA82DD4C-4DEA-6340-ABB8-4020F256A2A3}" type="presParOf" srcId="{5F345332-83CE-D149-B667-7E0A25AD4778}" destId="{FE35AB17-3604-6445-A353-61539C0DE5D7}" srcOrd="7" destOrd="0" presId="urn:microsoft.com/office/officeart/2017/3/layout/DropPinTimeline"/>
    <dgm:cxn modelId="{B8FEC6C4-69F0-C849-B7E1-C3F651F6A3F1}" type="presParOf" srcId="{5F345332-83CE-D149-B667-7E0A25AD4778}" destId="{9E4CC0C2-3DC0-FA46-B0D9-F060CE413BC7}" srcOrd="8" destOrd="0" presId="urn:microsoft.com/office/officeart/2017/3/layout/DropPinTimeline"/>
    <dgm:cxn modelId="{249E8328-841E-2D40-B47E-2F780B742154}" type="presParOf" srcId="{9E4CC0C2-3DC0-FA46-B0D9-F060CE413BC7}" destId="{1C1EF688-AF34-AD40-B60C-9D512301FF7A}" srcOrd="0" destOrd="0" presId="urn:microsoft.com/office/officeart/2017/3/layout/DropPinTimeline"/>
    <dgm:cxn modelId="{A9571402-0834-FD45-82FB-7B31B75DC41F}" type="presParOf" srcId="{9E4CC0C2-3DC0-FA46-B0D9-F060CE413BC7}" destId="{E54BE8F1-39CD-6341-BA1B-45FC4067EB20}" srcOrd="1" destOrd="0" presId="urn:microsoft.com/office/officeart/2017/3/layout/DropPinTimeline"/>
    <dgm:cxn modelId="{5B3B6D2B-C7F1-1245-9077-8082DAAFA9F4}" type="presParOf" srcId="{E54BE8F1-39CD-6341-BA1B-45FC4067EB20}" destId="{7095533A-C22E-1944-B6B9-D86809A37E34}" srcOrd="0" destOrd="0" presId="urn:microsoft.com/office/officeart/2017/3/layout/DropPinTimeline"/>
    <dgm:cxn modelId="{0A8F7AFC-EEDE-2548-8035-85FB0F220391}" type="presParOf" srcId="{E54BE8F1-39CD-6341-BA1B-45FC4067EB20}" destId="{8B40BE5F-1AA9-FD41-BB2A-B84ED1106927}" srcOrd="1" destOrd="0" presId="urn:microsoft.com/office/officeart/2017/3/layout/DropPinTimeline"/>
    <dgm:cxn modelId="{BCB625F5-E3DC-F041-B653-3378CFFE604B}" type="presParOf" srcId="{9E4CC0C2-3DC0-FA46-B0D9-F060CE413BC7}" destId="{68D8F87B-DDB6-D14E-B92E-AE01932A8034}" srcOrd="2" destOrd="0" presId="urn:microsoft.com/office/officeart/2017/3/layout/DropPinTimeline"/>
    <dgm:cxn modelId="{183286ED-1F1A-C945-A72C-8762619F29B1}" type="presParOf" srcId="{9E4CC0C2-3DC0-FA46-B0D9-F060CE413BC7}" destId="{B08B63DE-73BD-B74E-AC18-368A4273989C}" srcOrd="3" destOrd="0" presId="urn:microsoft.com/office/officeart/2017/3/layout/DropPinTimeline"/>
    <dgm:cxn modelId="{FA2084C5-3657-AC42-8614-9F9CF3D216E9}" type="presParOf" srcId="{9E4CC0C2-3DC0-FA46-B0D9-F060CE413BC7}" destId="{41321150-FFD2-BF41-8F5E-FB35B7858584}" srcOrd="4" destOrd="0" presId="urn:microsoft.com/office/officeart/2017/3/layout/DropPinTimeline"/>
    <dgm:cxn modelId="{FECC0941-B237-5342-A827-A5D497C8F9E2}" type="presParOf" srcId="{9E4CC0C2-3DC0-FA46-B0D9-F060CE413BC7}" destId="{56E4B40A-4F3E-FC4D-8108-B185C0B04C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9BC8C0-4C1C-4B21-AA49-6FF30B55F07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41577E-5059-4E10-A0E0-CECF00D669A1}">
      <dgm:prSet custT="1"/>
      <dgm:spPr/>
      <dgm:t>
        <a:bodyPr/>
        <a:lstStyle/>
        <a:p>
          <a:pPr>
            <a:lnSpc>
              <a:spcPct val="100000"/>
            </a:lnSpc>
            <a:defRPr cap="all"/>
          </a:pPr>
          <a:r>
            <a:rPr lang="en-US" sz="1400" b="1"/>
            <a:t>ECONOMICAL</a:t>
          </a:r>
          <a:r>
            <a:rPr lang="en-US" sz="1200" b="1"/>
            <a:t> </a:t>
          </a:r>
        </a:p>
        <a:p>
          <a:pPr>
            <a:lnSpc>
              <a:spcPct val="100000"/>
            </a:lnSpc>
            <a:defRPr cap="all"/>
          </a:pPr>
          <a:r>
            <a:rPr lang="en-US" sz="1200" b="0"/>
            <a:t>INCREASED </a:t>
          </a:r>
          <a:r>
            <a:rPr lang="en-IN" sz="1200" b="0"/>
            <a:t>disposable income </a:t>
          </a:r>
          <a:endParaRPr lang="en-US" sz="1200" b="0"/>
        </a:p>
      </dgm:t>
    </dgm:pt>
    <dgm:pt modelId="{64F17047-8355-44DF-86CD-66CCD60FA10A}" type="parTrans" cxnId="{002B04A9-D8B9-468A-9D95-F751E9A15486}">
      <dgm:prSet/>
      <dgm:spPr/>
      <dgm:t>
        <a:bodyPr/>
        <a:lstStyle/>
        <a:p>
          <a:endParaRPr lang="en-US"/>
        </a:p>
      </dgm:t>
    </dgm:pt>
    <dgm:pt modelId="{0A08DC30-CEE9-43FC-B14C-661E2FB3E151}" type="sibTrans" cxnId="{002B04A9-D8B9-468A-9D95-F751E9A15486}">
      <dgm:prSet/>
      <dgm:spPr/>
      <dgm:t>
        <a:bodyPr/>
        <a:lstStyle/>
        <a:p>
          <a:endParaRPr lang="en-US"/>
        </a:p>
      </dgm:t>
    </dgm:pt>
    <dgm:pt modelId="{9B4DF868-4531-42F0-B062-799F7F6C610D}">
      <dgm:prSet custT="1"/>
      <dgm:spPr/>
      <dgm:t>
        <a:bodyPr/>
        <a:lstStyle/>
        <a:p>
          <a:pPr>
            <a:lnSpc>
              <a:spcPct val="100000"/>
            </a:lnSpc>
            <a:defRPr cap="all"/>
          </a:pPr>
          <a:r>
            <a:rPr lang="en-US" sz="1400" b="1" dirty="0"/>
            <a:t>SOCIO CULTURE</a:t>
          </a:r>
          <a:r>
            <a:rPr lang="en-US" sz="1200" b="1" dirty="0"/>
            <a:t> </a:t>
          </a:r>
        </a:p>
        <a:p>
          <a:pPr>
            <a:lnSpc>
              <a:spcPct val="100000"/>
            </a:lnSpc>
            <a:defRPr cap="all"/>
          </a:pPr>
          <a:r>
            <a:rPr lang="en-US" sz="1200" b="0" dirty="0"/>
            <a:t>POPULATION GROWTH, </a:t>
          </a:r>
        </a:p>
        <a:p>
          <a:pPr>
            <a:lnSpc>
              <a:spcPct val="100000"/>
            </a:lnSpc>
            <a:defRPr cap="all"/>
          </a:pPr>
          <a:r>
            <a:rPr lang="en-US" sz="1200" b="0" dirty="0"/>
            <a:t>AGE DISTRIBUTION &amp; LIFESTYLE ATTITUDE</a:t>
          </a:r>
        </a:p>
      </dgm:t>
    </dgm:pt>
    <dgm:pt modelId="{89CE7B50-E373-4D7D-A32B-2284A7F72B4F}" type="parTrans" cxnId="{D2A725AB-3267-4FDB-A87C-039CB6A0DDAA}">
      <dgm:prSet/>
      <dgm:spPr/>
      <dgm:t>
        <a:bodyPr/>
        <a:lstStyle/>
        <a:p>
          <a:endParaRPr lang="en-US"/>
        </a:p>
      </dgm:t>
    </dgm:pt>
    <dgm:pt modelId="{64BEAA96-D940-4025-BD61-DDAAA247467E}" type="sibTrans" cxnId="{D2A725AB-3267-4FDB-A87C-039CB6A0DDAA}">
      <dgm:prSet/>
      <dgm:spPr/>
      <dgm:t>
        <a:bodyPr/>
        <a:lstStyle/>
        <a:p>
          <a:endParaRPr lang="en-US"/>
        </a:p>
      </dgm:t>
    </dgm:pt>
    <dgm:pt modelId="{6F58AA92-A6B6-4E43-917F-EBCDADDAFCC6}">
      <dgm:prSet custT="1"/>
      <dgm:spPr/>
      <dgm:t>
        <a:bodyPr/>
        <a:lstStyle/>
        <a:p>
          <a:pPr>
            <a:lnSpc>
              <a:spcPct val="100000"/>
            </a:lnSpc>
            <a:defRPr cap="all"/>
          </a:pPr>
          <a:r>
            <a:rPr lang="en-US" sz="1400" b="1"/>
            <a:t>LEGEL</a:t>
          </a:r>
        </a:p>
        <a:p>
          <a:pPr>
            <a:lnSpc>
              <a:spcPct val="100000"/>
            </a:lnSpc>
            <a:defRPr cap="all"/>
          </a:pPr>
          <a:r>
            <a:rPr lang="en-US" sz="1200" b="0"/>
            <a:t>COPYRIGHT AND PATENT LAW</a:t>
          </a:r>
        </a:p>
        <a:p>
          <a:pPr>
            <a:lnSpc>
              <a:spcPct val="100000"/>
            </a:lnSpc>
            <a:defRPr cap="all"/>
          </a:pPr>
          <a:r>
            <a:rPr lang="en-US" sz="1200" b="0"/>
            <a:t>TRADE REGULATIONS</a:t>
          </a:r>
        </a:p>
      </dgm:t>
    </dgm:pt>
    <dgm:pt modelId="{86C9DA1A-CB47-4925-9248-DCE357C4B979}" type="parTrans" cxnId="{D80B68BE-1A7C-4CE2-AB26-4FDCA0F4C99A}">
      <dgm:prSet/>
      <dgm:spPr/>
      <dgm:t>
        <a:bodyPr/>
        <a:lstStyle/>
        <a:p>
          <a:endParaRPr lang="en-US"/>
        </a:p>
      </dgm:t>
    </dgm:pt>
    <dgm:pt modelId="{B993121A-02A8-45FE-B974-697CE521E000}" type="sibTrans" cxnId="{D80B68BE-1A7C-4CE2-AB26-4FDCA0F4C99A}">
      <dgm:prSet/>
      <dgm:spPr/>
      <dgm:t>
        <a:bodyPr/>
        <a:lstStyle/>
        <a:p>
          <a:endParaRPr lang="en-US"/>
        </a:p>
      </dgm:t>
    </dgm:pt>
    <dgm:pt modelId="{08A70B25-DF39-4DF2-B6F0-95167B36B9C8}" type="pres">
      <dgm:prSet presAssocID="{E59BC8C0-4C1C-4B21-AA49-6FF30B55F07E}" presName="root" presStyleCnt="0">
        <dgm:presLayoutVars>
          <dgm:dir/>
          <dgm:resizeHandles val="exact"/>
        </dgm:presLayoutVars>
      </dgm:prSet>
      <dgm:spPr/>
    </dgm:pt>
    <dgm:pt modelId="{B9ECED27-E6BF-4511-989C-E950FFE8540D}" type="pres">
      <dgm:prSet presAssocID="{2041577E-5059-4E10-A0E0-CECF00D669A1}" presName="compNode" presStyleCnt="0"/>
      <dgm:spPr/>
    </dgm:pt>
    <dgm:pt modelId="{409ED239-5A84-4FB6-B28F-C347205E5513}" type="pres">
      <dgm:prSet presAssocID="{2041577E-5059-4E10-A0E0-CECF00D669A1}" presName="iconBgRect" presStyleLbl="bgShp" presStyleIdx="0" presStyleCnt="3"/>
      <dgm:spPr>
        <a:prstGeom prst="round2DiagRect">
          <a:avLst>
            <a:gd name="adj1" fmla="val 29727"/>
            <a:gd name="adj2" fmla="val 0"/>
          </a:avLst>
        </a:prstGeom>
      </dgm:spPr>
    </dgm:pt>
    <dgm:pt modelId="{01D77BD1-C7D3-4CEF-9142-F469E1C5209C}" type="pres">
      <dgm:prSet presAssocID="{2041577E-5059-4E10-A0E0-CECF00D669A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80A83912-241B-4220-B86A-A0D0A2B5B584}" type="pres">
      <dgm:prSet presAssocID="{2041577E-5059-4E10-A0E0-CECF00D669A1}" presName="spaceRect" presStyleCnt="0"/>
      <dgm:spPr/>
    </dgm:pt>
    <dgm:pt modelId="{8F055F52-0850-4C9F-9914-C8DBB71E8895}" type="pres">
      <dgm:prSet presAssocID="{2041577E-5059-4E10-A0E0-CECF00D669A1}" presName="textRect" presStyleLbl="revTx" presStyleIdx="0" presStyleCnt="3">
        <dgm:presLayoutVars>
          <dgm:chMax val="1"/>
          <dgm:chPref val="1"/>
        </dgm:presLayoutVars>
      </dgm:prSet>
      <dgm:spPr/>
    </dgm:pt>
    <dgm:pt modelId="{21C8C62D-FFA9-48B0-90C2-53E857BB1892}" type="pres">
      <dgm:prSet presAssocID="{0A08DC30-CEE9-43FC-B14C-661E2FB3E151}" presName="sibTrans" presStyleCnt="0"/>
      <dgm:spPr/>
    </dgm:pt>
    <dgm:pt modelId="{09DB7778-743A-4916-B316-F3A72C59E346}" type="pres">
      <dgm:prSet presAssocID="{9B4DF868-4531-42F0-B062-799F7F6C610D}" presName="compNode" presStyleCnt="0"/>
      <dgm:spPr/>
    </dgm:pt>
    <dgm:pt modelId="{F4DC784E-22CA-4DE3-BAAE-15C686BC36DD}" type="pres">
      <dgm:prSet presAssocID="{9B4DF868-4531-42F0-B062-799F7F6C610D}" presName="iconBgRect" presStyleLbl="bgShp" presStyleIdx="1" presStyleCnt="3"/>
      <dgm:spPr>
        <a:prstGeom prst="round2DiagRect">
          <a:avLst>
            <a:gd name="adj1" fmla="val 29727"/>
            <a:gd name="adj2" fmla="val 0"/>
          </a:avLst>
        </a:prstGeom>
      </dgm:spPr>
    </dgm:pt>
    <dgm:pt modelId="{A5CBF699-FD15-4D86-B7F9-335F0EED7C6F}" type="pres">
      <dgm:prSet presAssocID="{9B4DF868-4531-42F0-B062-799F7F6C61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2060A388-966E-4D9E-A4EC-823D94E445F8}" type="pres">
      <dgm:prSet presAssocID="{9B4DF868-4531-42F0-B062-799F7F6C610D}" presName="spaceRect" presStyleCnt="0"/>
      <dgm:spPr/>
    </dgm:pt>
    <dgm:pt modelId="{DECB29B2-C4A0-4A25-891B-FA6B41A64227}" type="pres">
      <dgm:prSet presAssocID="{9B4DF868-4531-42F0-B062-799F7F6C610D}" presName="textRect" presStyleLbl="revTx" presStyleIdx="1" presStyleCnt="3">
        <dgm:presLayoutVars>
          <dgm:chMax val="1"/>
          <dgm:chPref val="1"/>
        </dgm:presLayoutVars>
      </dgm:prSet>
      <dgm:spPr/>
    </dgm:pt>
    <dgm:pt modelId="{0A8D5000-D4FB-4993-9F6A-5CFF745A479B}" type="pres">
      <dgm:prSet presAssocID="{64BEAA96-D940-4025-BD61-DDAAA247467E}" presName="sibTrans" presStyleCnt="0"/>
      <dgm:spPr/>
    </dgm:pt>
    <dgm:pt modelId="{19756741-8628-407A-AE23-149132395D09}" type="pres">
      <dgm:prSet presAssocID="{6F58AA92-A6B6-4E43-917F-EBCDADDAFCC6}" presName="compNode" presStyleCnt="0"/>
      <dgm:spPr/>
    </dgm:pt>
    <dgm:pt modelId="{D301760A-90B4-4D08-A601-B05A1394F8B9}" type="pres">
      <dgm:prSet presAssocID="{6F58AA92-A6B6-4E43-917F-EBCDADDAFCC6}" presName="iconBgRect" presStyleLbl="bgShp" presStyleIdx="2" presStyleCnt="3"/>
      <dgm:spPr>
        <a:prstGeom prst="round2DiagRect">
          <a:avLst>
            <a:gd name="adj1" fmla="val 29727"/>
            <a:gd name="adj2" fmla="val 0"/>
          </a:avLst>
        </a:prstGeom>
      </dgm:spPr>
    </dgm:pt>
    <dgm:pt modelId="{B547B7DE-BC60-49A5-8595-BA6C58781ADE}" type="pres">
      <dgm:prSet presAssocID="{6F58AA92-A6B6-4E43-917F-EBCDADDAFC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89CF1066-C120-4407-97A7-A6676B4E2BE1}" type="pres">
      <dgm:prSet presAssocID="{6F58AA92-A6B6-4E43-917F-EBCDADDAFCC6}" presName="spaceRect" presStyleCnt="0"/>
      <dgm:spPr/>
    </dgm:pt>
    <dgm:pt modelId="{9384A77D-529B-4760-B35C-6DE783FDEC91}" type="pres">
      <dgm:prSet presAssocID="{6F58AA92-A6B6-4E43-917F-EBCDADDAFCC6}" presName="textRect" presStyleLbl="revTx" presStyleIdx="2" presStyleCnt="3">
        <dgm:presLayoutVars>
          <dgm:chMax val="1"/>
          <dgm:chPref val="1"/>
        </dgm:presLayoutVars>
      </dgm:prSet>
      <dgm:spPr/>
    </dgm:pt>
  </dgm:ptLst>
  <dgm:cxnLst>
    <dgm:cxn modelId="{EBD14D4E-59AC-A240-B8ED-6B2E59C7B84B}" type="presOf" srcId="{2041577E-5059-4E10-A0E0-CECF00D669A1}" destId="{8F055F52-0850-4C9F-9914-C8DBB71E8895}" srcOrd="0" destOrd="0" presId="urn:microsoft.com/office/officeart/2018/5/layout/IconLeafLabelList"/>
    <dgm:cxn modelId="{71F8386F-F1EF-324F-AF6B-1163F5AA6A79}" type="presOf" srcId="{E59BC8C0-4C1C-4B21-AA49-6FF30B55F07E}" destId="{08A70B25-DF39-4DF2-B6F0-95167B36B9C8}" srcOrd="0" destOrd="0" presId="urn:microsoft.com/office/officeart/2018/5/layout/IconLeafLabelList"/>
    <dgm:cxn modelId="{8C5DBF79-204C-9845-B6D9-9C3727F304C1}" type="presOf" srcId="{6F58AA92-A6B6-4E43-917F-EBCDADDAFCC6}" destId="{9384A77D-529B-4760-B35C-6DE783FDEC91}" srcOrd="0" destOrd="0" presId="urn:microsoft.com/office/officeart/2018/5/layout/IconLeafLabelList"/>
    <dgm:cxn modelId="{47FEB7A0-3E6D-F44D-A8EE-4032985104DF}" type="presOf" srcId="{9B4DF868-4531-42F0-B062-799F7F6C610D}" destId="{DECB29B2-C4A0-4A25-891B-FA6B41A64227}" srcOrd="0" destOrd="0" presId="urn:microsoft.com/office/officeart/2018/5/layout/IconLeafLabelList"/>
    <dgm:cxn modelId="{002B04A9-D8B9-468A-9D95-F751E9A15486}" srcId="{E59BC8C0-4C1C-4B21-AA49-6FF30B55F07E}" destId="{2041577E-5059-4E10-A0E0-CECF00D669A1}" srcOrd="0" destOrd="0" parTransId="{64F17047-8355-44DF-86CD-66CCD60FA10A}" sibTransId="{0A08DC30-CEE9-43FC-B14C-661E2FB3E151}"/>
    <dgm:cxn modelId="{D2A725AB-3267-4FDB-A87C-039CB6A0DDAA}" srcId="{E59BC8C0-4C1C-4B21-AA49-6FF30B55F07E}" destId="{9B4DF868-4531-42F0-B062-799F7F6C610D}" srcOrd="1" destOrd="0" parTransId="{89CE7B50-E373-4D7D-A32B-2284A7F72B4F}" sibTransId="{64BEAA96-D940-4025-BD61-DDAAA247467E}"/>
    <dgm:cxn modelId="{D80B68BE-1A7C-4CE2-AB26-4FDCA0F4C99A}" srcId="{E59BC8C0-4C1C-4B21-AA49-6FF30B55F07E}" destId="{6F58AA92-A6B6-4E43-917F-EBCDADDAFCC6}" srcOrd="2" destOrd="0" parTransId="{86C9DA1A-CB47-4925-9248-DCE357C4B979}" sibTransId="{B993121A-02A8-45FE-B974-697CE521E000}"/>
    <dgm:cxn modelId="{C5D0D59C-2EBD-6342-80BA-6903904C16DD}" type="presParOf" srcId="{08A70B25-DF39-4DF2-B6F0-95167B36B9C8}" destId="{B9ECED27-E6BF-4511-989C-E950FFE8540D}" srcOrd="0" destOrd="0" presId="urn:microsoft.com/office/officeart/2018/5/layout/IconLeafLabelList"/>
    <dgm:cxn modelId="{63E5A3E1-D954-DD46-A255-4D7818451832}" type="presParOf" srcId="{B9ECED27-E6BF-4511-989C-E950FFE8540D}" destId="{409ED239-5A84-4FB6-B28F-C347205E5513}" srcOrd="0" destOrd="0" presId="urn:microsoft.com/office/officeart/2018/5/layout/IconLeafLabelList"/>
    <dgm:cxn modelId="{B6397D44-D250-774F-BCC6-B000197DB65F}" type="presParOf" srcId="{B9ECED27-E6BF-4511-989C-E950FFE8540D}" destId="{01D77BD1-C7D3-4CEF-9142-F469E1C5209C}" srcOrd="1" destOrd="0" presId="urn:microsoft.com/office/officeart/2018/5/layout/IconLeafLabelList"/>
    <dgm:cxn modelId="{7F7092B3-343D-8343-8785-3F1508C767B7}" type="presParOf" srcId="{B9ECED27-E6BF-4511-989C-E950FFE8540D}" destId="{80A83912-241B-4220-B86A-A0D0A2B5B584}" srcOrd="2" destOrd="0" presId="urn:microsoft.com/office/officeart/2018/5/layout/IconLeafLabelList"/>
    <dgm:cxn modelId="{6A3523BC-B038-834D-8A99-281515089DED}" type="presParOf" srcId="{B9ECED27-E6BF-4511-989C-E950FFE8540D}" destId="{8F055F52-0850-4C9F-9914-C8DBB71E8895}" srcOrd="3" destOrd="0" presId="urn:microsoft.com/office/officeart/2018/5/layout/IconLeafLabelList"/>
    <dgm:cxn modelId="{0DA7838B-82D5-D242-8CDC-5F625FF260FC}" type="presParOf" srcId="{08A70B25-DF39-4DF2-B6F0-95167B36B9C8}" destId="{21C8C62D-FFA9-48B0-90C2-53E857BB1892}" srcOrd="1" destOrd="0" presId="urn:microsoft.com/office/officeart/2018/5/layout/IconLeafLabelList"/>
    <dgm:cxn modelId="{3B777DF9-F8D4-A540-BEB4-7BF2C33CF8B0}" type="presParOf" srcId="{08A70B25-DF39-4DF2-B6F0-95167B36B9C8}" destId="{09DB7778-743A-4916-B316-F3A72C59E346}" srcOrd="2" destOrd="0" presId="urn:microsoft.com/office/officeart/2018/5/layout/IconLeafLabelList"/>
    <dgm:cxn modelId="{D5CD81E1-1CE0-4D4B-AB68-20503303DD92}" type="presParOf" srcId="{09DB7778-743A-4916-B316-F3A72C59E346}" destId="{F4DC784E-22CA-4DE3-BAAE-15C686BC36DD}" srcOrd="0" destOrd="0" presId="urn:microsoft.com/office/officeart/2018/5/layout/IconLeafLabelList"/>
    <dgm:cxn modelId="{84AF3644-C1F7-D04E-97E6-5377016A1B29}" type="presParOf" srcId="{09DB7778-743A-4916-B316-F3A72C59E346}" destId="{A5CBF699-FD15-4D86-B7F9-335F0EED7C6F}" srcOrd="1" destOrd="0" presId="urn:microsoft.com/office/officeart/2018/5/layout/IconLeafLabelList"/>
    <dgm:cxn modelId="{A142B3F0-0C95-1449-ADAD-58A97C26D860}" type="presParOf" srcId="{09DB7778-743A-4916-B316-F3A72C59E346}" destId="{2060A388-966E-4D9E-A4EC-823D94E445F8}" srcOrd="2" destOrd="0" presId="urn:microsoft.com/office/officeart/2018/5/layout/IconLeafLabelList"/>
    <dgm:cxn modelId="{8A32832A-4F92-7348-ADDD-9D8F06B54759}" type="presParOf" srcId="{09DB7778-743A-4916-B316-F3A72C59E346}" destId="{DECB29B2-C4A0-4A25-891B-FA6B41A64227}" srcOrd="3" destOrd="0" presId="urn:microsoft.com/office/officeart/2018/5/layout/IconLeafLabelList"/>
    <dgm:cxn modelId="{AB7F07CE-17A0-CA4C-97A0-699469A7F99B}" type="presParOf" srcId="{08A70B25-DF39-4DF2-B6F0-95167B36B9C8}" destId="{0A8D5000-D4FB-4993-9F6A-5CFF745A479B}" srcOrd="3" destOrd="0" presId="urn:microsoft.com/office/officeart/2018/5/layout/IconLeafLabelList"/>
    <dgm:cxn modelId="{EC7D61F6-A2FF-0C4B-9BEC-5D41E43A2E05}" type="presParOf" srcId="{08A70B25-DF39-4DF2-B6F0-95167B36B9C8}" destId="{19756741-8628-407A-AE23-149132395D09}" srcOrd="4" destOrd="0" presId="urn:microsoft.com/office/officeart/2018/5/layout/IconLeafLabelList"/>
    <dgm:cxn modelId="{6E74EA64-EF09-3348-94B1-A1F227DD7109}" type="presParOf" srcId="{19756741-8628-407A-AE23-149132395D09}" destId="{D301760A-90B4-4D08-A601-B05A1394F8B9}" srcOrd="0" destOrd="0" presId="urn:microsoft.com/office/officeart/2018/5/layout/IconLeafLabelList"/>
    <dgm:cxn modelId="{06917F26-A6D8-1447-AEF1-104D90A45D58}" type="presParOf" srcId="{19756741-8628-407A-AE23-149132395D09}" destId="{B547B7DE-BC60-49A5-8595-BA6C58781ADE}" srcOrd="1" destOrd="0" presId="urn:microsoft.com/office/officeart/2018/5/layout/IconLeafLabelList"/>
    <dgm:cxn modelId="{52F4A198-4010-B749-8E6E-A4DFA2083B54}" type="presParOf" srcId="{19756741-8628-407A-AE23-149132395D09}" destId="{89CF1066-C120-4407-97A7-A6676B4E2BE1}" srcOrd="2" destOrd="0" presId="urn:microsoft.com/office/officeart/2018/5/layout/IconLeafLabelList"/>
    <dgm:cxn modelId="{A1A6D36A-A77D-7448-AA81-1E8A811A8149}" type="presParOf" srcId="{19756741-8628-407A-AE23-149132395D09}" destId="{9384A77D-529B-4760-B35C-6DE783FDEC9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927F4E-99AF-4C53-AD42-59337384C8AC}"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1EA9306B-8999-47DC-9AA5-DC663A1354BB}">
      <dgm:prSet/>
      <dgm:spPr>
        <a:gradFill rotWithShape="0">
          <a:gsLst>
            <a:gs pos="0">
              <a:schemeClr val="accent6"/>
            </a:gs>
            <a:gs pos="99000">
              <a:schemeClr val="accent6"/>
            </a:gs>
            <a:gs pos="100000">
              <a:schemeClr val="accent5">
                <a:hueOff val="0"/>
                <a:satOff val="0"/>
                <a:lumOff val="0"/>
                <a:alphaOff val="0"/>
                <a:shade val="84000"/>
                <a:lumMod val="84000"/>
              </a:schemeClr>
            </a:gs>
          </a:gsLst>
        </a:gradFill>
      </dgm:spPr>
      <dgm:t>
        <a:bodyPr/>
        <a:lstStyle/>
        <a:p>
          <a:r>
            <a:rPr lang="en-US"/>
            <a:t>AGED BRANDED COMMUNICATION FOR AUCTION AND RETAIL</a:t>
          </a:r>
        </a:p>
      </dgm:t>
    </dgm:pt>
    <dgm:pt modelId="{220FDDC3-D57A-48C2-816B-39CA40871AE8}" type="parTrans" cxnId="{BE7215A9-0BE3-4DCA-9B47-6B8E9D48C223}">
      <dgm:prSet/>
      <dgm:spPr/>
      <dgm:t>
        <a:bodyPr/>
        <a:lstStyle/>
        <a:p>
          <a:endParaRPr lang="en-US"/>
        </a:p>
      </dgm:t>
    </dgm:pt>
    <dgm:pt modelId="{5BA02690-EE4A-4176-8B0F-E00798D539C6}" type="sibTrans" cxnId="{BE7215A9-0BE3-4DCA-9B47-6B8E9D48C223}">
      <dgm:prSet/>
      <dgm:spPr>
        <a:ln w="25400">
          <a:solidFill>
            <a:schemeClr val="accent6"/>
          </a:solidFill>
        </a:ln>
      </dgm:spPr>
      <dgm:t>
        <a:bodyPr/>
        <a:lstStyle/>
        <a:p>
          <a:endParaRPr lang="en-US"/>
        </a:p>
      </dgm:t>
    </dgm:pt>
    <dgm:pt modelId="{D466059D-4E02-E34C-8B35-AB96A6230491}">
      <dgm:prSet/>
      <dgm:spPr>
        <a:gradFill rotWithShape="0">
          <a:gsLst>
            <a:gs pos="0">
              <a:schemeClr val="accent6"/>
            </a:gs>
            <a:gs pos="100000">
              <a:schemeClr val="accent5">
                <a:hueOff val="-135193"/>
                <a:satOff val="-3619"/>
                <a:lumOff val="-1255"/>
                <a:alphaOff val="0"/>
                <a:shade val="84000"/>
                <a:lumMod val="84000"/>
              </a:schemeClr>
            </a:gs>
          </a:gsLst>
        </a:gradFill>
      </dgm:spPr>
      <dgm:t>
        <a:bodyPr/>
        <a:lstStyle/>
        <a:p>
          <a:r>
            <a:rPr lang="en-US"/>
            <a:t>NAS FOR TRAVEL AND RETAIL</a:t>
          </a:r>
        </a:p>
      </dgm:t>
    </dgm:pt>
    <dgm:pt modelId="{E08C7FA6-91BF-C849-A881-F7ACEF4786EF}" type="parTrans" cxnId="{EA045A73-4FFF-2F4A-A585-B46763E3E1B7}">
      <dgm:prSet/>
      <dgm:spPr/>
      <dgm:t>
        <a:bodyPr/>
        <a:lstStyle/>
        <a:p>
          <a:endParaRPr lang="en-US"/>
        </a:p>
      </dgm:t>
    </dgm:pt>
    <dgm:pt modelId="{F2E85896-54FE-2F43-8BCC-F318DCED15BF}" type="sibTrans" cxnId="{EA045A73-4FFF-2F4A-A585-B46763E3E1B7}">
      <dgm:prSet/>
      <dgm:spPr>
        <a:ln w="25400">
          <a:solidFill>
            <a:schemeClr val="accent6"/>
          </a:solidFill>
        </a:ln>
      </dgm:spPr>
      <dgm:t>
        <a:bodyPr/>
        <a:lstStyle/>
        <a:p>
          <a:endParaRPr lang="en-US"/>
        </a:p>
      </dgm:t>
    </dgm:pt>
    <dgm:pt modelId="{AA72FD7A-5D01-3043-A629-7F3F04589AC3}">
      <dgm:prSet/>
      <dgm:spPr>
        <a:gradFill rotWithShape="0">
          <a:gsLst>
            <a:gs pos="0">
              <a:schemeClr val="accent6"/>
            </a:gs>
            <a:gs pos="100000">
              <a:schemeClr val="accent5">
                <a:hueOff val="-270386"/>
                <a:satOff val="-7238"/>
                <a:lumOff val="-2511"/>
                <a:alphaOff val="0"/>
                <a:shade val="84000"/>
                <a:lumMod val="84000"/>
              </a:schemeClr>
            </a:gs>
          </a:gsLst>
        </a:gradFill>
      </dgm:spPr>
      <dgm:t>
        <a:bodyPr/>
        <a:lstStyle/>
        <a:p>
          <a:r>
            <a:rPr lang="en-US"/>
            <a:t>IN AMERICA- AGE BRANDED AND NAS WAS SOLD THROUGH RETAIL, ONLINE AND AUCTION</a:t>
          </a:r>
        </a:p>
      </dgm:t>
    </dgm:pt>
    <dgm:pt modelId="{3471CAD8-F590-8048-9181-D01246F73FF3}" type="parTrans" cxnId="{F799F898-DC52-7740-9028-6A5644866061}">
      <dgm:prSet/>
      <dgm:spPr/>
      <dgm:t>
        <a:bodyPr/>
        <a:lstStyle/>
        <a:p>
          <a:endParaRPr lang="en-US"/>
        </a:p>
      </dgm:t>
    </dgm:pt>
    <dgm:pt modelId="{B5BB2319-C463-FF45-85C6-6A5390426F30}" type="sibTrans" cxnId="{F799F898-DC52-7740-9028-6A5644866061}">
      <dgm:prSet/>
      <dgm:spPr>
        <a:ln w="25400">
          <a:solidFill>
            <a:schemeClr val="accent6"/>
          </a:solidFill>
        </a:ln>
      </dgm:spPr>
      <dgm:t>
        <a:bodyPr/>
        <a:lstStyle/>
        <a:p>
          <a:endParaRPr lang="en-US"/>
        </a:p>
      </dgm:t>
    </dgm:pt>
    <dgm:pt modelId="{FEE7F3AE-1364-6F45-980B-8AE0C7B2EAD3}">
      <dgm:prSet/>
      <dgm:spPr>
        <a:gradFill rotWithShape="0">
          <a:gsLst>
            <a:gs pos="0">
              <a:schemeClr val="accent6"/>
            </a:gs>
            <a:gs pos="100000">
              <a:schemeClr val="accent5">
                <a:hueOff val="-405579"/>
                <a:satOff val="-10857"/>
                <a:lumOff val="-3766"/>
                <a:alphaOff val="0"/>
                <a:shade val="84000"/>
                <a:lumMod val="84000"/>
              </a:schemeClr>
            </a:gs>
          </a:gsLst>
        </a:gradFill>
      </dgm:spPr>
      <dgm:t>
        <a:bodyPr/>
        <a:lstStyle/>
        <a:p>
          <a:r>
            <a:rPr lang="en-US"/>
            <a:t>IN ASIA- SIMILAR STRATEGY WAS APPLIED AS IN AMERICA BUT AUCTION PLAYED BIGGEST ROLE</a:t>
          </a:r>
        </a:p>
      </dgm:t>
    </dgm:pt>
    <dgm:pt modelId="{DDCFB29B-760B-224D-8792-F2DC97C18E15}" type="parTrans" cxnId="{C352170C-8A6E-1D48-B2AE-ACED4EE36124}">
      <dgm:prSet/>
      <dgm:spPr/>
      <dgm:t>
        <a:bodyPr/>
        <a:lstStyle/>
        <a:p>
          <a:endParaRPr lang="en-US"/>
        </a:p>
      </dgm:t>
    </dgm:pt>
    <dgm:pt modelId="{AFD15D19-758E-F44D-B6A8-56A83D8EE9F5}" type="sibTrans" cxnId="{C352170C-8A6E-1D48-B2AE-ACED4EE36124}">
      <dgm:prSet/>
      <dgm:spPr>
        <a:ln w="25400">
          <a:solidFill>
            <a:schemeClr val="accent6"/>
          </a:solidFill>
        </a:ln>
      </dgm:spPr>
      <dgm:t>
        <a:bodyPr/>
        <a:lstStyle/>
        <a:p>
          <a:endParaRPr lang="en-US"/>
        </a:p>
      </dgm:t>
    </dgm:pt>
    <dgm:pt modelId="{1BB78A56-F668-EF49-BE92-D0359C342E1F}">
      <dgm:prSet/>
      <dgm:spPr>
        <a:gradFill rotWithShape="0">
          <a:gsLst>
            <a:gs pos="0">
              <a:schemeClr val="accent6"/>
            </a:gs>
            <a:gs pos="100000">
              <a:schemeClr val="accent5">
                <a:hueOff val="-540772"/>
                <a:satOff val="-14476"/>
                <a:lumOff val="-5022"/>
                <a:alphaOff val="0"/>
                <a:shade val="84000"/>
                <a:lumMod val="84000"/>
              </a:schemeClr>
            </a:gs>
          </a:gsLst>
        </a:gradFill>
      </dgm:spPr>
      <dgm:t>
        <a:bodyPr/>
        <a:lstStyle/>
        <a:p>
          <a:r>
            <a:rPr lang="en-US"/>
            <a:t>IN EUROPE, AFRICA AND MIDDLE EAST- NAS WAS MAINLY SOLD IN TRAVEL RETAIL AND RETAIL</a:t>
          </a:r>
        </a:p>
      </dgm:t>
    </dgm:pt>
    <dgm:pt modelId="{3C1F1B50-F00C-BA4C-8C3C-7EAE2D650F8D}" type="parTrans" cxnId="{0340145D-9CB2-914C-83ED-47D57A13CB97}">
      <dgm:prSet/>
      <dgm:spPr/>
      <dgm:t>
        <a:bodyPr/>
        <a:lstStyle/>
        <a:p>
          <a:endParaRPr lang="en-US"/>
        </a:p>
      </dgm:t>
    </dgm:pt>
    <dgm:pt modelId="{7C696DFE-5CCF-3D45-87BB-96DC4C7091D9}" type="sibTrans" cxnId="{0340145D-9CB2-914C-83ED-47D57A13CB97}">
      <dgm:prSet/>
      <dgm:spPr>
        <a:ln w="25400">
          <a:solidFill>
            <a:schemeClr val="accent6"/>
          </a:solidFill>
        </a:ln>
      </dgm:spPr>
      <dgm:t>
        <a:bodyPr/>
        <a:lstStyle/>
        <a:p>
          <a:endParaRPr lang="en-US"/>
        </a:p>
      </dgm:t>
    </dgm:pt>
    <dgm:pt modelId="{9C998FE7-5F7E-7946-B7A2-632754982ADB}">
      <dgm:prSet/>
      <dgm:spPr>
        <a:gradFill rotWithShape="0">
          <a:gsLst>
            <a:gs pos="0">
              <a:schemeClr val="accent6"/>
            </a:gs>
            <a:gs pos="100000">
              <a:schemeClr val="accent5">
                <a:hueOff val="-675965"/>
                <a:satOff val="-18095"/>
                <a:lumOff val="-6277"/>
                <a:alphaOff val="0"/>
                <a:shade val="84000"/>
                <a:lumMod val="84000"/>
              </a:schemeClr>
            </a:gs>
          </a:gsLst>
        </a:gradFill>
      </dgm:spPr>
      <dgm:t>
        <a:bodyPr/>
        <a:lstStyle/>
        <a:p>
          <a:r>
            <a:rPr lang="en-US"/>
            <a:t>BUT AGE LAID PRODUCTS YOUNGER THAN 17 YEARS WAS LESS WIDELY AVAILABLE WHERE YOUNGER WHISKY WAS REPLACED BY NAS</a:t>
          </a:r>
        </a:p>
      </dgm:t>
    </dgm:pt>
    <dgm:pt modelId="{34A80F32-1EA3-C04F-91C8-EF46921A6D8C}" type="parTrans" cxnId="{3F7855C5-8ABA-4A4C-BD0B-5C67F3DF0FA5}">
      <dgm:prSet/>
      <dgm:spPr/>
      <dgm:t>
        <a:bodyPr/>
        <a:lstStyle/>
        <a:p>
          <a:endParaRPr lang="en-US"/>
        </a:p>
      </dgm:t>
    </dgm:pt>
    <dgm:pt modelId="{7D926D84-8718-484D-8E98-DB202ACA0D25}" type="sibTrans" cxnId="{3F7855C5-8ABA-4A4C-BD0B-5C67F3DF0FA5}">
      <dgm:prSet/>
      <dgm:spPr/>
      <dgm:t>
        <a:bodyPr/>
        <a:lstStyle/>
        <a:p>
          <a:endParaRPr lang="en-US"/>
        </a:p>
      </dgm:t>
    </dgm:pt>
    <dgm:pt modelId="{398C95F5-8CD0-4548-871A-B3E06071D929}" type="pres">
      <dgm:prSet presAssocID="{39927F4E-99AF-4C53-AD42-59337384C8AC}" presName="Name0" presStyleCnt="0">
        <dgm:presLayoutVars>
          <dgm:dir/>
          <dgm:resizeHandles val="exact"/>
        </dgm:presLayoutVars>
      </dgm:prSet>
      <dgm:spPr/>
    </dgm:pt>
    <dgm:pt modelId="{95FFCBAD-FD30-E643-BC8A-C870E4927BCD}" type="pres">
      <dgm:prSet presAssocID="{1EA9306B-8999-47DC-9AA5-DC663A1354BB}" presName="node" presStyleLbl="node1" presStyleIdx="0" presStyleCnt="6">
        <dgm:presLayoutVars>
          <dgm:bulletEnabled val="1"/>
        </dgm:presLayoutVars>
      </dgm:prSet>
      <dgm:spPr>
        <a:prstGeom prst="flowChartAlternateProcess">
          <a:avLst/>
        </a:prstGeom>
      </dgm:spPr>
    </dgm:pt>
    <dgm:pt modelId="{78540DA4-D6FD-374B-B42C-0BBFD2FFC08B}" type="pres">
      <dgm:prSet presAssocID="{5BA02690-EE4A-4176-8B0F-E00798D539C6}" presName="sibTrans" presStyleLbl="sibTrans1D1" presStyleIdx="0" presStyleCnt="5"/>
      <dgm:spPr/>
    </dgm:pt>
    <dgm:pt modelId="{C8342A65-77AB-E44E-A8AB-60675EA6BB48}" type="pres">
      <dgm:prSet presAssocID="{5BA02690-EE4A-4176-8B0F-E00798D539C6}" presName="connectorText" presStyleLbl="sibTrans1D1" presStyleIdx="0" presStyleCnt="5"/>
      <dgm:spPr/>
    </dgm:pt>
    <dgm:pt modelId="{B0E105A3-AE8C-274A-93DE-C3D5D2B5CEE5}" type="pres">
      <dgm:prSet presAssocID="{D466059D-4E02-E34C-8B35-AB96A6230491}" presName="node" presStyleLbl="node1" presStyleIdx="1" presStyleCnt="6">
        <dgm:presLayoutVars>
          <dgm:bulletEnabled val="1"/>
        </dgm:presLayoutVars>
      </dgm:prSet>
      <dgm:spPr>
        <a:prstGeom prst="flowChartAlternateProcess">
          <a:avLst/>
        </a:prstGeom>
      </dgm:spPr>
    </dgm:pt>
    <dgm:pt modelId="{D3BAD79D-906C-074B-9CC1-A485FEE3AB7D}" type="pres">
      <dgm:prSet presAssocID="{F2E85896-54FE-2F43-8BCC-F318DCED15BF}" presName="sibTrans" presStyleLbl="sibTrans1D1" presStyleIdx="1" presStyleCnt="5"/>
      <dgm:spPr/>
    </dgm:pt>
    <dgm:pt modelId="{73A840BB-1687-AD45-86C0-52D4663AB12C}" type="pres">
      <dgm:prSet presAssocID="{F2E85896-54FE-2F43-8BCC-F318DCED15BF}" presName="connectorText" presStyleLbl="sibTrans1D1" presStyleIdx="1" presStyleCnt="5"/>
      <dgm:spPr/>
    </dgm:pt>
    <dgm:pt modelId="{E351FD64-1807-3C4C-9630-5F8FFC162848}" type="pres">
      <dgm:prSet presAssocID="{AA72FD7A-5D01-3043-A629-7F3F04589AC3}" presName="node" presStyleLbl="node1" presStyleIdx="2" presStyleCnt="6">
        <dgm:presLayoutVars>
          <dgm:bulletEnabled val="1"/>
        </dgm:presLayoutVars>
      </dgm:prSet>
      <dgm:spPr>
        <a:prstGeom prst="flowChartAlternateProcess">
          <a:avLst/>
        </a:prstGeom>
      </dgm:spPr>
    </dgm:pt>
    <dgm:pt modelId="{32F03DA1-A760-6A46-86F8-A89C88B871E8}" type="pres">
      <dgm:prSet presAssocID="{B5BB2319-C463-FF45-85C6-6A5390426F30}" presName="sibTrans" presStyleLbl="sibTrans1D1" presStyleIdx="2" presStyleCnt="5"/>
      <dgm:spPr/>
    </dgm:pt>
    <dgm:pt modelId="{9F91644C-4000-E24C-9FF4-FE3D7B3BE57C}" type="pres">
      <dgm:prSet presAssocID="{B5BB2319-C463-FF45-85C6-6A5390426F30}" presName="connectorText" presStyleLbl="sibTrans1D1" presStyleIdx="2" presStyleCnt="5"/>
      <dgm:spPr/>
    </dgm:pt>
    <dgm:pt modelId="{20731085-6704-0A4C-9105-10BB43AE945E}" type="pres">
      <dgm:prSet presAssocID="{FEE7F3AE-1364-6F45-980B-8AE0C7B2EAD3}" presName="node" presStyleLbl="node1" presStyleIdx="3" presStyleCnt="6">
        <dgm:presLayoutVars>
          <dgm:bulletEnabled val="1"/>
        </dgm:presLayoutVars>
      </dgm:prSet>
      <dgm:spPr>
        <a:prstGeom prst="flowChartAlternateProcess">
          <a:avLst/>
        </a:prstGeom>
      </dgm:spPr>
    </dgm:pt>
    <dgm:pt modelId="{CA0CA013-0384-8347-A5F1-83498CE7CDC3}" type="pres">
      <dgm:prSet presAssocID="{AFD15D19-758E-F44D-B6A8-56A83D8EE9F5}" presName="sibTrans" presStyleLbl="sibTrans1D1" presStyleIdx="3" presStyleCnt="5"/>
      <dgm:spPr/>
    </dgm:pt>
    <dgm:pt modelId="{46F27E5C-9919-EC4C-B9B0-B8F9477CADB2}" type="pres">
      <dgm:prSet presAssocID="{AFD15D19-758E-F44D-B6A8-56A83D8EE9F5}" presName="connectorText" presStyleLbl="sibTrans1D1" presStyleIdx="3" presStyleCnt="5"/>
      <dgm:spPr/>
    </dgm:pt>
    <dgm:pt modelId="{8CB15727-39A7-804B-93C3-F6C40C6FE6B7}" type="pres">
      <dgm:prSet presAssocID="{1BB78A56-F668-EF49-BE92-D0359C342E1F}" presName="node" presStyleLbl="node1" presStyleIdx="4" presStyleCnt="6">
        <dgm:presLayoutVars>
          <dgm:bulletEnabled val="1"/>
        </dgm:presLayoutVars>
      </dgm:prSet>
      <dgm:spPr>
        <a:prstGeom prst="flowChartAlternateProcess">
          <a:avLst/>
        </a:prstGeom>
      </dgm:spPr>
    </dgm:pt>
    <dgm:pt modelId="{3779A159-0CF6-7244-A06A-EC0676045061}" type="pres">
      <dgm:prSet presAssocID="{7C696DFE-5CCF-3D45-87BB-96DC4C7091D9}" presName="sibTrans" presStyleLbl="sibTrans1D1" presStyleIdx="4" presStyleCnt="5"/>
      <dgm:spPr/>
    </dgm:pt>
    <dgm:pt modelId="{15C1FAA9-70EE-124A-B34C-61A535D1122E}" type="pres">
      <dgm:prSet presAssocID="{7C696DFE-5CCF-3D45-87BB-96DC4C7091D9}" presName="connectorText" presStyleLbl="sibTrans1D1" presStyleIdx="4" presStyleCnt="5"/>
      <dgm:spPr/>
    </dgm:pt>
    <dgm:pt modelId="{AA1DAD96-703B-5440-A00B-76552232FA0E}" type="pres">
      <dgm:prSet presAssocID="{9C998FE7-5F7E-7946-B7A2-632754982ADB}" presName="node" presStyleLbl="node1" presStyleIdx="5" presStyleCnt="6">
        <dgm:presLayoutVars>
          <dgm:bulletEnabled val="1"/>
        </dgm:presLayoutVars>
      </dgm:prSet>
      <dgm:spPr>
        <a:prstGeom prst="flowChartAlternateProcess">
          <a:avLst/>
        </a:prstGeom>
      </dgm:spPr>
    </dgm:pt>
  </dgm:ptLst>
  <dgm:cxnLst>
    <dgm:cxn modelId="{C352170C-8A6E-1D48-B2AE-ACED4EE36124}" srcId="{39927F4E-99AF-4C53-AD42-59337384C8AC}" destId="{FEE7F3AE-1364-6F45-980B-8AE0C7B2EAD3}" srcOrd="3" destOrd="0" parTransId="{DDCFB29B-760B-224D-8792-F2DC97C18E15}" sibTransId="{AFD15D19-758E-F44D-B6A8-56A83D8EE9F5}"/>
    <dgm:cxn modelId="{116F7213-E04F-4A4A-A2AC-A460BC8A31B4}" type="presOf" srcId="{9C998FE7-5F7E-7946-B7A2-632754982ADB}" destId="{AA1DAD96-703B-5440-A00B-76552232FA0E}" srcOrd="0" destOrd="0" presId="urn:microsoft.com/office/officeart/2016/7/layout/RepeatingBendingProcessNew"/>
    <dgm:cxn modelId="{1D85EF17-C1EC-C54A-81B9-147D75D57E75}" type="presOf" srcId="{5BA02690-EE4A-4176-8B0F-E00798D539C6}" destId="{78540DA4-D6FD-374B-B42C-0BBFD2FFC08B}" srcOrd="0" destOrd="0" presId="urn:microsoft.com/office/officeart/2016/7/layout/RepeatingBendingProcessNew"/>
    <dgm:cxn modelId="{0BBD9B19-FDC6-2046-BBED-50772D8F1D46}" type="presOf" srcId="{FEE7F3AE-1364-6F45-980B-8AE0C7B2EAD3}" destId="{20731085-6704-0A4C-9105-10BB43AE945E}" srcOrd="0" destOrd="0" presId="urn:microsoft.com/office/officeart/2016/7/layout/RepeatingBendingProcessNew"/>
    <dgm:cxn modelId="{A2AA921F-DADD-F849-BE8D-4C31A77AB9FF}" type="presOf" srcId="{7C696DFE-5CCF-3D45-87BB-96DC4C7091D9}" destId="{15C1FAA9-70EE-124A-B34C-61A535D1122E}" srcOrd="1" destOrd="0" presId="urn:microsoft.com/office/officeart/2016/7/layout/RepeatingBendingProcessNew"/>
    <dgm:cxn modelId="{2B97082E-146D-E74C-B8F9-066EEDE749C6}" type="presOf" srcId="{7C696DFE-5CCF-3D45-87BB-96DC4C7091D9}" destId="{3779A159-0CF6-7244-A06A-EC0676045061}" srcOrd="0" destOrd="0" presId="urn:microsoft.com/office/officeart/2016/7/layout/RepeatingBendingProcessNew"/>
    <dgm:cxn modelId="{B55D975B-7F87-1447-B350-C79CDFD56D29}" type="presOf" srcId="{B5BB2319-C463-FF45-85C6-6A5390426F30}" destId="{32F03DA1-A760-6A46-86F8-A89C88B871E8}" srcOrd="0" destOrd="0" presId="urn:microsoft.com/office/officeart/2016/7/layout/RepeatingBendingProcessNew"/>
    <dgm:cxn modelId="{D07FE15B-7943-5742-A33F-514B160CA6D2}" type="presOf" srcId="{AFD15D19-758E-F44D-B6A8-56A83D8EE9F5}" destId="{46F27E5C-9919-EC4C-B9B0-B8F9477CADB2}" srcOrd="1" destOrd="0" presId="urn:microsoft.com/office/officeart/2016/7/layout/RepeatingBendingProcessNew"/>
    <dgm:cxn modelId="{0340145D-9CB2-914C-83ED-47D57A13CB97}" srcId="{39927F4E-99AF-4C53-AD42-59337384C8AC}" destId="{1BB78A56-F668-EF49-BE92-D0359C342E1F}" srcOrd="4" destOrd="0" parTransId="{3C1F1B50-F00C-BA4C-8C3C-7EAE2D650F8D}" sibTransId="{7C696DFE-5CCF-3D45-87BB-96DC4C7091D9}"/>
    <dgm:cxn modelId="{4E9B4161-E2F5-8440-96AE-89C4DCF0062A}" type="presOf" srcId="{AFD15D19-758E-F44D-B6A8-56A83D8EE9F5}" destId="{CA0CA013-0384-8347-A5F1-83498CE7CDC3}" srcOrd="0" destOrd="0" presId="urn:microsoft.com/office/officeart/2016/7/layout/RepeatingBendingProcessNew"/>
    <dgm:cxn modelId="{AD5E0D6B-B4CE-F442-8838-8C09044DD6B7}" type="presOf" srcId="{AA72FD7A-5D01-3043-A629-7F3F04589AC3}" destId="{E351FD64-1807-3C4C-9630-5F8FFC162848}" srcOrd="0" destOrd="0" presId="urn:microsoft.com/office/officeart/2016/7/layout/RepeatingBendingProcessNew"/>
    <dgm:cxn modelId="{EA045A73-4FFF-2F4A-A585-B46763E3E1B7}" srcId="{39927F4E-99AF-4C53-AD42-59337384C8AC}" destId="{D466059D-4E02-E34C-8B35-AB96A6230491}" srcOrd="1" destOrd="0" parTransId="{E08C7FA6-91BF-C849-A881-F7ACEF4786EF}" sibTransId="{F2E85896-54FE-2F43-8BCC-F318DCED15BF}"/>
    <dgm:cxn modelId="{226C9B57-ADF1-614F-AA02-FCD2822F8058}" type="presOf" srcId="{5BA02690-EE4A-4176-8B0F-E00798D539C6}" destId="{C8342A65-77AB-E44E-A8AB-60675EA6BB48}" srcOrd="1" destOrd="0" presId="urn:microsoft.com/office/officeart/2016/7/layout/RepeatingBendingProcessNew"/>
    <dgm:cxn modelId="{B00F6658-8D2F-B94A-A530-DE13D6DF964C}" type="presOf" srcId="{F2E85896-54FE-2F43-8BCC-F318DCED15BF}" destId="{73A840BB-1687-AD45-86C0-52D4663AB12C}" srcOrd="1" destOrd="0" presId="urn:microsoft.com/office/officeart/2016/7/layout/RepeatingBendingProcessNew"/>
    <dgm:cxn modelId="{609F7488-8404-9A44-92CC-9BE5A046D27A}" type="presOf" srcId="{39927F4E-99AF-4C53-AD42-59337384C8AC}" destId="{398C95F5-8CD0-4548-871A-B3E06071D929}" srcOrd="0" destOrd="0" presId="urn:microsoft.com/office/officeart/2016/7/layout/RepeatingBendingProcessNew"/>
    <dgm:cxn modelId="{CC429992-52D2-3140-A689-DF33CF9139B5}" type="presOf" srcId="{B5BB2319-C463-FF45-85C6-6A5390426F30}" destId="{9F91644C-4000-E24C-9FF4-FE3D7B3BE57C}" srcOrd="1" destOrd="0" presId="urn:microsoft.com/office/officeart/2016/7/layout/RepeatingBendingProcessNew"/>
    <dgm:cxn modelId="{F799F898-DC52-7740-9028-6A5644866061}" srcId="{39927F4E-99AF-4C53-AD42-59337384C8AC}" destId="{AA72FD7A-5D01-3043-A629-7F3F04589AC3}" srcOrd="2" destOrd="0" parTransId="{3471CAD8-F590-8048-9181-D01246F73FF3}" sibTransId="{B5BB2319-C463-FF45-85C6-6A5390426F30}"/>
    <dgm:cxn modelId="{3077249D-D668-FC49-AB9E-AE01175FD64C}" type="presOf" srcId="{1EA9306B-8999-47DC-9AA5-DC663A1354BB}" destId="{95FFCBAD-FD30-E643-BC8A-C870E4927BCD}" srcOrd="0" destOrd="0" presId="urn:microsoft.com/office/officeart/2016/7/layout/RepeatingBendingProcessNew"/>
    <dgm:cxn modelId="{BE7215A9-0BE3-4DCA-9B47-6B8E9D48C223}" srcId="{39927F4E-99AF-4C53-AD42-59337384C8AC}" destId="{1EA9306B-8999-47DC-9AA5-DC663A1354BB}" srcOrd="0" destOrd="0" parTransId="{220FDDC3-D57A-48C2-816B-39CA40871AE8}" sibTransId="{5BA02690-EE4A-4176-8B0F-E00798D539C6}"/>
    <dgm:cxn modelId="{EF5903AB-8432-D249-974E-CC341436F7A4}" type="presOf" srcId="{F2E85896-54FE-2F43-8BCC-F318DCED15BF}" destId="{D3BAD79D-906C-074B-9CC1-A485FEE3AB7D}" srcOrd="0" destOrd="0" presId="urn:microsoft.com/office/officeart/2016/7/layout/RepeatingBendingProcessNew"/>
    <dgm:cxn modelId="{3F7855C5-8ABA-4A4C-BD0B-5C67F3DF0FA5}" srcId="{39927F4E-99AF-4C53-AD42-59337384C8AC}" destId="{9C998FE7-5F7E-7946-B7A2-632754982ADB}" srcOrd="5" destOrd="0" parTransId="{34A80F32-1EA3-C04F-91C8-EF46921A6D8C}" sibTransId="{7D926D84-8718-484D-8E98-DB202ACA0D25}"/>
    <dgm:cxn modelId="{7FE33BDD-67F2-9244-BD87-666EA0F81FC4}" type="presOf" srcId="{1BB78A56-F668-EF49-BE92-D0359C342E1F}" destId="{8CB15727-39A7-804B-93C3-F6C40C6FE6B7}" srcOrd="0" destOrd="0" presId="urn:microsoft.com/office/officeart/2016/7/layout/RepeatingBendingProcessNew"/>
    <dgm:cxn modelId="{72A529ED-F3F8-7D45-81B6-772BC74FB2D2}" type="presOf" srcId="{D466059D-4E02-E34C-8B35-AB96A6230491}" destId="{B0E105A3-AE8C-274A-93DE-C3D5D2B5CEE5}" srcOrd="0" destOrd="0" presId="urn:microsoft.com/office/officeart/2016/7/layout/RepeatingBendingProcessNew"/>
    <dgm:cxn modelId="{2A78CCDF-4B90-404B-A049-DCDD8F97DD61}" type="presParOf" srcId="{398C95F5-8CD0-4548-871A-B3E06071D929}" destId="{95FFCBAD-FD30-E643-BC8A-C870E4927BCD}" srcOrd="0" destOrd="0" presId="urn:microsoft.com/office/officeart/2016/7/layout/RepeatingBendingProcessNew"/>
    <dgm:cxn modelId="{4D1519B3-4B7E-034E-ADDB-06254675A067}" type="presParOf" srcId="{398C95F5-8CD0-4548-871A-B3E06071D929}" destId="{78540DA4-D6FD-374B-B42C-0BBFD2FFC08B}" srcOrd="1" destOrd="0" presId="urn:microsoft.com/office/officeart/2016/7/layout/RepeatingBendingProcessNew"/>
    <dgm:cxn modelId="{D803715A-C3DD-654C-8406-492F7A82DD0E}" type="presParOf" srcId="{78540DA4-D6FD-374B-B42C-0BBFD2FFC08B}" destId="{C8342A65-77AB-E44E-A8AB-60675EA6BB48}" srcOrd="0" destOrd="0" presId="urn:microsoft.com/office/officeart/2016/7/layout/RepeatingBendingProcessNew"/>
    <dgm:cxn modelId="{602F64AD-2E63-AA4B-A78F-AF880FE9480F}" type="presParOf" srcId="{398C95F5-8CD0-4548-871A-B3E06071D929}" destId="{B0E105A3-AE8C-274A-93DE-C3D5D2B5CEE5}" srcOrd="2" destOrd="0" presId="urn:microsoft.com/office/officeart/2016/7/layout/RepeatingBendingProcessNew"/>
    <dgm:cxn modelId="{1C212AE0-A40B-FB41-8653-C9200D57E415}" type="presParOf" srcId="{398C95F5-8CD0-4548-871A-B3E06071D929}" destId="{D3BAD79D-906C-074B-9CC1-A485FEE3AB7D}" srcOrd="3" destOrd="0" presId="urn:microsoft.com/office/officeart/2016/7/layout/RepeatingBendingProcessNew"/>
    <dgm:cxn modelId="{54BB8892-79C5-9C45-A407-001A5DB59687}" type="presParOf" srcId="{D3BAD79D-906C-074B-9CC1-A485FEE3AB7D}" destId="{73A840BB-1687-AD45-86C0-52D4663AB12C}" srcOrd="0" destOrd="0" presId="urn:microsoft.com/office/officeart/2016/7/layout/RepeatingBendingProcessNew"/>
    <dgm:cxn modelId="{E3A52624-DE18-DC44-8B4A-13BBC64A77E7}" type="presParOf" srcId="{398C95F5-8CD0-4548-871A-B3E06071D929}" destId="{E351FD64-1807-3C4C-9630-5F8FFC162848}" srcOrd="4" destOrd="0" presId="urn:microsoft.com/office/officeart/2016/7/layout/RepeatingBendingProcessNew"/>
    <dgm:cxn modelId="{7140B7BF-41FC-E441-A50F-2EBF9F0BBE78}" type="presParOf" srcId="{398C95F5-8CD0-4548-871A-B3E06071D929}" destId="{32F03DA1-A760-6A46-86F8-A89C88B871E8}" srcOrd="5" destOrd="0" presId="urn:microsoft.com/office/officeart/2016/7/layout/RepeatingBendingProcessNew"/>
    <dgm:cxn modelId="{1D9B1B1E-D003-8442-89B5-104648880500}" type="presParOf" srcId="{32F03DA1-A760-6A46-86F8-A89C88B871E8}" destId="{9F91644C-4000-E24C-9FF4-FE3D7B3BE57C}" srcOrd="0" destOrd="0" presId="urn:microsoft.com/office/officeart/2016/7/layout/RepeatingBendingProcessNew"/>
    <dgm:cxn modelId="{1062580D-4A5D-8342-85A2-22D23259082F}" type="presParOf" srcId="{398C95F5-8CD0-4548-871A-B3E06071D929}" destId="{20731085-6704-0A4C-9105-10BB43AE945E}" srcOrd="6" destOrd="0" presId="urn:microsoft.com/office/officeart/2016/7/layout/RepeatingBendingProcessNew"/>
    <dgm:cxn modelId="{785F0F63-57AB-9340-8A15-936DFD93BB0E}" type="presParOf" srcId="{398C95F5-8CD0-4548-871A-B3E06071D929}" destId="{CA0CA013-0384-8347-A5F1-83498CE7CDC3}" srcOrd="7" destOrd="0" presId="urn:microsoft.com/office/officeart/2016/7/layout/RepeatingBendingProcessNew"/>
    <dgm:cxn modelId="{7A59F120-F1C8-184F-B26A-FAA1CD693C1F}" type="presParOf" srcId="{CA0CA013-0384-8347-A5F1-83498CE7CDC3}" destId="{46F27E5C-9919-EC4C-B9B0-B8F9477CADB2}" srcOrd="0" destOrd="0" presId="urn:microsoft.com/office/officeart/2016/7/layout/RepeatingBendingProcessNew"/>
    <dgm:cxn modelId="{03AD41F3-9FA9-1848-B127-A25A859DC726}" type="presParOf" srcId="{398C95F5-8CD0-4548-871A-B3E06071D929}" destId="{8CB15727-39A7-804B-93C3-F6C40C6FE6B7}" srcOrd="8" destOrd="0" presId="urn:microsoft.com/office/officeart/2016/7/layout/RepeatingBendingProcessNew"/>
    <dgm:cxn modelId="{8E64BFDD-90FE-9E43-AF99-0BADF3592492}" type="presParOf" srcId="{398C95F5-8CD0-4548-871A-B3E06071D929}" destId="{3779A159-0CF6-7244-A06A-EC0676045061}" srcOrd="9" destOrd="0" presId="urn:microsoft.com/office/officeart/2016/7/layout/RepeatingBendingProcessNew"/>
    <dgm:cxn modelId="{4334280E-E119-4D40-8501-1B5D6C4F7D3F}" type="presParOf" srcId="{3779A159-0CF6-7244-A06A-EC0676045061}" destId="{15C1FAA9-70EE-124A-B34C-61A535D1122E}" srcOrd="0" destOrd="0" presId="urn:microsoft.com/office/officeart/2016/7/layout/RepeatingBendingProcessNew"/>
    <dgm:cxn modelId="{BB8AB783-D45F-CC45-B317-D96BEDBA63CF}" type="presParOf" srcId="{398C95F5-8CD0-4548-871A-B3E06071D929}" destId="{AA1DAD96-703B-5440-A00B-76552232FA0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927F4E-99AF-4C53-AD42-59337384C8AC}"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1EA9306B-8999-47DC-9AA5-DC663A1354BB}">
      <dgm:prSet/>
      <dgm:spPr>
        <a:gradFill rotWithShape="0">
          <a:gsLst>
            <a:gs pos="0">
              <a:schemeClr val="accent6"/>
            </a:gs>
            <a:gs pos="99000">
              <a:schemeClr val="accent6"/>
            </a:gs>
            <a:gs pos="100000">
              <a:schemeClr val="accent5">
                <a:hueOff val="0"/>
                <a:satOff val="0"/>
                <a:lumOff val="0"/>
                <a:alphaOff val="0"/>
                <a:shade val="84000"/>
                <a:lumMod val="84000"/>
              </a:schemeClr>
            </a:gs>
          </a:gsLst>
        </a:gradFill>
      </dgm:spPr>
      <dgm:t>
        <a:bodyPr/>
        <a:lstStyle/>
        <a:p>
          <a:r>
            <a:rPr lang="en-US"/>
            <a:t>IN 2012</a:t>
          </a:r>
          <a:r>
            <a:rPr lang="en-US">
              <a:latin typeface="Century Gothic" panose="020B0502020202020204"/>
            </a:rPr>
            <a:t>,</a:t>
          </a:r>
          <a:r>
            <a:rPr lang="en-US"/>
            <a:t> </a:t>
          </a:r>
          <a:r>
            <a:rPr lang="en-US">
              <a:latin typeface="Century Gothic" panose="020B0502020202020204"/>
            </a:rPr>
            <a:t>NOTING</a:t>
          </a:r>
          <a:r>
            <a:rPr lang="en-US"/>
            <a:t> ACCEPTANCE IN TRAVEL RETAIL MARKET AS WELL AS GROWING DEMAND AND VIRTUALLY NO SUPPLY CHAIN FLEXIBILITY</a:t>
          </a:r>
        </a:p>
      </dgm:t>
    </dgm:pt>
    <dgm:pt modelId="{220FDDC3-D57A-48C2-816B-39CA40871AE8}" type="parTrans" cxnId="{BE7215A9-0BE3-4DCA-9B47-6B8E9D48C223}">
      <dgm:prSet/>
      <dgm:spPr/>
      <dgm:t>
        <a:bodyPr/>
        <a:lstStyle/>
        <a:p>
          <a:endParaRPr lang="en-US"/>
        </a:p>
      </dgm:t>
    </dgm:pt>
    <dgm:pt modelId="{5BA02690-EE4A-4176-8B0F-E00798D539C6}" type="sibTrans" cxnId="{BE7215A9-0BE3-4DCA-9B47-6B8E9D48C223}">
      <dgm:prSet/>
      <dgm:spPr>
        <a:ln w="25400">
          <a:solidFill>
            <a:schemeClr val="accent6"/>
          </a:solidFill>
        </a:ln>
      </dgm:spPr>
      <dgm:t>
        <a:bodyPr/>
        <a:lstStyle/>
        <a:p>
          <a:endParaRPr lang="en-US"/>
        </a:p>
      </dgm:t>
    </dgm:pt>
    <dgm:pt modelId="{16B4AEF3-712F-2642-BCA3-AE3616D8B6D9}">
      <dgm:prSet custT="1"/>
      <dgm:spPr>
        <a:gradFill rotWithShape="0">
          <a:gsLst>
            <a:gs pos="0">
              <a:schemeClr val="accent6"/>
            </a:gs>
            <a:gs pos="100000">
              <a:schemeClr val="accent5">
                <a:hueOff val="-112661"/>
                <a:satOff val="-3016"/>
                <a:lumOff val="-1046"/>
                <a:alphaOff val="0"/>
                <a:shade val="84000"/>
                <a:lumMod val="84000"/>
              </a:schemeClr>
            </a:gs>
          </a:gsLst>
        </a:gradFill>
      </dgm:spPr>
      <dgm:t>
        <a:bodyPr/>
        <a:lstStyle/>
        <a:p>
          <a:pPr rtl="0"/>
          <a:r>
            <a:rPr lang="en-US" sz="1150"/>
            <a:t>BOLD MOVE INTRODUCED “1824 SERIES” NAS IN CONVENTIONAL RETAIL MARKET SHIFT WAS INCREMENTAL IN TOP </a:t>
          </a:r>
          <a:r>
            <a:rPr lang="en-US" sz="1150">
              <a:latin typeface="Century Gothic" panose="020B0502020202020204"/>
            </a:rPr>
            <a:t>MARKETS (</a:t>
          </a:r>
          <a:r>
            <a:rPr lang="en-US" sz="1150"/>
            <a:t>USA AND ASIA)</a:t>
          </a:r>
        </a:p>
      </dgm:t>
    </dgm:pt>
    <dgm:pt modelId="{CAFD3247-EB94-9249-AA0E-57E215853D27}" type="parTrans" cxnId="{D1B7F041-0DC1-374A-AF22-B4DA59E70850}">
      <dgm:prSet/>
      <dgm:spPr/>
      <dgm:t>
        <a:bodyPr/>
        <a:lstStyle/>
        <a:p>
          <a:endParaRPr lang="en-US"/>
        </a:p>
      </dgm:t>
    </dgm:pt>
    <dgm:pt modelId="{4F16BD8D-B3E9-3441-9F08-F417E4ECCDAC}" type="sibTrans" cxnId="{D1B7F041-0DC1-374A-AF22-B4DA59E70850}">
      <dgm:prSet/>
      <dgm:spPr>
        <a:ln w="25400">
          <a:solidFill>
            <a:schemeClr val="accent6"/>
          </a:solidFill>
        </a:ln>
      </dgm:spPr>
      <dgm:t>
        <a:bodyPr/>
        <a:lstStyle/>
        <a:p>
          <a:endParaRPr lang="en-US"/>
        </a:p>
      </dgm:t>
    </dgm:pt>
    <dgm:pt modelId="{165DBE26-0EC9-1A49-B0F4-FA4B50B29597}">
      <dgm:prSet/>
      <dgm:spPr>
        <a:gradFill rotWithShape="0">
          <a:gsLst>
            <a:gs pos="0">
              <a:schemeClr val="accent6"/>
            </a:gs>
            <a:gs pos="100000">
              <a:schemeClr val="accent5">
                <a:hueOff val="-225322"/>
                <a:satOff val="-6032"/>
                <a:lumOff val="-2092"/>
                <a:alphaOff val="0"/>
                <a:shade val="84000"/>
                <a:lumMod val="84000"/>
              </a:schemeClr>
            </a:gs>
          </a:gsLst>
        </a:gradFill>
      </dgm:spPr>
      <dgm:t>
        <a:bodyPr/>
        <a:lstStyle/>
        <a:p>
          <a:r>
            <a:rPr lang="en-US"/>
            <a:t>SURPRISED: REPLACED TRADITIONAL AGE BRANDED MARKETING IN THE REST OF THE WORLD</a:t>
          </a:r>
        </a:p>
      </dgm:t>
    </dgm:pt>
    <dgm:pt modelId="{00F01A2A-CB30-E14D-8183-5716C36D4626}" type="parTrans" cxnId="{553D5B71-1FBF-EF4F-BF3F-E08871158FED}">
      <dgm:prSet/>
      <dgm:spPr/>
      <dgm:t>
        <a:bodyPr/>
        <a:lstStyle/>
        <a:p>
          <a:endParaRPr lang="en-US"/>
        </a:p>
      </dgm:t>
    </dgm:pt>
    <dgm:pt modelId="{6676C99D-7E8A-0C4F-BBFA-90289EFFFF3A}" type="sibTrans" cxnId="{553D5B71-1FBF-EF4F-BF3F-E08871158FED}">
      <dgm:prSet/>
      <dgm:spPr>
        <a:ln w="25400">
          <a:solidFill>
            <a:schemeClr val="accent6"/>
          </a:solidFill>
        </a:ln>
      </dgm:spPr>
      <dgm:t>
        <a:bodyPr/>
        <a:lstStyle/>
        <a:p>
          <a:endParaRPr lang="en-US"/>
        </a:p>
      </dgm:t>
    </dgm:pt>
    <dgm:pt modelId="{D2A69540-2198-CD4E-A11D-95BD4C8A63EE}">
      <dgm:prSet/>
      <dgm:spPr>
        <a:gradFill rotWithShape="0">
          <a:gsLst>
            <a:gs pos="0">
              <a:schemeClr val="accent6"/>
            </a:gs>
            <a:gs pos="100000">
              <a:schemeClr val="accent5">
                <a:hueOff val="-337983"/>
                <a:satOff val="-9047"/>
                <a:lumOff val="-3139"/>
                <a:alphaOff val="0"/>
                <a:shade val="84000"/>
                <a:lumMod val="84000"/>
              </a:schemeClr>
            </a:gs>
          </a:gsLst>
        </a:gradFill>
      </dgm:spPr>
      <dgm:t>
        <a:bodyPr/>
        <a:lstStyle/>
        <a:p>
          <a:r>
            <a:rPr lang="en-US"/>
            <a:t>AFTER THE CHANGE YOUNGER AGE BRANDED SINGLE MALT AVAILABLE IN EUROPE PROVIDED TO BE AT LEAST 18 YEARS</a:t>
          </a:r>
        </a:p>
      </dgm:t>
    </dgm:pt>
    <dgm:pt modelId="{A4FA8EBA-A666-5945-B656-633740B0EF28}" type="parTrans" cxnId="{4F4B49AC-9D82-3C47-8C9F-AA9790FB7EED}">
      <dgm:prSet/>
      <dgm:spPr/>
      <dgm:t>
        <a:bodyPr/>
        <a:lstStyle/>
        <a:p>
          <a:endParaRPr lang="en-US"/>
        </a:p>
      </dgm:t>
    </dgm:pt>
    <dgm:pt modelId="{4EAD36FA-5F57-7A4E-BA5F-FB61B060186A}" type="sibTrans" cxnId="{4F4B49AC-9D82-3C47-8C9F-AA9790FB7EED}">
      <dgm:prSet/>
      <dgm:spPr>
        <a:ln w="25400">
          <a:solidFill>
            <a:schemeClr val="accent6"/>
          </a:solidFill>
        </a:ln>
      </dgm:spPr>
      <dgm:t>
        <a:bodyPr/>
        <a:lstStyle/>
        <a:p>
          <a:endParaRPr lang="en-US"/>
        </a:p>
      </dgm:t>
    </dgm:pt>
    <dgm:pt modelId="{7EF22027-29AD-4B4C-998E-69A06A1757F3}">
      <dgm:prSet/>
      <dgm:spPr>
        <a:gradFill rotWithShape="0">
          <a:gsLst>
            <a:gs pos="0">
              <a:schemeClr val="accent6"/>
            </a:gs>
            <a:gs pos="100000">
              <a:schemeClr val="accent5">
                <a:hueOff val="-450643"/>
                <a:satOff val="-12063"/>
                <a:lumOff val="-4185"/>
                <a:alphaOff val="0"/>
                <a:shade val="84000"/>
                <a:lumMod val="84000"/>
              </a:schemeClr>
            </a:gs>
          </a:gsLst>
        </a:gradFill>
      </dgm:spPr>
      <dgm:t>
        <a:bodyPr/>
        <a:lstStyle/>
        <a:p>
          <a:r>
            <a:rPr lang="en-US"/>
            <a:t>IN THIS ABSENCE OF AGE INDICTOR, COMPANY INTRODUCED COLOR AS NEW SIGN OF QUALITY</a:t>
          </a:r>
        </a:p>
      </dgm:t>
    </dgm:pt>
    <dgm:pt modelId="{8BF9A26B-CCC5-894E-AD49-57BC76EA71DC}" type="parTrans" cxnId="{E51C9503-1827-4E43-A556-834CF93D638B}">
      <dgm:prSet/>
      <dgm:spPr/>
      <dgm:t>
        <a:bodyPr/>
        <a:lstStyle/>
        <a:p>
          <a:endParaRPr lang="en-US"/>
        </a:p>
      </dgm:t>
    </dgm:pt>
    <dgm:pt modelId="{742EA3F8-3D9D-1348-95D6-57A41E5618B3}" type="sibTrans" cxnId="{E51C9503-1827-4E43-A556-834CF93D638B}">
      <dgm:prSet/>
      <dgm:spPr>
        <a:ln w="25400">
          <a:solidFill>
            <a:schemeClr val="accent6"/>
          </a:solidFill>
        </a:ln>
      </dgm:spPr>
      <dgm:t>
        <a:bodyPr/>
        <a:lstStyle/>
        <a:p>
          <a:endParaRPr lang="en-US"/>
        </a:p>
      </dgm:t>
    </dgm:pt>
    <dgm:pt modelId="{E76E7AF5-30EC-C849-BCFC-5095017725B0}">
      <dgm:prSet/>
      <dgm:spPr>
        <a:gradFill rotWithShape="0">
          <a:gsLst>
            <a:gs pos="0">
              <a:schemeClr val="accent6"/>
            </a:gs>
            <a:gs pos="100000">
              <a:schemeClr val="accent5">
                <a:hueOff val="-563304"/>
                <a:satOff val="-15079"/>
                <a:lumOff val="-5231"/>
                <a:alphaOff val="0"/>
                <a:shade val="84000"/>
                <a:lumMod val="84000"/>
              </a:schemeClr>
            </a:gs>
          </a:gsLst>
        </a:gradFill>
      </dgm:spPr>
      <dgm:t>
        <a:bodyPr/>
        <a:lstStyle/>
        <a:p>
          <a:r>
            <a:rPr lang="en-US"/>
            <a:t>BRANDING OF ITS NEW PRODUCT LIST: GOLD AMBER SIENNA RUBY</a:t>
          </a:r>
        </a:p>
      </dgm:t>
    </dgm:pt>
    <dgm:pt modelId="{C14617C6-4520-FE4E-A483-C38FDB8ABF28}" type="parTrans" cxnId="{E9530427-3B5D-BC45-9928-447BAC800FCB}">
      <dgm:prSet/>
      <dgm:spPr/>
      <dgm:t>
        <a:bodyPr/>
        <a:lstStyle/>
        <a:p>
          <a:endParaRPr lang="en-US"/>
        </a:p>
      </dgm:t>
    </dgm:pt>
    <dgm:pt modelId="{5E5817A4-A5E7-A441-A55D-B1D409943A9A}" type="sibTrans" cxnId="{E9530427-3B5D-BC45-9928-447BAC800FCB}">
      <dgm:prSet/>
      <dgm:spPr>
        <a:ln w="25400">
          <a:solidFill>
            <a:schemeClr val="accent6"/>
          </a:solidFill>
        </a:ln>
      </dgm:spPr>
      <dgm:t>
        <a:bodyPr/>
        <a:lstStyle/>
        <a:p>
          <a:endParaRPr lang="en-US"/>
        </a:p>
      </dgm:t>
    </dgm:pt>
    <dgm:pt modelId="{3AC7F6FD-282D-A344-90D9-A11042C077C1}">
      <dgm:prSet/>
      <dgm:spPr>
        <a:gradFill rotWithShape="0">
          <a:gsLst>
            <a:gs pos="0">
              <a:schemeClr val="accent6"/>
            </a:gs>
            <a:gs pos="100000">
              <a:schemeClr val="accent5">
                <a:hueOff val="-675965"/>
                <a:satOff val="-18095"/>
                <a:lumOff val="-6277"/>
                <a:alphaOff val="0"/>
                <a:shade val="84000"/>
                <a:lumMod val="84000"/>
              </a:schemeClr>
            </a:gs>
          </a:gsLst>
        </a:gradFill>
      </dgm:spPr>
      <dgm:t>
        <a:bodyPr/>
        <a:lstStyle/>
        <a:p>
          <a:r>
            <a:rPr lang="en-US"/>
            <a:t>CHALLENGE: TO EDUCATE CONSUMERS SUFFICIENTLY ABOUT COLOR AND LINK TO QUALITY WHICH COMPLY THAN AGE</a:t>
          </a:r>
        </a:p>
      </dgm:t>
    </dgm:pt>
    <dgm:pt modelId="{16E7EE03-447C-044C-8C77-606CF069D3CA}" type="parTrans" cxnId="{42194DA5-B22F-744E-B921-DD9E76EFAFE4}">
      <dgm:prSet/>
      <dgm:spPr/>
      <dgm:t>
        <a:bodyPr/>
        <a:lstStyle/>
        <a:p>
          <a:endParaRPr lang="en-US"/>
        </a:p>
      </dgm:t>
    </dgm:pt>
    <dgm:pt modelId="{7D31501D-E2EE-C948-8746-3689EA319342}" type="sibTrans" cxnId="{42194DA5-B22F-744E-B921-DD9E76EFAFE4}">
      <dgm:prSet/>
      <dgm:spPr/>
      <dgm:t>
        <a:bodyPr/>
        <a:lstStyle/>
        <a:p>
          <a:endParaRPr lang="en-US"/>
        </a:p>
      </dgm:t>
    </dgm:pt>
    <dgm:pt modelId="{398C95F5-8CD0-4548-871A-B3E06071D929}" type="pres">
      <dgm:prSet presAssocID="{39927F4E-99AF-4C53-AD42-59337384C8AC}" presName="Name0" presStyleCnt="0">
        <dgm:presLayoutVars>
          <dgm:dir/>
          <dgm:resizeHandles val="exact"/>
        </dgm:presLayoutVars>
      </dgm:prSet>
      <dgm:spPr/>
    </dgm:pt>
    <dgm:pt modelId="{95FFCBAD-FD30-E643-BC8A-C870E4927BCD}" type="pres">
      <dgm:prSet presAssocID="{1EA9306B-8999-47DC-9AA5-DC663A1354BB}" presName="node" presStyleLbl="node1" presStyleIdx="0" presStyleCnt="7">
        <dgm:presLayoutVars>
          <dgm:bulletEnabled val="1"/>
        </dgm:presLayoutVars>
      </dgm:prSet>
      <dgm:spPr>
        <a:prstGeom prst="flowChartAlternateProcess">
          <a:avLst/>
        </a:prstGeom>
      </dgm:spPr>
    </dgm:pt>
    <dgm:pt modelId="{78540DA4-D6FD-374B-B42C-0BBFD2FFC08B}" type="pres">
      <dgm:prSet presAssocID="{5BA02690-EE4A-4176-8B0F-E00798D539C6}" presName="sibTrans" presStyleLbl="sibTrans1D1" presStyleIdx="0" presStyleCnt="6"/>
      <dgm:spPr/>
    </dgm:pt>
    <dgm:pt modelId="{C8342A65-77AB-E44E-A8AB-60675EA6BB48}" type="pres">
      <dgm:prSet presAssocID="{5BA02690-EE4A-4176-8B0F-E00798D539C6}" presName="connectorText" presStyleLbl="sibTrans1D1" presStyleIdx="0" presStyleCnt="6"/>
      <dgm:spPr/>
    </dgm:pt>
    <dgm:pt modelId="{ED358F06-A8EA-4A49-BB78-EF168F2D468E}" type="pres">
      <dgm:prSet presAssocID="{16B4AEF3-712F-2642-BCA3-AE3616D8B6D9}" presName="node" presStyleLbl="node1" presStyleIdx="1" presStyleCnt="7">
        <dgm:presLayoutVars>
          <dgm:bulletEnabled val="1"/>
        </dgm:presLayoutVars>
      </dgm:prSet>
      <dgm:spPr>
        <a:prstGeom prst="flowChartAlternateProcess">
          <a:avLst/>
        </a:prstGeom>
      </dgm:spPr>
    </dgm:pt>
    <dgm:pt modelId="{B16060EA-A957-0049-8B13-889B4C7A6028}" type="pres">
      <dgm:prSet presAssocID="{4F16BD8D-B3E9-3441-9F08-F417E4ECCDAC}" presName="sibTrans" presStyleLbl="sibTrans1D1" presStyleIdx="1" presStyleCnt="6"/>
      <dgm:spPr/>
    </dgm:pt>
    <dgm:pt modelId="{51821799-7091-F641-A12F-707CCFD3D71B}" type="pres">
      <dgm:prSet presAssocID="{4F16BD8D-B3E9-3441-9F08-F417E4ECCDAC}" presName="connectorText" presStyleLbl="sibTrans1D1" presStyleIdx="1" presStyleCnt="6"/>
      <dgm:spPr/>
    </dgm:pt>
    <dgm:pt modelId="{38E54959-DBC5-4F47-A43C-1A50B70D0325}" type="pres">
      <dgm:prSet presAssocID="{165DBE26-0EC9-1A49-B0F4-FA4B50B29597}" presName="node" presStyleLbl="node1" presStyleIdx="2" presStyleCnt="7">
        <dgm:presLayoutVars>
          <dgm:bulletEnabled val="1"/>
        </dgm:presLayoutVars>
      </dgm:prSet>
      <dgm:spPr>
        <a:prstGeom prst="flowChartAlternateProcess">
          <a:avLst/>
        </a:prstGeom>
      </dgm:spPr>
    </dgm:pt>
    <dgm:pt modelId="{9B4AAE7C-3E83-964C-A2C5-6FB33B3287D5}" type="pres">
      <dgm:prSet presAssocID="{6676C99D-7E8A-0C4F-BBFA-90289EFFFF3A}" presName="sibTrans" presStyleLbl="sibTrans1D1" presStyleIdx="2" presStyleCnt="6"/>
      <dgm:spPr/>
    </dgm:pt>
    <dgm:pt modelId="{61F4AC5E-36C0-4241-910A-8F9D8EAEDA96}" type="pres">
      <dgm:prSet presAssocID="{6676C99D-7E8A-0C4F-BBFA-90289EFFFF3A}" presName="connectorText" presStyleLbl="sibTrans1D1" presStyleIdx="2" presStyleCnt="6"/>
      <dgm:spPr/>
    </dgm:pt>
    <dgm:pt modelId="{7A39C923-3C86-0C4C-BD05-123E08441C2E}" type="pres">
      <dgm:prSet presAssocID="{D2A69540-2198-CD4E-A11D-95BD4C8A63EE}" presName="node" presStyleLbl="node1" presStyleIdx="3" presStyleCnt="7">
        <dgm:presLayoutVars>
          <dgm:bulletEnabled val="1"/>
        </dgm:presLayoutVars>
      </dgm:prSet>
      <dgm:spPr>
        <a:prstGeom prst="flowChartAlternateProcess">
          <a:avLst/>
        </a:prstGeom>
      </dgm:spPr>
    </dgm:pt>
    <dgm:pt modelId="{BAC92E9F-C9C8-9047-8379-87BF3654468E}" type="pres">
      <dgm:prSet presAssocID="{4EAD36FA-5F57-7A4E-BA5F-FB61B060186A}" presName="sibTrans" presStyleLbl="sibTrans1D1" presStyleIdx="3" presStyleCnt="6"/>
      <dgm:spPr/>
    </dgm:pt>
    <dgm:pt modelId="{CAC43053-CE03-2E4F-A540-2674A880CA12}" type="pres">
      <dgm:prSet presAssocID="{4EAD36FA-5F57-7A4E-BA5F-FB61B060186A}" presName="connectorText" presStyleLbl="sibTrans1D1" presStyleIdx="3" presStyleCnt="6"/>
      <dgm:spPr/>
    </dgm:pt>
    <dgm:pt modelId="{C726739F-2958-EB4B-8FB3-AB99F2F240AE}" type="pres">
      <dgm:prSet presAssocID="{7EF22027-29AD-4B4C-998E-69A06A1757F3}" presName="node" presStyleLbl="node1" presStyleIdx="4" presStyleCnt="7">
        <dgm:presLayoutVars>
          <dgm:bulletEnabled val="1"/>
        </dgm:presLayoutVars>
      </dgm:prSet>
      <dgm:spPr>
        <a:prstGeom prst="flowChartAlternateProcess">
          <a:avLst/>
        </a:prstGeom>
      </dgm:spPr>
    </dgm:pt>
    <dgm:pt modelId="{B8395F0D-30D4-BA44-8541-C4AB09EAF86B}" type="pres">
      <dgm:prSet presAssocID="{742EA3F8-3D9D-1348-95D6-57A41E5618B3}" presName="sibTrans" presStyleLbl="sibTrans1D1" presStyleIdx="4" presStyleCnt="6"/>
      <dgm:spPr/>
    </dgm:pt>
    <dgm:pt modelId="{555959EF-8FC9-F048-B7F4-D088B179596E}" type="pres">
      <dgm:prSet presAssocID="{742EA3F8-3D9D-1348-95D6-57A41E5618B3}" presName="connectorText" presStyleLbl="sibTrans1D1" presStyleIdx="4" presStyleCnt="6"/>
      <dgm:spPr/>
    </dgm:pt>
    <dgm:pt modelId="{8B95F064-65D0-D84F-B77F-C7DD96C86201}" type="pres">
      <dgm:prSet presAssocID="{E76E7AF5-30EC-C849-BCFC-5095017725B0}" presName="node" presStyleLbl="node1" presStyleIdx="5" presStyleCnt="7">
        <dgm:presLayoutVars>
          <dgm:bulletEnabled val="1"/>
        </dgm:presLayoutVars>
      </dgm:prSet>
      <dgm:spPr>
        <a:prstGeom prst="flowChartAlternateProcess">
          <a:avLst/>
        </a:prstGeom>
      </dgm:spPr>
    </dgm:pt>
    <dgm:pt modelId="{05684846-8CF9-954D-B403-9ACE0BAC5534}" type="pres">
      <dgm:prSet presAssocID="{5E5817A4-A5E7-A441-A55D-B1D409943A9A}" presName="sibTrans" presStyleLbl="sibTrans1D1" presStyleIdx="5" presStyleCnt="6"/>
      <dgm:spPr/>
    </dgm:pt>
    <dgm:pt modelId="{68308D15-A1E5-B641-AEB0-ECE9A3DBFFB7}" type="pres">
      <dgm:prSet presAssocID="{5E5817A4-A5E7-A441-A55D-B1D409943A9A}" presName="connectorText" presStyleLbl="sibTrans1D1" presStyleIdx="5" presStyleCnt="6"/>
      <dgm:spPr/>
    </dgm:pt>
    <dgm:pt modelId="{5D798585-8470-5742-8B8D-E86B368245B1}" type="pres">
      <dgm:prSet presAssocID="{3AC7F6FD-282D-A344-90D9-A11042C077C1}" presName="node" presStyleLbl="node1" presStyleIdx="6" presStyleCnt="7">
        <dgm:presLayoutVars>
          <dgm:bulletEnabled val="1"/>
        </dgm:presLayoutVars>
      </dgm:prSet>
      <dgm:spPr>
        <a:prstGeom prst="flowChartAlternateProcess">
          <a:avLst/>
        </a:prstGeom>
      </dgm:spPr>
    </dgm:pt>
  </dgm:ptLst>
  <dgm:cxnLst>
    <dgm:cxn modelId="{E51C9503-1827-4E43-A556-834CF93D638B}" srcId="{39927F4E-99AF-4C53-AD42-59337384C8AC}" destId="{7EF22027-29AD-4B4C-998E-69A06A1757F3}" srcOrd="4" destOrd="0" parTransId="{8BF9A26B-CCC5-894E-AD49-57BC76EA71DC}" sibTransId="{742EA3F8-3D9D-1348-95D6-57A41E5618B3}"/>
    <dgm:cxn modelId="{BB636305-A9C1-EE4C-A76B-426A8E42D63A}" type="presOf" srcId="{6676C99D-7E8A-0C4F-BBFA-90289EFFFF3A}" destId="{9B4AAE7C-3E83-964C-A2C5-6FB33B3287D5}" srcOrd="0" destOrd="0" presId="urn:microsoft.com/office/officeart/2016/7/layout/RepeatingBendingProcessNew"/>
    <dgm:cxn modelId="{6719F505-72D1-9348-9C04-DEA7F4D914BE}" type="presOf" srcId="{D2A69540-2198-CD4E-A11D-95BD4C8A63EE}" destId="{7A39C923-3C86-0C4C-BD05-123E08441C2E}" srcOrd="0" destOrd="0" presId="urn:microsoft.com/office/officeart/2016/7/layout/RepeatingBendingProcessNew"/>
    <dgm:cxn modelId="{1D85EF17-C1EC-C54A-81B9-147D75D57E75}" type="presOf" srcId="{5BA02690-EE4A-4176-8B0F-E00798D539C6}" destId="{78540DA4-D6FD-374B-B42C-0BBFD2FFC08B}" srcOrd="0" destOrd="0" presId="urn:microsoft.com/office/officeart/2016/7/layout/RepeatingBendingProcessNew"/>
    <dgm:cxn modelId="{E9530427-3B5D-BC45-9928-447BAC800FCB}" srcId="{39927F4E-99AF-4C53-AD42-59337384C8AC}" destId="{E76E7AF5-30EC-C849-BCFC-5095017725B0}" srcOrd="5" destOrd="0" parTransId="{C14617C6-4520-FE4E-A483-C38FDB8ABF28}" sibTransId="{5E5817A4-A5E7-A441-A55D-B1D409943A9A}"/>
    <dgm:cxn modelId="{4D6D6629-CDD7-1E4F-BB2F-E714F75259DF}" type="presOf" srcId="{E76E7AF5-30EC-C849-BCFC-5095017725B0}" destId="{8B95F064-65D0-D84F-B77F-C7DD96C86201}" srcOrd="0" destOrd="0" presId="urn:microsoft.com/office/officeart/2016/7/layout/RepeatingBendingProcessNew"/>
    <dgm:cxn modelId="{1693FE37-1FBD-124E-AA88-9338C3C9F0E7}" type="presOf" srcId="{742EA3F8-3D9D-1348-95D6-57A41E5618B3}" destId="{555959EF-8FC9-F048-B7F4-D088B179596E}" srcOrd="1" destOrd="0" presId="urn:microsoft.com/office/officeart/2016/7/layout/RepeatingBendingProcessNew"/>
    <dgm:cxn modelId="{F6E92360-E075-9E47-A9DD-AF38626AA23D}" type="presOf" srcId="{4EAD36FA-5F57-7A4E-BA5F-FB61B060186A}" destId="{BAC92E9F-C9C8-9047-8379-87BF3654468E}" srcOrd="0" destOrd="0" presId="urn:microsoft.com/office/officeart/2016/7/layout/RepeatingBendingProcessNew"/>
    <dgm:cxn modelId="{D1B7F041-0DC1-374A-AF22-B4DA59E70850}" srcId="{39927F4E-99AF-4C53-AD42-59337384C8AC}" destId="{16B4AEF3-712F-2642-BCA3-AE3616D8B6D9}" srcOrd="1" destOrd="0" parTransId="{CAFD3247-EB94-9249-AA0E-57E215853D27}" sibTransId="{4F16BD8D-B3E9-3441-9F08-F417E4ECCDAC}"/>
    <dgm:cxn modelId="{F233FE49-0160-5F48-8709-E6005DED25B3}" type="presOf" srcId="{16B4AEF3-712F-2642-BCA3-AE3616D8B6D9}" destId="{ED358F06-A8EA-4A49-BB78-EF168F2D468E}" srcOrd="0" destOrd="0" presId="urn:microsoft.com/office/officeart/2016/7/layout/RepeatingBendingProcessNew"/>
    <dgm:cxn modelId="{48675F4D-F6EE-4D4F-A275-308B61DA23D3}" type="presOf" srcId="{4F16BD8D-B3E9-3441-9F08-F417E4ECCDAC}" destId="{B16060EA-A957-0049-8B13-889B4C7A6028}" srcOrd="0" destOrd="0" presId="urn:microsoft.com/office/officeart/2016/7/layout/RepeatingBendingProcessNew"/>
    <dgm:cxn modelId="{553D5B71-1FBF-EF4F-BF3F-E08871158FED}" srcId="{39927F4E-99AF-4C53-AD42-59337384C8AC}" destId="{165DBE26-0EC9-1A49-B0F4-FA4B50B29597}" srcOrd="2" destOrd="0" parTransId="{00F01A2A-CB30-E14D-8183-5716C36D4626}" sibTransId="{6676C99D-7E8A-0C4F-BBFA-90289EFFFF3A}"/>
    <dgm:cxn modelId="{226C9B57-ADF1-614F-AA02-FCD2822F8058}" type="presOf" srcId="{5BA02690-EE4A-4176-8B0F-E00798D539C6}" destId="{C8342A65-77AB-E44E-A8AB-60675EA6BB48}" srcOrd="1" destOrd="0" presId="urn:microsoft.com/office/officeart/2016/7/layout/RepeatingBendingProcessNew"/>
    <dgm:cxn modelId="{176EA079-EE5B-D243-AE2D-C7F71D1A90E3}" type="presOf" srcId="{7EF22027-29AD-4B4C-998E-69A06A1757F3}" destId="{C726739F-2958-EB4B-8FB3-AB99F2F240AE}" srcOrd="0" destOrd="0" presId="urn:microsoft.com/office/officeart/2016/7/layout/RepeatingBendingProcessNew"/>
    <dgm:cxn modelId="{609F7488-8404-9A44-92CC-9BE5A046D27A}" type="presOf" srcId="{39927F4E-99AF-4C53-AD42-59337384C8AC}" destId="{398C95F5-8CD0-4548-871A-B3E06071D929}" srcOrd="0" destOrd="0" presId="urn:microsoft.com/office/officeart/2016/7/layout/RepeatingBendingProcessNew"/>
    <dgm:cxn modelId="{7BBFC697-9534-414F-B9D0-049333854C97}" type="presOf" srcId="{4EAD36FA-5F57-7A4E-BA5F-FB61B060186A}" destId="{CAC43053-CE03-2E4F-A540-2674A880CA12}" srcOrd="1" destOrd="0" presId="urn:microsoft.com/office/officeart/2016/7/layout/RepeatingBendingProcessNew"/>
    <dgm:cxn modelId="{3077249D-D668-FC49-AB9E-AE01175FD64C}" type="presOf" srcId="{1EA9306B-8999-47DC-9AA5-DC663A1354BB}" destId="{95FFCBAD-FD30-E643-BC8A-C870E4927BCD}" srcOrd="0" destOrd="0" presId="urn:microsoft.com/office/officeart/2016/7/layout/RepeatingBendingProcessNew"/>
    <dgm:cxn modelId="{42194DA5-B22F-744E-B921-DD9E76EFAFE4}" srcId="{39927F4E-99AF-4C53-AD42-59337384C8AC}" destId="{3AC7F6FD-282D-A344-90D9-A11042C077C1}" srcOrd="6" destOrd="0" parTransId="{16E7EE03-447C-044C-8C77-606CF069D3CA}" sibTransId="{7D31501D-E2EE-C948-8746-3689EA319342}"/>
    <dgm:cxn modelId="{BE7215A9-0BE3-4DCA-9B47-6B8E9D48C223}" srcId="{39927F4E-99AF-4C53-AD42-59337384C8AC}" destId="{1EA9306B-8999-47DC-9AA5-DC663A1354BB}" srcOrd="0" destOrd="0" parTransId="{220FDDC3-D57A-48C2-816B-39CA40871AE8}" sibTransId="{5BA02690-EE4A-4176-8B0F-E00798D539C6}"/>
    <dgm:cxn modelId="{4F4B49AC-9D82-3C47-8C9F-AA9790FB7EED}" srcId="{39927F4E-99AF-4C53-AD42-59337384C8AC}" destId="{D2A69540-2198-CD4E-A11D-95BD4C8A63EE}" srcOrd="3" destOrd="0" parTransId="{A4FA8EBA-A666-5945-B656-633740B0EF28}" sibTransId="{4EAD36FA-5F57-7A4E-BA5F-FB61B060186A}"/>
    <dgm:cxn modelId="{ABFC72AD-30BC-7D4A-A754-07AD53F7990A}" type="presOf" srcId="{742EA3F8-3D9D-1348-95D6-57A41E5618B3}" destId="{B8395F0D-30D4-BA44-8541-C4AB09EAF86B}" srcOrd="0" destOrd="0" presId="urn:microsoft.com/office/officeart/2016/7/layout/RepeatingBendingProcessNew"/>
    <dgm:cxn modelId="{4C1189AF-7E47-E34B-A5B5-CBBE5AE5C89F}" type="presOf" srcId="{165DBE26-0EC9-1A49-B0F4-FA4B50B29597}" destId="{38E54959-DBC5-4F47-A43C-1A50B70D0325}" srcOrd="0" destOrd="0" presId="urn:microsoft.com/office/officeart/2016/7/layout/RepeatingBendingProcessNew"/>
    <dgm:cxn modelId="{790F0DCB-63BC-3143-B355-B30B4FC45DBE}" type="presOf" srcId="{4F16BD8D-B3E9-3441-9F08-F417E4ECCDAC}" destId="{51821799-7091-F641-A12F-707CCFD3D71B}" srcOrd="1" destOrd="0" presId="urn:microsoft.com/office/officeart/2016/7/layout/RepeatingBendingProcessNew"/>
    <dgm:cxn modelId="{F772FCD9-82A7-4947-B592-8C5C72BF6684}" type="presOf" srcId="{5E5817A4-A5E7-A441-A55D-B1D409943A9A}" destId="{68308D15-A1E5-B641-AEB0-ECE9A3DBFFB7}" srcOrd="1" destOrd="0" presId="urn:microsoft.com/office/officeart/2016/7/layout/RepeatingBendingProcessNew"/>
    <dgm:cxn modelId="{103B6CDB-BA0B-6A4D-806F-C7E56293B795}" type="presOf" srcId="{3AC7F6FD-282D-A344-90D9-A11042C077C1}" destId="{5D798585-8470-5742-8B8D-E86B368245B1}" srcOrd="0" destOrd="0" presId="urn:microsoft.com/office/officeart/2016/7/layout/RepeatingBendingProcessNew"/>
    <dgm:cxn modelId="{103B64EF-AE80-584F-B80A-89F061E8D88B}" type="presOf" srcId="{5E5817A4-A5E7-A441-A55D-B1D409943A9A}" destId="{05684846-8CF9-954D-B403-9ACE0BAC5534}" srcOrd="0" destOrd="0" presId="urn:microsoft.com/office/officeart/2016/7/layout/RepeatingBendingProcessNew"/>
    <dgm:cxn modelId="{9C99C2FA-2D70-224A-924E-83F6637DC8AD}" type="presOf" srcId="{6676C99D-7E8A-0C4F-BBFA-90289EFFFF3A}" destId="{61F4AC5E-36C0-4241-910A-8F9D8EAEDA96}" srcOrd="1" destOrd="0" presId="urn:microsoft.com/office/officeart/2016/7/layout/RepeatingBendingProcessNew"/>
    <dgm:cxn modelId="{2A78CCDF-4B90-404B-A049-DCDD8F97DD61}" type="presParOf" srcId="{398C95F5-8CD0-4548-871A-B3E06071D929}" destId="{95FFCBAD-FD30-E643-BC8A-C870E4927BCD}" srcOrd="0" destOrd="0" presId="urn:microsoft.com/office/officeart/2016/7/layout/RepeatingBendingProcessNew"/>
    <dgm:cxn modelId="{4D1519B3-4B7E-034E-ADDB-06254675A067}" type="presParOf" srcId="{398C95F5-8CD0-4548-871A-B3E06071D929}" destId="{78540DA4-D6FD-374B-B42C-0BBFD2FFC08B}" srcOrd="1" destOrd="0" presId="urn:microsoft.com/office/officeart/2016/7/layout/RepeatingBendingProcessNew"/>
    <dgm:cxn modelId="{D803715A-C3DD-654C-8406-492F7A82DD0E}" type="presParOf" srcId="{78540DA4-D6FD-374B-B42C-0BBFD2FFC08B}" destId="{C8342A65-77AB-E44E-A8AB-60675EA6BB48}" srcOrd="0" destOrd="0" presId="urn:microsoft.com/office/officeart/2016/7/layout/RepeatingBendingProcessNew"/>
    <dgm:cxn modelId="{084FFF21-029E-4A4B-8D0B-0471EB22C849}" type="presParOf" srcId="{398C95F5-8CD0-4548-871A-B3E06071D929}" destId="{ED358F06-A8EA-4A49-BB78-EF168F2D468E}" srcOrd="2" destOrd="0" presId="urn:microsoft.com/office/officeart/2016/7/layout/RepeatingBendingProcessNew"/>
    <dgm:cxn modelId="{EFACE3AB-7006-644F-B6F4-0B39FF9CA853}" type="presParOf" srcId="{398C95F5-8CD0-4548-871A-B3E06071D929}" destId="{B16060EA-A957-0049-8B13-889B4C7A6028}" srcOrd="3" destOrd="0" presId="urn:microsoft.com/office/officeart/2016/7/layout/RepeatingBendingProcessNew"/>
    <dgm:cxn modelId="{34F705C5-0D8A-F549-93BC-A1616326AB1D}" type="presParOf" srcId="{B16060EA-A957-0049-8B13-889B4C7A6028}" destId="{51821799-7091-F641-A12F-707CCFD3D71B}" srcOrd="0" destOrd="0" presId="urn:microsoft.com/office/officeart/2016/7/layout/RepeatingBendingProcessNew"/>
    <dgm:cxn modelId="{BD0D8115-C79A-3848-8B23-F625D447EDD0}" type="presParOf" srcId="{398C95F5-8CD0-4548-871A-B3E06071D929}" destId="{38E54959-DBC5-4F47-A43C-1A50B70D0325}" srcOrd="4" destOrd="0" presId="urn:microsoft.com/office/officeart/2016/7/layout/RepeatingBendingProcessNew"/>
    <dgm:cxn modelId="{06A45197-52AC-EF46-8F8C-76F80C2C1613}" type="presParOf" srcId="{398C95F5-8CD0-4548-871A-B3E06071D929}" destId="{9B4AAE7C-3E83-964C-A2C5-6FB33B3287D5}" srcOrd="5" destOrd="0" presId="urn:microsoft.com/office/officeart/2016/7/layout/RepeatingBendingProcessNew"/>
    <dgm:cxn modelId="{0216535C-F21A-F94D-B352-C778380B3D3C}" type="presParOf" srcId="{9B4AAE7C-3E83-964C-A2C5-6FB33B3287D5}" destId="{61F4AC5E-36C0-4241-910A-8F9D8EAEDA96}" srcOrd="0" destOrd="0" presId="urn:microsoft.com/office/officeart/2016/7/layout/RepeatingBendingProcessNew"/>
    <dgm:cxn modelId="{6C25D279-0E69-EF4D-B255-29AE674E2B69}" type="presParOf" srcId="{398C95F5-8CD0-4548-871A-B3E06071D929}" destId="{7A39C923-3C86-0C4C-BD05-123E08441C2E}" srcOrd="6" destOrd="0" presId="urn:microsoft.com/office/officeart/2016/7/layout/RepeatingBendingProcessNew"/>
    <dgm:cxn modelId="{2F07F354-0DBE-8C45-BEA7-7444489DF3D0}" type="presParOf" srcId="{398C95F5-8CD0-4548-871A-B3E06071D929}" destId="{BAC92E9F-C9C8-9047-8379-87BF3654468E}" srcOrd="7" destOrd="0" presId="urn:microsoft.com/office/officeart/2016/7/layout/RepeatingBendingProcessNew"/>
    <dgm:cxn modelId="{DAB2A0C4-71FA-8E4E-895A-346794E96BFB}" type="presParOf" srcId="{BAC92E9F-C9C8-9047-8379-87BF3654468E}" destId="{CAC43053-CE03-2E4F-A540-2674A880CA12}" srcOrd="0" destOrd="0" presId="urn:microsoft.com/office/officeart/2016/7/layout/RepeatingBendingProcessNew"/>
    <dgm:cxn modelId="{2935CA0A-AFD2-4447-BB33-C4870791B580}" type="presParOf" srcId="{398C95F5-8CD0-4548-871A-B3E06071D929}" destId="{C726739F-2958-EB4B-8FB3-AB99F2F240AE}" srcOrd="8" destOrd="0" presId="urn:microsoft.com/office/officeart/2016/7/layout/RepeatingBendingProcessNew"/>
    <dgm:cxn modelId="{59E17723-71E9-2F4C-8D09-F85D85444A50}" type="presParOf" srcId="{398C95F5-8CD0-4548-871A-B3E06071D929}" destId="{B8395F0D-30D4-BA44-8541-C4AB09EAF86B}" srcOrd="9" destOrd="0" presId="urn:microsoft.com/office/officeart/2016/7/layout/RepeatingBendingProcessNew"/>
    <dgm:cxn modelId="{FB90BB79-F4FF-9F4C-9853-8664D36C1D44}" type="presParOf" srcId="{B8395F0D-30D4-BA44-8541-C4AB09EAF86B}" destId="{555959EF-8FC9-F048-B7F4-D088B179596E}" srcOrd="0" destOrd="0" presId="urn:microsoft.com/office/officeart/2016/7/layout/RepeatingBendingProcessNew"/>
    <dgm:cxn modelId="{A415ACBC-8A31-C74B-8D82-79B52E80F0C4}" type="presParOf" srcId="{398C95F5-8CD0-4548-871A-B3E06071D929}" destId="{8B95F064-65D0-D84F-B77F-C7DD96C86201}" srcOrd="10" destOrd="0" presId="urn:microsoft.com/office/officeart/2016/7/layout/RepeatingBendingProcessNew"/>
    <dgm:cxn modelId="{B78FAA0E-285E-4A44-91CF-EE9C6248A120}" type="presParOf" srcId="{398C95F5-8CD0-4548-871A-B3E06071D929}" destId="{05684846-8CF9-954D-B403-9ACE0BAC5534}" srcOrd="11" destOrd="0" presId="urn:microsoft.com/office/officeart/2016/7/layout/RepeatingBendingProcessNew"/>
    <dgm:cxn modelId="{B873B09F-41A4-3B4B-ACD9-FE106CD813AC}" type="presParOf" srcId="{05684846-8CF9-954D-B403-9ACE0BAC5534}" destId="{68308D15-A1E5-B641-AEB0-ECE9A3DBFFB7}" srcOrd="0" destOrd="0" presId="urn:microsoft.com/office/officeart/2016/7/layout/RepeatingBendingProcessNew"/>
    <dgm:cxn modelId="{8269E28F-D5DE-304C-81D6-C6D929BCA9D0}" type="presParOf" srcId="{398C95F5-8CD0-4548-871A-B3E06071D929}" destId="{5D798585-8470-5742-8B8D-E86B368245B1}"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0E0634-9DB1-461F-B2FA-FE09C154E575}"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46791DD-B80B-4F1F-AFF6-65E5415300A9}">
      <dgm:prSet/>
      <dgm:spPr/>
      <dgm:t>
        <a:bodyPr/>
        <a:lstStyle/>
        <a:p>
          <a:pPr rtl="0">
            <a:lnSpc>
              <a:spcPct val="100000"/>
            </a:lnSpc>
            <a:defRPr cap="all"/>
          </a:pPr>
          <a:r>
            <a:rPr lang="en-US">
              <a:latin typeface="Century Gothic" panose="020B0502020202020204"/>
            </a:rPr>
            <a:t>THE SOCIAL CULTURE</a:t>
          </a:r>
          <a:r>
            <a:rPr lang="en-US"/>
            <a:t>: </a:t>
          </a:r>
          <a:r>
            <a:rPr lang="en-US">
              <a:latin typeface="Century Gothic" panose="020B0502020202020204"/>
            </a:rPr>
            <a:t>DIFFERENT AGE GROUP AND PREFERENCES</a:t>
          </a:r>
          <a:r>
            <a:rPr lang="en-US"/>
            <a:t>.</a:t>
          </a:r>
          <a:r>
            <a:rPr lang="en-US">
              <a:latin typeface="Century Gothic" panose="020B0502020202020204"/>
            </a:rPr>
            <a:t> </a:t>
          </a:r>
          <a:endParaRPr lang="en-US"/>
        </a:p>
      </dgm:t>
    </dgm:pt>
    <dgm:pt modelId="{673F6CCF-F724-418D-821E-E00466C96D02}" type="parTrans" cxnId="{7ACE2128-EADF-4246-8712-853CEB2C2F5E}">
      <dgm:prSet/>
      <dgm:spPr/>
      <dgm:t>
        <a:bodyPr/>
        <a:lstStyle/>
        <a:p>
          <a:endParaRPr lang="en-US"/>
        </a:p>
      </dgm:t>
    </dgm:pt>
    <dgm:pt modelId="{730CEF5B-5F80-4917-BD54-57EDB93677AB}" type="sibTrans" cxnId="{7ACE2128-EADF-4246-8712-853CEB2C2F5E}">
      <dgm:prSet/>
      <dgm:spPr/>
      <dgm:t>
        <a:bodyPr/>
        <a:lstStyle/>
        <a:p>
          <a:endParaRPr lang="en-US"/>
        </a:p>
      </dgm:t>
    </dgm:pt>
    <dgm:pt modelId="{01D28F65-6EA6-4439-85D5-7FBE14138188}">
      <dgm:prSet/>
      <dgm:spPr/>
      <dgm:t>
        <a:bodyPr/>
        <a:lstStyle/>
        <a:p>
          <a:pPr rtl="0">
            <a:lnSpc>
              <a:spcPct val="100000"/>
            </a:lnSpc>
            <a:defRPr cap="all"/>
          </a:pPr>
          <a:r>
            <a:rPr lang="en-US">
              <a:latin typeface="Century Gothic" panose="020B0502020202020204"/>
            </a:rPr>
            <a:t>SUPPLY CHAIN MANAGEMENT</a:t>
          </a:r>
          <a:r>
            <a:rPr lang="en-US"/>
            <a:t>: </a:t>
          </a:r>
          <a:r>
            <a:rPr lang="en-US">
              <a:latin typeface="Century Gothic" panose="020B0502020202020204"/>
            </a:rPr>
            <a:t>AVAILABLITY OF PRODUCTS</a:t>
          </a:r>
          <a:endParaRPr lang="en-US"/>
        </a:p>
      </dgm:t>
    </dgm:pt>
    <dgm:pt modelId="{66906643-872C-4A1F-A044-6ED6CDF2B489}" type="parTrans" cxnId="{DA2593A4-582C-4114-BE00-65C6D01B8A75}">
      <dgm:prSet/>
      <dgm:spPr/>
      <dgm:t>
        <a:bodyPr/>
        <a:lstStyle/>
        <a:p>
          <a:endParaRPr lang="en-US"/>
        </a:p>
      </dgm:t>
    </dgm:pt>
    <dgm:pt modelId="{F3112714-8B2A-45B9-A852-62291F2CC77F}" type="sibTrans" cxnId="{DA2593A4-582C-4114-BE00-65C6D01B8A75}">
      <dgm:prSet/>
      <dgm:spPr/>
      <dgm:t>
        <a:bodyPr/>
        <a:lstStyle/>
        <a:p>
          <a:endParaRPr lang="en-US"/>
        </a:p>
      </dgm:t>
    </dgm:pt>
    <dgm:pt modelId="{12E1DE12-2F71-4343-B708-91CC9DEF1B01}">
      <dgm:prSet/>
      <dgm:spPr/>
      <dgm:t>
        <a:bodyPr/>
        <a:lstStyle/>
        <a:p>
          <a:pPr rtl="0">
            <a:lnSpc>
              <a:spcPct val="100000"/>
            </a:lnSpc>
            <a:defRPr cap="all"/>
          </a:pPr>
          <a:r>
            <a:rPr lang="en-US"/>
            <a:t>MARKET </a:t>
          </a:r>
          <a:r>
            <a:rPr lang="en-US">
              <a:latin typeface="Century Gothic" panose="020B0502020202020204"/>
            </a:rPr>
            <a:t>REACH: MARKETING STRATEGY </a:t>
          </a:r>
          <a:endParaRPr lang="en-US"/>
        </a:p>
      </dgm:t>
    </dgm:pt>
    <dgm:pt modelId="{273BC086-F5EA-4EA4-AB40-E95E263C76AE}" type="parTrans" cxnId="{AD40CE18-985F-4F42-80ED-F6546E1A49AD}">
      <dgm:prSet/>
      <dgm:spPr/>
      <dgm:t>
        <a:bodyPr/>
        <a:lstStyle/>
        <a:p>
          <a:endParaRPr lang="en-US"/>
        </a:p>
      </dgm:t>
    </dgm:pt>
    <dgm:pt modelId="{BF3F92FC-9E7F-4095-872B-CE3204668D95}" type="sibTrans" cxnId="{AD40CE18-985F-4F42-80ED-F6546E1A49AD}">
      <dgm:prSet/>
      <dgm:spPr/>
      <dgm:t>
        <a:bodyPr/>
        <a:lstStyle/>
        <a:p>
          <a:endParaRPr lang="en-US"/>
        </a:p>
      </dgm:t>
    </dgm:pt>
    <dgm:pt modelId="{2D40D05A-F016-429C-B8EC-264AA37CF69D}">
      <dgm:prSet/>
      <dgm:spPr/>
      <dgm:t>
        <a:bodyPr/>
        <a:lstStyle/>
        <a:p>
          <a:pPr rtl="0">
            <a:lnSpc>
              <a:spcPct val="100000"/>
            </a:lnSpc>
            <a:defRPr cap="all"/>
          </a:pPr>
          <a:r>
            <a:rPr lang="en-US">
              <a:latin typeface="Century Gothic" panose="020B0502020202020204"/>
            </a:rPr>
            <a:t>PORTFOLIO OF COMPANY: BEST QUALITY AND DYNAMIC PRODUCTS</a:t>
          </a:r>
          <a:endParaRPr lang="en-US"/>
        </a:p>
      </dgm:t>
    </dgm:pt>
    <dgm:pt modelId="{C7FFA150-B253-4A20-866A-8674257E9735}" type="parTrans" cxnId="{67590647-BF16-49E9-87DF-12F9DE713250}">
      <dgm:prSet/>
      <dgm:spPr/>
      <dgm:t>
        <a:bodyPr/>
        <a:lstStyle/>
        <a:p>
          <a:endParaRPr lang="en-US"/>
        </a:p>
      </dgm:t>
    </dgm:pt>
    <dgm:pt modelId="{164BB9E3-0583-49EF-A66B-F27A226313AD}" type="sibTrans" cxnId="{67590647-BF16-49E9-87DF-12F9DE713250}">
      <dgm:prSet/>
      <dgm:spPr/>
      <dgm:t>
        <a:bodyPr/>
        <a:lstStyle/>
        <a:p>
          <a:endParaRPr lang="en-US"/>
        </a:p>
      </dgm:t>
    </dgm:pt>
    <dgm:pt modelId="{D4C05C0F-93ED-4C11-9EA7-F7481175C94F}" type="pres">
      <dgm:prSet presAssocID="{2E0E0634-9DB1-461F-B2FA-FE09C154E575}" presName="root" presStyleCnt="0">
        <dgm:presLayoutVars>
          <dgm:dir/>
          <dgm:resizeHandles val="exact"/>
        </dgm:presLayoutVars>
      </dgm:prSet>
      <dgm:spPr/>
    </dgm:pt>
    <dgm:pt modelId="{FC379744-A419-462E-A858-57FA2A72C19B}" type="pres">
      <dgm:prSet presAssocID="{046791DD-B80B-4F1F-AFF6-65E5415300A9}" presName="compNode" presStyleCnt="0"/>
      <dgm:spPr/>
    </dgm:pt>
    <dgm:pt modelId="{2E0E843B-C3A6-4D35-B84E-F19B7417A97A}" type="pres">
      <dgm:prSet presAssocID="{046791DD-B80B-4F1F-AFF6-65E5415300A9}" presName="iconBgRect" presStyleLbl="bgShp" presStyleIdx="0" presStyleCnt="4"/>
      <dgm:spPr/>
    </dgm:pt>
    <dgm:pt modelId="{D82CE524-2C4F-40BC-92C6-BE846D4C8A26}" type="pres">
      <dgm:prSet presAssocID="{046791DD-B80B-4F1F-AFF6-65E5415300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724D1DB5-270F-405E-8907-6B2A4F1BBC2F}" type="pres">
      <dgm:prSet presAssocID="{046791DD-B80B-4F1F-AFF6-65E5415300A9}" presName="spaceRect" presStyleCnt="0"/>
      <dgm:spPr/>
    </dgm:pt>
    <dgm:pt modelId="{ACC44A04-58EB-447A-BC3C-A2B0AA1FAD64}" type="pres">
      <dgm:prSet presAssocID="{046791DD-B80B-4F1F-AFF6-65E5415300A9}" presName="textRect" presStyleLbl="revTx" presStyleIdx="0" presStyleCnt="4">
        <dgm:presLayoutVars>
          <dgm:chMax val="1"/>
          <dgm:chPref val="1"/>
        </dgm:presLayoutVars>
      </dgm:prSet>
      <dgm:spPr/>
    </dgm:pt>
    <dgm:pt modelId="{90B11431-14A2-4B74-B2F6-7A275CA3EA28}" type="pres">
      <dgm:prSet presAssocID="{730CEF5B-5F80-4917-BD54-57EDB93677AB}" presName="sibTrans" presStyleCnt="0"/>
      <dgm:spPr/>
    </dgm:pt>
    <dgm:pt modelId="{65A8FD52-36E7-4A53-B126-78B6BF16129C}" type="pres">
      <dgm:prSet presAssocID="{01D28F65-6EA6-4439-85D5-7FBE14138188}" presName="compNode" presStyleCnt="0"/>
      <dgm:spPr/>
    </dgm:pt>
    <dgm:pt modelId="{25A2B68B-D8CA-4CB7-9664-7249BD521ADF}" type="pres">
      <dgm:prSet presAssocID="{01D28F65-6EA6-4439-85D5-7FBE14138188}" presName="iconBgRect" presStyleLbl="bgShp" presStyleIdx="1" presStyleCnt="4"/>
      <dgm:spPr/>
    </dgm:pt>
    <dgm:pt modelId="{D0D13DB2-1B9C-454C-A63E-835F4E14A9C9}" type="pres">
      <dgm:prSet presAssocID="{01D28F65-6EA6-4439-85D5-7FBE141381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k"/>
        </a:ext>
      </dgm:extLst>
    </dgm:pt>
    <dgm:pt modelId="{22CF3B74-BFD8-4379-AA1B-071187D99290}" type="pres">
      <dgm:prSet presAssocID="{01D28F65-6EA6-4439-85D5-7FBE14138188}" presName="spaceRect" presStyleCnt="0"/>
      <dgm:spPr/>
    </dgm:pt>
    <dgm:pt modelId="{935D62A6-8FAF-48E4-9F97-116856ACA8DA}" type="pres">
      <dgm:prSet presAssocID="{01D28F65-6EA6-4439-85D5-7FBE14138188}" presName="textRect" presStyleLbl="revTx" presStyleIdx="1" presStyleCnt="4">
        <dgm:presLayoutVars>
          <dgm:chMax val="1"/>
          <dgm:chPref val="1"/>
        </dgm:presLayoutVars>
      </dgm:prSet>
      <dgm:spPr/>
    </dgm:pt>
    <dgm:pt modelId="{5770EF01-6B90-495A-8886-CD5379AF251C}" type="pres">
      <dgm:prSet presAssocID="{F3112714-8B2A-45B9-A852-62291F2CC77F}" presName="sibTrans" presStyleCnt="0"/>
      <dgm:spPr/>
    </dgm:pt>
    <dgm:pt modelId="{56538F39-136C-4094-BD6B-D0F9464E9FE6}" type="pres">
      <dgm:prSet presAssocID="{12E1DE12-2F71-4343-B708-91CC9DEF1B01}" presName="compNode" presStyleCnt="0"/>
      <dgm:spPr/>
    </dgm:pt>
    <dgm:pt modelId="{4D4BAF3F-7B0E-4A40-B5DB-A47823511E03}" type="pres">
      <dgm:prSet presAssocID="{12E1DE12-2F71-4343-B708-91CC9DEF1B01}" presName="iconBgRect" presStyleLbl="bgShp" presStyleIdx="2" presStyleCnt="4"/>
      <dgm:spPr/>
    </dgm:pt>
    <dgm:pt modelId="{9D8C7FA0-7650-4140-B5F4-EEA23617BAEE}" type="pres">
      <dgm:prSet presAssocID="{12E1DE12-2F71-4343-B708-91CC9DEF1B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D193A9B0-61F8-4501-BD47-DC5CBFD63560}" type="pres">
      <dgm:prSet presAssocID="{12E1DE12-2F71-4343-B708-91CC9DEF1B01}" presName="spaceRect" presStyleCnt="0"/>
      <dgm:spPr/>
    </dgm:pt>
    <dgm:pt modelId="{4C5A0439-8DE0-41CC-9F80-0CC3CCC96E9E}" type="pres">
      <dgm:prSet presAssocID="{12E1DE12-2F71-4343-B708-91CC9DEF1B01}" presName="textRect" presStyleLbl="revTx" presStyleIdx="2" presStyleCnt="4">
        <dgm:presLayoutVars>
          <dgm:chMax val="1"/>
          <dgm:chPref val="1"/>
        </dgm:presLayoutVars>
      </dgm:prSet>
      <dgm:spPr/>
    </dgm:pt>
    <dgm:pt modelId="{7E3BAC40-4A00-40A1-9B93-09B4798E6BE2}" type="pres">
      <dgm:prSet presAssocID="{BF3F92FC-9E7F-4095-872B-CE3204668D95}" presName="sibTrans" presStyleCnt="0"/>
      <dgm:spPr/>
    </dgm:pt>
    <dgm:pt modelId="{C76C475A-170E-4177-802E-F0660A0AB9F1}" type="pres">
      <dgm:prSet presAssocID="{2D40D05A-F016-429C-B8EC-264AA37CF69D}" presName="compNode" presStyleCnt="0"/>
      <dgm:spPr/>
    </dgm:pt>
    <dgm:pt modelId="{5D1363E7-6251-4925-93C5-C71172C3F26D}" type="pres">
      <dgm:prSet presAssocID="{2D40D05A-F016-429C-B8EC-264AA37CF69D}" presName="iconBgRect" presStyleLbl="bgShp" presStyleIdx="3" presStyleCnt="4"/>
      <dgm:spPr/>
    </dgm:pt>
    <dgm:pt modelId="{44196DFB-32B5-489B-BA70-EF12343699CC}" type="pres">
      <dgm:prSet presAssocID="{2D40D05A-F016-429C-B8EC-264AA37CF6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84311CBC-41E2-4B68-8B0E-79714B989630}" type="pres">
      <dgm:prSet presAssocID="{2D40D05A-F016-429C-B8EC-264AA37CF69D}" presName="spaceRect" presStyleCnt="0"/>
      <dgm:spPr/>
    </dgm:pt>
    <dgm:pt modelId="{47C215D3-FAF4-4769-B2B9-2C258CB579E9}" type="pres">
      <dgm:prSet presAssocID="{2D40D05A-F016-429C-B8EC-264AA37CF69D}" presName="textRect" presStyleLbl="revTx" presStyleIdx="3" presStyleCnt="4">
        <dgm:presLayoutVars>
          <dgm:chMax val="1"/>
          <dgm:chPref val="1"/>
        </dgm:presLayoutVars>
      </dgm:prSet>
      <dgm:spPr/>
    </dgm:pt>
  </dgm:ptLst>
  <dgm:cxnLst>
    <dgm:cxn modelId="{AD40CE18-985F-4F42-80ED-F6546E1A49AD}" srcId="{2E0E0634-9DB1-461F-B2FA-FE09C154E575}" destId="{12E1DE12-2F71-4343-B708-91CC9DEF1B01}" srcOrd="2" destOrd="0" parTransId="{273BC086-F5EA-4EA4-AB40-E95E263C76AE}" sibTransId="{BF3F92FC-9E7F-4095-872B-CE3204668D95}"/>
    <dgm:cxn modelId="{7ACE2128-EADF-4246-8712-853CEB2C2F5E}" srcId="{2E0E0634-9DB1-461F-B2FA-FE09C154E575}" destId="{046791DD-B80B-4F1F-AFF6-65E5415300A9}" srcOrd="0" destOrd="0" parTransId="{673F6CCF-F724-418D-821E-E00466C96D02}" sibTransId="{730CEF5B-5F80-4917-BD54-57EDB93677AB}"/>
    <dgm:cxn modelId="{81EFC82B-673E-4F46-91B3-AD94431667A6}" type="presOf" srcId="{2D40D05A-F016-429C-B8EC-264AA37CF69D}" destId="{47C215D3-FAF4-4769-B2B9-2C258CB579E9}" srcOrd="0" destOrd="0" presId="urn:microsoft.com/office/officeart/2018/5/layout/IconCircleLabelList"/>
    <dgm:cxn modelId="{67590647-BF16-49E9-87DF-12F9DE713250}" srcId="{2E0E0634-9DB1-461F-B2FA-FE09C154E575}" destId="{2D40D05A-F016-429C-B8EC-264AA37CF69D}" srcOrd="3" destOrd="0" parTransId="{C7FFA150-B253-4A20-866A-8674257E9735}" sibTransId="{164BB9E3-0583-49EF-A66B-F27A226313AD}"/>
    <dgm:cxn modelId="{61E7176F-0E03-2941-B227-B014F22495EE}" type="presOf" srcId="{2E0E0634-9DB1-461F-B2FA-FE09C154E575}" destId="{D4C05C0F-93ED-4C11-9EA7-F7481175C94F}" srcOrd="0" destOrd="0" presId="urn:microsoft.com/office/officeart/2018/5/layout/IconCircleLabelList"/>
    <dgm:cxn modelId="{6B674657-DF6E-4C47-8844-118485CD5816}" type="presOf" srcId="{01D28F65-6EA6-4439-85D5-7FBE14138188}" destId="{935D62A6-8FAF-48E4-9F97-116856ACA8DA}" srcOrd="0" destOrd="0" presId="urn:microsoft.com/office/officeart/2018/5/layout/IconCircleLabelList"/>
    <dgm:cxn modelId="{79B32488-A4E4-3B43-8F29-9C90A2D80D70}" type="presOf" srcId="{046791DD-B80B-4F1F-AFF6-65E5415300A9}" destId="{ACC44A04-58EB-447A-BC3C-A2B0AA1FAD64}" srcOrd="0" destOrd="0" presId="urn:microsoft.com/office/officeart/2018/5/layout/IconCircleLabelList"/>
    <dgm:cxn modelId="{DA2593A4-582C-4114-BE00-65C6D01B8A75}" srcId="{2E0E0634-9DB1-461F-B2FA-FE09C154E575}" destId="{01D28F65-6EA6-4439-85D5-7FBE14138188}" srcOrd="1" destOrd="0" parTransId="{66906643-872C-4A1F-A044-6ED6CDF2B489}" sibTransId="{F3112714-8B2A-45B9-A852-62291F2CC77F}"/>
    <dgm:cxn modelId="{4123D0BB-9D1D-9A41-A50E-48F50C04B775}" type="presOf" srcId="{12E1DE12-2F71-4343-B708-91CC9DEF1B01}" destId="{4C5A0439-8DE0-41CC-9F80-0CC3CCC96E9E}" srcOrd="0" destOrd="0" presId="urn:microsoft.com/office/officeart/2018/5/layout/IconCircleLabelList"/>
    <dgm:cxn modelId="{9F1D1E33-82FE-1748-AB6B-C28C7F9B9974}" type="presParOf" srcId="{D4C05C0F-93ED-4C11-9EA7-F7481175C94F}" destId="{FC379744-A419-462E-A858-57FA2A72C19B}" srcOrd="0" destOrd="0" presId="urn:microsoft.com/office/officeart/2018/5/layout/IconCircleLabelList"/>
    <dgm:cxn modelId="{318EEA5D-1CF5-7A4F-A251-B58FEF9785E2}" type="presParOf" srcId="{FC379744-A419-462E-A858-57FA2A72C19B}" destId="{2E0E843B-C3A6-4D35-B84E-F19B7417A97A}" srcOrd="0" destOrd="0" presId="urn:microsoft.com/office/officeart/2018/5/layout/IconCircleLabelList"/>
    <dgm:cxn modelId="{DD484650-ECED-884B-94F8-4C736C7E0342}" type="presParOf" srcId="{FC379744-A419-462E-A858-57FA2A72C19B}" destId="{D82CE524-2C4F-40BC-92C6-BE846D4C8A26}" srcOrd="1" destOrd="0" presId="urn:microsoft.com/office/officeart/2018/5/layout/IconCircleLabelList"/>
    <dgm:cxn modelId="{C2825175-46A2-6647-BF0D-CE608BBCDA85}" type="presParOf" srcId="{FC379744-A419-462E-A858-57FA2A72C19B}" destId="{724D1DB5-270F-405E-8907-6B2A4F1BBC2F}" srcOrd="2" destOrd="0" presId="urn:microsoft.com/office/officeart/2018/5/layout/IconCircleLabelList"/>
    <dgm:cxn modelId="{F90D3E4B-925B-714F-8158-2EEAD4EDF774}" type="presParOf" srcId="{FC379744-A419-462E-A858-57FA2A72C19B}" destId="{ACC44A04-58EB-447A-BC3C-A2B0AA1FAD64}" srcOrd="3" destOrd="0" presId="urn:microsoft.com/office/officeart/2018/5/layout/IconCircleLabelList"/>
    <dgm:cxn modelId="{F3498D3A-E268-8941-8D37-1C9A4EBD1919}" type="presParOf" srcId="{D4C05C0F-93ED-4C11-9EA7-F7481175C94F}" destId="{90B11431-14A2-4B74-B2F6-7A275CA3EA28}" srcOrd="1" destOrd="0" presId="urn:microsoft.com/office/officeart/2018/5/layout/IconCircleLabelList"/>
    <dgm:cxn modelId="{CF422B92-F513-6E46-A6B4-19DFF26C5A82}" type="presParOf" srcId="{D4C05C0F-93ED-4C11-9EA7-F7481175C94F}" destId="{65A8FD52-36E7-4A53-B126-78B6BF16129C}" srcOrd="2" destOrd="0" presId="urn:microsoft.com/office/officeart/2018/5/layout/IconCircleLabelList"/>
    <dgm:cxn modelId="{674B1A63-00F2-5649-B976-A6897FEC04E9}" type="presParOf" srcId="{65A8FD52-36E7-4A53-B126-78B6BF16129C}" destId="{25A2B68B-D8CA-4CB7-9664-7249BD521ADF}" srcOrd="0" destOrd="0" presId="urn:microsoft.com/office/officeart/2018/5/layout/IconCircleLabelList"/>
    <dgm:cxn modelId="{2EF85815-F83E-1444-AF02-DED91A75357F}" type="presParOf" srcId="{65A8FD52-36E7-4A53-B126-78B6BF16129C}" destId="{D0D13DB2-1B9C-454C-A63E-835F4E14A9C9}" srcOrd="1" destOrd="0" presId="urn:microsoft.com/office/officeart/2018/5/layout/IconCircleLabelList"/>
    <dgm:cxn modelId="{03786978-BBCC-1B44-8AAC-1F1FCE96885F}" type="presParOf" srcId="{65A8FD52-36E7-4A53-B126-78B6BF16129C}" destId="{22CF3B74-BFD8-4379-AA1B-071187D99290}" srcOrd="2" destOrd="0" presId="urn:microsoft.com/office/officeart/2018/5/layout/IconCircleLabelList"/>
    <dgm:cxn modelId="{44D542FC-7001-A042-A24C-DE1A0E7DECAD}" type="presParOf" srcId="{65A8FD52-36E7-4A53-B126-78B6BF16129C}" destId="{935D62A6-8FAF-48E4-9F97-116856ACA8DA}" srcOrd="3" destOrd="0" presId="urn:microsoft.com/office/officeart/2018/5/layout/IconCircleLabelList"/>
    <dgm:cxn modelId="{C27C5F57-78D8-3041-9824-D6F965F7AC4A}" type="presParOf" srcId="{D4C05C0F-93ED-4C11-9EA7-F7481175C94F}" destId="{5770EF01-6B90-495A-8886-CD5379AF251C}" srcOrd="3" destOrd="0" presId="urn:microsoft.com/office/officeart/2018/5/layout/IconCircleLabelList"/>
    <dgm:cxn modelId="{219C280A-6E3A-094B-BA35-EA357D3E862F}" type="presParOf" srcId="{D4C05C0F-93ED-4C11-9EA7-F7481175C94F}" destId="{56538F39-136C-4094-BD6B-D0F9464E9FE6}" srcOrd="4" destOrd="0" presId="urn:microsoft.com/office/officeart/2018/5/layout/IconCircleLabelList"/>
    <dgm:cxn modelId="{7907E032-6014-5B4B-9E53-C98759731273}" type="presParOf" srcId="{56538F39-136C-4094-BD6B-D0F9464E9FE6}" destId="{4D4BAF3F-7B0E-4A40-B5DB-A47823511E03}" srcOrd="0" destOrd="0" presId="urn:microsoft.com/office/officeart/2018/5/layout/IconCircleLabelList"/>
    <dgm:cxn modelId="{296A0E05-32E2-6749-BBF1-61865BEA156A}" type="presParOf" srcId="{56538F39-136C-4094-BD6B-D0F9464E9FE6}" destId="{9D8C7FA0-7650-4140-B5F4-EEA23617BAEE}" srcOrd="1" destOrd="0" presId="urn:microsoft.com/office/officeart/2018/5/layout/IconCircleLabelList"/>
    <dgm:cxn modelId="{8714FD68-7C55-864B-BD6A-7C41185E0AFD}" type="presParOf" srcId="{56538F39-136C-4094-BD6B-D0F9464E9FE6}" destId="{D193A9B0-61F8-4501-BD47-DC5CBFD63560}" srcOrd="2" destOrd="0" presId="urn:microsoft.com/office/officeart/2018/5/layout/IconCircleLabelList"/>
    <dgm:cxn modelId="{FCF3827F-EE9E-C14F-B7B3-E2ECB5FD959E}" type="presParOf" srcId="{56538F39-136C-4094-BD6B-D0F9464E9FE6}" destId="{4C5A0439-8DE0-41CC-9F80-0CC3CCC96E9E}" srcOrd="3" destOrd="0" presId="urn:microsoft.com/office/officeart/2018/5/layout/IconCircleLabelList"/>
    <dgm:cxn modelId="{5FE0A2CF-341B-6740-AB68-934FB72089FC}" type="presParOf" srcId="{D4C05C0F-93ED-4C11-9EA7-F7481175C94F}" destId="{7E3BAC40-4A00-40A1-9B93-09B4798E6BE2}" srcOrd="5" destOrd="0" presId="urn:microsoft.com/office/officeart/2018/5/layout/IconCircleLabelList"/>
    <dgm:cxn modelId="{D337B272-58D7-584A-BD27-806D1822A33F}" type="presParOf" srcId="{D4C05C0F-93ED-4C11-9EA7-F7481175C94F}" destId="{C76C475A-170E-4177-802E-F0660A0AB9F1}" srcOrd="6" destOrd="0" presId="urn:microsoft.com/office/officeart/2018/5/layout/IconCircleLabelList"/>
    <dgm:cxn modelId="{F1DAD7E2-781F-424F-B71C-3F0D5EE018B1}" type="presParOf" srcId="{C76C475A-170E-4177-802E-F0660A0AB9F1}" destId="{5D1363E7-6251-4925-93C5-C71172C3F26D}" srcOrd="0" destOrd="0" presId="urn:microsoft.com/office/officeart/2018/5/layout/IconCircleLabelList"/>
    <dgm:cxn modelId="{0DED82C5-6817-BB44-871B-5A0278E64D0B}" type="presParOf" srcId="{C76C475A-170E-4177-802E-F0660A0AB9F1}" destId="{44196DFB-32B5-489B-BA70-EF12343699CC}" srcOrd="1" destOrd="0" presId="urn:microsoft.com/office/officeart/2018/5/layout/IconCircleLabelList"/>
    <dgm:cxn modelId="{94EB8C82-FAC6-D740-94B5-772913EB92D1}" type="presParOf" srcId="{C76C475A-170E-4177-802E-F0660A0AB9F1}" destId="{84311CBC-41E2-4B68-8B0E-79714B989630}" srcOrd="2" destOrd="0" presId="urn:microsoft.com/office/officeart/2018/5/layout/IconCircleLabelList"/>
    <dgm:cxn modelId="{32EB77E5-61C3-694C-9EBE-E9E4359E6208}" type="presParOf" srcId="{C76C475A-170E-4177-802E-F0660A0AB9F1}" destId="{47C215D3-FAF4-4769-B2B9-2C258CB579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6C876E-44CF-4822-8543-487070646B8F}"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6FB8D838-6CAF-41BC-9892-076FF02535BB}">
      <dgm:prSet/>
      <dgm:spPr/>
      <dgm:t>
        <a:bodyPr/>
        <a:lstStyle/>
        <a:p>
          <a:r>
            <a:rPr lang="en-US" dirty="0"/>
            <a:t>IMPROVED PRODUCT PORTFOLIO</a:t>
          </a:r>
        </a:p>
      </dgm:t>
    </dgm:pt>
    <dgm:pt modelId="{8A316288-893D-4678-85CA-1A2EB6BBFA87}" type="parTrans" cxnId="{A4B0D517-2CB9-46E5-97A2-3B32B38262A5}">
      <dgm:prSet/>
      <dgm:spPr/>
      <dgm:t>
        <a:bodyPr/>
        <a:lstStyle/>
        <a:p>
          <a:endParaRPr lang="en-US"/>
        </a:p>
      </dgm:t>
    </dgm:pt>
    <dgm:pt modelId="{EB06ED1D-DC7F-493F-A3FE-0229F9715B0E}" type="sibTrans" cxnId="{A4B0D517-2CB9-46E5-97A2-3B32B38262A5}">
      <dgm:prSet/>
      <dgm:spPr/>
      <dgm:t>
        <a:bodyPr/>
        <a:lstStyle/>
        <a:p>
          <a:endParaRPr lang="en-US"/>
        </a:p>
      </dgm:t>
    </dgm:pt>
    <dgm:pt modelId="{BE30AA62-EB55-4E73-BF99-3C081F6515AB}">
      <dgm:prSet/>
      <dgm:spPr/>
      <dgm:t>
        <a:bodyPr/>
        <a:lstStyle/>
        <a:p>
          <a:r>
            <a:rPr lang="en-US"/>
            <a:t>NEW DISTILLERY AND WEARHOUSE</a:t>
          </a:r>
        </a:p>
      </dgm:t>
    </dgm:pt>
    <dgm:pt modelId="{C7837732-6C74-4DE1-9638-B9BFC1422EE7}" type="parTrans" cxnId="{C108CD45-8B15-4F54-8DD6-DCE09E746D0C}">
      <dgm:prSet/>
      <dgm:spPr/>
      <dgm:t>
        <a:bodyPr/>
        <a:lstStyle/>
        <a:p>
          <a:endParaRPr lang="en-US"/>
        </a:p>
      </dgm:t>
    </dgm:pt>
    <dgm:pt modelId="{DCCC5D68-75CB-4F25-9015-EE5D45A64F9E}" type="sibTrans" cxnId="{C108CD45-8B15-4F54-8DD6-DCE09E746D0C}">
      <dgm:prSet/>
      <dgm:spPr/>
      <dgm:t>
        <a:bodyPr/>
        <a:lstStyle/>
        <a:p>
          <a:endParaRPr lang="en-US"/>
        </a:p>
      </dgm:t>
    </dgm:pt>
    <dgm:pt modelId="{5575C012-3EFE-43BE-83C3-9D79DB95B26D}">
      <dgm:prSet/>
      <dgm:spPr/>
      <dgm:t>
        <a:bodyPr/>
        <a:lstStyle/>
        <a:p>
          <a:r>
            <a:rPr lang="en-US"/>
            <a:t>ISSUE DUE TO PRODUCTION CYCLE AND CONSUMPTION CYCLE</a:t>
          </a:r>
        </a:p>
      </dgm:t>
    </dgm:pt>
    <dgm:pt modelId="{E6231A31-43BE-4B36-8E66-2DF6D8B78CF9}" type="parTrans" cxnId="{ABBDFC99-8A03-41CB-B99A-F99E6A3299CB}">
      <dgm:prSet/>
      <dgm:spPr/>
      <dgm:t>
        <a:bodyPr/>
        <a:lstStyle/>
        <a:p>
          <a:endParaRPr lang="en-US"/>
        </a:p>
      </dgm:t>
    </dgm:pt>
    <dgm:pt modelId="{A7A06D92-04B9-40C6-89CB-92EFB67BFD6C}" type="sibTrans" cxnId="{ABBDFC99-8A03-41CB-B99A-F99E6A3299CB}">
      <dgm:prSet/>
      <dgm:spPr/>
      <dgm:t>
        <a:bodyPr/>
        <a:lstStyle/>
        <a:p>
          <a:endParaRPr lang="en-US"/>
        </a:p>
      </dgm:t>
    </dgm:pt>
    <dgm:pt modelId="{E5253827-93CA-4725-B5A7-8819FBB15C28}">
      <dgm:prSet/>
      <dgm:spPr/>
      <dgm:t>
        <a:bodyPr/>
        <a:lstStyle/>
        <a:p>
          <a:r>
            <a:rPr lang="en-US"/>
            <a:t>INCREASED PRODUCT PRICES, REVENUES AND HENCE PROFIT</a:t>
          </a:r>
        </a:p>
      </dgm:t>
    </dgm:pt>
    <dgm:pt modelId="{371533B5-C37C-4728-98F6-9B7034AADFC6}" type="parTrans" cxnId="{9F966662-FEF9-49D3-8EE5-7C0E44C4E4B2}">
      <dgm:prSet/>
      <dgm:spPr/>
      <dgm:t>
        <a:bodyPr/>
        <a:lstStyle/>
        <a:p>
          <a:endParaRPr lang="en-US"/>
        </a:p>
      </dgm:t>
    </dgm:pt>
    <dgm:pt modelId="{E75592DB-C51E-4919-BBE8-22FDA1CA5704}" type="sibTrans" cxnId="{9F966662-FEF9-49D3-8EE5-7C0E44C4E4B2}">
      <dgm:prSet/>
      <dgm:spPr/>
      <dgm:t>
        <a:bodyPr/>
        <a:lstStyle/>
        <a:p>
          <a:endParaRPr lang="en-US"/>
        </a:p>
      </dgm:t>
    </dgm:pt>
    <dgm:pt modelId="{2E8D1260-07C3-4368-92EF-CC83C3CECECF}" type="pres">
      <dgm:prSet presAssocID="{5A6C876E-44CF-4822-8543-487070646B8F}" presName="root" presStyleCnt="0">
        <dgm:presLayoutVars>
          <dgm:dir/>
          <dgm:resizeHandles val="exact"/>
        </dgm:presLayoutVars>
      </dgm:prSet>
      <dgm:spPr/>
    </dgm:pt>
    <dgm:pt modelId="{9D1D5560-F9BB-403A-B2B2-3C515AF90E54}" type="pres">
      <dgm:prSet presAssocID="{5A6C876E-44CF-4822-8543-487070646B8F}" presName="container" presStyleCnt="0">
        <dgm:presLayoutVars>
          <dgm:dir/>
          <dgm:resizeHandles val="exact"/>
        </dgm:presLayoutVars>
      </dgm:prSet>
      <dgm:spPr/>
    </dgm:pt>
    <dgm:pt modelId="{4D543170-AE19-46D6-A44C-67115F8CD7F6}" type="pres">
      <dgm:prSet presAssocID="{6FB8D838-6CAF-41BC-9892-076FF02535BB}" presName="compNode" presStyleCnt="0"/>
      <dgm:spPr/>
    </dgm:pt>
    <dgm:pt modelId="{FAA40955-84FE-4D3C-B356-E1D5A0301A8B}" type="pres">
      <dgm:prSet presAssocID="{6FB8D838-6CAF-41BC-9892-076FF02535BB}" presName="iconBgRect" presStyleLbl="bgShp" presStyleIdx="0" presStyleCnt="4"/>
      <dgm:spPr/>
    </dgm:pt>
    <dgm:pt modelId="{E83A596D-BA15-4879-970F-14A1EF23EE5D}" type="pres">
      <dgm:prSet presAssocID="{6FB8D838-6CAF-41BC-9892-076FF02535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AB1CC26F-582C-452F-8CFD-D9DC7A362E35}" type="pres">
      <dgm:prSet presAssocID="{6FB8D838-6CAF-41BC-9892-076FF02535BB}" presName="spaceRect" presStyleCnt="0"/>
      <dgm:spPr/>
    </dgm:pt>
    <dgm:pt modelId="{93342961-B64C-41FA-8298-E73313EF6756}" type="pres">
      <dgm:prSet presAssocID="{6FB8D838-6CAF-41BC-9892-076FF02535BB}" presName="textRect" presStyleLbl="revTx" presStyleIdx="0" presStyleCnt="4">
        <dgm:presLayoutVars>
          <dgm:chMax val="1"/>
          <dgm:chPref val="1"/>
        </dgm:presLayoutVars>
      </dgm:prSet>
      <dgm:spPr/>
    </dgm:pt>
    <dgm:pt modelId="{DB9F4305-679F-49D5-89A1-C19061FF9C33}" type="pres">
      <dgm:prSet presAssocID="{EB06ED1D-DC7F-493F-A3FE-0229F9715B0E}" presName="sibTrans" presStyleLbl="sibTrans2D1" presStyleIdx="0" presStyleCnt="0"/>
      <dgm:spPr/>
    </dgm:pt>
    <dgm:pt modelId="{E2651EEC-CEB4-4E88-89B1-3FB666F7ACF4}" type="pres">
      <dgm:prSet presAssocID="{BE30AA62-EB55-4E73-BF99-3C081F6515AB}" presName="compNode" presStyleCnt="0"/>
      <dgm:spPr/>
    </dgm:pt>
    <dgm:pt modelId="{1E13E3E5-AF80-4811-AC2F-0CA52C6D1276}" type="pres">
      <dgm:prSet presAssocID="{BE30AA62-EB55-4E73-BF99-3C081F6515AB}" presName="iconBgRect" presStyleLbl="bgShp" presStyleIdx="1" presStyleCnt="4"/>
      <dgm:spPr/>
    </dgm:pt>
    <dgm:pt modelId="{981FAD76-F32A-4DB4-BF17-0E832E78F5C4}" type="pres">
      <dgm:prSet presAssocID="{BE30AA62-EB55-4E73-BF99-3C081F6515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mpagne Glasses"/>
        </a:ext>
      </dgm:extLst>
    </dgm:pt>
    <dgm:pt modelId="{6D2B2A24-DE4F-4B35-A267-64D471736821}" type="pres">
      <dgm:prSet presAssocID="{BE30AA62-EB55-4E73-BF99-3C081F6515AB}" presName="spaceRect" presStyleCnt="0"/>
      <dgm:spPr/>
    </dgm:pt>
    <dgm:pt modelId="{20C21C30-2706-4A14-AC58-0847AC785CA6}" type="pres">
      <dgm:prSet presAssocID="{BE30AA62-EB55-4E73-BF99-3C081F6515AB}" presName="textRect" presStyleLbl="revTx" presStyleIdx="1" presStyleCnt="4">
        <dgm:presLayoutVars>
          <dgm:chMax val="1"/>
          <dgm:chPref val="1"/>
        </dgm:presLayoutVars>
      </dgm:prSet>
      <dgm:spPr/>
    </dgm:pt>
    <dgm:pt modelId="{CBD0755F-8EDF-4379-AFA0-B36A67A4D9F7}" type="pres">
      <dgm:prSet presAssocID="{DCCC5D68-75CB-4F25-9015-EE5D45A64F9E}" presName="sibTrans" presStyleLbl="sibTrans2D1" presStyleIdx="0" presStyleCnt="0"/>
      <dgm:spPr/>
    </dgm:pt>
    <dgm:pt modelId="{FF81E0FB-7F89-4731-8118-149D5A93E979}" type="pres">
      <dgm:prSet presAssocID="{5575C012-3EFE-43BE-83C3-9D79DB95B26D}" presName="compNode" presStyleCnt="0"/>
      <dgm:spPr/>
    </dgm:pt>
    <dgm:pt modelId="{4F1B0B1D-2991-498F-90DE-D41A5F75C5C5}" type="pres">
      <dgm:prSet presAssocID="{5575C012-3EFE-43BE-83C3-9D79DB95B26D}" presName="iconBgRect" presStyleLbl="bgShp" presStyleIdx="2" presStyleCnt="4"/>
      <dgm:spPr/>
    </dgm:pt>
    <dgm:pt modelId="{F743A83F-20F4-4C08-81D5-887CAD513228}" type="pres">
      <dgm:prSet presAssocID="{5575C012-3EFE-43BE-83C3-9D79DB95B2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0500F353-42BF-4DD0-A935-AE9537066989}" type="pres">
      <dgm:prSet presAssocID="{5575C012-3EFE-43BE-83C3-9D79DB95B26D}" presName="spaceRect" presStyleCnt="0"/>
      <dgm:spPr/>
    </dgm:pt>
    <dgm:pt modelId="{FC754047-FBC0-4874-BA51-64FA2D450FE0}" type="pres">
      <dgm:prSet presAssocID="{5575C012-3EFE-43BE-83C3-9D79DB95B26D}" presName="textRect" presStyleLbl="revTx" presStyleIdx="2" presStyleCnt="4">
        <dgm:presLayoutVars>
          <dgm:chMax val="1"/>
          <dgm:chPref val="1"/>
        </dgm:presLayoutVars>
      </dgm:prSet>
      <dgm:spPr/>
    </dgm:pt>
    <dgm:pt modelId="{CF2C1336-16BF-4431-A4B2-0786DE287E59}" type="pres">
      <dgm:prSet presAssocID="{A7A06D92-04B9-40C6-89CB-92EFB67BFD6C}" presName="sibTrans" presStyleLbl="sibTrans2D1" presStyleIdx="0" presStyleCnt="0"/>
      <dgm:spPr/>
    </dgm:pt>
    <dgm:pt modelId="{98452E07-AD17-46C6-A3FF-83BDBEE6604E}" type="pres">
      <dgm:prSet presAssocID="{E5253827-93CA-4725-B5A7-8819FBB15C28}" presName="compNode" presStyleCnt="0"/>
      <dgm:spPr/>
    </dgm:pt>
    <dgm:pt modelId="{053CB628-A59B-4093-8144-8D09F2801F18}" type="pres">
      <dgm:prSet presAssocID="{E5253827-93CA-4725-B5A7-8819FBB15C28}" presName="iconBgRect" presStyleLbl="bgShp" presStyleIdx="3" presStyleCnt="4"/>
      <dgm:spPr/>
    </dgm:pt>
    <dgm:pt modelId="{FEAD10E3-2A5F-4FCB-9732-8F84155FDAFE}" type="pres">
      <dgm:prSet presAssocID="{E5253827-93CA-4725-B5A7-8819FBB15C2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FE8E3CA7-ECBA-459F-900A-DBC231B50FD4}" type="pres">
      <dgm:prSet presAssocID="{E5253827-93CA-4725-B5A7-8819FBB15C28}" presName="spaceRect" presStyleCnt="0"/>
      <dgm:spPr/>
    </dgm:pt>
    <dgm:pt modelId="{EF576E3B-0468-4764-A9FB-C5DF3888942C}" type="pres">
      <dgm:prSet presAssocID="{E5253827-93CA-4725-B5A7-8819FBB15C28}" presName="textRect" presStyleLbl="revTx" presStyleIdx="3" presStyleCnt="4">
        <dgm:presLayoutVars>
          <dgm:chMax val="1"/>
          <dgm:chPref val="1"/>
        </dgm:presLayoutVars>
      </dgm:prSet>
      <dgm:spPr/>
    </dgm:pt>
  </dgm:ptLst>
  <dgm:cxnLst>
    <dgm:cxn modelId="{A4B0D517-2CB9-46E5-97A2-3B32B38262A5}" srcId="{5A6C876E-44CF-4822-8543-487070646B8F}" destId="{6FB8D838-6CAF-41BC-9892-076FF02535BB}" srcOrd="0" destOrd="0" parTransId="{8A316288-893D-4678-85CA-1A2EB6BBFA87}" sibTransId="{EB06ED1D-DC7F-493F-A3FE-0229F9715B0E}"/>
    <dgm:cxn modelId="{9C854D26-85EF-284C-B774-FC729A7BAB36}" type="presOf" srcId="{5A6C876E-44CF-4822-8543-487070646B8F}" destId="{2E8D1260-07C3-4368-92EF-CC83C3CECECF}" srcOrd="0" destOrd="0" presId="urn:microsoft.com/office/officeart/2018/2/layout/IconCircleList"/>
    <dgm:cxn modelId="{FDF1CE5B-060E-2548-81DD-F07F0376DAED}" type="presOf" srcId="{DCCC5D68-75CB-4F25-9015-EE5D45A64F9E}" destId="{CBD0755F-8EDF-4379-AFA0-B36A67A4D9F7}" srcOrd="0" destOrd="0" presId="urn:microsoft.com/office/officeart/2018/2/layout/IconCircleList"/>
    <dgm:cxn modelId="{9F966662-FEF9-49D3-8EE5-7C0E44C4E4B2}" srcId="{5A6C876E-44CF-4822-8543-487070646B8F}" destId="{E5253827-93CA-4725-B5A7-8819FBB15C28}" srcOrd="3" destOrd="0" parTransId="{371533B5-C37C-4728-98F6-9B7034AADFC6}" sibTransId="{E75592DB-C51E-4919-BBE8-22FDA1CA5704}"/>
    <dgm:cxn modelId="{CC006443-8F83-A04B-9251-2425CB7CA340}" type="presOf" srcId="{BE30AA62-EB55-4E73-BF99-3C081F6515AB}" destId="{20C21C30-2706-4A14-AC58-0847AC785CA6}" srcOrd="0" destOrd="0" presId="urn:microsoft.com/office/officeart/2018/2/layout/IconCircleList"/>
    <dgm:cxn modelId="{C108CD45-8B15-4F54-8DD6-DCE09E746D0C}" srcId="{5A6C876E-44CF-4822-8543-487070646B8F}" destId="{BE30AA62-EB55-4E73-BF99-3C081F6515AB}" srcOrd="1" destOrd="0" parTransId="{C7837732-6C74-4DE1-9638-B9BFC1422EE7}" sibTransId="{DCCC5D68-75CB-4F25-9015-EE5D45A64F9E}"/>
    <dgm:cxn modelId="{D69FD978-05C1-F94D-AC74-D2CC96333223}" type="presOf" srcId="{5575C012-3EFE-43BE-83C3-9D79DB95B26D}" destId="{FC754047-FBC0-4874-BA51-64FA2D450FE0}" srcOrd="0" destOrd="0" presId="urn:microsoft.com/office/officeart/2018/2/layout/IconCircleList"/>
    <dgm:cxn modelId="{EEF73A93-F437-284B-819E-1D5988172313}" type="presOf" srcId="{6FB8D838-6CAF-41BC-9892-076FF02535BB}" destId="{93342961-B64C-41FA-8298-E73313EF6756}" srcOrd="0" destOrd="0" presId="urn:microsoft.com/office/officeart/2018/2/layout/IconCircleList"/>
    <dgm:cxn modelId="{ABBDFC99-8A03-41CB-B99A-F99E6A3299CB}" srcId="{5A6C876E-44CF-4822-8543-487070646B8F}" destId="{5575C012-3EFE-43BE-83C3-9D79DB95B26D}" srcOrd="2" destOrd="0" parTransId="{E6231A31-43BE-4B36-8E66-2DF6D8B78CF9}" sibTransId="{A7A06D92-04B9-40C6-89CB-92EFB67BFD6C}"/>
    <dgm:cxn modelId="{3114DEBB-CFEB-2C41-94E1-405FE10AB50C}" type="presOf" srcId="{A7A06D92-04B9-40C6-89CB-92EFB67BFD6C}" destId="{CF2C1336-16BF-4431-A4B2-0786DE287E59}" srcOrd="0" destOrd="0" presId="urn:microsoft.com/office/officeart/2018/2/layout/IconCircleList"/>
    <dgm:cxn modelId="{83F049CE-8DD8-A34C-BE9F-A44F3AEFD507}" type="presOf" srcId="{E5253827-93CA-4725-B5A7-8819FBB15C28}" destId="{EF576E3B-0468-4764-A9FB-C5DF3888942C}" srcOrd="0" destOrd="0" presId="urn:microsoft.com/office/officeart/2018/2/layout/IconCircleList"/>
    <dgm:cxn modelId="{B5767FE2-1C80-A84E-8448-11FD8DC5A5BA}" type="presOf" srcId="{EB06ED1D-DC7F-493F-A3FE-0229F9715B0E}" destId="{DB9F4305-679F-49D5-89A1-C19061FF9C33}" srcOrd="0" destOrd="0" presId="urn:microsoft.com/office/officeart/2018/2/layout/IconCircleList"/>
    <dgm:cxn modelId="{6F2EC2DD-8A1C-6743-9A60-C5AEBA353A0E}" type="presParOf" srcId="{2E8D1260-07C3-4368-92EF-CC83C3CECECF}" destId="{9D1D5560-F9BB-403A-B2B2-3C515AF90E54}" srcOrd="0" destOrd="0" presId="urn:microsoft.com/office/officeart/2018/2/layout/IconCircleList"/>
    <dgm:cxn modelId="{EB81FE82-7E57-1446-8EF6-4142E1262B6F}" type="presParOf" srcId="{9D1D5560-F9BB-403A-B2B2-3C515AF90E54}" destId="{4D543170-AE19-46D6-A44C-67115F8CD7F6}" srcOrd="0" destOrd="0" presId="urn:microsoft.com/office/officeart/2018/2/layout/IconCircleList"/>
    <dgm:cxn modelId="{4FCBC11D-5BBE-B74A-967C-2DFBAED6DD88}" type="presParOf" srcId="{4D543170-AE19-46D6-A44C-67115F8CD7F6}" destId="{FAA40955-84FE-4D3C-B356-E1D5A0301A8B}" srcOrd="0" destOrd="0" presId="urn:microsoft.com/office/officeart/2018/2/layout/IconCircleList"/>
    <dgm:cxn modelId="{569B1BCA-6341-DE47-9284-DCECF5ED2406}" type="presParOf" srcId="{4D543170-AE19-46D6-A44C-67115F8CD7F6}" destId="{E83A596D-BA15-4879-970F-14A1EF23EE5D}" srcOrd="1" destOrd="0" presId="urn:microsoft.com/office/officeart/2018/2/layout/IconCircleList"/>
    <dgm:cxn modelId="{BB917634-ADC3-9842-B5B5-8A3DFEBB6206}" type="presParOf" srcId="{4D543170-AE19-46D6-A44C-67115F8CD7F6}" destId="{AB1CC26F-582C-452F-8CFD-D9DC7A362E35}" srcOrd="2" destOrd="0" presId="urn:microsoft.com/office/officeart/2018/2/layout/IconCircleList"/>
    <dgm:cxn modelId="{D3A4BDB4-00FA-A14E-8959-A7B62817A6AB}" type="presParOf" srcId="{4D543170-AE19-46D6-A44C-67115F8CD7F6}" destId="{93342961-B64C-41FA-8298-E73313EF6756}" srcOrd="3" destOrd="0" presId="urn:microsoft.com/office/officeart/2018/2/layout/IconCircleList"/>
    <dgm:cxn modelId="{4BE8339A-AF0E-E446-95D3-9A297858D83E}" type="presParOf" srcId="{9D1D5560-F9BB-403A-B2B2-3C515AF90E54}" destId="{DB9F4305-679F-49D5-89A1-C19061FF9C33}" srcOrd="1" destOrd="0" presId="urn:microsoft.com/office/officeart/2018/2/layout/IconCircleList"/>
    <dgm:cxn modelId="{909DBC37-F15C-A948-A9C5-92F623BC15F6}" type="presParOf" srcId="{9D1D5560-F9BB-403A-B2B2-3C515AF90E54}" destId="{E2651EEC-CEB4-4E88-89B1-3FB666F7ACF4}" srcOrd="2" destOrd="0" presId="urn:microsoft.com/office/officeart/2018/2/layout/IconCircleList"/>
    <dgm:cxn modelId="{2BB892B9-46FA-F747-8D7F-682A2DC63D75}" type="presParOf" srcId="{E2651EEC-CEB4-4E88-89B1-3FB666F7ACF4}" destId="{1E13E3E5-AF80-4811-AC2F-0CA52C6D1276}" srcOrd="0" destOrd="0" presId="urn:microsoft.com/office/officeart/2018/2/layout/IconCircleList"/>
    <dgm:cxn modelId="{38934939-F899-5847-A62A-98DB96E5FF56}" type="presParOf" srcId="{E2651EEC-CEB4-4E88-89B1-3FB666F7ACF4}" destId="{981FAD76-F32A-4DB4-BF17-0E832E78F5C4}" srcOrd="1" destOrd="0" presId="urn:microsoft.com/office/officeart/2018/2/layout/IconCircleList"/>
    <dgm:cxn modelId="{20C950B4-5463-3E48-A3C1-D5AA00829463}" type="presParOf" srcId="{E2651EEC-CEB4-4E88-89B1-3FB666F7ACF4}" destId="{6D2B2A24-DE4F-4B35-A267-64D471736821}" srcOrd="2" destOrd="0" presId="urn:microsoft.com/office/officeart/2018/2/layout/IconCircleList"/>
    <dgm:cxn modelId="{63A7C88B-2FB3-5941-A9F9-2B6345D67E09}" type="presParOf" srcId="{E2651EEC-CEB4-4E88-89B1-3FB666F7ACF4}" destId="{20C21C30-2706-4A14-AC58-0847AC785CA6}" srcOrd="3" destOrd="0" presId="urn:microsoft.com/office/officeart/2018/2/layout/IconCircleList"/>
    <dgm:cxn modelId="{A6E27E08-58E3-1741-AF5B-C68B32EFE187}" type="presParOf" srcId="{9D1D5560-F9BB-403A-B2B2-3C515AF90E54}" destId="{CBD0755F-8EDF-4379-AFA0-B36A67A4D9F7}" srcOrd="3" destOrd="0" presId="urn:microsoft.com/office/officeart/2018/2/layout/IconCircleList"/>
    <dgm:cxn modelId="{6BB9429D-A4CD-3240-98C4-DB038392268D}" type="presParOf" srcId="{9D1D5560-F9BB-403A-B2B2-3C515AF90E54}" destId="{FF81E0FB-7F89-4731-8118-149D5A93E979}" srcOrd="4" destOrd="0" presId="urn:microsoft.com/office/officeart/2018/2/layout/IconCircleList"/>
    <dgm:cxn modelId="{C0C89B78-8CB7-9749-8658-F3B04B84BFC2}" type="presParOf" srcId="{FF81E0FB-7F89-4731-8118-149D5A93E979}" destId="{4F1B0B1D-2991-498F-90DE-D41A5F75C5C5}" srcOrd="0" destOrd="0" presId="urn:microsoft.com/office/officeart/2018/2/layout/IconCircleList"/>
    <dgm:cxn modelId="{0F827BB1-ED48-6E47-B23B-B3CCF45A90E9}" type="presParOf" srcId="{FF81E0FB-7F89-4731-8118-149D5A93E979}" destId="{F743A83F-20F4-4C08-81D5-887CAD513228}" srcOrd="1" destOrd="0" presId="urn:microsoft.com/office/officeart/2018/2/layout/IconCircleList"/>
    <dgm:cxn modelId="{5035174F-9706-5043-BE32-125891325605}" type="presParOf" srcId="{FF81E0FB-7F89-4731-8118-149D5A93E979}" destId="{0500F353-42BF-4DD0-A935-AE9537066989}" srcOrd="2" destOrd="0" presId="urn:microsoft.com/office/officeart/2018/2/layout/IconCircleList"/>
    <dgm:cxn modelId="{6C03C542-F7D9-BF45-AE7B-D6B2DB509066}" type="presParOf" srcId="{FF81E0FB-7F89-4731-8118-149D5A93E979}" destId="{FC754047-FBC0-4874-BA51-64FA2D450FE0}" srcOrd="3" destOrd="0" presId="urn:microsoft.com/office/officeart/2018/2/layout/IconCircleList"/>
    <dgm:cxn modelId="{C7CA42C2-551A-6F48-BF0B-B42A475FEF80}" type="presParOf" srcId="{9D1D5560-F9BB-403A-B2B2-3C515AF90E54}" destId="{CF2C1336-16BF-4431-A4B2-0786DE287E59}" srcOrd="5" destOrd="0" presId="urn:microsoft.com/office/officeart/2018/2/layout/IconCircleList"/>
    <dgm:cxn modelId="{466E22D5-3FE2-2141-B9FF-AB37DE24C15F}" type="presParOf" srcId="{9D1D5560-F9BB-403A-B2B2-3C515AF90E54}" destId="{98452E07-AD17-46C6-A3FF-83BDBEE6604E}" srcOrd="6" destOrd="0" presId="urn:microsoft.com/office/officeart/2018/2/layout/IconCircleList"/>
    <dgm:cxn modelId="{0A1698A9-25F8-4441-AF50-01DE04247619}" type="presParOf" srcId="{98452E07-AD17-46C6-A3FF-83BDBEE6604E}" destId="{053CB628-A59B-4093-8144-8D09F2801F18}" srcOrd="0" destOrd="0" presId="urn:microsoft.com/office/officeart/2018/2/layout/IconCircleList"/>
    <dgm:cxn modelId="{FF9EFCE2-D446-DC45-B0B4-A8EFEED41DE5}" type="presParOf" srcId="{98452E07-AD17-46C6-A3FF-83BDBEE6604E}" destId="{FEAD10E3-2A5F-4FCB-9732-8F84155FDAFE}" srcOrd="1" destOrd="0" presId="urn:microsoft.com/office/officeart/2018/2/layout/IconCircleList"/>
    <dgm:cxn modelId="{F346FCBA-36C0-C84C-8569-9832C9F36FAC}" type="presParOf" srcId="{98452E07-AD17-46C6-A3FF-83BDBEE6604E}" destId="{FE8E3CA7-ECBA-459F-900A-DBC231B50FD4}" srcOrd="2" destOrd="0" presId="urn:microsoft.com/office/officeart/2018/2/layout/IconCircleList"/>
    <dgm:cxn modelId="{353572EF-30AF-F547-8F8C-8E6EE360DDA4}" type="presParOf" srcId="{98452E07-AD17-46C6-A3FF-83BDBEE6604E}" destId="{EF576E3B-0468-4764-A9FB-C5DF3888942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4648B1-B5A3-47ED-8B8D-D823FB03CE7A}"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10A3B6D8-9F5D-444D-A227-187806E7E42E}">
      <dgm:prSet/>
      <dgm:spPr/>
      <dgm:t>
        <a:bodyPr/>
        <a:lstStyle/>
        <a:p>
          <a:r>
            <a:rPr lang="en-US" dirty="0">
              <a:solidFill>
                <a:srgbClr val="FF0000"/>
              </a:solidFill>
            </a:rPr>
            <a:t>LOW</a:t>
          </a:r>
          <a:r>
            <a:rPr lang="en-US" dirty="0"/>
            <a:t> – Threat of New Entrants</a:t>
          </a:r>
        </a:p>
      </dgm:t>
    </dgm:pt>
    <dgm:pt modelId="{CD5BEB0F-415E-4DC2-835F-21F09F590926}" type="parTrans" cxnId="{58B1EF39-9C57-449B-A19C-8F56AE18124C}">
      <dgm:prSet/>
      <dgm:spPr/>
      <dgm:t>
        <a:bodyPr/>
        <a:lstStyle/>
        <a:p>
          <a:endParaRPr lang="en-US"/>
        </a:p>
      </dgm:t>
    </dgm:pt>
    <dgm:pt modelId="{3C1ADE7D-8865-4C5B-A335-31518A989503}" type="sibTrans" cxnId="{58B1EF39-9C57-449B-A19C-8F56AE18124C}">
      <dgm:prSet/>
      <dgm:spPr/>
      <dgm:t>
        <a:bodyPr/>
        <a:lstStyle/>
        <a:p>
          <a:endParaRPr lang="en-US"/>
        </a:p>
      </dgm:t>
    </dgm:pt>
    <dgm:pt modelId="{3F075B53-7358-4AB3-ABF5-9DD294BC6657}">
      <dgm:prSet/>
      <dgm:spPr/>
      <dgm:t>
        <a:bodyPr/>
        <a:lstStyle/>
        <a:p>
          <a:r>
            <a:rPr lang="en-US" dirty="0">
              <a:solidFill>
                <a:srgbClr val="00B050"/>
              </a:solidFill>
            </a:rPr>
            <a:t>HIGH</a:t>
          </a:r>
          <a:r>
            <a:rPr lang="en-US" dirty="0"/>
            <a:t> - Rivalry among existing  	Competitors </a:t>
          </a:r>
        </a:p>
      </dgm:t>
    </dgm:pt>
    <dgm:pt modelId="{3D7199AF-EA5D-48C8-B027-F315958E3AFC}" type="parTrans" cxnId="{93E285CF-2E91-418E-9CDC-7377E1F6EE20}">
      <dgm:prSet/>
      <dgm:spPr/>
      <dgm:t>
        <a:bodyPr/>
        <a:lstStyle/>
        <a:p>
          <a:endParaRPr lang="en-US"/>
        </a:p>
      </dgm:t>
    </dgm:pt>
    <dgm:pt modelId="{172D66A1-8653-4190-B4E1-C08AF1A6F1F7}" type="sibTrans" cxnId="{93E285CF-2E91-418E-9CDC-7377E1F6EE20}">
      <dgm:prSet/>
      <dgm:spPr/>
      <dgm:t>
        <a:bodyPr/>
        <a:lstStyle/>
        <a:p>
          <a:endParaRPr lang="en-US"/>
        </a:p>
      </dgm:t>
    </dgm:pt>
    <dgm:pt modelId="{A5979E5D-F1EE-40A0-928E-FA66C1E6CCD4}">
      <dgm:prSet/>
      <dgm:spPr/>
      <dgm:t>
        <a:bodyPr/>
        <a:lstStyle/>
        <a:p>
          <a:r>
            <a:rPr lang="en-US" dirty="0">
              <a:solidFill>
                <a:srgbClr val="00B050"/>
              </a:solidFill>
            </a:rPr>
            <a:t>HIGH</a:t>
          </a:r>
          <a:r>
            <a:rPr lang="en-US" dirty="0"/>
            <a:t> - Threat of Substitute Products</a:t>
          </a:r>
        </a:p>
      </dgm:t>
    </dgm:pt>
    <dgm:pt modelId="{F6F87174-72A7-4121-BBA7-E1CF0F2E1259}" type="parTrans" cxnId="{1C24E4F4-492A-427F-B668-500A4AF10658}">
      <dgm:prSet/>
      <dgm:spPr/>
      <dgm:t>
        <a:bodyPr/>
        <a:lstStyle/>
        <a:p>
          <a:endParaRPr lang="en-US"/>
        </a:p>
      </dgm:t>
    </dgm:pt>
    <dgm:pt modelId="{316C2C1F-67D1-446A-95F1-861E24B61DF3}" type="sibTrans" cxnId="{1C24E4F4-492A-427F-B668-500A4AF10658}">
      <dgm:prSet/>
      <dgm:spPr/>
      <dgm:t>
        <a:bodyPr/>
        <a:lstStyle/>
        <a:p>
          <a:endParaRPr lang="en-US"/>
        </a:p>
      </dgm:t>
    </dgm:pt>
    <dgm:pt modelId="{4E3563B9-EAE1-4778-8A1F-774F29C10793}">
      <dgm:prSet/>
      <dgm:spPr/>
      <dgm:t>
        <a:bodyPr/>
        <a:lstStyle/>
        <a:p>
          <a:r>
            <a:rPr lang="en-US" dirty="0">
              <a:solidFill>
                <a:srgbClr val="00B050"/>
              </a:solidFill>
            </a:rPr>
            <a:t>HIGH</a:t>
          </a:r>
          <a:r>
            <a:rPr lang="en-US" dirty="0"/>
            <a:t> – Bargaining Power of Suppliers</a:t>
          </a:r>
        </a:p>
      </dgm:t>
    </dgm:pt>
    <dgm:pt modelId="{C6B1072A-DDAC-45F8-8A3E-7E4F11A3B29D}" type="parTrans" cxnId="{EEFB73F1-63CC-443B-9A43-60628F16EF81}">
      <dgm:prSet/>
      <dgm:spPr/>
      <dgm:t>
        <a:bodyPr/>
        <a:lstStyle/>
        <a:p>
          <a:endParaRPr lang="en-US"/>
        </a:p>
      </dgm:t>
    </dgm:pt>
    <dgm:pt modelId="{99354342-2E3E-40A3-986A-B6AB5E6DB37E}" type="sibTrans" cxnId="{EEFB73F1-63CC-443B-9A43-60628F16EF81}">
      <dgm:prSet/>
      <dgm:spPr/>
      <dgm:t>
        <a:bodyPr/>
        <a:lstStyle/>
        <a:p>
          <a:endParaRPr lang="en-US"/>
        </a:p>
      </dgm:t>
    </dgm:pt>
    <dgm:pt modelId="{175CE9EF-57A7-473C-903B-96178782C7CC}">
      <dgm:prSet/>
      <dgm:spPr/>
      <dgm:t>
        <a:bodyPr/>
        <a:lstStyle/>
        <a:p>
          <a:r>
            <a:rPr lang="en-US" dirty="0">
              <a:solidFill>
                <a:srgbClr val="FF0000"/>
              </a:solidFill>
            </a:rPr>
            <a:t>LOW</a:t>
          </a:r>
          <a:r>
            <a:rPr lang="en-US" dirty="0"/>
            <a:t> – Bargaining Power of BUYER.</a:t>
          </a:r>
        </a:p>
      </dgm:t>
    </dgm:pt>
    <dgm:pt modelId="{E94988D5-9C08-4C63-B585-1EB00F1887BA}" type="parTrans" cxnId="{F48C9CBC-7589-4EA7-86A4-9234474C8377}">
      <dgm:prSet/>
      <dgm:spPr/>
      <dgm:t>
        <a:bodyPr/>
        <a:lstStyle/>
        <a:p>
          <a:endParaRPr lang="en-US"/>
        </a:p>
      </dgm:t>
    </dgm:pt>
    <dgm:pt modelId="{B2B741D1-BFE1-48FD-979B-964065D9B661}" type="sibTrans" cxnId="{F48C9CBC-7589-4EA7-86A4-9234474C8377}">
      <dgm:prSet/>
      <dgm:spPr/>
      <dgm:t>
        <a:bodyPr/>
        <a:lstStyle/>
        <a:p>
          <a:endParaRPr lang="en-US"/>
        </a:p>
      </dgm:t>
    </dgm:pt>
    <dgm:pt modelId="{5B5B3832-F1A5-BC41-B6F5-D81D3AD3C275}" type="pres">
      <dgm:prSet presAssocID="{F94648B1-B5A3-47ED-8B8D-D823FB03CE7A}" presName="vert0" presStyleCnt="0">
        <dgm:presLayoutVars>
          <dgm:dir/>
          <dgm:animOne val="branch"/>
          <dgm:animLvl val="lvl"/>
        </dgm:presLayoutVars>
      </dgm:prSet>
      <dgm:spPr/>
    </dgm:pt>
    <dgm:pt modelId="{1D6DF156-063E-7947-B330-5B6F8C8234F5}" type="pres">
      <dgm:prSet presAssocID="{10A3B6D8-9F5D-444D-A227-187806E7E42E}" presName="thickLine" presStyleLbl="alignNode1" presStyleIdx="0" presStyleCnt="5"/>
      <dgm:spPr/>
    </dgm:pt>
    <dgm:pt modelId="{4F696183-A562-654F-9F5A-CA54748077D5}" type="pres">
      <dgm:prSet presAssocID="{10A3B6D8-9F5D-444D-A227-187806E7E42E}" presName="horz1" presStyleCnt="0"/>
      <dgm:spPr/>
    </dgm:pt>
    <dgm:pt modelId="{F79D8BEA-426A-D34D-BA55-55982AC12458}" type="pres">
      <dgm:prSet presAssocID="{10A3B6D8-9F5D-444D-A227-187806E7E42E}" presName="tx1" presStyleLbl="revTx" presStyleIdx="0" presStyleCnt="5"/>
      <dgm:spPr/>
    </dgm:pt>
    <dgm:pt modelId="{54854C10-9C69-BF4A-9254-2B0B51B53A55}" type="pres">
      <dgm:prSet presAssocID="{10A3B6D8-9F5D-444D-A227-187806E7E42E}" presName="vert1" presStyleCnt="0"/>
      <dgm:spPr/>
    </dgm:pt>
    <dgm:pt modelId="{65C64504-1002-0F41-A526-49EEF27C5173}" type="pres">
      <dgm:prSet presAssocID="{3F075B53-7358-4AB3-ABF5-9DD294BC6657}" presName="thickLine" presStyleLbl="alignNode1" presStyleIdx="1" presStyleCnt="5"/>
      <dgm:spPr/>
    </dgm:pt>
    <dgm:pt modelId="{BFC84D4C-2DBF-B74F-B5B4-4369CD0A9606}" type="pres">
      <dgm:prSet presAssocID="{3F075B53-7358-4AB3-ABF5-9DD294BC6657}" presName="horz1" presStyleCnt="0"/>
      <dgm:spPr/>
    </dgm:pt>
    <dgm:pt modelId="{A4E71FBE-8B0E-CB4E-B8AA-F2A8E771A099}" type="pres">
      <dgm:prSet presAssocID="{3F075B53-7358-4AB3-ABF5-9DD294BC6657}" presName="tx1" presStyleLbl="revTx" presStyleIdx="1" presStyleCnt="5"/>
      <dgm:spPr/>
    </dgm:pt>
    <dgm:pt modelId="{64AAA084-ACE5-1543-8ADD-251DE64B51AD}" type="pres">
      <dgm:prSet presAssocID="{3F075B53-7358-4AB3-ABF5-9DD294BC6657}" presName="vert1" presStyleCnt="0"/>
      <dgm:spPr/>
    </dgm:pt>
    <dgm:pt modelId="{D28B38D6-E68F-194D-9E7C-D1E70F3AC2F2}" type="pres">
      <dgm:prSet presAssocID="{A5979E5D-F1EE-40A0-928E-FA66C1E6CCD4}" presName="thickLine" presStyleLbl="alignNode1" presStyleIdx="2" presStyleCnt="5"/>
      <dgm:spPr/>
    </dgm:pt>
    <dgm:pt modelId="{9CE0A665-80D6-E34A-9620-8CF20F2C83BE}" type="pres">
      <dgm:prSet presAssocID="{A5979E5D-F1EE-40A0-928E-FA66C1E6CCD4}" presName="horz1" presStyleCnt="0"/>
      <dgm:spPr/>
    </dgm:pt>
    <dgm:pt modelId="{C960CA37-5822-FB40-A20B-7DD933024F15}" type="pres">
      <dgm:prSet presAssocID="{A5979E5D-F1EE-40A0-928E-FA66C1E6CCD4}" presName="tx1" presStyleLbl="revTx" presStyleIdx="2" presStyleCnt="5"/>
      <dgm:spPr/>
    </dgm:pt>
    <dgm:pt modelId="{91C0AFA1-8F9F-8B47-B5B5-C786E89052F7}" type="pres">
      <dgm:prSet presAssocID="{A5979E5D-F1EE-40A0-928E-FA66C1E6CCD4}" presName="vert1" presStyleCnt="0"/>
      <dgm:spPr/>
    </dgm:pt>
    <dgm:pt modelId="{01EFC2D8-AE2D-284A-8672-F2D6822BAA0D}" type="pres">
      <dgm:prSet presAssocID="{4E3563B9-EAE1-4778-8A1F-774F29C10793}" presName="thickLine" presStyleLbl="alignNode1" presStyleIdx="3" presStyleCnt="5"/>
      <dgm:spPr/>
    </dgm:pt>
    <dgm:pt modelId="{EEDFC3C6-F22E-0245-A9D3-3B76E1D973F2}" type="pres">
      <dgm:prSet presAssocID="{4E3563B9-EAE1-4778-8A1F-774F29C10793}" presName="horz1" presStyleCnt="0"/>
      <dgm:spPr/>
    </dgm:pt>
    <dgm:pt modelId="{DAA583CC-96F2-E444-A85C-02DAD3E16A57}" type="pres">
      <dgm:prSet presAssocID="{4E3563B9-EAE1-4778-8A1F-774F29C10793}" presName="tx1" presStyleLbl="revTx" presStyleIdx="3" presStyleCnt="5"/>
      <dgm:spPr/>
    </dgm:pt>
    <dgm:pt modelId="{06B4E8F7-3D02-0F42-B8FB-A392F6B90055}" type="pres">
      <dgm:prSet presAssocID="{4E3563B9-EAE1-4778-8A1F-774F29C10793}" presName="vert1" presStyleCnt="0"/>
      <dgm:spPr/>
    </dgm:pt>
    <dgm:pt modelId="{7BF5D5E2-8E4C-6341-91E1-926B88FF3D4E}" type="pres">
      <dgm:prSet presAssocID="{175CE9EF-57A7-473C-903B-96178782C7CC}" presName="thickLine" presStyleLbl="alignNode1" presStyleIdx="4" presStyleCnt="5"/>
      <dgm:spPr/>
    </dgm:pt>
    <dgm:pt modelId="{FAD8FCD6-7F49-BC4A-BE8E-7542AD86B18D}" type="pres">
      <dgm:prSet presAssocID="{175CE9EF-57A7-473C-903B-96178782C7CC}" presName="horz1" presStyleCnt="0"/>
      <dgm:spPr/>
    </dgm:pt>
    <dgm:pt modelId="{592B60B2-A4D9-564F-8586-5AD6B5D8240A}" type="pres">
      <dgm:prSet presAssocID="{175CE9EF-57A7-473C-903B-96178782C7CC}" presName="tx1" presStyleLbl="revTx" presStyleIdx="4" presStyleCnt="5"/>
      <dgm:spPr/>
    </dgm:pt>
    <dgm:pt modelId="{364E9BA6-7BA0-5647-A5B0-6D1026D9CBC1}" type="pres">
      <dgm:prSet presAssocID="{175CE9EF-57A7-473C-903B-96178782C7CC}" presName="vert1" presStyleCnt="0"/>
      <dgm:spPr/>
    </dgm:pt>
  </dgm:ptLst>
  <dgm:cxnLst>
    <dgm:cxn modelId="{4129610D-8EC8-3549-855C-5369CDA3F5EE}" type="presOf" srcId="{3F075B53-7358-4AB3-ABF5-9DD294BC6657}" destId="{A4E71FBE-8B0E-CB4E-B8AA-F2A8E771A099}" srcOrd="0" destOrd="0" presId="urn:microsoft.com/office/officeart/2008/layout/LinedList"/>
    <dgm:cxn modelId="{58B1EF39-9C57-449B-A19C-8F56AE18124C}" srcId="{F94648B1-B5A3-47ED-8B8D-D823FB03CE7A}" destId="{10A3B6D8-9F5D-444D-A227-187806E7E42E}" srcOrd="0" destOrd="0" parTransId="{CD5BEB0F-415E-4DC2-835F-21F09F590926}" sibTransId="{3C1ADE7D-8865-4C5B-A335-31518A989503}"/>
    <dgm:cxn modelId="{A2407C4F-0CA8-3042-8F89-B077F00B4A9F}" type="presOf" srcId="{A5979E5D-F1EE-40A0-928E-FA66C1E6CCD4}" destId="{C960CA37-5822-FB40-A20B-7DD933024F15}" srcOrd="0" destOrd="0" presId="urn:microsoft.com/office/officeart/2008/layout/LinedList"/>
    <dgm:cxn modelId="{F523A785-2350-AA4B-9D41-91F0DB9CD7E5}" type="presOf" srcId="{4E3563B9-EAE1-4778-8A1F-774F29C10793}" destId="{DAA583CC-96F2-E444-A85C-02DAD3E16A57}" srcOrd="0" destOrd="0" presId="urn:microsoft.com/office/officeart/2008/layout/LinedList"/>
    <dgm:cxn modelId="{A825BA8B-62EC-474D-8815-7391BFE92A51}" type="presOf" srcId="{F94648B1-B5A3-47ED-8B8D-D823FB03CE7A}" destId="{5B5B3832-F1A5-BC41-B6F5-D81D3AD3C275}" srcOrd="0" destOrd="0" presId="urn:microsoft.com/office/officeart/2008/layout/LinedList"/>
    <dgm:cxn modelId="{6DCD5E90-70AE-CC4B-9032-49C29C3EDECA}" type="presOf" srcId="{10A3B6D8-9F5D-444D-A227-187806E7E42E}" destId="{F79D8BEA-426A-D34D-BA55-55982AC12458}" srcOrd="0" destOrd="0" presId="urn:microsoft.com/office/officeart/2008/layout/LinedList"/>
    <dgm:cxn modelId="{F48C9CBC-7589-4EA7-86A4-9234474C8377}" srcId="{F94648B1-B5A3-47ED-8B8D-D823FB03CE7A}" destId="{175CE9EF-57A7-473C-903B-96178782C7CC}" srcOrd="4" destOrd="0" parTransId="{E94988D5-9C08-4C63-B585-1EB00F1887BA}" sibTransId="{B2B741D1-BFE1-48FD-979B-964065D9B661}"/>
    <dgm:cxn modelId="{93E285CF-2E91-418E-9CDC-7377E1F6EE20}" srcId="{F94648B1-B5A3-47ED-8B8D-D823FB03CE7A}" destId="{3F075B53-7358-4AB3-ABF5-9DD294BC6657}" srcOrd="1" destOrd="0" parTransId="{3D7199AF-EA5D-48C8-B027-F315958E3AFC}" sibTransId="{172D66A1-8653-4190-B4E1-C08AF1A6F1F7}"/>
    <dgm:cxn modelId="{2402E2D0-F04D-1D4D-B08C-7636E37F7FA8}" type="presOf" srcId="{175CE9EF-57A7-473C-903B-96178782C7CC}" destId="{592B60B2-A4D9-564F-8586-5AD6B5D8240A}" srcOrd="0" destOrd="0" presId="urn:microsoft.com/office/officeart/2008/layout/LinedList"/>
    <dgm:cxn modelId="{EEFB73F1-63CC-443B-9A43-60628F16EF81}" srcId="{F94648B1-B5A3-47ED-8B8D-D823FB03CE7A}" destId="{4E3563B9-EAE1-4778-8A1F-774F29C10793}" srcOrd="3" destOrd="0" parTransId="{C6B1072A-DDAC-45F8-8A3E-7E4F11A3B29D}" sibTransId="{99354342-2E3E-40A3-986A-B6AB5E6DB37E}"/>
    <dgm:cxn modelId="{1C24E4F4-492A-427F-B668-500A4AF10658}" srcId="{F94648B1-B5A3-47ED-8B8D-D823FB03CE7A}" destId="{A5979E5D-F1EE-40A0-928E-FA66C1E6CCD4}" srcOrd="2" destOrd="0" parTransId="{F6F87174-72A7-4121-BBA7-E1CF0F2E1259}" sibTransId="{316C2C1F-67D1-446A-95F1-861E24B61DF3}"/>
    <dgm:cxn modelId="{BBCDA7C5-0357-4043-BFE0-04A442A85D9B}" type="presParOf" srcId="{5B5B3832-F1A5-BC41-B6F5-D81D3AD3C275}" destId="{1D6DF156-063E-7947-B330-5B6F8C8234F5}" srcOrd="0" destOrd="0" presId="urn:microsoft.com/office/officeart/2008/layout/LinedList"/>
    <dgm:cxn modelId="{9D6410DB-1510-5D4A-BCBB-F92E0DF73C3A}" type="presParOf" srcId="{5B5B3832-F1A5-BC41-B6F5-D81D3AD3C275}" destId="{4F696183-A562-654F-9F5A-CA54748077D5}" srcOrd="1" destOrd="0" presId="urn:microsoft.com/office/officeart/2008/layout/LinedList"/>
    <dgm:cxn modelId="{86614885-301F-AA46-ABFB-6597CBB4C4A2}" type="presParOf" srcId="{4F696183-A562-654F-9F5A-CA54748077D5}" destId="{F79D8BEA-426A-D34D-BA55-55982AC12458}" srcOrd="0" destOrd="0" presId="urn:microsoft.com/office/officeart/2008/layout/LinedList"/>
    <dgm:cxn modelId="{161F275D-EFAD-D34B-A195-F6C0BA7A1337}" type="presParOf" srcId="{4F696183-A562-654F-9F5A-CA54748077D5}" destId="{54854C10-9C69-BF4A-9254-2B0B51B53A55}" srcOrd="1" destOrd="0" presId="urn:microsoft.com/office/officeart/2008/layout/LinedList"/>
    <dgm:cxn modelId="{0C903A16-499A-7E42-8DEE-5ADB341CBBC2}" type="presParOf" srcId="{5B5B3832-F1A5-BC41-B6F5-D81D3AD3C275}" destId="{65C64504-1002-0F41-A526-49EEF27C5173}" srcOrd="2" destOrd="0" presId="urn:microsoft.com/office/officeart/2008/layout/LinedList"/>
    <dgm:cxn modelId="{CF188187-7725-1547-BB99-78FD3A61E765}" type="presParOf" srcId="{5B5B3832-F1A5-BC41-B6F5-D81D3AD3C275}" destId="{BFC84D4C-2DBF-B74F-B5B4-4369CD0A9606}" srcOrd="3" destOrd="0" presId="urn:microsoft.com/office/officeart/2008/layout/LinedList"/>
    <dgm:cxn modelId="{16190E7C-4A27-2447-ADE4-32CFCBDC3B11}" type="presParOf" srcId="{BFC84D4C-2DBF-B74F-B5B4-4369CD0A9606}" destId="{A4E71FBE-8B0E-CB4E-B8AA-F2A8E771A099}" srcOrd="0" destOrd="0" presId="urn:microsoft.com/office/officeart/2008/layout/LinedList"/>
    <dgm:cxn modelId="{B146A842-5F58-0B48-80AE-2749E1CC4A11}" type="presParOf" srcId="{BFC84D4C-2DBF-B74F-B5B4-4369CD0A9606}" destId="{64AAA084-ACE5-1543-8ADD-251DE64B51AD}" srcOrd="1" destOrd="0" presId="urn:microsoft.com/office/officeart/2008/layout/LinedList"/>
    <dgm:cxn modelId="{BB4205F2-EC5C-1549-8695-A7A44CEF63FD}" type="presParOf" srcId="{5B5B3832-F1A5-BC41-B6F5-D81D3AD3C275}" destId="{D28B38D6-E68F-194D-9E7C-D1E70F3AC2F2}" srcOrd="4" destOrd="0" presId="urn:microsoft.com/office/officeart/2008/layout/LinedList"/>
    <dgm:cxn modelId="{CF91EA65-6B79-7D4B-8C27-BF316785C897}" type="presParOf" srcId="{5B5B3832-F1A5-BC41-B6F5-D81D3AD3C275}" destId="{9CE0A665-80D6-E34A-9620-8CF20F2C83BE}" srcOrd="5" destOrd="0" presId="urn:microsoft.com/office/officeart/2008/layout/LinedList"/>
    <dgm:cxn modelId="{B0AF15FB-7F41-9F42-937A-4AF3C7F9B310}" type="presParOf" srcId="{9CE0A665-80D6-E34A-9620-8CF20F2C83BE}" destId="{C960CA37-5822-FB40-A20B-7DD933024F15}" srcOrd="0" destOrd="0" presId="urn:microsoft.com/office/officeart/2008/layout/LinedList"/>
    <dgm:cxn modelId="{220EBDD8-4AA9-8A41-84DD-87725931D097}" type="presParOf" srcId="{9CE0A665-80D6-E34A-9620-8CF20F2C83BE}" destId="{91C0AFA1-8F9F-8B47-B5B5-C786E89052F7}" srcOrd="1" destOrd="0" presId="urn:microsoft.com/office/officeart/2008/layout/LinedList"/>
    <dgm:cxn modelId="{5051C359-EC12-A347-BF83-1EF9628F732D}" type="presParOf" srcId="{5B5B3832-F1A5-BC41-B6F5-D81D3AD3C275}" destId="{01EFC2D8-AE2D-284A-8672-F2D6822BAA0D}" srcOrd="6" destOrd="0" presId="urn:microsoft.com/office/officeart/2008/layout/LinedList"/>
    <dgm:cxn modelId="{C75522D2-5FB2-B74C-ADF3-AADC27EEABC7}" type="presParOf" srcId="{5B5B3832-F1A5-BC41-B6F5-D81D3AD3C275}" destId="{EEDFC3C6-F22E-0245-A9D3-3B76E1D973F2}" srcOrd="7" destOrd="0" presId="urn:microsoft.com/office/officeart/2008/layout/LinedList"/>
    <dgm:cxn modelId="{DA710C7C-2F24-5C4C-ACA2-D0E7769855DB}" type="presParOf" srcId="{EEDFC3C6-F22E-0245-A9D3-3B76E1D973F2}" destId="{DAA583CC-96F2-E444-A85C-02DAD3E16A57}" srcOrd="0" destOrd="0" presId="urn:microsoft.com/office/officeart/2008/layout/LinedList"/>
    <dgm:cxn modelId="{FC9AE11E-CB48-FA4D-AAB4-1BD4121636BF}" type="presParOf" srcId="{EEDFC3C6-F22E-0245-A9D3-3B76E1D973F2}" destId="{06B4E8F7-3D02-0F42-B8FB-A392F6B90055}" srcOrd="1" destOrd="0" presId="urn:microsoft.com/office/officeart/2008/layout/LinedList"/>
    <dgm:cxn modelId="{221751AD-7AC3-B64B-A2CC-AC6ED6B7A3DA}" type="presParOf" srcId="{5B5B3832-F1A5-BC41-B6F5-D81D3AD3C275}" destId="{7BF5D5E2-8E4C-6341-91E1-926B88FF3D4E}" srcOrd="8" destOrd="0" presId="urn:microsoft.com/office/officeart/2008/layout/LinedList"/>
    <dgm:cxn modelId="{40FA131E-116D-0848-BBDA-66960C8A137E}" type="presParOf" srcId="{5B5B3832-F1A5-BC41-B6F5-D81D3AD3C275}" destId="{FAD8FCD6-7F49-BC4A-BE8E-7542AD86B18D}" srcOrd="9" destOrd="0" presId="urn:microsoft.com/office/officeart/2008/layout/LinedList"/>
    <dgm:cxn modelId="{92A98D43-4977-6447-A533-735A6BDAFAF7}" type="presParOf" srcId="{FAD8FCD6-7F49-BC4A-BE8E-7542AD86B18D}" destId="{592B60B2-A4D9-564F-8586-5AD6B5D8240A}" srcOrd="0" destOrd="0" presId="urn:microsoft.com/office/officeart/2008/layout/LinedList"/>
    <dgm:cxn modelId="{0AA93EA8-DE6B-1744-AF70-1D660CBF0A12}" type="presParOf" srcId="{FAD8FCD6-7F49-BC4A-BE8E-7542AD86B18D}" destId="{364E9BA6-7BA0-5647-A5B0-6D1026D9CBC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767E1-0F4A-7D46-9E42-EE93D8F1F465}">
      <dsp:nvSpPr>
        <dsp:cNvPr id="0" name=""/>
        <dsp:cNvSpPr/>
      </dsp:nvSpPr>
      <dsp:spPr>
        <a:xfrm>
          <a:off x="0" y="2674034"/>
          <a:ext cx="11099410" cy="0"/>
        </a:xfrm>
        <a:prstGeom prst="line">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0DABC8F-C239-C14A-9640-7AAA04925141}">
      <dsp:nvSpPr>
        <dsp:cNvPr id="0" name=""/>
        <dsp:cNvSpPr/>
      </dsp:nvSpPr>
      <dsp:spPr>
        <a:xfrm rot="8100000">
          <a:off x="88017" y="616260"/>
          <a:ext cx="393292" cy="393292"/>
        </a:xfrm>
        <a:prstGeom prst="teardrop">
          <a:avLst>
            <a:gd name="adj" fmla="val 11500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94070E-AE12-F945-881C-7864925AE4E8}">
      <dsp:nvSpPr>
        <dsp:cNvPr id="0" name=""/>
        <dsp:cNvSpPr/>
      </dsp:nvSpPr>
      <dsp:spPr>
        <a:xfrm>
          <a:off x="131708" y="659951"/>
          <a:ext cx="305909" cy="30590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BDD885CF-5B05-EC42-8087-572E664DB5FC}">
      <dsp:nvSpPr>
        <dsp:cNvPr id="0" name=""/>
        <dsp:cNvSpPr/>
      </dsp:nvSpPr>
      <dsp:spPr>
        <a:xfrm>
          <a:off x="562762" y="1091005"/>
          <a:ext cx="3076454" cy="158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ALEXANDER RID – FARMER &amp; TEACHER </a:t>
          </a:r>
        </a:p>
        <a:p>
          <a:pPr marL="0" lvl="0" indent="0" algn="l" defTabSz="622300">
            <a:lnSpc>
              <a:spcPct val="90000"/>
            </a:lnSpc>
            <a:spcBef>
              <a:spcPct val="0"/>
            </a:spcBef>
            <a:spcAft>
              <a:spcPct val="35000"/>
            </a:spcAft>
            <a:buNone/>
          </a:pPr>
          <a:r>
            <a:rPr lang="en-US" sz="1400" kern="1200"/>
            <a:t>FOUNDED ‘ELCHIES DISTILLARY’.</a:t>
          </a:r>
        </a:p>
      </dsp:txBody>
      <dsp:txXfrm>
        <a:off x="562762" y="1091005"/>
        <a:ext cx="3076454" cy="1583028"/>
      </dsp:txXfrm>
    </dsp:sp>
    <dsp:sp modelId="{54EA48C3-3B20-AD43-85B0-5A273911A970}">
      <dsp:nvSpPr>
        <dsp:cNvPr id="0" name=""/>
        <dsp:cNvSpPr/>
      </dsp:nvSpPr>
      <dsp:spPr>
        <a:xfrm>
          <a:off x="562762" y="534806"/>
          <a:ext cx="3076454" cy="55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1824</a:t>
          </a:r>
        </a:p>
      </dsp:txBody>
      <dsp:txXfrm>
        <a:off x="562762" y="534806"/>
        <a:ext cx="3076454" cy="556199"/>
      </dsp:txXfrm>
    </dsp:sp>
    <dsp:sp modelId="{30227410-194C-1545-9504-E40D1E1C9714}">
      <dsp:nvSpPr>
        <dsp:cNvPr id="0" name=""/>
        <dsp:cNvSpPr/>
      </dsp:nvSpPr>
      <dsp:spPr>
        <a:xfrm>
          <a:off x="284663" y="1091005"/>
          <a:ext cx="0" cy="1583028"/>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31D3147-3723-0244-85C3-1BA107F83CF5}">
      <dsp:nvSpPr>
        <dsp:cNvPr id="0" name=""/>
        <dsp:cNvSpPr/>
      </dsp:nvSpPr>
      <dsp:spPr>
        <a:xfrm>
          <a:off x="233356" y="2623976"/>
          <a:ext cx="100115" cy="100115"/>
        </a:xfrm>
        <a:prstGeom prst="ellipse">
          <a:avLst/>
        </a:prstGeom>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A2A84A-5585-D94B-B68A-7F233359D92F}">
      <dsp:nvSpPr>
        <dsp:cNvPr id="0" name=""/>
        <dsp:cNvSpPr/>
      </dsp:nvSpPr>
      <dsp:spPr>
        <a:xfrm rot="18900000">
          <a:off x="1932944" y="4338515"/>
          <a:ext cx="393292" cy="393292"/>
        </a:xfrm>
        <a:prstGeom prst="teardrop">
          <a:avLst>
            <a:gd name="adj" fmla="val 11500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76EA9-CF43-F641-9466-E92C93865256}">
      <dsp:nvSpPr>
        <dsp:cNvPr id="0" name=""/>
        <dsp:cNvSpPr/>
      </dsp:nvSpPr>
      <dsp:spPr>
        <a:xfrm>
          <a:off x="1976636" y="4382206"/>
          <a:ext cx="305909" cy="30590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904086DF-2191-AF4F-9EF0-739E83E53D18}">
      <dsp:nvSpPr>
        <dsp:cNvPr id="0" name=""/>
        <dsp:cNvSpPr/>
      </dsp:nvSpPr>
      <dsp:spPr>
        <a:xfrm>
          <a:off x="2407690" y="2674034"/>
          <a:ext cx="3076454" cy="158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CHANGED NAME TO “THE MACALLANS” </a:t>
          </a:r>
        </a:p>
        <a:p>
          <a:pPr marL="0" lvl="0" indent="0" algn="l" defTabSz="622300">
            <a:lnSpc>
              <a:spcPct val="90000"/>
            </a:lnSpc>
            <a:spcBef>
              <a:spcPct val="0"/>
            </a:spcBef>
            <a:spcAft>
              <a:spcPct val="35000"/>
            </a:spcAft>
            <a:buNone/>
          </a:pPr>
          <a:r>
            <a:rPr lang="en-US" sz="1400" kern="1200"/>
            <a:t>SHIFTED FOCUS ON PRODUCING SINGLE MALT PREMIUM WHISKEY RATHER THAN WHISKEY FOR BLENDING</a:t>
          </a:r>
        </a:p>
      </dsp:txBody>
      <dsp:txXfrm>
        <a:off x="2407690" y="2674034"/>
        <a:ext cx="3076454" cy="1583028"/>
      </dsp:txXfrm>
    </dsp:sp>
    <dsp:sp modelId="{624B8A38-9E6A-7D43-882C-F7236F5463D1}">
      <dsp:nvSpPr>
        <dsp:cNvPr id="0" name=""/>
        <dsp:cNvSpPr/>
      </dsp:nvSpPr>
      <dsp:spPr>
        <a:xfrm>
          <a:off x="2407690" y="4257062"/>
          <a:ext cx="3076454" cy="55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1980</a:t>
          </a:r>
          <a:endParaRPr lang="en-US" sz="1300" kern="1200"/>
        </a:p>
      </dsp:txBody>
      <dsp:txXfrm>
        <a:off x="2407690" y="4257062"/>
        <a:ext cx="3076454" cy="556199"/>
      </dsp:txXfrm>
    </dsp:sp>
    <dsp:sp modelId="{22DEFABC-4C2D-EB40-93D9-880BD299FAD8}">
      <dsp:nvSpPr>
        <dsp:cNvPr id="0" name=""/>
        <dsp:cNvSpPr/>
      </dsp:nvSpPr>
      <dsp:spPr>
        <a:xfrm>
          <a:off x="2129590" y="2674034"/>
          <a:ext cx="0" cy="1583028"/>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31ACD0E-BDBA-C942-A3E1-7B02FCDCAD19}">
      <dsp:nvSpPr>
        <dsp:cNvPr id="0" name=""/>
        <dsp:cNvSpPr/>
      </dsp:nvSpPr>
      <dsp:spPr>
        <a:xfrm>
          <a:off x="2078284" y="2623976"/>
          <a:ext cx="100115" cy="100115"/>
        </a:xfrm>
        <a:prstGeom prst="ellipse">
          <a:avLst/>
        </a:prstGeom>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F3F660-A340-3547-AE2D-57B9A938ADE6}">
      <dsp:nvSpPr>
        <dsp:cNvPr id="0" name=""/>
        <dsp:cNvSpPr/>
      </dsp:nvSpPr>
      <dsp:spPr>
        <a:xfrm rot="8100000">
          <a:off x="3777872" y="616260"/>
          <a:ext cx="393292" cy="393292"/>
        </a:xfrm>
        <a:prstGeom prst="teardrop">
          <a:avLst>
            <a:gd name="adj" fmla="val 11500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2C6F2-2520-7C48-A864-6C3F82B8E821}">
      <dsp:nvSpPr>
        <dsp:cNvPr id="0" name=""/>
        <dsp:cNvSpPr/>
      </dsp:nvSpPr>
      <dsp:spPr>
        <a:xfrm>
          <a:off x="3821563" y="659951"/>
          <a:ext cx="305909" cy="30590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17EA4B47-4926-9941-8D3A-9B93FFC42D87}">
      <dsp:nvSpPr>
        <dsp:cNvPr id="0" name=""/>
        <dsp:cNvSpPr/>
      </dsp:nvSpPr>
      <dsp:spPr>
        <a:xfrm>
          <a:off x="4252618" y="1091005"/>
          <a:ext cx="3076454" cy="158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BECAME PART OF EDRINGTON GROUP</a:t>
          </a:r>
        </a:p>
        <a:p>
          <a:pPr marL="0" lvl="0" indent="0" algn="l" defTabSz="622300">
            <a:lnSpc>
              <a:spcPct val="90000"/>
            </a:lnSpc>
            <a:spcBef>
              <a:spcPct val="0"/>
            </a:spcBef>
            <a:spcAft>
              <a:spcPct val="35000"/>
            </a:spcAft>
            <a:buNone/>
          </a:pPr>
          <a:r>
            <a:rPr lang="en-US" sz="1400" kern="1200"/>
            <a:t>WITH OVERALL MARKET 5% SHARE</a:t>
          </a:r>
        </a:p>
        <a:p>
          <a:pPr marL="0" lvl="0" indent="0" algn="l" defTabSz="622300">
            <a:lnSpc>
              <a:spcPct val="90000"/>
            </a:lnSpc>
            <a:spcBef>
              <a:spcPct val="0"/>
            </a:spcBef>
            <a:spcAft>
              <a:spcPct val="35000"/>
            </a:spcAft>
            <a:buNone/>
          </a:pPr>
          <a:r>
            <a:rPr lang="en-US" sz="1400" kern="1200"/>
            <a:t>BECAME ONE OF THE LARGEST AND MOST FAMOUS DISTILLERY IN SCOTLAND</a:t>
          </a:r>
        </a:p>
      </dsp:txBody>
      <dsp:txXfrm>
        <a:off x="4252618" y="1091005"/>
        <a:ext cx="3076454" cy="1583028"/>
      </dsp:txXfrm>
    </dsp:sp>
    <dsp:sp modelId="{313F646E-4A0F-8347-B034-F6C3FD4431BD}">
      <dsp:nvSpPr>
        <dsp:cNvPr id="0" name=""/>
        <dsp:cNvSpPr/>
      </dsp:nvSpPr>
      <dsp:spPr>
        <a:xfrm>
          <a:off x="4252618" y="534806"/>
          <a:ext cx="3076454" cy="55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1999</a:t>
          </a:r>
        </a:p>
      </dsp:txBody>
      <dsp:txXfrm>
        <a:off x="4252618" y="534806"/>
        <a:ext cx="3076454" cy="556199"/>
      </dsp:txXfrm>
    </dsp:sp>
    <dsp:sp modelId="{ED360EA3-95B6-AD4E-9F24-286C7DBC0B33}">
      <dsp:nvSpPr>
        <dsp:cNvPr id="0" name=""/>
        <dsp:cNvSpPr/>
      </dsp:nvSpPr>
      <dsp:spPr>
        <a:xfrm>
          <a:off x="3974518" y="1091005"/>
          <a:ext cx="0" cy="1583028"/>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CE6A9FD-F91A-EC44-8420-7628851827EA}">
      <dsp:nvSpPr>
        <dsp:cNvPr id="0" name=""/>
        <dsp:cNvSpPr/>
      </dsp:nvSpPr>
      <dsp:spPr>
        <a:xfrm>
          <a:off x="3923212" y="2623976"/>
          <a:ext cx="100115" cy="100115"/>
        </a:xfrm>
        <a:prstGeom prst="ellipse">
          <a:avLst/>
        </a:prstGeom>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F993E0-C0E2-B946-933B-8FB94B616213}">
      <dsp:nvSpPr>
        <dsp:cNvPr id="0" name=""/>
        <dsp:cNvSpPr/>
      </dsp:nvSpPr>
      <dsp:spPr>
        <a:xfrm rot="18900000">
          <a:off x="5622800" y="4338515"/>
          <a:ext cx="393292" cy="393292"/>
        </a:xfrm>
        <a:prstGeom prst="teardrop">
          <a:avLst>
            <a:gd name="adj" fmla="val 11500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9A4FCF-86E7-E84D-8D93-0C9160995C9D}">
      <dsp:nvSpPr>
        <dsp:cNvPr id="0" name=""/>
        <dsp:cNvSpPr/>
      </dsp:nvSpPr>
      <dsp:spPr>
        <a:xfrm>
          <a:off x="5666491" y="4382206"/>
          <a:ext cx="305909" cy="30590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F3FC8427-7DD4-6143-8416-3434B5C11DF8}">
      <dsp:nvSpPr>
        <dsp:cNvPr id="0" name=""/>
        <dsp:cNvSpPr/>
      </dsp:nvSpPr>
      <dsp:spPr>
        <a:xfrm>
          <a:off x="6097545" y="2674034"/>
          <a:ext cx="3076454" cy="158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b="0" kern="1200" dirty="0"/>
            <a:t>RECOGNIZED AS ICONIC LUXURY BRAND WITH TRADITIONAL VALUE </a:t>
          </a:r>
        </a:p>
        <a:p>
          <a:pPr marL="0" lvl="0" indent="0" algn="l" defTabSz="622300">
            <a:lnSpc>
              <a:spcPct val="90000"/>
            </a:lnSpc>
            <a:spcBef>
              <a:spcPct val="0"/>
            </a:spcBef>
            <a:spcAft>
              <a:spcPct val="35000"/>
            </a:spcAft>
            <a:buNone/>
          </a:pPr>
          <a:r>
            <a:rPr lang="en-US" sz="1400" b="0" kern="1200" dirty="0"/>
            <a:t>RENOUNCED FOR ITS EXCEPTIONAL QUALITY CASK WHICH PRODUCED RICH AND ROUNDED FLAVORS</a:t>
          </a:r>
        </a:p>
      </dsp:txBody>
      <dsp:txXfrm>
        <a:off x="6097545" y="2674034"/>
        <a:ext cx="3076454" cy="1583028"/>
      </dsp:txXfrm>
    </dsp:sp>
    <dsp:sp modelId="{FF7101AE-9608-3545-ABD6-553365E4906D}">
      <dsp:nvSpPr>
        <dsp:cNvPr id="0" name=""/>
        <dsp:cNvSpPr/>
      </dsp:nvSpPr>
      <dsp:spPr>
        <a:xfrm>
          <a:off x="6097545" y="4257062"/>
          <a:ext cx="3076454" cy="55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endParaRPr lang="en-US" sz="1400" kern="1200"/>
        </a:p>
      </dsp:txBody>
      <dsp:txXfrm>
        <a:off x="6097545" y="4257062"/>
        <a:ext cx="3076454" cy="556199"/>
      </dsp:txXfrm>
    </dsp:sp>
    <dsp:sp modelId="{516BC368-B88C-5C40-89EA-4AC1454A814B}">
      <dsp:nvSpPr>
        <dsp:cNvPr id="0" name=""/>
        <dsp:cNvSpPr/>
      </dsp:nvSpPr>
      <dsp:spPr>
        <a:xfrm>
          <a:off x="5819446" y="2674034"/>
          <a:ext cx="0" cy="1583028"/>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AACBDD1-A77C-F144-81D1-5261C31CE959}">
      <dsp:nvSpPr>
        <dsp:cNvPr id="0" name=""/>
        <dsp:cNvSpPr/>
      </dsp:nvSpPr>
      <dsp:spPr>
        <a:xfrm>
          <a:off x="5768139" y="2623976"/>
          <a:ext cx="100115" cy="100115"/>
        </a:xfrm>
        <a:prstGeom prst="ellipse">
          <a:avLst/>
        </a:prstGeom>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B7621-4313-B24C-BBB0-6970ADC73135}">
      <dsp:nvSpPr>
        <dsp:cNvPr id="0" name=""/>
        <dsp:cNvSpPr/>
      </dsp:nvSpPr>
      <dsp:spPr>
        <a:xfrm rot="8100000">
          <a:off x="7467727" y="616260"/>
          <a:ext cx="393292" cy="393292"/>
        </a:xfrm>
        <a:prstGeom prst="teardrop">
          <a:avLst>
            <a:gd name="adj" fmla="val 11500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F97DA7-C338-C944-9531-C9031F276577}">
      <dsp:nvSpPr>
        <dsp:cNvPr id="0" name=""/>
        <dsp:cNvSpPr/>
      </dsp:nvSpPr>
      <dsp:spPr>
        <a:xfrm>
          <a:off x="7511419" y="659951"/>
          <a:ext cx="305909" cy="30590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C23033AC-72D8-6542-BD6C-1311EDABF052}">
      <dsp:nvSpPr>
        <dsp:cNvPr id="0" name=""/>
        <dsp:cNvSpPr/>
      </dsp:nvSpPr>
      <dsp:spPr>
        <a:xfrm>
          <a:off x="7942473" y="1091005"/>
          <a:ext cx="3076454" cy="1583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b="0" kern="1200" dirty="0"/>
            <a:t>NO1 BEST SELLER IN UK </a:t>
          </a:r>
        </a:p>
        <a:p>
          <a:pPr marL="0" lvl="0" indent="0" algn="l" defTabSz="622300">
            <a:lnSpc>
              <a:spcPct val="90000"/>
            </a:lnSpc>
            <a:spcBef>
              <a:spcPct val="0"/>
            </a:spcBef>
            <a:spcAft>
              <a:spcPct val="35000"/>
            </a:spcAft>
            <a:buNone/>
          </a:pPr>
          <a:r>
            <a:rPr lang="en-US" sz="1400" b="0" kern="1200" dirty="0"/>
            <a:t>&amp; 5TH IN THE WORLD</a:t>
          </a:r>
        </a:p>
      </dsp:txBody>
      <dsp:txXfrm>
        <a:off x="7942473" y="1091005"/>
        <a:ext cx="3076454" cy="1583028"/>
      </dsp:txXfrm>
    </dsp:sp>
    <dsp:sp modelId="{FD514F1E-A256-4944-9F8B-7C6DB61A3C87}">
      <dsp:nvSpPr>
        <dsp:cNvPr id="0" name=""/>
        <dsp:cNvSpPr/>
      </dsp:nvSpPr>
      <dsp:spPr>
        <a:xfrm>
          <a:off x="7942473" y="534806"/>
          <a:ext cx="3076454" cy="556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b="1" kern="1200" dirty="0"/>
            <a:t>2019</a:t>
          </a:r>
        </a:p>
      </dsp:txBody>
      <dsp:txXfrm>
        <a:off x="7942473" y="534806"/>
        <a:ext cx="3076454" cy="556199"/>
      </dsp:txXfrm>
    </dsp:sp>
    <dsp:sp modelId="{C35FC569-34D9-CA4D-A7F7-A94834F7BDCB}">
      <dsp:nvSpPr>
        <dsp:cNvPr id="0" name=""/>
        <dsp:cNvSpPr/>
      </dsp:nvSpPr>
      <dsp:spPr>
        <a:xfrm>
          <a:off x="7664373" y="1091005"/>
          <a:ext cx="0" cy="1583028"/>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3E70B48-AEAD-2D44-9264-BB1D426C4F18}">
      <dsp:nvSpPr>
        <dsp:cNvPr id="0" name=""/>
        <dsp:cNvSpPr/>
      </dsp:nvSpPr>
      <dsp:spPr>
        <a:xfrm>
          <a:off x="7613067" y="2623976"/>
          <a:ext cx="100115" cy="100115"/>
        </a:xfrm>
        <a:prstGeom prst="ellipse">
          <a:avLst/>
        </a:prstGeom>
        <a:solidFill>
          <a:schemeClr val="accent6">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62326-F969-46FB-BD3F-B1EE17CCB4A7}">
      <dsp:nvSpPr>
        <dsp:cNvPr id="0" name=""/>
        <dsp:cNvSpPr/>
      </dsp:nvSpPr>
      <dsp:spPr>
        <a:xfrm>
          <a:off x="1443000" y="12651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222CDD-2F5A-40AD-87D1-D7A47185262B}">
      <dsp:nvSpPr>
        <dsp:cNvPr id="0" name=""/>
        <dsp:cNvSpPr/>
      </dsp:nvSpPr>
      <dsp:spPr>
        <a:xfrm>
          <a:off x="255000" y="25409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IMPROVEMENT IN MARKET SHARE </a:t>
          </a:r>
          <a:endParaRPr lang="en-US" sz="2300" kern="1200"/>
        </a:p>
      </dsp:txBody>
      <dsp:txXfrm>
        <a:off x="255000" y="2540919"/>
        <a:ext cx="4320000" cy="720000"/>
      </dsp:txXfrm>
    </dsp:sp>
    <dsp:sp modelId="{A5847851-5ABE-4CB5-BC6C-EB781B7952FE}">
      <dsp:nvSpPr>
        <dsp:cNvPr id="0" name=""/>
        <dsp:cNvSpPr/>
      </dsp:nvSpPr>
      <dsp:spPr>
        <a:xfrm>
          <a:off x="6519000" y="12651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2DAF-95B7-4D39-9B40-A47D049471ED}">
      <dsp:nvSpPr>
        <dsp:cNvPr id="0" name=""/>
        <dsp:cNvSpPr/>
      </dsp:nvSpPr>
      <dsp:spPr>
        <a:xfrm>
          <a:off x="5331000" y="25409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t>AGGRESSIVE MARKETING STRATEGY</a:t>
          </a:r>
          <a:endParaRPr lang="en-US" sz="2300" kern="1200"/>
        </a:p>
      </dsp:txBody>
      <dsp:txXfrm>
        <a:off x="5331000" y="2540919"/>
        <a:ext cx="4320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E70CF-4276-40A6-A479-22CE3B6ADFFE}">
      <dsp:nvSpPr>
        <dsp:cNvPr id="0" name=""/>
        <dsp:cNvSpPr/>
      </dsp:nvSpPr>
      <dsp:spPr>
        <a:xfrm>
          <a:off x="0" y="2184"/>
          <a:ext cx="6704238" cy="11073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51FF71-56B3-409E-9BDF-F81F7AC50808}">
      <dsp:nvSpPr>
        <dsp:cNvPr id="0" name=""/>
        <dsp:cNvSpPr/>
      </dsp:nvSpPr>
      <dsp:spPr>
        <a:xfrm>
          <a:off x="334964" y="251332"/>
          <a:ext cx="609027" cy="609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F78668-9436-4BB8-9D7A-4F356358141F}">
      <dsp:nvSpPr>
        <dsp:cNvPr id="0" name=""/>
        <dsp:cNvSpPr/>
      </dsp:nvSpPr>
      <dsp:spPr>
        <a:xfrm>
          <a:off x="1278957" y="2184"/>
          <a:ext cx="5425280" cy="1107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92" tIns="117192" rIns="117192" bIns="117192" numCol="1" spcCol="1270" anchor="ctr" anchorCtr="0">
          <a:noAutofit/>
        </a:bodyPr>
        <a:lstStyle/>
        <a:p>
          <a:pPr marL="0" lvl="0" indent="0" algn="l" defTabSz="800100">
            <a:lnSpc>
              <a:spcPct val="100000"/>
            </a:lnSpc>
            <a:spcBef>
              <a:spcPct val="0"/>
            </a:spcBef>
            <a:spcAft>
              <a:spcPct val="35000"/>
            </a:spcAft>
            <a:buNone/>
          </a:pPr>
          <a:r>
            <a:rPr lang="en-IN" sz="1800" kern="1200"/>
            <a:t>ANOTHER LIMITED EDITION TO KEEP THINGS INTERESTING</a:t>
          </a:r>
          <a:endParaRPr lang="en-US" sz="1800" kern="1200"/>
        </a:p>
      </dsp:txBody>
      <dsp:txXfrm>
        <a:off x="1278957" y="2184"/>
        <a:ext cx="5425280" cy="1107322"/>
      </dsp:txXfrm>
    </dsp:sp>
    <dsp:sp modelId="{40B123DA-B3F1-4CC8-8359-5923ABC47567}">
      <dsp:nvSpPr>
        <dsp:cNvPr id="0" name=""/>
        <dsp:cNvSpPr/>
      </dsp:nvSpPr>
      <dsp:spPr>
        <a:xfrm>
          <a:off x="0" y="1386337"/>
          <a:ext cx="6704238" cy="11073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A60DE-AF7A-43A4-A5E3-885BF58D2242}">
      <dsp:nvSpPr>
        <dsp:cNvPr id="0" name=""/>
        <dsp:cNvSpPr/>
      </dsp:nvSpPr>
      <dsp:spPr>
        <a:xfrm>
          <a:off x="334964" y="1635485"/>
          <a:ext cx="609027" cy="609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9A84BF-39F3-43BF-B29D-0E6BDE13F507}">
      <dsp:nvSpPr>
        <dsp:cNvPr id="0" name=""/>
        <dsp:cNvSpPr/>
      </dsp:nvSpPr>
      <dsp:spPr>
        <a:xfrm>
          <a:off x="1278957" y="1386337"/>
          <a:ext cx="5425280" cy="1107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92" tIns="117192" rIns="117192" bIns="117192" numCol="1" spcCol="1270" anchor="ctr" anchorCtr="0">
          <a:noAutofit/>
        </a:bodyPr>
        <a:lstStyle/>
        <a:p>
          <a:pPr marL="0" lvl="0" indent="0" algn="l" defTabSz="800100">
            <a:lnSpc>
              <a:spcPct val="100000"/>
            </a:lnSpc>
            <a:spcBef>
              <a:spcPct val="0"/>
            </a:spcBef>
            <a:spcAft>
              <a:spcPct val="35000"/>
            </a:spcAft>
            <a:buNone/>
          </a:pPr>
          <a:r>
            <a:rPr lang="en-IN" sz="1800" kern="1200"/>
            <a:t>ENTIRE DIFFERENT PRODUCT LINE TO ADD VALUE TO PORTFOLIO</a:t>
          </a:r>
          <a:endParaRPr lang="en-US" sz="1800" kern="1200"/>
        </a:p>
      </dsp:txBody>
      <dsp:txXfrm>
        <a:off x="1278957" y="1386337"/>
        <a:ext cx="5425280" cy="1107322"/>
      </dsp:txXfrm>
    </dsp:sp>
    <dsp:sp modelId="{3CAC497C-C2C6-407F-811D-6F0816366228}">
      <dsp:nvSpPr>
        <dsp:cNvPr id="0" name=""/>
        <dsp:cNvSpPr/>
      </dsp:nvSpPr>
      <dsp:spPr>
        <a:xfrm>
          <a:off x="0" y="2770490"/>
          <a:ext cx="6704238" cy="11073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06BD1-7BBB-45E0-9321-25BAC1027A7B}">
      <dsp:nvSpPr>
        <dsp:cNvPr id="0" name=""/>
        <dsp:cNvSpPr/>
      </dsp:nvSpPr>
      <dsp:spPr>
        <a:xfrm>
          <a:off x="334964" y="3019637"/>
          <a:ext cx="609027" cy="609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E92C27-FDE5-4985-86AE-E3EA3DBB5F7E}">
      <dsp:nvSpPr>
        <dsp:cNvPr id="0" name=""/>
        <dsp:cNvSpPr/>
      </dsp:nvSpPr>
      <dsp:spPr>
        <a:xfrm>
          <a:off x="1278957" y="2770490"/>
          <a:ext cx="5425280" cy="1107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92" tIns="117192" rIns="117192" bIns="117192" numCol="1" spcCol="1270" anchor="ctr" anchorCtr="0">
          <a:noAutofit/>
        </a:bodyPr>
        <a:lstStyle/>
        <a:p>
          <a:pPr marL="0" lvl="0" indent="0" algn="l" defTabSz="800100">
            <a:lnSpc>
              <a:spcPct val="100000"/>
            </a:lnSpc>
            <a:spcBef>
              <a:spcPct val="0"/>
            </a:spcBef>
            <a:spcAft>
              <a:spcPct val="35000"/>
            </a:spcAft>
            <a:buNone/>
          </a:pPr>
          <a:r>
            <a:rPr lang="en-IN" sz="1800" kern="1200"/>
            <a:t>STRATEGIES WHICH ARE SUCCESSFUL IN OTHER MARKETS LIKE REGIONAL MANAGEMENT HUB</a:t>
          </a:r>
          <a:endParaRPr lang="en-US" sz="1800" kern="1200"/>
        </a:p>
      </dsp:txBody>
      <dsp:txXfrm>
        <a:off x="1278957" y="2770490"/>
        <a:ext cx="5425280" cy="1107322"/>
      </dsp:txXfrm>
    </dsp:sp>
    <dsp:sp modelId="{049148A7-3A4C-44FE-8F18-ACF5EDF99BEB}">
      <dsp:nvSpPr>
        <dsp:cNvPr id="0" name=""/>
        <dsp:cNvSpPr/>
      </dsp:nvSpPr>
      <dsp:spPr>
        <a:xfrm>
          <a:off x="0" y="4154642"/>
          <a:ext cx="6704238" cy="11073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F89DF-8E39-4086-9DED-929FDAC69B4A}">
      <dsp:nvSpPr>
        <dsp:cNvPr id="0" name=""/>
        <dsp:cNvSpPr/>
      </dsp:nvSpPr>
      <dsp:spPr>
        <a:xfrm>
          <a:off x="334964" y="4403790"/>
          <a:ext cx="609027" cy="609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B5FCF7-B558-4326-9E82-CACD3699C927}">
      <dsp:nvSpPr>
        <dsp:cNvPr id="0" name=""/>
        <dsp:cNvSpPr/>
      </dsp:nvSpPr>
      <dsp:spPr>
        <a:xfrm>
          <a:off x="1278957" y="4154642"/>
          <a:ext cx="5425280" cy="1107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92" tIns="117192" rIns="117192" bIns="117192" numCol="1" spcCol="1270" anchor="ctr" anchorCtr="0">
          <a:noAutofit/>
        </a:bodyPr>
        <a:lstStyle/>
        <a:p>
          <a:pPr marL="0" lvl="0" indent="0" algn="l" defTabSz="800100">
            <a:lnSpc>
              <a:spcPct val="100000"/>
            </a:lnSpc>
            <a:spcBef>
              <a:spcPct val="0"/>
            </a:spcBef>
            <a:spcAft>
              <a:spcPct val="35000"/>
            </a:spcAft>
            <a:buNone/>
          </a:pPr>
          <a:r>
            <a:rPr lang="en-IN" sz="1800" kern="1200"/>
            <a:t>MARKETING VIA ASSOCIATIONS AND THROUGH DIGITAL MEDIUM</a:t>
          </a:r>
          <a:endParaRPr lang="en-US" sz="1800" kern="1200"/>
        </a:p>
      </dsp:txBody>
      <dsp:txXfrm>
        <a:off x="1278957" y="4154642"/>
        <a:ext cx="5425280" cy="11073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AD6BB-FF0C-4ADB-8EF6-B0E5FD194EE0}">
      <dsp:nvSpPr>
        <dsp:cNvPr id="0" name=""/>
        <dsp:cNvSpPr/>
      </dsp:nvSpPr>
      <dsp:spPr>
        <a:xfrm>
          <a:off x="761111" y="922063"/>
          <a:ext cx="923990" cy="923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EC9857-6EC9-4B26-91A1-009F7C31F3A0}">
      <dsp:nvSpPr>
        <dsp:cNvPr id="0" name=""/>
        <dsp:cNvSpPr/>
      </dsp:nvSpPr>
      <dsp:spPr>
        <a:xfrm>
          <a:off x="196450" y="2268322"/>
          <a:ext cx="2053312" cy="146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kern="1200"/>
            <a:t>1970</a:t>
          </a:r>
        </a:p>
        <a:p>
          <a:pPr marL="0" lvl="0" indent="0" algn="ctr" defTabSz="622300">
            <a:lnSpc>
              <a:spcPct val="100000"/>
            </a:lnSpc>
            <a:spcBef>
              <a:spcPct val="0"/>
            </a:spcBef>
            <a:spcAft>
              <a:spcPct val="35000"/>
            </a:spcAft>
            <a:buNone/>
          </a:pPr>
          <a:r>
            <a:rPr lang="en-US" sz="1400" b="0" kern="1200"/>
            <a:t>WHISKEY SHORTAGE CAME TO ATTENTION</a:t>
          </a:r>
        </a:p>
        <a:p>
          <a:pPr marL="0" lvl="0" indent="0" algn="ctr" defTabSz="622300">
            <a:lnSpc>
              <a:spcPct val="100000"/>
            </a:lnSpc>
            <a:spcBef>
              <a:spcPct val="0"/>
            </a:spcBef>
            <a:spcAft>
              <a:spcPct val="35000"/>
            </a:spcAft>
            <a:buNone/>
          </a:pPr>
          <a:r>
            <a:rPr lang="en-US" sz="1400" b="0" kern="1200"/>
            <a:t>INCREASED CONSUMER AWARENESS AND GLOBAL HYPE</a:t>
          </a:r>
        </a:p>
      </dsp:txBody>
      <dsp:txXfrm>
        <a:off x="196450" y="2268322"/>
        <a:ext cx="2053312" cy="1468125"/>
      </dsp:txXfrm>
    </dsp:sp>
    <dsp:sp modelId="{7251A1BD-FA8C-4A97-A88B-2447E6594A0A}">
      <dsp:nvSpPr>
        <dsp:cNvPr id="0" name=""/>
        <dsp:cNvSpPr/>
      </dsp:nvSpPr>
      <dsp:spPr>
        <a:xfrm>
          <a:off x="3173753" y="922063"/>
          <a:ext cx="923990" cy="923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077395-325A-45AC-9261-46C2E55FC914}">
      <dsp:nvSpPr>
        <dsp:cNvPr id="0" name=""/>
        <dsp:cNvSpPr/>
      </dsp:nvSpPr>
      <dsp:spPr>
        <a:xfrm>
          <a:off x="2609092" y="2268322"/>
          <a:ext cx="2053312" cy="146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kern="1200" dirty="0"/>
            <a:t>1990 </a:t>
          </a:r>
        </a:p>
        <a:p>
          <a:pPr marL="0" lvl="0" indent="0" algn="ctr" defTabSz="622300">
            <a:lnSpc>
              <a:spcPct val="100000"/>
            </a:lnSpc>
            <a:spcBef>
              <a:spcPct val="0"/>
            </a:spcBef>
            <a:spcAft>
              <a:spcPct val="35000"/>
            </a:spcAft>
            <a:buNone/>
          </a:pPr>
          <a:r>
            <a:rPr lang="en-US" sz="1400" b="0" kern="1200" dirty="0"/>
            <a:t>COUNTERFEIT SCANDAL </a:t>
          </a:r>
        </a:p>
        <a:p>
          <a:pPr marL="0" lvl="0" indent="0" algn="ctr" defTabSz="622300">
            <a:lnSpc>
              <a:spcPct val="100000"/>
            </a:lnSpc>
            <a:spcBef>
              <a:spcPct val="0"/>
            </a:spcBef>
            <a:spcAft>
              <a:spcPct val="35000"/>
            </a:spcAft>
            <a:buNone/>
          </a:pPr>
          <a:r>
            <a:rPr lang="en-US" sz="1300" b="0" kern="1200" dirty="0"/>
            <a:t>LACK OF SUPPLY CHAIN FLEXIBILITY &amp; PRODUCTION VOLUME AVAILABLE </a:t>
          </a:r>
        </a:p>
      </dsp:txBody>
      <dsp:txXfrm>
        <a:off x="2609092" y="2268322"/>
        <a:ext cx="2053312" cy="1468125"/>
      </dsp:txXfrm>
    </dsp:sp>
    <dsp:sp modelId="{77B36466-6780-4C2D-B9BE-50D7AE6AC84C}">
      <dsp:nvSpPr>
        <dsp:cNvPr id="0" name=""/>
        <dsp:cNvSpPr/>
      </dsp:nvSpPr>
      <dsp:spPr>
        <a:xfrm>
          <a:off x="5697325" y="922063"/>
          <a:ext cx="923990" cy="923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A4474F-F0D5-4C46-8DDA-F87021B0B28C}">
      <dsp:nvSpPr>
        <dsp:cNvPr id="0" name=""/>
        <dsp:cNvSpPr/>
      </dsp:nvSpPr>
      <dsp:spPr>
        <a:xfrm>
          <a:off x="5021734" y="2268322"/>
          <a:ext cx="2275172" cy="146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SLOW ACCEPTANCE </a:t>
          </a:r>
        </a:p>
        <a:p>
          <a:pPr marL="0" lvl="0" indent="0" algn="ctr" defTabSz="622300">
            <a:lnSpc>
              <a:spcPct val="100000"/>
            </a:lnSpc>
            <a:spcBef>
              <a:spcPct val="0"/>
            </a:spcBef>
            <a:spcAft>
              <a:spcPct val="35000"/>
            </a:spcAft>
            <a:buNone/>
          </a:pPr>
          <a:r>
            <a:rPr lang="en-US" sz="1400" kern="1200" dirty="0"/>
            <a:t>OF NEW </a:t>
          </a:r>
          <a:r>
            <a:rPr lang="en-US" sz="1400" b="1" kern="1200" dirty="0"/>
            <a:t>NAS</a:t>
          </a:r>
          <a:r>
            <a:rPr lang="en-US" sz="1400" kern="1200" dirty="0"/>
            <a:t> PRODUCT LINE </a:t>
          </a:r>
        </a:p>
      </dsp:txBody>
      <dsp:txXfrm>
        <a:off x="5021734" y="2268322"/>
        <a:ext cx="2275172" cy="1468125"/>
      </dsp:txXfrm>
    </dsp:sp>
    <dsp:sp modelId="{5223520C-8B8B-412B-B082-41F198E70555}">
      <dsp:nvSpPr>
        <dsp:cNvPr id="0" name=""/>
        <dsp:cNvSpPr/>
      </dsp:nvSpPr>
      <dsp:spPr>
        <a:xfrm>
          <a:off x="8220898" y="922063"/>
          <a:ext cx="923990" cy="923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04AAF8-BEE9-4D2D-B35F-8D37C7456DC1}">
      <dsp:nvSpPr>
        <dsp:cNvPr id="0" name=""/>
        <dsp:cNvSpPr/>
      </dsp:nvSpPr>
      <dsp:spPr>
        <a:xfrm>
          <a:off x="7656237" y="2268322"/>
          <a:ext cx="2053312" cy="146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CAPITAL TO MAINTAIN LONG TERM STOCK</a:t>
          </a:r>
        </a:p>
      </dsp:txBody>
      <dsp:txXfrm>
        <a:off x="7656237" y="2268322"/>
        <a:ext cx="2053312" cy="1468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FE964-B95D-314D-AF92-E2A204115F37}">
      <dsp:nvSpPr>
        <dsp:cNvPr id="0" name=""/>
        <dsp:cNvSpPr/>
      </dsp:nvSpPr>
      <dsp:spPr>
        <a:xfrm>
          <a:off x="0" y="2444750"/>
          <a:ext cx="9906000" cy="0"/>
        </a:xfrm>
        <a:prstGeom prst="line">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D38CE03C-86D4-7C47-BF2B-073543E53288}">
      <dsp:nvSpPr>
        <dsp:cNvPr id="0" name=""/>
        <dsp:cNvSpPr/>
      </dsp:nvSpPr>
      <dsp:spPr>
        <a:xfrm rot="8100000">
          <a:off x="81233" y="563419"/>
          <a:ext cx="359569" cy="359569"/>
        </a:xfrm>
        <a:prstGeom prst="teardrop">
          <a:avLst>
            <a:gd name="adj" fmla="val 11500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AE57E-A19A-324D-BA98-38879819BCE4}">
      <dsp:nvSpPr>
        <dsp:cNvPr id="0" name=""/>
        <dsp:cNvSpPr/>
      </dsp:nvSpPr>
      <dsp:spPr>
        <a:xfrm>
          <a:off x="121178" y="603364"/>
          <a:ext cx="279679" cy="27967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8360F30D-DBAE-F54B-87D7-4D4BE5915D9A}">
      <dsp:nvSpPr>
        <dsp:cNvPr id="0" name=""/>
        <dsp:cNvSpPr/>
      </dsp:nvSpPr>
      <dsp:spPr>
        <a:xfrm>
          <a:off x="515271" y="997458"/>
          <a:ext cx="2745373" cy="144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INTRODUCED NAS MALT TO MEET GROWING TRAVEL RETAIL MARKET.</a:t>
          </a:r>
        </a:p>
      </dsp:txBody>
      <dsp:txXfrm>
        <a:off x="515271" y="997458"/>
        <a:ext cx="2745373" cy="1447292"/>
      </dsp:txXfrm>
    </dsp:sp>
    <dsp:sp modelId="{EB95C2AC-809B-354E-B98B-8638B349D6E6}">
      <dsp:nvSpPr>
        <dsp:cNvPr id="0" name=""/>
        <dsp:cNvSpPr/>
      </dsp:nvSpPr>
      <dsp:spPr>
        <a:xfrm>
          <a:off x="515271" y="488950"/>
          <a:ext cx="2745373" cy="508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2009</a:t>
          </a:r>
        </a:p>
      </dsp:txBody>
      <dsp:txXfrm>
        <a:off x="515271" y="488950"/>
        <a:ext cx="2745373" cy="508508"/>
      </dsp:txXfrm>
    </dsp:sp>
    <dsp:sp modelId="{502B9E1E-496E-2B4F-9D07-F1A00930C9E2}">
      <dsp:nvSpPr>
        <dsp:cNvPr id="0" name=""/>
        <dsp:cNvSpPr/>
      </dsp:nvSpPr>
      <dsp:spPr>
        <a:xfrm>
          <a:off x="261017" y="997458"/>
          <a:ext cx="0" cy="1447292"/>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179AE59-D134-6E48-9F38-80171F7F3DBC}">
      <dsp:nvSpPr>
        <dsp:cNvPr id="0" name=""/>
        <dsp:cNvSpPr/>
      </dsp:nvSpPr>
      <dsp:spPr>
        <a:xfrm>
          <a:off x="215252" y="2398984"/>
          <a:ext cx="91531" cy="91531"/>
        </a:xfrm>
        <a:prstGeom prst="ellipse">
          <a:avLst/>
        </a:prstGeom>
        <a:solidFill>
          <a:schemeClr val="accent5">
            <a:hueOff val="0"/>
            <a:satOff val="0"/>
            <a:lumOff val="0"/>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77BE3-DC98-B442-AC2D-34CDAF9C78DF}">
      <dsp:nvSpPr>
        <dsp:cNvPr id="0" name=""/>
        <dsp:cNvSpPr/>
      </dsp:nvSpPr>
      <dsp:spPr>
        <a:xfrm rot="18900000">
          <a:off x="1727431" y="3966511"/>
          <a:ext cx="359569" cy="359569"/>
        </a:xfrm>
        <a:prstGeom prst="teardrop">
          <a:avLst>
            <a:gd name="adj" fmla="val 115000"/>
          </a:avLst>
        </a:prstGeom>
        <a:solidFill>
          <a:schemeClr val="accent5">
            <a:hueOff val="-168991"/>
            <a:satOff val="-4524"/>
            <a:lumOff val="-1569"/>
            <a:alphaOff val="0"/>
          </a:schemeClr>
        </a:solidFill>
        <a:ln w="19050" cap="rnd" cmpd="sng" algn="ctr">
          <a:solidFill>
            <a:schemeClr val="accent5">
              <a:hueOff val="-168991"/>
              <a:satOff val="-4524"/>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D26E16-C642-9D48-A673-1B491FCCF533}">
      <dsp:nvSpPr>
        <dsp:cNvPr id="0" name=""/>
        <dsp:cNvSpPr/>
      </dsp:nvSpPr>
      <dsp:spPr>
        <a:xfrm>
          <a:off x="1767376" y="4006456"/>
          <a:ext cx="279679" cy="27967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911EF8E0-BA29-2A49-B732-CEB5481A6A80}">
      <dsp:nvSpPr>
        <dsp:cNvPr id="0" name=""/>
        <dsp:cNvSpPr/>
      </dsp:nvSpPr>
      <dsp:spPr>
        <a:xfrm>
          <a:off x="2161470" y="2444750"/>
          <a:ext cx="2745373" cy="144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RELEASED LIMITED EDITION OSCURO – EXPENDED THE RANGED TRAVEL RETAIL PRODUCT </a:t>
          </a:r>
        </a:p>
      </dsp:txBody>
      <dsp:txXfrm>
        <a:off x="2161470" y="2444750"/>
        <a:ext cx="2745373" cy="1447292"/>
      </dsp:txXfrm>
    </dsp:sp>
    <dsp:sp modelId="{67C01097-84AD-2E4E-AE16-81673CEA16D8}">
      <dsp:nvSpPr>
        <dsp:cNvPr id="0" name=""/>
        <dsp:cNvSpPr/>
      </dsp:nvSpPr>
      <dsp:spPr>
        <a:xfrm>
          <a:off x="2161470" y="3892042"/>
          <a:ext cx="2745373" cy="50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2010</a:t>
          </a:r>
        </a:p>
      </dsp:txBody>
      <dsp:txXfrm>
        <a:off x="2161470" y="3892042"/>
        <a:ext cx="2745373" cy="508507"/>
      </dsp:txXfrm>
    </dsp:sp>
    <dsp:sp modelId="{DE6BE969-E767-4345-B106-98202692819F}">
      <dsp:nvSpPr>
        <dsp:cNvPr id="0" name=""/>
        <dsp:cNvSpPr/>
      </dsp:nvSpPr>
      <dsp:spPr>
        <a:xfrm>
          <a:off x="1907216" y="2444750"/>
          <a:ext cx="0" cy="1447292"/>
        </a:xfrm>
        <a:prstGeom prst="line">
          <a:avLst/>
        </a:prstGeom>
        <a:noFill/>
        <a:ln w="12700" cap="rnd" cmpd="sng" algn="ctr">
          <a:solidFill>
            <a:schemeClr val="accent5">
              <a:hueOff val="-168991"/>
              <a:satOff val="-4524"/>
              <a:lumOff val="-1569"/>
              <a:alphaOff val="0"/>
            </a:schemeClr>
          </a:solidFill>
          <a:prstDash val="dash"/>
        </a:ln>
        <a:effectLst/>
      </dsp:spPr>
      <dsp:style>
        <a:lnRef idx="1">
          <a:scrgbClr r="0" g="0" b="0"/>
        </a:lnRef>
        <a:fillRef idx="0">
          <a:scrgbClr r="0" g="0" b="0"/>
        </a:fillRef>
        <a:effectRef idx="0">
          <a:scrgbClr r="0" g="0" b="0"/>
        </a:effectRef>
        <a:fontRef idx="minor"/>
      </dsp:style>
    </dsp:sp>
    <dsp:sp modelId="{9B5B81CF-6D3E-0B48-BDB4-CE45C166F1FE}">
      <dsp:nvSpPr>
        <dsp:cNvPr id="0" name=""/>
        <dsp:cNvSpPr/>
      </dsp:nvSpPr>
      <dsp:spPr>
        <a:xfrm>
          <a:off x="1861450" y="2398984"/>
          <a:ext cx="91531" cy="91531"/>
        </a:xfrm>
        <a:prstGeom prst="ellipse">
          <a:avLst/>
        </a:prstGeom>
        <a:solidFill>
          <a:schemeClr val="accent5">
            <a:hueOff val="-168991"/>
            <a:satOff val="-4524"/>
            <a:lumOff val="-1569"/>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09F09-32BB-F947-A244-32A64735EC09}">
      <dsp:nvSpPr>
        <dsp:cNvPr id="0" name=""/>
        <dsp:cNvSpPr/>
      </dsp:nvSpPr>
      <dsp:spPr>
        <a:xfrm rot="8100000">
          <a:off x="3373630" y="563419"/>
          <a:ext cx="359569" cy="359569"/>
        </a:xfrm>
        <a:prstGeom prst="teardrop">
          <a:avLst>
            <a:gd name="adj" fmla="val 115000"/>
          </a:avLst>
        </a:prstGeom>
        <a:solidFill>
          <a:schemeClr val="accent5">
            <a:hueOff val="-337983"/>
            <a:satOff val="-9047"/>
            <a:lumOff val="-3139"/>
            <a:alphaOff val="0"/>
          </a:schemeClr>
        </a:solidFill>
        <a:ln w="19050" cap="rnd" cmpd="sng" algn="ctr">
          <a:solidFill>
            <a:schemeClr val="accent5">
              <a:hueOff val="-337983"/>
              <a:satOff val="-9047"/>
              <a:lumOff val="-31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A59A00-8FB5-D94E-8D52-E6CCDE2B68B8}">
      <dsp:nvSpPr>
        <dsp:cNvPr id="0" name=""/>
        <dsp:cNvSpPr/>
      </dsp:nvSpPr>
      <dsp:spPr>
        <a:xfrm>
          <a:off x="3413575" y="603364"/>
          <a:ext cx="279679" cy="27967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1B30275D-5841-E74B-A88A-4433C609AE9B}">
      <dsp:nvSpPr>
        <dsp:cNvPr id="0" name=""/>
        <dsp:cNvSpPr/>
      </dsp:nvSpPr>
      <dsp:spPr>
        <a:xfrm>
          <a:off x="3807668" y="997458"/>
          <a:ext cx="2745373" cy="144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RELEASED LIMITED EDITION MASTERS SERIES </a:t>
          </a:r>
        </a:p>
        <a:p>
          <a:pPr marL="0" lvl="0" indent="0" algn="l" defTabSz="622300">
            <a:lnSpc>
              <a:spcPct val="90000"/>
            </a:lnSpc>
            <a:spcBef>
              <a:spcPct val="0"/>
            </a:spcBef>
            <a:spcAft>
              <a:spcPct val="35000"/>
            </a:spcAft>
            <a:buNone/>
          </a:pPr>
          <a:r>
            <a:rPr lang="en-US" sz="1400" kern="1200" dirty="0"/>
            <a:t>MMXI AND MMXII </a:t>
          </a:r>
        </a:p>
      </dsp:txBody>
      <dsp:txXfrm>
        <a:off x="3807668" y="997458"/>
        <a:ext cx="2745373" cy="1447292"/>
      </dsp:txXfrm>
    </dsp:sp>
    <dsp:sp modelId="{A942B2FE-FFCD-6E4C-A9AB-E3C04187DA6C}">
      <dsp:nvSpPr>
        <dsp:cNvPr id="0" name=""/>
        <dsp:cNvSpPr/>
      </dsp:nvSpPr>
      <dsp:spPr>
        <a:xfrm>
          <a:off x="3807668" y="488950"/>
          <a:ext cx="2745373" cy="508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2011–2012</a:t>
          </a:r>
        </a:p>
      </dsp:txBody>
      <dsp:txXfrm>
        <a:off x="3807668" y="488950"/>
        <a:ext cx="2745373" cy="508508"/>
      </dsp:txXfrm>
    </dsp:sp>
    <dsp:sp modelId="{A3BCCF21-548A-8040-A122-A21588CCAB23}">
      <dsp:nvSpPr>
        <dsp:cNvPr id="0" name=""/>
        <dsp:cNvSpPr/>
      </dsp:nvSpPr>
      <dsp:spPr>
        <a:xfrm>
          <a:off x="3553414" y="997458"/>
          <a:ext cx="0" cy="1447292"/>
        </a:xfrm>
        <a:prstGeom prst="line">
          <a:avLst/>
        </a:prstGeom>
        <a:noFill/>
        <a:ln w="12700" cap="rnd" cmpd="sng" algn="ctr">
          <a:solidFill>
            <a:schemeClr val="accent5">
              <a:hueOff val="-337983"/>
              <a:satOff val="-9047"/>
              <a:lumOff val="-3139"/>
              <a:alphaOff val="0"/>
            </a:schemeClr>
          </a:solidFill>
          <a:prstDash val="dash"/>
        </a:ln>
        <a:effectLst/>
      </dsp:spPr>
      <dsp:style>
        <a:lnRef idx="1">
          <a:scrgbClr r="0" g="0" b="0"/>
        </a:lnRef>
        <a:fillRef idx="0">
          <a:scrgbClr r="0" g="0" b="0"/>
        </a:fillRef>
        <a:effectRef idx="0">
          <a:scrgbClr r="0" g="0" b="0"/>
        </a:effectRef>
        <a:fontRef idx="minor"/>
      </dsp:style>
    </dsp:sp>
    <dsp:sp modelId="{449368D0-5B0D-8847-A325-1ED1AC82ECC5}">
      <dsp:nvSpPr>
        <dsp:cNvPr id="0" name=""/>
        <dsp:cNvSpPr/>
      </dsp:nvSpPr>
      <dsp:spPr>
        <a:xfrm>
          <a:off x="3507649" y="2398984"/>
          <a:ext cx="91531" cy="91531"/>
        </a:xfrm>
        <a:prstGeom prst="ellipse">
          <a:avLst/>
        </a:prstGeom>
        <a:solidFill>
          <a:schemeClr val="accent5">
            <a:hueOff val="-337983"/>
            <a:satOff val="-9047"/>
            <a:lumOff val="-3139"/>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C87F01-52D6-FF4C-B0AE-E36374B399BA}">
      <dsp:nvSpPr>
        <dsp:cNvPr id="0" name=""/>
        <dsp:cNvSpPr/>
      </dsp:nvSpPr>
      <dsp:spPr>
        <a:xfrm rot="18900000">
          <a:off x="5019828" y="3966511"/>
          <a:ext cx="359569" cy="359569"/>
        </a:xfrm>
        <a:prstGeom prst="teardrop">
          <a:avLst>
            <a:gd name="adj" fmla="val 115000"/>
          </a:avLst>
        </a:prstGeom>
        <a:solidFill>
          <a:schemeClr val="accent5">
            <a:hueOff val="-506974"/>
            <a:satOff val="-13571"/>
            <a:lumOff val="-4708"/>
            <a:alphaOff val="0"/>
          </a:schemeClr>
        </a:solidFill>
        <a:ln w="19050" cap="rnd" cmpd="sng" algn="ctr">
          <a:solidFill>
            <a:schemeClr val="accent5">
              <a:hueOff val="-506974"/>
              <a:satOff val="-13571"/>
              <a:lumOff val="-47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9D5FD2-3154-674F-8F4A-902899235ACB}">
      <dsp:nvSpPr>
        <dsp:cNvPr id="0" name=""/>
        <dsp:cNvSpPr/>
      </dsp:nvSpPr>
      <dsp:spPr>
        <a:xfrm>
          <a:off x="5059773" y="4006456"/>
          <a:ext cx="279679" cy="27967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27E084B7-0F40-FE47-AD53-968F233505FD}">
      <dsp:nvSpPr>
        <dsp:cNvPr id="0" name=""/>
        <dsp:cNvSpPr/>
      </dsp:nvSpPr>
      <dsp:spPr>
        <a:xfrm>
          <a:off x="5453867" y="2444750"/>
          <a:ext cx="2745373" cy="144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INVESTED 100 MILLION </a:t>
          </a:r>
          <a:r>
            <a:rPr lang="en-IN" sz="1400" b="0" i="0" kern="1200"/>
            <a:t>£</a:t>
          </a:r>
          <a:r>
            <a:rPr lang="en-US" sz="1400" kern="1200"/>
            <a:t> IN CONSTRUCTION OF NEW DISTILLARY WHICH WILL INCREASE THE PRODUCTION CAPACITY 4 TIMES WITH EXPECTED COMPLITION IN 2018</a:t>
          </a:r>
        </a:p>
      </dsp:txBody>
      <dsp:txXfrm>
        <a:off x="5453867" y="2444750"/>
        <a:ext cx="2745373" cy="1447292"/>
      </dsp:txXfrm>
    </dsp:sp>
    <dsp:sp modelId="{4E64922E-FD4A-7C48-8880-1F187DA22CF8}">
      <dsp:nvSpPr>
        <dsp:cNvPr id="0" name=""/>
        <dsp:cNvSpPr/>
      </dsp:nvSpPr>
      <dsp:spPr>
        <a:xfrm>
          <a:off x="5453867" y="3892042"/>
          <a:ext cx="2745373" cy="50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2012</a:t>
          </a:r>
        </a:p>
      </dsp:txBody>
      <dsp:txXfrm>
        <a:off x="5453867" y="3892042"/>
        <a:ext cx="2745373" cy="508507"/>
      </dsp:txXfrm>
    </dsp:sp>
    <dsp:sp modelId="{1286EA46-E08D-7F47-9AA0-0DBAE642EC18}">
      <dsp:nvSpPr>
        <dsp:cNvPr id="0" name=""/>
        <dsp:cNvSpPr/>
      </dsp:nvSpPr>
      <dsp:spPr>
        <a:xfrm>
          <a:off x="5199613" y="2444750"/>
          <a:ext cx="0" cy="1447292"/>
        </a:xfrm>
        <a:prstGeom prst="line">
          <a:avLst/>
        </a:prstGeom>
        <a:noFill/>
        <a:ln w="12700" cap="rnd" cmpd="sng" algn="ctr">
          <a:solidFill>
            <a:schemeClr val="accent5">
              <a:hueOff val="-506974"/>
              <a:satOff val="-13571"/>
              <a:lumOff val="-4708"/>
              <a:alphaOff val="0"/>
            </a:schemeClr>
          </a:solidFill>
          <a:prstDash val="dash"/>
        </a:ln>
        <a:effectLst/>
      </dsp:spPr>
      <dsp:style>
        <a:lnRef idx="1">
          <a:scrgbClr r="0" g="0" b="0"/>
        </a:lnRef>
        <a:fillRef idx="0">
          <a:scrgbClr r="0" g="0" b="0"/>
        </a:fillRef>
        <a:effectRef idx="0">
          <a:scrgbClr r="0" g="0" b="0"/>
        </a:effectRef>
        <a:fontRef idx="minor"/>
      </dsp:style>
    </dsp:sp>
    <dsp:sp modelId="{56C6D8CD-8A98-4943-941B-78CFA65A8C42}">
      <dsp:nvSpPr>
        <dsp:cNvPr id="0" name=""/>
        <dsp:cNvSpPr/>
      </dsp:nvSpPr>
      <dsp:spPr>
        <a:xfrm>
          <a:off x="5152678" y="2398984"/>
          <a:ext cx="91531" cy="91531"/>
        </a:xfrm>
        <a:prstGeom prst="ellipse">
          <a:avLst/>
        </a:prstGeom>
        <a:solidFill>
          <a:schemeClr val="accent5">
            <a:hueOff val="-506974"/>
            <a:satOff val="-13571"/>
            <a:lumOff val="-4708"/>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95533A-C22E-1944-B6B9-D86809A37E34}">
      <dsp:nvSpPr>
        <dsp:cNvPr id="0" name=""/>
        <dsp:cNvSpPr/>
      </dsp:nvSpPr>
      <dsp:spPr>
        <a:xfrm rot="8100000">
          <a:off x="6666027" y="563419"/>
          <a:ext cx="359569" cy="359569"/>
        </a:xfrm>
        <a:prstGeom prst="teardrop">
          <a:avLst>
            <a:gd name="adj" fmla="val 115000"/>
          </a:avLst>
        </a:prstGeom>
        <a:solidFill>
          <a:schemeClr val="accent5">
            <a:hueOff val="-675965"/>
            <a:satOff val="-18095"/>
            <a:lumOff val="-6277"/>
            <a:alphaOff val="0"/>
          </a:schemeClr>
        </a:solidFill>
        <a:ln w="19050" cap="rnd" cmpd="sng" algn="ctr">
          <a:solidFill>
            <a:schemeClr val="accent5">
              <a:hueOff val="-675965"/>
              <a:satOff val="-18095"/>
              <a:lumOff val="-62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40BE5F-1AA9-FD41-BB2A-B84ED1106927}">
      <dsp:nvSpPr>
        <dsp:cNvPr id="0" name=""/>
        <dsp:cNvSpPr/>
      </dsp:nvSpPr>
      <dsp:spPr>
        <a:xfrm>
          <a:off x="6705972" y="603364"/>
          <a:ext cx="279679" cy="279679"/>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68D8F87B-DDB6-D14E-B92E-AE01932A8034}">
      <dsp:nvSpPr>
        <dsp:cNvPr id="0" name=""/>
        <dsp:cNvSpPr/>
      </dsp:nvSpPr>
      <dsp:spPr>
        <a:xfrm>
          <a:off x="7100065" y="997458"/>
          <a:ext cx="2745373" cy="144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IN" sz="1400" kern="1200" dirty="0"/>
            <a:t>REGIONAL MANAGEMENT HUB IN SINGAPORE, ASIA  </a:t>
          </a:r>
          <a:r>
            <a:rPr lang="en-IN" sz="1350" kern="1200" dirty="0"/>
            <a:t>(CHANGE TO BUSINESS MODEL)</a:t>
          </a:r>
          <a:endParaRPr lang="en-US" sz="1350" kern="1200" dirty="0"/>
        </a:p>
      </dsp:txBody>
      <dsp:txXfrm>
        <a:off x="7100065" y="997458"/>
        <a:ext cx="2745373" cy="1447292"/>
      </dsp:txXfrm>
    </dsp:sp>
    <dsp:sp modelId="{B08B63DE-73BD-B74E-AC18-368A4273989C}">
      <dsp:nvSpPr>
        <dsp:cNvPr id="0" name=""/>
        <dsp:cNvSpPr/>
      </dsp:nvSpPr>
      <dsp:spPr>
        <a:xfrm>
          <a:off x="7100065" y="488950"/>
          <a:ext cx="2745373" cy="508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2015</a:t>
          </a:r>
        </a:p>
      </dsp:txBody>
      <dsp:txXfrm>
        <a:off x="7100065" y="488950"/>
        <a:ext cx="2745373" cy="508508"/>
      </dsp:txXfrm>
    </dsp:sp>
    <dsp:sp modelId="{41321150-FFD2-BF41-8F5E-FB35B7858584}">
      <dsp:nvSpPr>
        <dsp:cNvPr id="0" name=""/>
        <dsp:cNvSpPr/>
      </dsp:nvSpPr>
      <dsp:spPr>
        <a:xfrm>
          <a:off x="6845811" y="997458"/>
          <a:ext cx="0" cy="1447292"/>
        </a:xfrm>
        <a:prstGeom prst="line">
          <a:avLst/>
        </a:prstGeom>
        <a:noFill/>
        <a:ln w="12700" cap="rnd" cmpd="sng" algn="ctr">
          <a:solidFill>
            <a:schemeClr val="accent5">
              <a:hueOff val="-675965"/>
              <a:satOff val="-18095"/>
              <a:lumOff val="-6277"/>
              <a:alphaOff val="0"/>
            </a:schemeClr>
          </a:solidFill>
          <a:prstDash val="dash"/>
        </a:ln>
        <a:effectLst/>
      </dsp:spPr>
      <dsp:style>
        <a:lnRef idx="1">
          <a:scrgbClr r="0" g="0" b="0"/>
        </a:lnRef>
        <a:fillRef idx="0">
          <a:scrgbClr r="0" g="0" b="0"/>
        </a:fillRef>
        <a:effectRef idx="0">
          <a:scrgbClr r="0" g="0" b="0"/>
        </a:effectRef>
        <a:fontRef idx="minor"/>
      </dsp:style>
    </dsp:sp>
    <dsp:sp modelId="{1C1EF688-AF34-AD40-B60C-9D512301FF7A}">
      <dsp:nvSpPr>
        <dsp:cNvPr id="0" name=""/>
        <dsp:cNvSpPr/>
      </dsp:nvSpPr>
      <dsp:spPr>
        <a:xfrm>
          <a:off x="6798876" y="2398984"/>
          <a:ext cx="91531" cy="91531"/>
        </a:xfrm>
        <a:prstGeom prst="ellipse">
          <a:avLst/>
        </a:prstGeom>
        <a:solidFill>
          <a:schemeClr val="accent5">
            <a:hueOff val="-675965"/>
            <a:satOff val="-18095"/>
            <a:lumOff val="-6277"/>
            <a:alphaOff val="0"/>
          </a:schemeClr>
        </a:solidFill>
        <a:ln w="63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ED239-5A84-4FB6-B28F-C347205E5513}">
      <dsp:nvSpPr>
        <dsp:cNvPr id="0" name=""/>
        <dsp:cNvSpPr/>
      </dsp:nvSpPr>
      <dsp:spPr>
        <a:xfrm>
          <a:off x="624000" y="152467"/>
          <a:ext cx="1784250" cy="1784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77BD1-C7D3-4CEF-9142-F469E1C5209C}">
      <dsp:nvSpPr>
        <dsp:cNvPr id="0" name=""/>
        <dsp:cNvSpPr/>
      </dsp:nvSpPr>
      <dsp:spPr>
        <a:xfrm>
          <a:off x="1004250" y="532717"/>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055F52-0850-4C9F-9914-C8DBB71E8895}">
      <dsp:nvSpPr>
        <dsp:cNvPr id="0" name=""/>
        <dsp:cNvSpPr/>
      </dsp:nvSpPr>
      <dsp:spPr>
        <a:xfrm>
          <a:off x="53625" y="2492468"/>
          <a:ext cx="2925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ECONOMICAL</a:t>
          </a:r>
          <a:r>
            <a:rPr lang="en-US" sz="1200" b="1" kern="1200"/>
            <a:t> </a:t>
          </a:r>
        </a:p>
        <a:p>
          <a:pPr marL="0" lvl="0" indent="0" algn="ctr" defTabSz="622300">
            <a:lnSpc>
              <a:spcPct val="100000"/>
            </a:lnSpc>
            <a:spcBef>
              <a:spcPct val="0"/>
            </a:spcBef>
            <a:spcAft>
              <a:spcPct val="35000"/>
            </a:spcAft>
            <a:buNone/>
            <a:defRPr cap="all"/>
          </a:pPr>
          <a:r>
            <a:rPr lang="en-US" sz="1200" b="0" kern="1200"/>
            <a:t>INCREASED </a:t>
          </a:r>
          <a:r>
            <a:rPr lang="en-IN" sz="1200" b="0" kern="1200"/>
            <a:t>disposable income </a:t>
          </a:r>
          <a:endParaRPr lang="en-US" sz="1200" b="0" kern="1200"/>
        </a:p>
      </dsp:txBody>
      <dsp:txXfrm>
        <a:off x="53625" y="2492468"/>
        <a:ext cx="2925000" cy="742500"/>
      </dsp:txXfrm>
    </dsp:sp>
    <dsp:sp modelId="{F4DC784E-22CA-4DE3-BAAE-15C686BC36DD}">
      <dsp:nvSpPr>
        <dsp:cNvPr id="0" name=""/>
        <dsp:cNvSpPr/>
      </dsp:nvSpPr>
      <dsp:spPr>
        <a:xfrm>
          <a:off x="4060875" y="152467"/>
          <a:ext cx="1784250" cy="1784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BF699-FD15-4D86-B7F9-335F0EED7C6F}">
      <dsp:nvSpPr>
        <dsp:cNvPr id="0" name=""/>
        <dsp:cNvSpPr/>
      </dsp:nvSpPr>
      <dsp:spPr>
        <a:xfrm>
          <a:off x="4441125" y="532717"/>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CB29B2-C4A0-4A25-891B-FA6B41A64227}">
      <dsp:nvSpPr>
        <dsp:cNvPr id="0" name=""/>
        <dsp:cNvSpPr/>
      </dsp:nvSpPr>
      <dsp:spPr>
        <a:xfrm>
          <a:off x="3490500" y="2492468"/>
          <a:ext cx="2925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SOCIO CULTURE</a:t>
          </a:r>
          <a:r>
            <a:rPr lang="en-US" sz="1200" b="1" kern="1200" dirty="0"/>
            <a:t> </a:t>
          </a:r>
        </a:p>
        <a:p>
          <a:pPr marL="0" lvl="0" indent="0" algn="ctr" defTabSz="622300">
            <a:lnSpc>
              <a:spcPct val="100000"/>
            </a:lnSpc>
            <a:spcBef>
              <a:spcPct val="0"/>
            </a:spcBef>
            <a:spcAft>
              <a:spcPct val="35000"/>
            </a:spcAft>
            <a:buNone/>
            <a:defRPr cap="all"/>
          </a:pPr>
          <a:r>
            <a:rPr lang="en-US" sz="1200" b="0" kern="1200" dirty="0"/>
            <a:t>POPULATION GROWTH, </a:t>
          </a:r>
        </a:p>
        <a:p>
          <a:pPr marL="0" lvl="0" indent="0" algn="ctr" defTabSz="622300">
            <a:lnSpc>
              <a:spcPct val="100000"/>
            </a:lnSpc>
            <a:spcBef>
              <a:spcPct val="0"/>
            </a:spcBef>
            <a:spcAft>
              <a:spcPct val="35000"/>
            </a:spcAft>
            <a:buNone/>
            <a:defRPr cap="all"/>
          </a:pPr>
          <a:r>
            <a:rPr lang="en-US" sz="1200" b="0" kern="1200" dirty="0"/>
            <a:t>AGE DISTRIBUTION &amp; LIFESTYLE ATTITUDE</a:t>
          </a:r>
        </a:p>
      </dsp:txBody>
      <dsp:txXfrm>
        <a:off x="3490500" y="2492468"/>
        <a:ext cx="2925000" cy="742500"/>
      </dsp:txXfrm>
    </dsp:sp>
    <dsp:sp modelId="{D301760A-90B4-4D08-A601-B05A1394F8B9}">
      <dsp:nvSpPr>
        <dsp:cNvPr id="0" name=""/>
        <dsp:cNvSpPr/>
      </dsp:nvSpPr>
      <dsp:spPr>
        <a:xfrm>
          <a:off x="7497750" y="152467"/>
          <a:ext cx="1784250" cy="1784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7B7DE-BC60-49A5-8595-BA6C58781ADE}">
      <dsp:nvSpPr>
        <dsp:cNvPr id="0" name=""/>
        <dsp:cNvSpPr/>
      </dsp:nvSpPr>
      <dsp:spPr>
        <a:xfrm>
          <a:off x="7878000" y="532717"/>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84A77D-529B-4760-B35C-6DE783FDEC91}">
      <dsp:nvSpPr>
        <dsp:cNvPr id="0" name=""/>
        <dsp:cNvSpPr/>
      </dsp:nvSpPr>
      <dsp:spPr>
        <a:xfrm>
          <a:off x="6927375" y="2492468"/>
          <a:ext cx="2925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LEGEL</a:t>
          </a:r>
        </a:p>
        <a:p>
          <a:pPr marL="0" lvl="0" indent="0" algn="ctr" defTabSz="622300">
            <a:lnSpc>
              <a:spcPct val="100000"/>
            </a:lnSpc>
            <a:spcBef>
              <a:spcPct val="0"/>
            </a:spcBef>
            <a:spcAft>
              <a:spcPct val="35000"/>
            </a:spcAft>
            <a:buNone/>
            <a:defRPr cap="all"/>
          </a:pPr>
          <a:r>
            <a:rPr lang="en-US" sz="1200" b="0" kern="1200"/>
            <a:t>COPYRIGHT AND PATENT LAW</a:t>
          </a:r>
        </a:p>
        <a:p>
          <a:pPr marL="0" lvl="0" indent="0" algn="ctr" defTabSz="622300">
            <a:lnSpc>
              <a:spcPct val="100000"/>
            </a:lnSpc>
            <a:spcBef>
              <a:spcPct val="0"/>
            </a:spcBef>
            <a:spcAft>
              <a:spcPct val="35000"/>
            </a:spcAft>
            <a:buNone/>
            <a:defRPr cap="all"/>
          </a:pPr>
          <a:r>
            <a:rPr lang="en-US" sz="1200" b="0" kern="1200"/>
            <a:t>TRADE REGULATIONS</a:t>
          </a:r>
        </a:p>
      </dsp:txBody>
      <dsp:txXfrm>
        <a:off x="6927375" y="2492468"/>
        <a:ext cx="2925000" cy="74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40DA4-D6FD-374B-B42C-0BBFD2FFC08B}">
      <dsp:nvSpPr>
        <dsp:cNvPr id="0" name=""/>
        <dsp:cNvSpPr/>
      </dsp:nvSpPr>
      <dsp:spPr>
        <a:xfrm>
          <a:off x="3007504" y="759643"/>
          <a:ext cx="584596" cy="91440"/>
        </a:xfrm>
        <a:custGeom>
          <a:avLst/>
          <a:gdLst/>
          <a:ahLst/>
          <a:cxnLst/>
          <a:rect l="0" t="0" r="0" b="0"/>
          <a:pathLst>
            <a:path>
              <a:moveTo>
                <a:pt x="0" y="45720"/>
              </a:moveTo>
              <a:lnTo>
                <a:pt x="584596"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4422" y="802287"/>
        <a:ext cx="30759" cy="6151"/>
      </dsp:txXfrm>
    </dsp:sp>
    <dsp:sp modelId="{95FFCBAD-FD30-E643-BC8A-C870E4927BCD}">
      <dsp:nvSpPr>
        <dsp:cNvPr id="0" name=""/>
        <dsp:cNvSpPr/>
      </dsp:nvSpPr>
      <dsp:spPr>
        <a:xfrm>
          <a:off x="334539" y="2933"/>
          <a:ext cx="2674765" cy="1604859"/>
        </a:xfrm>
        <a:prstGeom prst="flowChartAlternateProcess">
          <a:avLst/>
        </a:prstGeom>
        <a:gradFill rotWithShape="0">
          <a:gsLst>
            <a:gs pos="0">
              <a:schemeClr val="accent6"/>
            </a:gs>
            <a:gs pos="99000">
              <a:schemeClr val="accent6"/>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31066" tIns="137577" rIns="131066" bIns="137577" numCol="1" spcCol="1270" anchor="ctr" anchorCtr="0">
          <a:noAutofit/>
        </a:bodyPr>
        <a:lstStyle/>
        <a:p>
          <a:pPr marL="0" lvl="0" indent="0" algn="ctr" defTabSz="577850">
            <a:lnSpc>
              <a:spcPct val="90000"/>
            </a:lnSpc>
            <a:spcBef>
              <a:spcPct val="0"/>
            </a:spcBef>
            <a:spcAft>
              <a:spcPct val="35000"/>
            </a:spcAft>
            <a:buNone/>
          </a:pPr>
          <a:r>
            <a:rPr lang="en-US" sz="1300" kern="1200"/>
            <a:t>AGED BRANDED COMMUNICATION FOR AUCTION AND RETAIL</a:t>
          </a:r>
        </a:p>
      </dsp:txBody>
      <dsp:txXfrm>
        <a:off x="412880" y="81274"/>
        <a:ext cx="2518083" cy="1448177"/>
      </dsp:txXfrm>
    </dsp:sp>
    <dsp:sp modelId="{D3BAD79D-906C-074B-9CC1-A485FEE3AB7D}">
      <dsp:nvSpPr>
        <dsp:cNvPr id="0" name=""/>
        <dsp:cNvSpPr/>
      </dsp:nvSpPr>
      <dsp:spPr>
        <a:xfrm>
          <a:off x="6297466" y="759643"/>
          <a:ext cx="584596" cy="91440"/>
        </a:xfrm>
        <a:custGeom>
          <a:avLst/>
          <a:gdLst/>
          <a:ahLst/>
          <a:cxnLst/>
          <a:rect l="0" t="0" r="0" b="0"/>
          <a:pathLst>
            <a:path>
              <a:moveTo>
                <a:pt x="0" y="45720"/>
              </a:moveTo>
              <a:lnTo>
                <a:pt x="584596"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74384" y="802287"/>
        <a:ext cx="30759" cy="6151"/>
      </dsp:txXfrm>
    </dsp:sp>
    <dsp:sp modelId="{B0E105A3-AE8C-274A-93DE-C3D5D2B5CEE5}">
      <dsp:nvSpPr>
        <dsp:cNvPr id="0" name=""/>
        <dsp:cNvSpPr/>
      </dsp:nvSpPr>
      <dsp:spPr>
        <a:xfrm>
          <a:off x="3624500" y="2933"/>
          <a:ext cx="2674765" cy="1604859"/>
        </a:xfrm>
        <a:prstGeom prst="flowChartAlternateProcess">
          <a:avLst/>
        </a:prstGeom>
        <a:gradFill rotWithShape="0">
          <a:gsLst>
            <a:gs pos="0">
              <a:schemeClr val="accent6"/>
            </a:gs>
            <a:gs pos="100000">
              <a:schemeClr val="accent5">
                <a:hueOff val="-135193"/>
                <a:satOff val="-3619"/>
                <a:lumOff val="-125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31066" tIns="137577" rIns="131066" bIns="137577" numCol="1" spcCol="1270" anchor="ctr" anchorCtr="0">
          <a:noAutofit/>
        </a:bodyPr>
        <a:lstStyle/>
        <a:p>
          <a:pPr marL="0" lvl="0" indent="0" algn="ctr" defTabSz="577850">
            <a:lnSpc>
              <a:spcPct val="90000"/>
            </a:lnSpc>
            <a:spcBef>
              <a:spcPct val="0"/>
            </a:spcBef>
            <a:spcAft>
              <a:spcPct val="35000"/>
            </a:spcAft>
            <a:buNone/>
          </a:pPr>
          <a:r>
            <a:rPr lang="en-US" sz="1300" kern="1200"/>
            <a:t>NAS FOR TRAVEL AND RETAIL</a:t>
          </a:r>
        </a:p>
      </dsp:txBody>
      <dsp:txXfrm>
        <a:off x="3702841" y="81274"/>
        <a:ext cx="2518083" cy="1448177"/>
      </dsp:txXfrm>
    </dsp:sp>
    <dsp:sp modelId="{32F03DA1-A760-6A46-86F8-A89C88B871E8}">
      <dsp:nvSpPr>
        <dsp:cNvPr id="0" name=""/>
        <dsp:cNvSpPr/>
      </dsp:nvSpPr>
      <dsp:spPr>
        <a:xfrm>
          <a:off x="1671922" y="1605992"/>
          <a:ext cx="6579922" cy="584596"/>
        </a:xfrm>
        <a:custGeom>
          <a:avLst/>
          <a:gdLst/>
          <a:ahLst/>
          <a:cxnLst/>
          <a:rect l="0" t="0" r="0" b="0"/>
          <a:pathLst>
            <a:path>
              <a:moveTo>
                <a:pt x="6579922" y="0"/>
              </a:moveTo>
              <a:lnTo>
                <a:pt x="6579922" y="309398"/>
              </a:lnTo>
              <a:lnTo>
                <a:pt x="0" y="309398"/>
              </a:lnTo>
              <a:lnTo>
                <a:pt x="0" y="584596"/>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96668" y="1895215"/>
        <a:ext cx="330430" cy="6151"/>
      </dsp:txXfrm>
    </dsp:sp>
    <dsp:sp modelId="{E351FD64-1807-3C4C-9630-5F8FFC162848}">
      <dsp:nvSpPr>
        <dsp:cNvPr id="0" name=""/>
        <dsp:cNvSpPr/>
      </dsp:nvSpPr>
      <dsp:spPr>
        <a:xfrm>
          <a:off x="6914462" y="2933"/>
          <a:ext cx="2674765" cy="1604859"/>
        </a:xfrm>
        <a:prstGeom prst="flowChartAlternateProcess">
          <a:avLst/>
        </a:prstGeom>
        <a:gradFill rotWithShape="0">
          <a:gsLst>
            <a:gs pos="0">
              <a:schemeClr val="accent6"/>
            </a:gs>
            <a:gs pos="100000">
              <a:schemeClr val="accent5">
                <a:hueOff val="-270386"/>
                <a:satOff val="-7238"/>
                <a:lumOff val="-2511"/>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31066" tIns="137577" rIns="131066" bIns="137577" numCol="1" spcCol="1270" anchor="ctr" anchorCtr="0">
          <a:noAutofit/>
        </a:bodyPr>
        <a:lstStyle/>
        <a:p>
          <a:pPr marL="0" lvl="0" indent="0" algn="ctr" defTabSz="577850">
            <a:lnSpc>
              <a:spcPct val="90000"/>
            </a:lnSpc>
            <a:spcBef>
              <a:spcPct val="0"/>
            </a:spcBef>
            <a:spcAft>
              <a:spcPct val="35000"/>
            </a:spcAft>
            <a:buNone/>
          </a:pPr>
          <a:r>
            <a:rPr lang="en-US" sz="1300" kern="1200"/>
            <a:t>IN AMERICA- AGE BRANDED AND NAS WAS SOLD THROUGH RETAIL, ONLINE AND AUCTION</a:t>
          </a:r>
        </a:p>
      </dsp:txBody>
      <dsp:txXfrm>
        <a:off x="6992803" y="81274"/>
        <a:ext cx="2518083" cy="1448177"/>
      </dsp:txXfrm>
    </dsp:sp>
    <dsp:sp modelId="{CA0CA013-0384-8347-A5F1-83498CE7CDC3}">
      <dsp:nvSpPr>
        <dsp:cNvPr id="0" name=""/>
        <dsp:cNvSpPr/>
      </dsp:nvSpPr>
      <dsp:spPr>
        <a:xfrm>
          <a:off x="3007504" y="2979698"/>
          <a:ext cx="584596" cy="91440"/>
        </a:xfrm>
        <a:custGeom>
          <a:avLst/>
          <a:gdLst/>
          <a:ahLst/>
          <a:cxnLst/>
          <a:rect l="0" t="0" r="0" b="0"/>
          <a:pathLst>
            <a:path>
              <a:moveTo>
                <a:pt x="0" y="45720"/>
              </a:moveTo>
              <a:lnTo>
                <a:pt x="584596"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4422" y="3022342"/>
        <a:ext cx="30759" cy="6151"/>
      </dsp:txXfrm>
    </dsp:sp>
    <dsp:sp modelId="{20731085-6704-0A4C-9105-10BB43AE945E}">
      <dsp:nvSpPr>
        <dsp:cNvPr id="0" name=""/>
        <dsp:cNvSpPr/>
      </dsp:nvSpPr>
      <dsp:spPr>
        <a:xfrm>
          <a:off x="334539" y="2222989"/>
          <a:ext cx="2674765" cy="1604859"/>
        </a:xfrm>
        <a:prstGeom prst="flowChartAlternateProcess">
          <a:avLst/>
        </a:prstGeom>
        <a:gradFill rotWithShape="0">
          <a:gsLst>
            <a:gs pos="0">
              <a:schemeClr val="accent6"/>
            </a:gs>
            <a:gs pos="100000">
              <a:schemeClr val="accent5">
                <a:hueOff val="-405579"/>
                <a:satOff val="-10857"/>
                <a:lumOff val="-3766"/>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31066" tIns="137577" rIns="131066" bIns="137577" numCol="1" spcCol="1270" anchor="ctr" anchorCtr="0">
          <a:noAutofit/>
        </a:bodyPr>
        <a:lstStyle/>
        <a:p>
          <a:pPr marL="0" lvl="0" indent="0" algn="ctr" defTabSz="577850">
            <a:lnSpc>
              <a:spcPct val="90000"/>
            </a:lnSpc>
            <a:spcBef>
              <a:spcPct val="0"/>
            </a:spcBef>
            <a:spcAft>
              <a:spcPct val="35000"/>
            </a:spcAft>
            <a:buNone/>
          </a:pPr>
          <a:r>
            <a:rPr lang="en-US" sz="1300" kern="1200"/>
            <a:t>IN ASIA- SIMILAR STRATEGY WAS APPLIED AS IN AMERICA BUT AUCTION PLAYED BIGGEST ROLE</a:t>
          </a:r>
        </a:p>
      </dsp:txBody>
      <dsp:txXfrm>
        <a:off x="412880" y="2301330"/>
        <a:ext cx="2518083" cy="1448177"/>
      </dsp:txXfrm>
    </dsp:sp>
    <dsp:sp modelId="{3779A159-0CF6-7244-A06A-EC0676045061}">
      <dsp:nvSpPr>
        <dsp:cNvPr id="0" name=""/>
        <dsp:cNvSpPr/>
      </dsp:nvSpPr>
      <dsp:spPr>
        <a:xfrm>
          <a:off x="6297466" y="2979698"/>
          <a:ext cx="584596" cy="91440"/>
        </a:xfrm>
        <a:custGeom>
          <a:avLst/>
          <a:gdLst/>
          <a:ahLst/>
          <a:cxnLst/>
          <a:rect l="0" t="0" r="0" b="0"/>
          <a:pathLst>
            <a:path>
              <a:moveTo>
                <a:pt x="0" y="45720"/>
              </a:moveTo>
              <a:lnTo>
                <a:pt x="584596"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74384" y="3022342"/>
        <a:ext cx="30759" cy="6151"/>
      </dsp:txXfrm>
    </dsp:sp>
    <dsp:sp modelId="{8CB15727-39A7-804B-93C3-F6C40C6FE6B7}">
      <dsp:nvSpPr>
        <dsp:cNvPr id="0" name=""/>
        <dsp:cNvSpPr/>
      </dsp:nvSpPr>
      <dsp:spPr>
        <a:xfrm>
          <a:off x="3624500" y="2222989"/>
          <a:ext cx="2674765" cy="1604859"/>
        </a:xfrm>
        <a:prstGeom prst="flowChartAlternateProcess">
          <a:avLst/>
        </a:prstGeom>
        <a:gradFill rotWithShape="0">
          <a:gsLst>
            <a:gs pos="0">
              <a:schemeClr val="accent6"/>
            </a:gs>
            <a:gs pos="100000">
              <a:schemeClr val="accent5">
                <a:hueOff val="-540772"/>
                <a:satOff val="-14476"/>
                <a:lumOff val="-5022"/>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31066" tIns="137577" rIns="131066" bIns="137577" numCol="1" spcCol="1270" anchor="ctr" anchorCtr="0">
          <a:noAutofit/>
        </a:bodyPr>
        <a:lstStyle/>
        <a:p>
          <a:pPr marL="0" lvl="0" indent="0" algn="ctr" defTabSz="577850">
            <a:lnSpc>
              <a:spcPct val="90000"/>
            </a:lnSpc>
            <a:spcBef>
              <a:spcPct val="0"/>
            </a:spcBef>
            <a:spcAft>
              <a:spcPct val="35000"/>
            </a:spcAft>
            <a:buNone/>
          </a:pPr>
          <a:r>
            <a:rPr lang="en-US" sz="1300" kern="1200"/>
            <a:t>IN EUROPE, AFRICA AND MIDDLE EAST- NAS WAS MAINLY SOLD IN TRAVEL RETAIL AND RETAIL</a:t>
          </a:r>
        </a:p>
      </dsp:txBody>
      <dsp:txXfrm>
        <a:off x="3702841" y="2301330"/>
        <a:ext cx="2518083" cy="1448177"/>
      </dsp:txXfrm>
    </dsp:sp>
    <dsp:sp modelId="{AA1DAD96-703B-5440-A00B-76552232FA0E}">
      <dsp:nvSpPr>
        <dsp:cNvPr id="0" name=""/>
        <dsp:cNvSpPr/>
      </dsp:nvSpPr>
      <dsp:spPr>
        <a:xfrm>
          <a:off x="6914462" y="2222989"/>
          <a:ext cx="2674765" cy="1604859"/>
        </a:xfrm>
        <a:prstGeom prst="flowChartAlternateProcess">
          <a:avLst/>
        </a:prstGeom>
        <a:gradFill rotWithShape="0">
          <a:gsLst>
            <a:gs pos="0">
              <a:schemeClr val="accent6"/>
            </a:gs>
            <a:gs pos="100000">
              <a:schemeClr val="accent5">
                <a:hueOff val="-675965"/>
                <a:satOff val="-18095"/>
                <a:lumOff val="-6277"/>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31066" tIns="137577" rIns="131066" bIns="137577" numCol="1" spcCol="1270" anchor="ctr" anchorCtr="0">
          <a:noAutofit/>
        </a:bodyPr>
        <a:lstStyle/>
        <a:p>
          <a:pPr marL="0" lvl="0" indent="0" algn="ctr" defTabSz="577850">
            <a:lnSpc>
              <a:spcPct val="90000"/>
            </a:lnSpc>
            <a:spcBef>
              <a:spcPct val="0"/>
            </a:spcBef>
            <a:spcAft>
              <a:spcPct val="35000"/>
            </a:spcAft>
            <a:buNone/>
          </a:pPr>
          <a:r>
            <a:rPr lang="en-US" sz="1300" kern="1200"/>
            <a:t>BUT AGE LAID PRODUCTS YOUNGER THAN 17 YEARS WAS LESS WIDELY AVAILABLE WHERE YOUNGER WHISKY WAS REPLACED BY NAS</a:t>
          </a:r>
        </a:p>
      </dsp:txBody>
      <dsp:txXfrm>
        <a:off x="6992803" y="2301330"/>
        <a:ext cx="2518083" cy="14481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40DA4-D6FD-374B-B42C-0BBFD2FFC08B}">
      <dsp:nvSpPr>
        <dsp:cNvPr id="0" name=""/>
        <dsp:cNvSpPr/>
      </dsp:nvSpPr>
      <dsp:spPr>
        <a:xfrm>
          <a:off x="2118052" y="992761"/>
          <a:ext cx="455397" cy="91440"/>
        </a:xfrm>
        <a:custGeom>
          <a:avLst/>
          <a:gdLst/>
          <a:ahLst/>
          <a:cxnLst/>
          <a:rect l="0" t="0" r="0" b="0"/>
          <a:pathLst>
            <a:path>
              <a:moveTo>
                <a:pt x="0" y="45720"/>
              </a:moveTo>
              <a:lnTo>
                <a:pt x="455397"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3601" y="1036049"/>
        <a:ext cx="24299" cy="4864"/>
      </dsp:txXfrm>
    </dsp:sp>
    <dsp:sp modelId="{95FFCBAD-FD30-E643-BC8A-C870E4927BCD}">
      <dsp:nvSpPr>
        <dsp:cNvPr id="0" name=""/>
        <dsp:cNvSpPr/>
      </dsp:nvSpPr>
      <dsp:spPr>
        <a:xfrm>
          <a:off x="6818" y="404571"/>
          <a:ext cx="2113034" cy="1267820"/>
        </a:xfrm>
        <a:prstGeom prst="flowChartAlternateProcess">
          <a:avLst/>
        </a:prstGeom>
        <a:gradFill rotWithShape="0">
          <a:gsLst>
            <a:gs pos="0">
              <a:schemeClr val="accent6"/>
            </a:gs>
            <a:gs pos="99000">
              <a:schemeClr val="accent6"/>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3540" tIns="108684" rIns="103540" bIns="108684" numCol="1" spcCol="1270" anchor="ctr" anchorCtr="0">
          <a:noAutofit/>
        </a:bodyPr>
        <a:lstStyle/>
        <a:p>
          <a:pPr marL="0" lvl="0" indent="0" algn="ctr" defTabSz="533400">
            <a:lnSpc>
              <a:spcPct val="90000"/>
            </a:lnSpc>
            <a:spcBef>
              <a:spcPct val="0"/>
            </a:spcBef>
            <a:spcAft>
              <a:spcPct val="35000"/>
            </a:spcAft>
            <a:buNone/>
          </a:pPr>
          <a:r>
            <a:rPr lang="en-US" sz="1200" kern="1200"/>
            <a:t>IN 2012</a:t>
          </a:r>
          <a:r>
            <a:rPr lang="en-US" sz="1200" kern="1200">
              <a:latin typeface="Century Gothic" panose="020B0502020202020204"/>
            </a:rPr>
            <a:t>,</a:t>
          </a:r>
          <a:r>
            <a:rPr lang="en-US" sz="1200" kern="1200"/>
            <a:t> </a:t>
          </a:r>
          <a:r>
            <a:rPr lang="en-US" sz="1200" kern="1200">
              <a:latin typeface="Century Gothic" panose="020B0502020202020204"/>
            </a:rPr>
            <a:t>NOTING</a:t>
          </a:r>
          <a:r>
            <a:rPr lang="en-US" sz="1200" kern="1200"/>
            <a:t> ACCEPTANCE IN TRAVEL RETAIL MARKET AS WELL AS GROWING DEMAND AND VIRTUALLY NO SUPPLY CHAIN FLEXIBILITY</a:t>
          </a:r>
        </a:p>
      </dsp:txBody>
      <dsp:txXfrm>
        <a:off x="68707" y="466460"/>
        <a:ext cx="1989256" cy="1144042"/>
      </dsp:txXfrm>
    </dsp:sp>
    <dsp:sp modelId="{B16060EA-A957-0049-8B13-889B4C7A6028}">
      <dsp:nvSpPr>
        <dsp:cNvPr id="0" name=""/>
        <dsp:cNvSpPr/>
      </dsp:nvSpPr>
      <dsp:spPr>
        <a:xfrm>
          <a:off x="4717084" y="992761"/>
          <a:ext cx="455397" cy="91440"/>
        </a:xfrm>
        <a:custGeom>
          <a:avLst/>
          <a:gdLst/>
          <a:ahLst/>
          <a:cxnLst/>
          <a:rect l="0" t="0" r="0" b="0"/>
          <a:pathLst>
            <a:path>
              <a:moveTo>
                <a:pt x="0" y="45720"/>
              </a:moveTo>
              <a:lnTo>
                <a:pt x="455397"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2633" y="1036049"/>
        <a:ext cx="24299" cy="4864"/>
      </dsp:txXfrm>
    </dsp:sp>
    <dsp:sp modelId="{ED358F06-A8EA-4A49-BB78-EF168F2D468E}">
      <dsp:nvSpPr>
        <dsp:cNvPr id="0" name=""/>
        <dsp:cNvSpPr/>
      </dsp:nvSpPr>
      <dsp:spPr>
        <a:xfrm>
          <a:off x="2605850" y="404571"/>
          <a:ext cx="2113034" cy="1267820"/>
        </a:xfrm>
        <a:prstGeom prst="flowChartAlternateProcess">
          <a:avLst/>
        </a:prstGeom>
        <a:gradFill rotWithShape="0">
          <a:gsLst>
            <a:gs pos="0">
              <a:schemeClr val="accent6"/>
            </a:gs>
            <a:gs pos="100000">
              <a:schemeClr val="accent5">
                <a:hueOff val="-112661"/>
                <a:satOff val="-3016"/>
                <a:lumOff val="-1046"/>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3540" tIns="108684" rIns="103540" bIns="108684" numCol="1" spcCol="1270" anchor="ctr" anchorCtr="0">
          <a:noAutofit/>
        </a:bodyPr>
        <a:lstStyle/>
        <a:p>
          <a:pPr marL="0" lvl="0" indent="0" algn="ctr" defTabSz="511175" rtl="0">
            <a:lnSpc>
              <a:spcPct val="90000"/>
            </a:lnSpc>
            <a:spcBef>
              <a:spcPct val="0"/>
            </a:spcBef>
            <a:spcAft>
              <a:spcPct val="35000"/>
            </a:spcAft>
            <a:buNone/>
          </a:pPr>
          <a:r>
            <a:rPr lang="en-US" sz="1150" kern="1200"/>
            <a:t>BOLD MOVE INTRODUCED “1824 SERIES” NAS IN CONVENTIONAL RETAIL MARKET SHIFT WAS INCREMENTAL IN TOP </a:t>
          </a:r>
          <a:r>
            <a:rPr lang="en-US" sz="1150" kern="1200">
              <a:latin typeface="Century Gothic" panose="020B0502020202020204"/>
            </a:rPr>
            <a:t>MARKETS (</a:t>
          </a:r>
          <a:r>
            <a:rPr lang="en-US" sz="1150" kern="1200"/>
            <a:t>USA AND ASIA)</a:t>
          </a:r>
        </a:p>
      </dsp:txBody>
      <dsp:txXfrm>
        <a:off x="2667739" y="466460"/>
        <a:ext cx="1989256" cy="1144042"/>
      </dsp:txXfrm>
    </dsp:sp>
    <dsp:sp modelId="{9B4AAE7C-3E83-964C-A2C5-6FB33B3287D5}">
      <dsp:nvSpPr>
        <dsp:cNvPr id="0" name=""/>
        <dsp:cNvSpPr/>
      </dsp:nvSpPr>
      <dsp:spPr>
        <a:xfrm>
          <a:off x="7316116" y="992761"/>
          <a:ext cx="455397" cy="91440"/>
        </a:xfrm>
        <a:custGeom>
          <a:avLst/>
          <a:gdLst/>
          <a:ahLst/>
          <a:cxnLst/>
          <a:rect l="0" t="0" r="0" b="0"/>
          <a:pathLst>
            <a:path>
              <a:moveTo>
                <a:pt x="0" y="45720"/>
              </a:moveTo>
              <a:lnTo>
                <a:pt x="455397"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31665" y="1036049"/>
        <a:ext cx="24299" cy="4864"/>
      </dsp:txXfrm>
    </dsp:sp>
    <dsp:sp modelId="{38E54959-DBC5-4F47-A43C-1A50B70D0325}">
      <dsp:nvSpPr>
        <dsp:cNvPr id="0" name=""/>
        <dsp:cNvSpPr/>
      </dsp:nvSpPr>
      <dsp:spPr>
        <a:xfrm>
          <a:off x="5204882" y="404571"/>
          <a:ext cx="2113034" cy="1267820"/>
        </a:xfrm>
        <a:prstGeom prst="flowChartAlternateProcess">
          <a:avLst/>
        </a:prstGeom>
        <a:gradFill rotWithShape="0">
          <a:gsLst>
            <a:gs pos="0">
              <a:schemeClr val="accent6"/>
            </a:gs>
            <a:gs pos="100000">
              <a:schemeClr val="accent5">
                <a:hueOff val="-225322"/>
                <a:satOff val="-6032"/>
                <a:lumOff val="-2092"/>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3540" tIns="108684" rIns="103540" bIns="108684" numCol="1" spcCol="1270" anchor="ctr" anchorCtr="0">
          <a:noAutofit/>
        </a:bodyPr>
        <a:lstStyle/>
        <a:p>
          <a:pPr marL="0" lvl="0" indent="0" algn="ctr" defTabSz="533400">
            <a:lnSpc>
              <a:spcPct val="90000"/>
            </a:lnSpc>
            <a:spcBef>
              <a:spcPct val="0"/>
            </a:spcBef>
            <a:spcAft>
              <a:spcPct val="35000"/>
            </a:spcAft>
            <a:buNone/>
          </a:pPr>
          <a:r>
            <a:rPr lang="en-US" sz="1200" kern="1200"/>
            <a:t>SURPRISED: REPLACED TRADITIONAL AGE BRANDED MARKETING IN THE REST OF THE WORLD</a:t>
          </a:r>
        </a:p>
      </dsp:txBody>
      <dsp:txXfrm>
        <a:off x="5266771" y="466460"/>
        <a:ext cx="1989256" cy="1144042"/>
      </dsp:txXfrm>
    </dsp:sp>
    <dsp:sp modelId="{BAC92E9F-C9C8-9047-8379-87BF3654468E}">
      <dsp:nvSpPr>
        <dsp:cNvPr id="0" name=""/>
        <dsp:cNvSpPr/>
      </dsp:nvSpPr>
      <dsp:spPr>
        <a:xfrm>
          <a:off x="1063335" y="1670592"/>
          <a:ext cx="7797096" cy="455397"/>
        </a:xfrm>
        <a:custGeom>
          <a:avLst/>
          <a:gdLst/>
          <a:ahLst/>
          <a:cxnLst/>
          <a:rect l="0" t="0" r="0" b="0"/>
          <a:pathLst>
            <a:path>
              <a:moveTo>
                <a:pt x="7797096" y="0"/>
              </a:moveTo>
              <a:lnTo>
                <a:pt x="7797096" y="244798"/>
              </a:lnTo>
              <a:lnTo>
                <a:pt x="0" y="244798"/>
              </a:lnTo>
              <a:lnTo>
                <a:pt x="0" y="455397"/>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66577" y="1895858"/>
        <a:ext cx="390611" cy="4864"/>
      </dsp:txXfrm>
    </dsp:sp>
    <dsp:sp modelId="{7A39C923-3C86-0C4C-BD05-123E08441C2E}">
      <dsp:nvSpPr>
        <dsp:cNvPr id="0" name=""/>
        <dsp:cNvSpPr/>
      </dsp:nvSpPr>
      <dsp:spPr>
        <a:xfrm>
          <a:off x="7803914" y="404571"/>
          <a:ext cx="2113034" cy="1267820"/>
        </a:xfrm>
        <a:prstGeom prst="flowChartAlternateProcess">
          <a:avLst/>
        </a:prstGeom>
        <a:gradFill rotWithShape="0">
          <a:gsLst>
            <a:gs pos="0">
              <a:schemeClr val="accent6"/>
            </a:gs>
            <a:gs pos="100000">
              <a:schemeClr val="accent5">
                <a:hueOff val="-337983"/>
                <a:satOff val="-9047"/>
                <a:lumOff val="-3139"/>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3540" tIns="108684" rIns="103540" bIns="108684" numCol="1" spcCol="1270" anchor="ctr" anchorCtr="0">
          <a:noAutofit/>
        </a:bodyPr>
        <a:lstStyle/>
        <a:p>
          <a:pPr marL="0" lvl="0" indent="0" algn="ctr" defTabSz="533400">
            <a:lnSpc>
              <a:spcPct val="90000"/>
            </a:lnSpc>
            <a:spcBef>
              <a:spcPct val="0"/>
            </a:spcBef>
            <a:spcAft>
              <a:spcPct val="35000"/>
            </a:spcAft>
            <a:buNone/>
          </a:pPr>
          <a:r>
            <a:rPr lang="en-US" sz="1200" kern="1200"/>
            <a:t>AFTER THE CHANGE YOUNGER AGE BRANDED SINGLE MALT AVAILABLE IN EUROPE PROVIDED TO BE AT LEAST 18 YEARS</a:t>
          </a:r>
        </a:p>
      </dsp:txBody>
      <dsp:txXfrm>
        <a:off x="7865803" y="466460"/>
        <a:ext cx="1989256" cy="1144042"/>
      </dsp:txXfrm>
    </dsp:sp>
    <dsp:sp modelId="{B8395F0D-30D4-BA44-8541-C4AB09EAF86B}">
      <dsp:nvSpPr>
        <dsp:cNvPr id="0" name=""/>
        <dsp:cNvSpPr/>
      </dsp:nvSpPr>
      <dsp:spPr>
        <a:xfrm>
          <a:off x="2118052" y="2746580"/>
          <a:ext cx="455397" cy="91440"/>
        </a:xfrm>
        <a:custGeom>
          <a:avLst/>
          <a:gdLst/>
          <a:ahLst/>
          <a:cxnLst/>
          <a:rect l="0" t="0" r="0" b="0"/>
          <a:pathLst>
            <a:path>
              <a:moveTo>
                <a:pt x="0" y="45720"/>
              </a:moveTo>
              <a:lnTo>
                <a:pt x="455397"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3601" y="2789867"/>
        <a:ext cx="24299" cy="4864"/>
      </dsp:txXfrm>
    </dsp:sp>
    <dsp:sp modelId="{C726739F-2958-EB4B-8FB3-AB99F2F240AE}">
      <dsp:nvSpPr>
        <dsp:cNvPr id="0" name=""/>
        <dsp:cNvSpPr/>
      </dsp:nvSpPr>
      <dsp:spPr>
        <a:xfrm>
          <a:off x="6818" y="2158389"/>
          <a:ext cx="2113034" cy="1267820"/>
        </a:xfrm>
        <a:prstGeom prst="flowChartAlternateProcess">
          <a:avLst/>
        </a:prstGeom>
        <a:gradFill rotWithShape="0">
          <a:gsLst>
            <a:gs pos="0">
              <a:schemeClr val="accent6"/>
            </a:gs>
            <a:gs pos="100000">
              <a:schemeClr val="accent5">
                <a:hueOff val="-450643"/>
                <a:satOff val="-12063"/>
                <a:lumOff val="-418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3540" tIns="108684" rIns="103540" bIns="108684" numCol="1" spcCol="1270" anchor="ctr" anchorCtr="0">
          <a:noAutofit/>
        </a:bodyPr>
        <a:lstStyle/>
        <a:p>
          <a:pPr marL="0" lvl="0" indent="0" algn="ctr" defTabSz="533400">
            <a:lnSpc>
              <a:spcPct val="90000"/>
            </a:lnSpc>
            <a:spcBef>
              <a:spcPct val="0"/>
            </a:spcBef>
            <a:spcAft>
              <a:spcPct val="35000"/>
            </a:spcAft>
            <a:buNone/>
          </a:pPr>
          <a:r>
            <a:rPr lang="en-US" sz="1200" kern="1200"/>
            <a:t>IN THIS ABSENCE OF AGE INDICTOR, COMPANY INTRODUCED COLOR AS NEW SIGN OF QUALITY</a:t>
          </a:r>
        </a:p>
      </dsp:txBody>
      <dsp:txXfrm>
        <a:off x="68707" y="2220278"/>
        <a:ext cx="1989256" cy="1144042"/>
      </dsp:txXfrm>
    </dsp:sp>
    <dsp:sp modelId="{05684846-8CF9-954D-B403-9ACE0BAC5534}">
      <dsp:nvSpPr>
        <dsp:cNvPr id="0" name=""/>
        <dsp:cNvSpPr/>
      </dsp:nvSpPr>
      <dsp:spPr>
        <a:xfrm>
          <a:off x="4717084" y="2746580"/>
          <a:ext cx="455397" cy="91440"/>
        </a:xfrm>
        <a:custGeom>
          <a:avLst/>
          <a:gdLst/>
          <a:ahLst/>
          <a:cxnLst/>
          <a:rect l="0" t="0" r="0" b="0"/>
          <a:pathLst>
            <a:path>
              <a:moveTo>
                <a:pt x="0" y="45720"/>
              </a:moveTo>
              <a:lnTo>
                <a:pt x="455397" y="45720"/>
              </a:lnTo>
            </a:path>
          </a:pathLst>
        </a:custGeom>
        <a:noFill/>
        <a:ln w="25400" cap="rnd" cmpd="sng" algn="ctr">
          <a:solidFill>
            <a:schemeClr val="accent6"/>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2633" y="2789867"/>
        <a:ext cx="24299" cy="4864"/>
      </dsp:txXfrm>
    </dsp:sp>
    <dsp:sp modelId="{8B95F064-65D0-D84F-B77F-C7DD96C86201}">
      <dsp:nvSpPr>
        <dsp:cNvPr id="0" name=""/>
        <dsp:cNvSpPr/>
      </dsp:nvSpPr>
      <dsp:spPr>
        <a:xfrm>
          <a:off x="2605850" y="2158389"/>
          <a:ext cx="2113034" cy="1267820"/>
        </a:xfrm>
        <a:prstGeom prst="flowChartAlternateProcess">
          <a:avLst/>
        </a:prstGeom>
        <a:gradFill rotWithShape="0">
          <a:gsLst>
            <a:gs pos="0">
              <a:schemeClr val="accent6"/>
            </a:gs>
            <a:gs pos="100000">
              <a:schemeClr val="accent5">
                <a:hueOff val="-563304"/>
                <a:satOff val="-15079"/>
                <a:lumOff val="-5231"/>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3540" tIns="108684" rIns="103540" bIns="108684" numCol="1" spcCol="1270" anchor="ctr" anchorCtr="0">
          <a:noAutofit/>
        </a:bodyPr>
        <a:lstStyle/>
        <a:p>
          <a:pPr marL="0" lvl="0" indent="0" algn="ctr" defTabSz="533400">
            <a:lnSpc>
              <a:spcPct val="90000"/>
            </a:lnSpc>
            <a:spcBef>
              <a:spcPct val="0"/>
            </a:spcBef>
            <a:spcAft>
              <a:spcPct val="35000"/>
            </a:spcAft>
            <a:buNone/>
          </a:pPr>
          <a:r>
            <a:rPr lang="en-US" sz="1200" kern="1200"/>
            <a:t>BRANDING OF ITS NEW PRODUCT LIST: GOLD AMBER SIENNA RUBY</a:t>
          </a:r>
        </a:p>
      </dsp:txBody>
      <dsp:txXfrm>
        <a:off x="2667739" y="2220278"/>
        <a:ext cx="1989256" cy="1144042"/>
      </dsp:txXfrm>
    </dsp:sp>
    <dsp:sp modelId="{5D798585-8470-5742-8B8D-E86B368245B1}">
      <dsp:nvSpPr>
        <dsp:cNvPr id="0" name=""/>
        <dsp:cNvSpPr/>
      </dsp:nvSpPr>
      <dsp:spPr>
        <a:xfrm>
          <a:off x="5204882" y="2158389"/>
          <a:ext cx="2113034" cy="1267820"/>
        </a:xfrm>
        <a:prstGeom prst="flowChartAlternateProcess">
          <a:avLst/>
        </a:prstGeom>
        <a:gradFill rotWithShape="0">
          <a:gsLst>
            <a:gs pos="0">
              <a:schemeClr val="accent6"/>
            </a:gs>
            <a:gs pos="100000">
              <a:schemeClr val="accent5">
                <a:hueOff val="-675965"/>
                <a:satOff val="-18095"/>
                <a:lumOff val="-6277"/>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03540" tIns="108684" rIns="103540" bIns="108684" numCol="1" spcCol="1270" anchor="ctr" anchorCtr="0">
          <a:noAutofit/>
        </a:bodyPr>
        <a:lstStyle/>
        <a:p>
          <a:pPr marL="0" lvl="0" indent="0" algn="ctr" defTabSz="533400">
            <a:lnSpc>
              <a:spcPct val="90000"/>
            </a:lnSpc>
            <a:spcBef>
              <a:spcPct val="0"/>
            </a:spcBef>
            <a:spcAft>
              <a:spcPct val="35000"/>
            </a:spcAft>
            <a:buNone/>
          </a:pPr>
          <a:r>
            <a:rPr lang="en-US" sz="1200" kern="1200"/>
            <a:t>CHALLENGE: TO EDUCATE CONSUMERS SUFFICIENTLY ABOUT COLOR AND LINK TO QUALITY WHICH COMPLY THAN AGE</a:t>
          </a:r>
        </a:p>
      </dsp:txBody>
      <dsp:txXfrm>
        <a:off x="5266771" y="2220278"/>
        <a:ext cx="1989256" cy="11440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E843B-C3A6-4D35-B84E-F19B7417A97A}">
      <dsp:nvSpPr>
        <dsp:cNvPr id="0" name=""/>
        <dsp:cNvSpPr/>
      </dsp:nvSpPr>
      <dsp:spPr>
        <a:xfrm>
          <a:off x="1143658" y="15155"/>
          <a:ext cx="1352140" cy="13521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CE524-2C4F-40BC-92C6-BE846D4C8A26}">
      <dsp:nvSpPr>
        <dsp:cNvPr id="0" name=""/>
        <dsp:cNvSpPr/>
      </dsp:nvSpPr>
      <dsp:spPr>
        <a:xfrm>
          <a:off x="1431820" y="303316"/>
          <a:ext cx="775818" cy="775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CC44A04-58EB-447A-BC3C-A2B0AA1FAD64}">
      <dsp:nvSpPr>
        <dsp:cNvPr id="0" name=""/>
        <dsp:cNvSpPr/>
      </dsp:nvSpPr>
      <dsp:spPr>
        <a:xfrm>
          <a:off x="711417" y="1788454"/>
          <a:ext cx="22166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defRPr cap="all"/>
          </a:pPr>
          <a:r>
            <a:rPr lang="en-US" sz="1300" kern="1200">
              <a:latin typeface="Century Gothic" panose="020B0502020202020204"/>
            </a:rPr>
            <a:t>THE SOCIAL CULTURE</a:t>
          </a:r>
          <a:r>
            <a:rPr lang="en-US" sz="1300" kern="1200"/>
            <a:t>: </a:t>
          </a:r>
          <a:r>
            <a:rPr lang="en-US" sz="1300" kern="1200">
              <a:latin typeface="Century Gothic" panose="020B0502020202020204"/>
            </a:rPr>
            <a:t>DIFFERENT AGE GROUP AND PREFERENCES</a:t>
          </a:r>
          <a:r>
            <a:rPr lang="en-US" sz="1300" kern="1200"/>
            <a:t>.</a:t>
          </a:r>
          <a:r>
            <a:rPr lang="en-US" sz="1300" kern="1200">
              <a:latin typeface="Century Gothic" panose="020B0502020202020204"/>
            </a:rPr>
            <a:t> </a:t>
          </a:r>
          <a:endParaRPr lang="en-US" sz="1300" kern="1200"/>
        </a:p>
      </dsp:txBody>
      <dsp:txXfrm>
        <a:off x="711417" y="1788454"/>
        <a:ext cx="2216624" cy="720000"/>
      </dsp:txXfrm>
    </dsp:sp>
    <dsp:sp modelId="{25A2B68B-D8CA-4CB7-9664-7249BD521ADF}">
      <dsp:nvSpPr>
        <dsp:cNvPr id="0" name=""/>
        <dsp:cNvSpPr/>
      </dsp:nvSpPr>
      <dsp:spPr>
        <a:xfrm>
          <a:off x="3748192" y="15155"/>
          <a:ext cx="1352140" cy="13521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13DB2-1B9C-454C-A63E-835F4E14A9C9}">
      <dsp:nvSpPr>
        <dsp:cNvPr id="0" name=""/>
        <dsp:cNvSpPr/>
      </dsp:nvSpPr>
      <dsp:spPr>
        <a:xfrm>
          <a:off x="4036353" y="303316"/>
          <a:ext cx="775818" cy="775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5D62A6-8FAF-48E4-9F97-116856ACA8DA}">
      <dsp:nvSpPr>
        <dsp:cNvPr id="0" name=""/>
        <dsp:cNvSpPr/>
      </dsp:nvSpPr>
      <dsp:spPr>
        <a:xfrm>
          <a:off x="3315950" y="1788454"/>
          <a:ext cx="22166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defRPr cap="all"/>
          </a:pPr>
          <a:r>
            <a:rPr lang="en-US" sz="1300" kern="1200">
              <a:latin typeface="Century Gothic" panose="020B0502020202020204"/>
            </a:rPr>
            <a:t>SUPPLY CHAIN MANAGEMENT</a:t>
          </a:r>
          <a:r>
            <a:rPr lang="en-US" sz="1300" kern="1200"/>
            <a:t>: </a:t>
          </a:r>
          <a:r>
            <a:rPr lang="en-US" sz="1300" kern="1200">
              <a:latin typeface="Century Gothic" panose="020B0502020202020204"/>
            </a:rPr>
            <a:t>AVAILABLITY OF PRODUCTS</a:t>
          </a:r>
          <a:endParaRPr lang="en-US" sz="1300" kern="1200"/>
        </a:p>
      </dsp:txBody>
      <dsp:txXfrm>
        <a:off x="3315950" y="1788454"/>
        <a:ext cx="2216624" cy="720000"/>
      </dsp:txXfrm>
    </dsp:sp>
    <dsp:sp modelId="{4D4BAF3F-7B0E-4A40-B5DB-A47823511E03}">
      <dsp:nvSpPr>
        <dsp:cNvPr id="0" name=""/>
        <dsp:cNvSpPr/>
      </dsp:nvSpPr>
      <dsp:spPr>
        <a:xfrm>
          <a:off x="1143658" y="3062610"/>
          <a:ext cx="1352140" cy="13521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C7FA0-7650-4140-B5F4-EEA23617BAEE}">
      <dsp:nvSpPr>
        <dsp:cNvPr id="0" name=""/>
        <dsp:cNvSpPr/>
      </dsp:nvSpPr>
      <dsp:spPr>
        <a:xfrm>
          <a:off x="1431820" y="3350771"/>
          <a:ext cx="775818" cy="775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5A0439-8DE0-41CC-9F80-0CC3CCC96E9E}">
      <dsp:nvSpPr>
        <dsp:cNvPr id="0" name=""/>
        <dsp:cNvSpPr/>
      </dsp:nvSpPr>
      <dsp:spPr>
        <a:xfrm>
          <a:off x="711417" y="4835909"/>
          <a:ext cx="22166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defRPr cap="all"/>
          </a:pPr>
          <a:r>
            <a:rPr lang="en-US" sz="1300" kern="1200"/>
            <a:t>MARKET </a:t>
          </a:r>
          <a:r>
            <a:rPr lang="en-US" sz="1300" kern="1200">
              <a:latin typeface="Century Gothic" panose="020B0502020202020204"/>
            </a:rPr>
            <a:t>REACH: MARKETING STRATEGY </a:t>
          </a:r>
          <a:endParaRPr lang="en-US" sz="1300" kern="1200"/>
        </a:p>
      </dsp:txBody>
      <dsp:txXfrm>
        <a:off x="711417" y="4835909"/>
        <a:ext cx="2216624" cy="720000"/>
      </dsp:txXfrm>
    </dsp:sp>
    <dsp:sp modelId="{5D1363E7-6251-4925-93C5-C71172C3F26D}">
      <dsp:nvSpPr>
        <dsp:cNvPr id="0" name=""/>
        <dsp:cNvSpPr/>
      </dsp:nvSpPr>
      <dsp:spPr>
        <a:xfrm>
          <a:off x="3748192" y="3062610"/>
          <a:ext cx="1352140" cy="135214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96DFB-32B5-489B-BA70-EF12343699CC}">
      <dsp:nvSpPr>
        <dsp:cNvPr id="0" name=""/>
        <dsp:cNvSpPr/>
      </dsp:nvSpPr>
      <dsp:spPr>
        <a:xfrm>
          <a:off x="4036353" y="3350771"/>
          <a:ext cx="775818" cy="775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C215D3-FAF4-4769-B2B9-2C258CB579E9}">
      <dsp:nvSpPr>
        <dsp:cNvPr id="0" name=""/>
        <dsp:cNvSpPr/>
      </dsp:nvSpPr>
      <dsp:spPr>
        <a:xfrm>
          <a:off x="3315950" y="4835909"/>
          <a:ext cx="221662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defRPr cap="all"/>
          </a:pPr>
          <a:r>
            <a:rPr lang="en-US" sz="1300" kern="1200">
              <a:latin typeface="Century Gothic" panose="020B0502020202020204"/>
            </a:rPr>
            <a:t>PORTFOLIO OF COMPANY: BEST QUALITY AND DYNAMIC PRODUCTS</a:t>
          </a:r>
          <a:endParaRPr lang="en-US" sz="1300" kern="1200"/>
        </a:p>
      </dsp:txBody>
      <dsp:txXfrm>
        <a:off x="3315950" y="4835909"/>
        <a:ext cx="2216624"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40955-84FE-4D3C-B356-E1D5A0301A8B}">
      <dsp:nvSpPr>
        <dsp:cNvPr id="0" name=""/>
        <dsp:cNvSpPr/>
      </dsp:nvSpPr>
      <dsp:spPr>
        <a:xfrm>
          <a:off x="273158" y="441132"/>
          <a:ext cx="1367307" cy="136730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3A596D-BA15-4879-970F-14A1EF23EE5D}">
      <dsp:nvSpPr>
        <dsp:cNvPr id="0" name=""/>
        <dsp:cNvSpPr/>
      </dsp:nvSpPr>
      <dsp:spPr>
        <a:xfrm>
          <a:off x="560293" y="728267"/>
          <a:ext cx="793038" cy="793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342961-B64C-41FA-8298-E73313EF6756}">
      <dsp:nvSpPr>
        <dsp:cNvPr id="0" name=""/>
        <dsp:cNvSpPr/>
      </dsp:nvSpPr>
      <dsp:spPr>
        <a:xfrm>
          <a:off x="1933461" y="441132"/>
          <a:ext cx="3222939" cy="136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IMPROVED PRODUCT PORTFOLIO</a:t>
          </a:r>
        </a:p>
      </dsp:txBody>
      <dsp:txXfrm>
        <a:off x="1933461" y="441132"/>
        <a:ext cx="3222939" cy="1367307"/>
      </dsp:txXfrm>
    </dsp:sp>
    <dsp:sp modelId="{1E13E3E5-AF80-4811-AC2F-0CA52C6D1276}">
      <dsp:nvSpPr>
        <dsp:cNvPr id="0" name=""/>
        <dsp:cNvSpPr/>
      </dsp:nvSpPr>
      <dsp:spPr>
        <a:xfrm>
          <a:off x="5717973" y="441132"/>
          <a:ext cx="1367307" cy="136730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1FAD76-F32A-4DB4-BF17-0E832E78F5C4}">
      <dsp:nvSpPr>
        <dsp:cNvPr id="0" name=""/>
        <dsp:cNvSpPr/>
      </dsp:nvSpPr>
      <dsp:spPr>
        <a:xfrm>
          <a:off x="6005108" y="728267"/>
          <a:ext cx="793038" cy="793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C21C30-2706-4A14-AC58-0847AC785CA6}">
      <dsp:nvSpPr>
        <dsp:cNvPr id="0" name=""/>
        <dsp:cNvSpPr/>
      </dsp:nvSpPr>
      <dsp:spPr>
        <a:xfrm>
          <a:off x="7378276" y="441132"/>
          <a:ext cx="3222939" cy="136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NEW DISTILLERY AND WEARHOUSE</a:t>
          </a:r>
        </a:p>
      </dsp:txBody>
      <dsp:txXfrm>
        <a:off x="7378276" y="441132"/>
        <a:ext cx="3222939" cy="1367307"/>
      </dsp:txXfrm>
    </dsp:sp>
    <dsp:sp modelId="{4F1B0B1D-2991-498F-90DE-D41A5F75C5C5}">
      <dsp:nvSpPr>
        <dsp:cNvPr id="0" name=""/>
        <dsp:cNvSpPr/>
      </dsp:nvSpPr>
      <dsp:spPr>
        <a:xfrm>
          <a:off x="273158" y="2549247"/>
          <a:ext cx="1367307" cy="136730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3A83F-20F4-4C08-81D5-887CAD513228}">
      <dsp:nvSpPr>
        <dsp:cNvPr id="0" name=""/>
        <dsp:cNvSpPr/>
      </dsp:nvSpPr>
      <dsp:spPr>
        <a:xfrm>
          <a:off x="560293" y="2836382"/>
          <a:ext cx="793038" cy="7930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754047-FBC0-4874-BA51-64FA2D450FE0}">
      <dsp:nvSpPr>
        <dsp:cNvPr id="0" name=""/>
        <dsp:cNvSpPr/>
      </dsp:nvSpPr>
      <dsp:spPr>
        <a:xfrm>
          <a:off x="1933461" y="2549247"/>
          <a:ext cx="3222939" cy="136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ISSUE DUE TO PRODUCTION CYCLE AND CONSUMPTION CYCLE</a:t>
          </a:r>
        </a:p>
      </dsp:txBody>
      <dsp:txXfrm>
        <a:off x="1933461" y="2549247"/>
        <a:ext cx="3222939" cy="1367307"/>
      </dsp:txXfrm>
    </dsp:sp>
    <dsp:sp modelId="{053CB628-A59B-4093-8144-8D09F2801F18}">
      <dsp:nvSpPr>
        <dsp:cNvPr id="0" name=""/>
        <dsp:cNvSpPr/>
      </dsp:nvSpPr>
      <dsp:spPr>
        <a:xfrm>
          <a:off x="5717973" y="2549247"/>
          <a:ext cx="1367307" cy="136730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D10E3-2A5F-4FCB-9732-8F84155FDAFE}">
      <dsp:nvSpPr>
        <dsp:cNvPr id="0" name=""/>
        <dsp:cNvSpPr/>
      </dsp:nvSpPr>
      <dsp:spPr>
        <a:xfrm>
          <a:off x="6005108" y="2836382"/>
          <a:ext cx="793038" cy="7930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576E3B-0468-4764-A9FB-C5DF3888942C}">
      <dsp:nvSpPr>
        <dsp:cNvPr id="0" name=""/>
        <dsp:cNvSpPr/>
      </dsp:nvSpPr>
      <dsp:spPr>
        <a:xfrm>
          <a:off x="7378276" y="2549247"/>
          <a:ext cx="3222939" cy="1367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INCREASED PRODUCT PRICES, REVENUES AND HENCE PROFIT</a:t>
          </a:r>
        </a:p>
      </dsp:txBody>
      <dsp:txXfrm>
        <a:off x="7378276" y="2549247"/>
        <a:ext cx="3222939" cy="13673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DF156-063E-7947-B330-5B6F8C8234F5}">
      <dsp:nvSpPr>
        <dsp:cNvPr id="0" name=""/>
        <dsp:cNvSpPr/>
      </dsp:nvSpPr>
      <dsp:spPr>
        <a:xfrm>
          <a:off x="0" y="562"/>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F79D8BEA-426A-D34D-BA55-55982AC12458}">
      <dsp:nvSpPr>
        <dsp:cNvPr id="0" name=""/>
        <dsp:cNvSpPr/>
      </dsp:nvSpPr>
      <dsp:spPr>
        <a:xfrm>
          <a:off x="0" y="562"/>
          <a:ext cx="6046132" cy="92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LOW</a:t>
          </a:r>
          <a:r>
            <a:rPr lang="en-US" sz="2500" kern="1200" dirty="0"/>
            <a:t> – Threat of New Entrants</a:t>
          </a:r>
        </a:p>
      </dsp:txBody>
      <dsp:txXfrm>
        <a:off x="0" y="562"/>
        <a:ext cx="6046132" cy="920948"/>
      </dsp:txXfrm>
    </dsp:sp>
    <dsp:sp modelId="{65C64504-1002-0F41-A526-49EEF27C5173}">
      <dsp:nvSpPr>
        <dsp:cNvPr id="0" name=""/>
        <dsp:cNvSpPr/>
      </dsp:nvSpPr>
      <dsp:spPr>
        <a:xfrm>
          <a:off x="0" y="921510"/>
          <a:ext cx="6046132" cy="0"/>
        </a:xfrm>
        <a:prstGeom prst="line">
          <a:avLst/>
        </a:prstGeom>
        <a:gradFill rotWithShape="0">
          <a:gsLst>
            <a:gs pos="0">
              <a:schemeClr val="accent2">
                <a:hueOff val="-122719"/>
                <a:satOff val="9703"/>
                <a:lumOff val="-196"/>
                <a:alphaOff val="0"/>
                <a:tint val="96000"/>
                <a:lumMod val="104000"/>
              </a:schemeClr>
            </a:gs>
            <a:gs pos="100000">
              <a:schemeClr val="accent2">
                <a:hueOff val="-122719"/>
                <a:satOff val="9703"/>
                <a:lumOff val="-196"/>
                <a:alphaOff val="0"/>
                <a:shade val="84000"/>
                <a:lumMod val="84000"/>
              </a:schemeClr>
            </a:gs>
          </a:gsLst>
          <a:lin ang="5400000" scaled="0"/>
        </a:gradFill>
        <a:ln w="9525" cap="rnd" cmpd="sng" algn="ctr">
          <a:solidFill>
            <a:schemeClr val="accent2">
              <a:hueOff val="-122719"/>
              <a:satOff val="9703"/>
              <a:lumOff val="-196"/>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4E71FBE-8B0E-CB4E-B8AA-F2A8E771A099}">
      <dsp:nvSpPr>
        <dsp:cNvPr id="0" name=""/>
        <dsp:cNvSpPr/>
      </dsp:nvSpPr>
      <dsp:spPr>
        <a:xfrm>
          <a:off x="0" y="921510"/>
          <a:ext cx="6046132" cy="92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00B050"/>
              </a:solidFill>
            </a:rPr>
            <a:t>HIGH</a:t>
          </a:r>
          <a:r>
            <a:rPr lang="en-US" sz="2500" kern="1200" dirty="0"/>
            <a:t> - Rivalry among existing  	Competitors </a:t>
          </a:r>
        </a:p>
      </dsp:txBody>
      <dsp:txXfrm>
        <a:off x="0" y="921510"/>
        <a:ext cx="6046132" cy="920948"/>
      </dsp:txXfrm>
    </dsp:sp>
    <dsp:sp modelId="{D28B38D6-E68F-194D-9E7C-D1E70F3AC2F2}">
      <dsp:nvSpPr>
        <dsp:cNvPr id="0" name=""/>
        <dsp:cNvSpPr/>
      </dsp:nvSpPr>
      <dsp:spPr>
        <a:xfrm>
          <a:off x="0" y="1842458"/>
          <a:ext cx="6046132" cy="0"/>
        </a:xfrm>
        <a:prstGeom prst="line">
          <a:avLst/>
        </a:prstGeom>
        <a:gradFill rotWithShape="0">
          <a:gsLst>
            <a:gs pos="0">
              <a:schemeClr val="accent2">
                <a:hueOff val="-245438"/>
                <a:satOff val="19406"/>
                <a:lumOff val="-392"/>
                <a:alphaOff val="0"/>
                <a:tint val="96000"/>
                <a:lumMod val="104000"/>
              </a:schemeClr>
            </a:gs>
            <a:gs pos="100000">
              <a:schemeClr val="accent2">
                <a:hueOff val="-245438"/>
                <a:satOff val="19406"/>
                <a:lumOff val="-392"/>
                <a:alphaOff val="0"/>
                <a:shade val="84000"/>
                <a:lumMod val="84000"/>
              </a:schemeClr>
            </a:gs>
          </a:gsLst>
          <a:lin ang="5400000" scaled="0"/>
        </a:gradFill>
        <a:ln w="9525" cap="rnd" cmpd="sng" algn="ctr">
          <a:solidFill>
            <a:schemeClr val="accent2">
              <a:hueOff val="-245438"/>
              <a:satOff val="19406"/>
              <a:lumOff val="-392"/>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960CA37-5822-FB40-A20B-7DD933024F15}">
      <dsp:nvSpPr>
        <dsp:cNvPr id="0" name=""/>
        <dsp:cNvSpPr/>
      </dsp:nvSpPr>
      <dsp:spPr>
        <a:xfrm>
          <a:off x="0" y="1842458"/>
          <a:ext cx="6046132" cy="92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00B050"/>
              </a:solidFill>
            </a:rPr>
            <a:t>HIGH</a:t>
          </a:r>
          <a:r>
            <a:rPr lang="en-US" sz="2500" kern="1200" dirty="0"/>
            <a:t> - Threat of Substitute Products</a:t>
          </a:r>
        </a:p>
      </dsp:txBody>
      <dsp:txXfrm>
        <a:off x="0" y="1842458"/>
        <a:ext cx="6046132" cy="920948"/>
      </dsp:txXfrm>
    </dsp:sp>
    <dsp:sp modelId="{01EFC2D8-AE2D-284A-8672-F2D6822BAA0D}">
      <dsp:nvSpPr>
        <dsp:cNvPr id="0" name=""/>
        <dsp:cNvSpPr/>
      </dsp:nvSpPr>
      <dsp:spPr>
        <a:xfrm>
          <a:off x="0" y="2763407"/>
          <a:ext cx="6046132" cy="0"/>
        </a:xfrm>
        <a:prstGeom prst="line">
          <a:avLst/>
        </a:prstGeom>
        <a:gradFill rotWithShape="0">
          <a:gsLst>
            <a:gs pos="0">
              <a:schemeClr val="accent2">
                <a:hueOff val="-368156"/>
                <a:satOff val="29109"/>
                <a:lumOff val="-588"/>
                <a:alphaOff val="0"/>
                <a:tint val="96000"/>
                <a:lumMod val="104000"/>
              </a:schemeClr>
            </a:gs>
            <a:gs pos="100000">
              <a:schemeClr val="accent2">
                <a:hueOff val="-368156"/>
                <a:satOff val="29109"/>
                <a:lumOff val="-588"/>
                <a:alphaOff val="0"/>
                <a:shade val="84000"/>
                <a:lumMod val="84000"/>
              </a:schemeClr>
            </a:gs>
          </a:gsLst>
          <a:lin ang="5400000" scaled="0"/>
        </a:gradFill>
        <a:ln w="9525" cap="rnd" cmpd="sng" algn="ctr">
          <a:solidFill>
            <a:schemeClr val="accent2">
              <a:hueOff val="-368156"/>
              <a:satOff val="29109"/>
              <a:lumOff val="-588"/>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DAA583CC-96F2-E444-A85C-02DAD3E16A57}">
      <dsp:nvSpPr>
        <dsp:cNvPr id="0" name=""/>
        <dsp:cNvSpPr/>
      </dsp:nvSpPr>
      <dsp:spPr>
        <a:xfrm>
          <a:off x="0" y="2763407"/>
          <a:ext cx="6046132" cy="92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00B050"/>
              </a:solidFill>
            </a:rPr>
            <a:t>HIGH</a:t>
          </a:r>
          <a:r>
            <a:rPr lang="en-US" sz="2500" kern="1200" dirty="0"/>
            <a:t> – Bargaining Power of Suppliers</a:t>
          </a:r>
        </a:p>
      </dsp:txBody>
      <dsp:txXfrm>
        <a:off x="0" y="2763407"/>
        <a:ext cx="6046132" cy="920948"/>
      </dsp:txXfrm>
    </dsp:sp>
    <dsp:sp modelId="{7BF5D5E2-8E4C-6341-91E1-926B88FF3D4E}">
      <dsp:nvSpPr>
        <dsp:cNvPr id="0" name=""/>
        <dsp:cNvSpPr/>
      </dsp:nvSpPr>
      <dsp:spPr>
        <a:xfrm>
          <a:off x="0" y="3684355"/>
          <a:ext cx="6046132" cy="0"/>
        </a:xfrm>
        <a:prstGeom prst="line">
          <a:avLst/>
        </a:prstGeom>
        <a:gradFill rotWithShape="0">
          <a:gsLst>
            <a:gs pos="0">
              <a:schemeClr val="accent2">
                <a:hueOff val="-490875"/>
                <a:satOff val="38812"/>
                <a:lumOff val="-784"/>
                <a:alphaOff val="0"/>
                <a:tint val="96000"/>
                <a:lumMod val="104000"/>
              </a:schemeClr>
            </a:gs>
            <a:gs pos="100000">
              <a:schemeClr val="accent2">
                <a:hueOff val="-490875"/>
                <a:satOff val="38812"/>
                <a:lumOff val="-784"/>
                <a:alphaOff val="0"/>
                <a:shade val="84000"/>
                <a:lumMod val="84000"/>
              </a:schemeClr>
            </a:gs>
          </a:gsLst>
          <a:lin ang="5400000" scaled="0"/>
        </a:gradFill>
        <a:ln w="9525" cap="rnd" cmpd="sng" algn="ctr">
          <a:solidFill>
            <a:schemeClr val="accent2">
              <a:hueOff val="-490875"/>
              <a:satOff val="38812"/>
              <a:lumOff val="-784"/>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592B60B2-A4D9-564F-8586-5AD6B5D8240A}">
      <dsp:nvSpPr>
        <dsp:cNvPr id="0" name=""/>
        <dsp:cNvSpPr/>
      </dsp:nvSpPr>
      <dsp:spPr>
        <a:xfrm>
          <a:off x="0" y="3684355"/>
          <a:ext cx="6046132" cy="92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solidFill>
                <a:srgbClr val="FF0000"/>
              </a:solidFill>
            </a:rPr>
            <a:t>LOW</a:t>
          </a:r>
          <a:r>
            <a:rPr lang="en-US" sz="2500" kern="1200" dirty="0"/>
            <a:t> – Bargaining Power of BUYER.</a:t>
          </a:r>
        </a:p>
      </dsp:txBody>
      <dsp:txXfrm>
        <a:off x="0" y="3684355"/>
        <a:ext cx="6046132" cy="920948"/>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F044E8-8798-344F-A615-97DA7668F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7ED19C4-EF39-354E-9DA0-7185280A0D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7939EA-D855-7F47-9EFE-DC9F8E899C61}" type="datetimeFigureOut">
              <a:rPr lang="en-US" smtClean="0"/>
              <a:t>6/16/2020</a:t>
            </a:fld>
            <a:endParaRPr lang="en-US"/>
          </a:p>
        </p:txBody>
      </p:sp>
      <p:sp>
        <p:nvSpPr>
          <p:cNvPr id="4" name="Footer Placeholder 3">
            <a:extLst>
              <a:ext uri="{FF2B5EF4-FFF2-40B4-BE49-F238E27FC236}">
                <a16:creationId xmlns:a16="http://schemas.microsoft.com/office/drawing/2014/main" id="{03FA2753-8F9C-7F46-979E-4FEB4E5995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102407-9EEE-614E-8274-7B981E445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F595C4-A544-3D47-9B65-DCF10A30D3FB}" type="slidenum">
              <a:rPr lang="en-US" smtClean="0"/>
              <a:t>‹#›</a:t>
            </a:fld>
            <a:endParaRPr lang="en-US"/>
          </a:p>
        </p:txBody>
      </p:sp>
    </p:spTree>
    <p:extLst>
      <p:ext uri="{BB962C8B-B14F-4D97-AF65-F5344CB8AC3E}">
        <p14:creationId xmlns:p14="http://schemas.microsoft.com/office/powerpoint/2010/main" val="468183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E6B84-3AF8-3443-8990-4A76268C507A}"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268B0-60BF-0848-A544-A65F8AB394EA}" type="slidenum">
              <a:rPr lang="en-US" smtClean="0"/>
              <a:t>‹#›</a:t>
            </a:fld>
            <a:endParaRPr lang="en-US"/>
          </a:p>
        </p:txBody>
      </p:sp>
    </p:spTree>
    <p:extLst>
      <p:ext uri="{BB962C8B-B14F-4D97-AF65-F5344CB8AC3E}">
        <p14:creationId xmlns:p14="http://schemas.microsoft.com/office/powerpoint/2010/main" val="121555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ISSUE AND CAUSE CAN BE SEPERATE Problem- whisky needs years to aged before released in market, structural challenges immerged for companies that thought to managed their stocks to cope with rapid increase in demand, challenge was limited to age branded products</a:t>
            </a:r>
          </a:p>
          <a:p>
            <a:endParaRPr lang="en-US"/>
          </a:p>
        </p:txBody>
      </p:sp>
      <p:sp>
        <p:nvSpPr>
          <p:cNvPr id="4" name="Slide Number Placeholder 3"/>
          <p:cNvSpPr>
            <a:spLocks noGrp="1"/>
          </p:cNvSpPr>
          <p:nvPr>
            <p:ph type="sldNum" sz="quarter" idx="5"/>
          </p:nvPr>
        </p:nvSpPr>
        <p:spPr/>
        <p:txBody>
          <a:bodyPr/>
          <a:lstStyle/>
          <a:p>
            <a:fld id="{65F268B0-60BF-0848-A544-A65F8AB394EA}" type="slidenum">
              <a:rPr lang="en-US" smtClean="0"/>
              <a:t>3</a:t>
            </a:fld>
            <a:endParaRPr lang="en-US"/>
          </a:p>
        </p:txBody>
      </p:sp>
    </p:spTree>
    <p:extLst>
      <p:ext uri="{BB962C8B-B14F-4D97-AF65-F5344CB8AC3E}">
        <p14:creationId xmlns:p14="http://schemas.microsoft.com/office/powerpoint/2010/main" val="293214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68C5B4-D383-BF4B-9503-0023D73E3415}"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39061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DEE460-F47C-8149-9362-87282F98E2EF}" type="datetime1">
              <a:rPr lang="en-IN" smtClean="0"/>
              <a:t>16-06-2020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6639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667F6-1E9E-AB48-9694-930810B56A1E}"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4912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9EABDDC-5B84-0646-9527-83FDA2D5F0ED}"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54025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25556E8-ED2A-0549-8DDF-05BED80002FD}"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814935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13B42-4A0A-2249-9E6A-6858957D11F2}"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572664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0AC6F-6450-F64D-BD01-6C090B6E124F}"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70628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21DC2-DD22-A84F-8860-09B5EDFA65AA}"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96731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1FE896-A0F1-1248-8A86-521F8FD8FF21}"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86937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7E329F-7C48-0D4E-9C4B-6A5317639147}"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0334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DBE6F-2C39-784E-B48D-7996268726EB}" type="datetime1">
              <a:rPr lang="en-IN" smtClean="0"/>
              <a:t>16-06-2020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13491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17E2CC-9975-0443-98DC-E18275986650}" type="datetime1">
              <a:rPr lang="en-IN" smtClean="0"/>
              <a:t>16-06-2020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61762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10571D-D460-8048-8B55-DD125431A658}" type="datetime1">
              <a:rPr lang="en-IN" smtClean="0"/>
              <a:t>16-06-2020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66643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AFCF43-323F-1542-BC37-F1C7B85966F0}" type="datetime1">
              <a:rPr lang="en-IN" smtClean="0"/>
              <a:t>16-06-2020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8633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39209-982D-DE43-B060-312BDDECB0A0}" type="datetime1">
              <a:rPr lang="en-IN" smtClean="0"/>
              <a:t>16-06-2020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58360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4978E-1500-3844-94D6-D15EEF42EF67}" type="datetime1">
              <a:rPr lang="en-IN" smtClean="0"/>
              <a:t>16-06-2020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98694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FBF324B-608D-344D-89FF-A3313BCCFE89}" type="datetime1">
              <a:rPr lang="en-IN" smtClean="0"/>
              <a:t>16-06-2020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12258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144D0B1-BF9F-9040-9431-B6330A609814}" type="datetime1">
              <a:rPr lang="en-IN" smtClean="0"/>
              <a:t>16-06-2020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936975510"/>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 /><Relationship Id="rId7" Type="http://schemas.microsoft.com/office/2007/relationships/diagramDrawing" Target="../diagrams/drawing8.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8.xml" /><Relationship Id="rId5" Type="http://schemas.openxmlformats.org/officeDocument/2006/relationships/diagramQuickStyle" Target="../diagrams/quickStyle8.xml" /><Relationship Id="rId4" Type="http://schemas.openxmlformats.org/officeDocument/2006/relationships/diagramLayout" Target="../diagrams/layout8.xml" /></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 /><Relationship Id="rId7" Type="http://schemas.microsoft.com/office/2007/relationships/diagramDrawing" Target="../diagrams/drawing9.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9.xml" /><Relationship Id="rId5" Type="http://schemas.openxmlformats.org/officeDocument/2006/relationships/diagramQuickStyle" Target="../diagrams/quickStyle9.xml" /><Relationship Id="rId4" Type="http://schemas.openxmlformats.org/officeDocument/2006/relationships/diagramLayout" Target="../diagrams/layout9.xml" /></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 /><Relationship Id="rId7" Type="http://schemas.microsoft.com/office/2007/relationships/diagramDrawing" Target="../diagrams/drawing10.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10.xml" /><Relationship Id="rId5" Type="http://schemas.openxmlformats.org/officeDocument/2006/relationships/diagramQuickStyle" Target="../diagrams/quickStyle10.xml" /><Relationship Id="rId4" Type="http://schemas.openxmlformats.org/officeDocument/2006/relationships/diagramLayout" Target="../diagrams/layout10.xml" /></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 /><Relationship Id="rId7" Type="http://schemas.microsoft.com/office/2007/relationships/diagramDrawing" Target="../diagrams/drawing11.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11.xml" /><Relationship Id="rId5" Type="http://schemas.openxmlformats.org/officeDocument/2006/relationships/diagramQuickStyle" Target="../diagrams/quickStyle11.xml" /><Relationship Id="rId4" Type="http://schemas.openxmlformats.org/officeDocument/2006/relationships/diagramLayout" Target="../diagrams/layout11.xm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xml.rels><?xml version="1.0" encoding="UTF-8" standalone="yes"?>
<Relationships xmlns="http://schemas.openxmlformats.org/package/2006/relationships"><Relationship Id="rId8" Type="http://schemas.microsoft.com/office/2007/relationships/diagramDrawing" Target="../diagrams/drawing2.xml" /><Relationship Id="rId3" Type="http://schemas.openxmlformats.org/officeDocument/2006/relationships/image" Target="../media/image1.jpeg" /><Relationship Id="rId7" Type="http://schemas.openxmlformats.org/officeDocument/2006/relationships/diagramColors" Target="../diagrams/colors2.xml"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diagramQuickStyle" Target="../diagrams/quickStyle2.xml" /><Relationship Id="rId5" Type="http://schemas.openxmlformats.org/officeDocument/2006/relationships/diagramLayout" Target="../diagrams/layout2.xml" /><Relationship Id="rId4" Type="http://schemas.openxmlformats.org/officeDocument/2006/relationships/diagramData" Target="../diagrams/data2.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 /><Relationship Id="rId7" Type="http://schemas.microsoft.com/office/2007/relationships/diagramDrawing" Target="../diagrams/drawing5.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5.xml" /><Relationship Id="rId5" Type="http://schemas.openxmlformats.org/officeDocument/2006/relationships/diagramQuickStyle" Target="../diagrams/quickStyle5.xml" /><Relationship Id="rId4" Type="http://schemas.openxmlformats.org/officeDocument/2006/relationships/diagramLayout" Target="../diagrams/layout5.xml" /></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 /><Relationship Id="rId7" Type="http://schemas.microsoft.com/office/2007/relationships/diagramDrawing" Target="../diagrams/drawing6.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6.xml" /><Relationship Id="rId5" Type="http://schemas.openxmlformats.org/officeDocument/2006/relationships/diagramQuickStyle" Target="../diagrams/quickStyle6.xml" /><Relationship Id="rId4" Type="http://schemas.openxmlformats.org/officeDocument/2006/relationships/diagramLayout" Target="../diagrams/layout6.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 /><Relationship Id="rId7" Type="http://schemas.microsoft.com/office/2007/relationships/diagramDrawing" Target="../diagrams/drawing7.xml"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diagramColors" Target="../diagrams/colors7.xml" /><Relationship Id="rId5" Type="http://schemas.openxmlformats.org/officeDocument/2006/relationships/diagramQuickStyle" Target="../diagrams/quickStyle7.xml" /><Relationship Id="rId4" Type="http://schemas.openxmlformats.org/officeDocument/2006/relationships/diagramLayout" Target="../diagrams/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indoor, wall, floor, room&#10;&#10;Description automatically generated">
            <a:extLst>
              <a:ext uri="{FF2B5EF4-FFF2-40B4-BE49-F238E27FC236}">
                <a16:creationId xmlns:a16="http://schemas.microsoft.com/office/drawing/2014/main" id="{9AD3B485-BB99-0840-AC43-7FE7D6FE8F61}"/>
              </a:ext>
            </a:extLst>
          </p:cNvPr>
          <p:cNvPicPr>
            <a:picLocks noChangeAspect="1"/>
          </p:cNvPicPr>
          <p:nvPr/>
        </p:nvPicPr>
        <p:blipFill rotWithShape="1">
          <a:blip r:embed="rId2">
            <a:alphaModFix/>
            <a:extLst>
              <a:ext uri="{28A0092B-C50C-407E-A947-70E740481C1C}">
                <a14:useLocalDpi xmlns:a14="http://schemas.microsoft.com/office/drawing/2010/main"/>
              </a:ext>
            </a:extLst>
          </a:blip>
          <a:srcRect/>
          <a:stretch/>
        </p:blipFill>
        <p:spPr>
          <a:xfrm>
            <a:off x="0" y="-5"/>
            <a:ext cx="12192000" cy="6858011"/>
          </a:xfrm>
          <a:prstGeom prst="rect">
            <a:avLst/>
          </a:prstGeom>
        </p:spPr>
      </p:pic>
      <p:sp>
        <p:nvSpPr>
          <p:cNvPr id="2" name="Title 1">
            <a:extLst>
              <a:ext uri="{FF2B5EF4-FFF2-40B4-BE49-F238E27FC236}">
                <a16:creationId xmlns:a16="http://schemas.microsoft.com/office/drawing/2014/main" id="{79D86993-5BA5-7449-8E5E-6E663BE39A2D}"/>
              </a:ext>
            </a:extLst>
          </p:cNvPr>
          <p:cNvSpPr>
            <a:spLocks noGrp="1"/>
          </p:cNvSpPr>
          <p:nvPr>
            <p:ph type="ctrTitle"/>
          </p:nvPr>
        </p:nvSpPr>
        <p:spPr>
          <a:xfrm>
            <a:off x="1126821" y="3217311"/>
            <a:ext cx="8825658" cy="1440415"/>
          </a:xfrm>
        </p:spPr>
        <p:txBody>
          <a:bodyPr vert="horz" lIns="91440" tIns="45720" rIns="91440" bIns="45720" rtlCol="0">
            <a:normAutofit/>
          </a:bodyPr>
          <a:lstStyle/>
          <a:p>
            <a:pPr algn="l">
              <a:lnSpc>
                <a:spcPct val="90000"/>
              </a:lnSpc>
            </a:pPr>
            <a:r>
              <a:rPr lang="en-US" sz="3200" b="1"/>
              <a:t>CASE STUDY:</a:t>
            </a:r>
            <a:br>
              <a:rPr lang="en-US" sz="3200" b="1"/>
            </a:br>
            <a:r>
              <a:rPr lang="en-US" sz="3200" b="1"/>
              <a:t>THE MACALLAN’S BRANDING RESPONSE TO THE SINGLE MALT WHISKY SHORTAGE. </a:t>
            </a:r>
          </a:p>
        </p:txBody>
      </p:sp>
      <p:sp>
        <p:nvSpPr>
          <p:cNvPr id="3" name="Subtitle 2">
            <a:extLst>
              <a:ext uri="{FF2B5EF4-FFF2-40B4-BE49-F238E27FC236}">
                <a16:creationId xmlns:a16="http://schemas.microsoft.com/office/drawing/2014/main" id="{B8A2D9B7-1D73-9A41-AEFD-B39BA98C9CCD}"/>
              </a:ext>
            </a:extLst>
          </p:cNvPr>
          <p:cNvSpPr>
            <a:spLocks noGrp="1"/>
          </p:cNvSpPr>
          <p:nvPr>
            <p:ph type="subTitle" idx="1"/>
          </p:nvPr>
        </p:nvSpPr>
        <p:spPr>
          <a:xfrm>
            <a:off x="1126821" y="4657726"/>
            <a:ext cx="8825658" cy="1225550"/>
          </a:xfrm>
        </p:spPr>
        <p:txBody>
          <a:bodyPr vert="horz" lIns="91440" tIns="45720" rIns="91440" bIns="45720" rtlCol="0">
            <a:normAutofit fontScale="92500" lnSpcReduction="20000"/>
          </a:bodyPr>
          <a:lstStyle/>
          <a:p>
            <a:pPr algn="l">
              <a:lnSpc>
                <a:spcPct val="90000"/>
              </a:lnSpc>
            </a:pPr>
            <a:r>
              <a:rPr lang="en-US" sz="2400" b="1">
                <a:solidFill>
                  <a:schemeClr val="tx2"/>
                </a:solidFill>
              </a:rPr>
              <a:t>CHETAN PADME 10393059</a:t>
            </a:r>
          </a:p>
          <a:p>
            <a:pPr algn="l">
              <a:lnSpc>
                <a:spcPct val="90000"/>
              </a:lnSpc>
            </a:pPr>
            <a:r>
              <a:rPr lang="en-US" sz="2400" b="1">
                <a:solidFill>
                  <a:schemeClr val="tx2"/>
                </a:solidFill>
              </a:rPr>
              <a:t>PAVAN PARDESHI 10380700</a:t>
            </a:r>
          </a:p>
          <a:p>
            <a:pPr algn="l">
              <a:lnSpc>
                <a:spcPct val="90000"/>
              </a:lnSpc>
            </a:pPr>
            <a:r>
              <a:rPr lang="en-US" sz="2400" b="1">
                <a:solidFill>
                  <a:schemeClr val="tx2"/>
                </a:solidFill>
              </a:rPr>
              <a:t>BHUSHAN CHAUDHARI 10517074</a:t>
            </a:r>
          </a:p>
          <a:p>
            <a:pPr>
              <a:lnSpc>
                <a:spcPct val="90000"/>
              </a:lnSpc>
              <a:buFont typeface="Wingdings 3" charset="2"/>
              <a:buChar char=""/>
            </a:pPr>
            <a:endParaRPr lang="en-US" sz="1100">
              <a:solidFill>
                <a:schemeClr val="tx1"/>
              </a:solidFill>
            </a:endParaRPr>
          </a:p>
        </p:txBody>
      </p:sp>
      <p:sp>
        <p:nvSpPr>
          <p:cNvPr id="4" name="Slide Number Placeholder 3">
            <a:extLst>
              <a:ext uri="{FF2B5EF4-FFF2-40B4-BE49-F238E27FC236}">
                <a16:creationId xmlns:a16="http://schemas.microsoft.com/office/drawing/2014/main" id="{E8DE99D0-391F-BB4A-9CB1-C771636CE5D7}"/>
              </a:ext>
            </a:extLst>
          </p:cNvPr>
          <p:cNvSpPr>
            <a:spLocks noGrp="1"/>
          </p:cNvSpPr>
          <p:nvPr>
            <p:ph type="sldNum" sz="quarter" idx="12"/>
          </p:nvPr>
        </p:nvSpPr>
        <p:spPr/>
        <p:txBody>
          <a:bodyPr/>
          <a:lstStyle/>
          <a:p>
            <a:fld id="{D57F1E4F-1CFF-5643-939E-02111984F565}" type="slidenum">
              <a:rPr lang="en-US" smtClean="0"/>
              <a:t>1</a:t>
            </a:fld>
            <a:endParaRPr lang="en-US"/>
          </a:p>
        </p:txBody>
      </p:sp>
    </p:spTree>
    <p:extLst>
      <p:ext uri="{BB962C8B-B14F-4D97-AF65-F5344CB8AC3E}">
        <p14:creationId xmlns:p14="http://schemas.microsoft.com/office/powerpoint/2010/main" val="3729508449"/>
      </p:ext>
    </p:extLst>
  </p:cSld>
  <p:clrMapOvr>
    <a:masterClrMapping/>
  </p:clrMapOvr>
  <mc:AlternateContent xmlns:mc="http://schemas.openxmlformats.org/markup-compatibility/2006" xmlns:p14="http://schemas.microsoft.com/office/powerpoint/2010/main">
    <mc:Choice Requires="p14">
      <p:transition spd="slow" p14:dur="2000" advTm="3251"/>
    </mc:Choice>
    <mc:Fallback xmlns="">
      <p:transition spd="slow" advTm="3251"/>
    </mc:Fallback>
  </mc:AlternateContent>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7777 0.18126" pathEditMode="relative" ptsTypes="AA">
                                      <p:cBhvr>
                                        <p:cTn id="6" dur="30000" fill="hold"/>
                                        <p:tgtEl>
                                          <p:spTgt spid="7"/>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7"/>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07777 0.18126 L 0 0" pathEditMode="relative" ptsTypes="AA">
                                      <p:cBhvr>
                                        <p:cTn id="11" dur="30000" fill="hold"/>
                                        <p:tgtEl>
                                          <p:spTgt spid="7"/>
                                        </p:tgtEl>
                                        <p:attrNameLst>
                                          <p:attrName>ppt_x</p:attrName>
                                          <p:attrName>ppt_y</p:attrName>
                                        </p:attrNameLst>
                                      </p:cBhvr>
                                    </p:animMotion>
                                  </p:childTnLst>
                                </p:cTn>
                              </p:par>
                              <p:par>
                                <p:cTn id="12" presetID="6" presetClass="emph" presetSubtype="0" accel="50000" decel="50000" fill="hold" nodeType="withEffect">
                                  <p:stCondLst>
                                    <p:cond delay="5000"/>
                                  </p:stCondLst>
                                  <p:childTnLst>
                                    <p:animScale>
                                      <p:cBhvr>
                                        <p:cTn id="13" dur="30000" fill="hold"/>
                                        <p:tgtEl>
                                          <p:spTgt spid="7"/>
                                        </p:tgtEl>
                                      </p:cBhvr>
                                      <p:by x="150000" y="150000"/>
                                      <p:to x="100000" y="100000"/>
                                    </p:animScale>
                                  </p:childTnLst>
                                </p:cTn>
                              </p:par>
                            </p:childTnLst>
                          </p:cTn>
                        </p:par>
                        <p:par>
                          <p:cTn id="14" fill="hold">
                            <p:stCondLst>
                              <p:cond delay="65000"/>
                            </p:stCondLst>
                            <p:childTnLst>
                              <p:par>
                                <p:cTn id="15" presetID="0" presetClass="path" presetSubtype="0" accel="50000" decel="50000" fill="hold" nodeType="afterEffect">
                                  <p:stCondLst>
                                    <p:cond delay="0"/>
                                  </p:stCondLst>
                                  <p:childTnLst>
                                    <p:animMotion origin="layout" path="M 0 0 L 0 0" pathEditMode="relative" ptsTypes="AA">
                                      <p:cBhvr>
                                        <p:cTn id="16" dur="5000" fill="hold"/>
                                        <p:tgtEl>
                                          <p:spTgt spid="7"/>
                                        </p:tgtEl>
                                        <p:attrNameLst>
                                          <p:attrName>ppt_x</p:attrName>
                                          <p:attrName>ppt_y</p:attrName>
                                        </p:attrNameLst>
                                      </p:cBhvr>
                                    </p:animMotion>
                                  </p:childTnLst>
                                </p:cTn>
                              </p:par>
                            </p:childTnLst>
                          </p:cTn>
                        </p:par>
                      </p:childTnLst>
                    </p:cTn>
                  </p:par>
                </p:childTnLst>
              </p:cTn>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2460-5042-B54D-B3EC-A504DEC845AE}"/>
              </a:ext>
            </a:extLst>
          </p:cNvPr>
          <p:cNvSpPr>
            <a:spLocks noGrp="1"/>
          </p:cNvSpPr>
          <p:nvPr>
            <p:ph type="title"/>
          </p:nvPr>
        </p:nvSpPr>
        <p:spPr>
          <a:xfrm>
            <a:off x="1141413" y="609600"/>
            <a:ext cx="9905998" cy="1468582"/>
          </a:xfrm>
        </p:spPr>
        <p:txBody>
          <a:bodyPr>
            <a:normAutofit/>
          </a:bodyPr>
          <a:lstStyle/>
          <a:p>
            <a:r>
              <a:rPr lang="en-US" sz="3600" b="1"/>
              <a:t>Overall current scenario</a:t>
            </a:r>
          </a:p>
        </p:txBody>
      </p:sp>
      <p:sp>
        <p:nvSpPr>
          <p:cNvPr id="4" name="Slide Number Placeholder 3">
            <a:extLst>
              <a:ext uri="{FF2B5EF4-FFF2-40B4-BE49-F238E27FC236}">
                <a16:creationId xmlns:a16="http://schemas.microsoft.com/office/drawing/2014/main" id="{73E1767F-DCC4-8F48-A94E-BF8B7B4DF2C0}"/>
              </a:ext>
            </a:extLst>
          </p:cNvPr>
          <p:cNvSpPr>
            <a:spLocks noGrp="1"/>
          </p:cNvSpPr>
          <p:nvPr>
            <p:ph type="sldNum" sz="quarter" idx="12"/>
          </p:nvPr>
        </p:nvSpPr>
        <p:spPr>
          <a:xfrm>
            <a:off x="10514012" y="5883275"/>
            <a:ext cx="551167" cy="365125"/>
          </a:xfrm>
        </p:spPr>
        <p:txBody>
          <a:bodyPr>
            <a:normAutofit/>
          </a:bodyPr>
          <a:lstStyle/>
          <a:p>
            <a:pPr>
              <a:spcAft>
                <a:spcPts val="600"/>
              </a:spcAft>
            </a:pPr>
            <a:fld id="{D57F1E4F-1CFF-5643-939E-02111984F565}" type="slidenum">
              <a:rPr lang="en-US" smtClean="0"/>
              <a:pPr>
                <a:spcAft>
                  <a:spcPts val="600"/>
                </a:spcAft>
              </a:pPr>
              <a:t>10</a:t>
            </a:fld>
            <a:endParaRPr lang="en-US"/>
          </a:p>
        </p:txBody>
      </p:sp>
      <p:graphicFrame>
        <p:nvGraphicFramePr>
          <p:cNvPr id="6" name="Content Placeholder 2">
            <a:extLst>
              <a:ext uri="{FF2B5EF4-FFF2-40B4-BE49-F238E27FC236}">
                <a16:creationId xmlns:a16="http://schemas.microsoft.com/office/drawing/2014/main" id="{B31249B5-261C-4C38-B3FA-1E0722745D50}"/>
              </a:ext>
            </a:extLst>
          </p:cNvPr>
          <p:cNvGraphicFramePr>
            <a:graphicFrameLocks noGrp="1"/>
          </p:cNvGraphicFramePr>
          <p:nvPr>
            <p:ph idx="1"/>
            <p:extLst>
              <p:ext uri="{D42A27DB-BD31-4B8C-83A1-F6EECF244321}">
                <p14:modId xmlns:p14="http://schemas.microsoft.com/office/powerpoint/2010/main" val="1124678239"/>
              </p:ext>
            </p:extLst>
          </p:nvPr>
        </p:nvGraphicFramePr>
        <p:xfrm>
          <a:off x="658812" y="2078182"/>
          <a:ext cx="10874375" cy="4357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277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AD63-E7D5-9B43-94A4-FEF927B1327E}"/>
              </a:ext>
            </a:extLst>
          </p:cNvPr>
          <p:cNvSpPr>
            <a:spLocks noGrp="1"/>
          </p:cNvSpPr>
          <p:nvPr>
            <p:ph type="title"/>
          </p:nvPr>
        </p:nvSpPr>
        <p:spPr>
          <a:xfrm>
            <a:off x="669851" y="1430179"/>
            <a:ext cx="3029313" cy="3675908"/>
          </a:xfrm>
        </p:spPr>
        <p:txBody>
          <a:bodyPr anchor="ctr">
            <a:normAutofit/>
          </a:bodyPr>
          <a:lstStyle/>
          <a:p>
            <a:r>
              <a:rPr lang="en-US" sz="3400" b="1"/>
              <a:t>Competitive analysis</a:t>
            </a:r>
            <a:endParaRPr lang="en-US" sz="3400"/>
          </a:p>
        </p:txBody>
      </p:sp>
      <p:sp>
        <p:nvSpPr>
          <p:cNvPr id="17" name="Rectangle 10">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2">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9" name="Rectangle 14">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Slide Number Placeholder 3">
            <a:extLst>
              <a:ext uri="{FF2B5EF4-FFF2-40B4-BE49-F238E27FC236}">
                <a16:creationId xmlns:a16="http://schemas.microsoft.com/office/drawing/2014/main" id="{94F7B7A0-85CF-DC4C-B53D-133AE321115C}"/>
              </a:ext>
            </a:extLst>
          </p:cNvPr>
          <p:cNvSpPr>
            <a:spLocks noGrp="1"/>
          </p:cNvSpPr>
          <p:nvPr>
            <p:ph type="sldNum" sz="quarter" idx="12"/>
          </p:nvPr>
        </p:nvSpPr>
        <p:spPr>
          <a:xfrm>
            <a:off x="10514012" y="5883275"/>
            <a:ext cx="551167" cy="365125"/>
          </a:xfrm>
        </p:spPr>
        <p:txBody>
          <a:bodyPr>
            <a:normAutofit/>
          </a:bodyPr>
          <a:lstStyle/>
          <a:p>
            <a:pPr>
              <a:spcAft>
                <a:spcPts val="600"/>
              </a:spcAft>
            </a:pPr>
            <a:fld id="{D57F1E4F-1CFF-5643-939E-02111984F565}" type="slidenum">
              <a:rPr lang="en-US" smtClean="0"/>
              <a:pPr>
                <a:spcAft>
                  <a:spcPts val="600"/>
                </a:spcAft>
              </a:pPr>
              <a:t>11</a:t>
            </a:fld>
            <a:endParaRPr lang="en-US"/>
          </a:p>
        </p:txBody>
      </p:sp>
      <p:graphicFrame>
        <p:nvGraphicFramePr>
          <p:cNvPr id="20" name="Content Placeholder 2">
            <a:extLst>
              <a:ext uri="{FF2B5EF4-FFF2-40B4-BE49-F238E27FC236}">
                <a16:creationId xmlns:a16="http://schemas.microsoft.com/office/drawing/2014/main" id="{0A1A443A-A0B4-4343-881E-5663A5215635}"/>
              </a:ext>
            </a:extLst>
          </p:cNvPr>
          <p:cNvGraphicFramePr>
            <a:graphicFrameLocks noGrp="1"/>
          </p:cNvGraphicFramePr>
          <p:nvPr>
            <p:ph idx="1"/>
            <p:extLst>
              <p:ext uri="{D42A27DB-BD31-4B8C-83A1-F6EECF244321}">
                <p14:modId xmlns:p14="http://schemas.microsoft.com/office/powerpoint/2010/main" val="2311668243"/>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284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8B04-4F2B-1F48-AAEF-5F50B0E0C590}"/>
              </a:ext>
            </a:extLst>
          </p:cNvPr>
          <p:cNvSpPr>
            <a:spLocks noGrp="1"/>
          </p:cNvSpPr>
          <p:nvPr>
            <p:ph type="title"/>
          </p:nvPr>
        </p:nvSpPr>
        <p:spPr>
          <a:xfrm>
            <a:off x="1141413" y="609600"/>
            <a:ext cx="9905998" cy="1468582"/>
          </a:xfrm>
        </p:spPr>
        <p:txBody>
          <a:bodyPr>
            <a:normAutofit/>
          </a:bodyPr>
          <a:lstStyle/>
          <a:p>
            <a:r>
              <a:rPr lang="en-IN" sz="3600" b="1"/>
              <a:t>FUTURE PROSPECTS</a:t>
            </a:r>
          </a:p>
        </p:txBody>
      </p:sp>
      <p:graphicFrame>
        <p:nvGraphicFramePr>
          <p:cNvPr id="14" name="Content Placeholder 2">
            <a:extLst>
              <a:ext uri="{FF2B5EF4-FFF2-40B4-BE49-F238E27FC236}">
                <a16:creationId xmlns:a16="http://schemas.microsoft.com/office/drawing/2014/main" id="{EAF6B785-EBBD-4B1D-8C6C-299682E941A7}"/>
              </a:ext>
            </a:extLst>
          </p:cNvPr>
          <p:cNvGraphicFramePr>
            <a:graphicFrameLocks noGrp="1"/>
          </p:cNvGraphicFramePr>
          <p:nvPr>
            <p:ph idx="1"/>
            <p:extLst>
              <p:ext uri="{D42A27DB-BD31-4B8C-83A1-F6EECF244321}">
                <p14:modId xmlns:p14="http://schemas.microsoft.com/office/powerpoint/2010/main" val="215996990"/>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ECA34D7-0FCE-E745-AACA-9D1863651097}"/>
              </a:ext>
            </a:extLst>
          </p:cNvPr>
          <p:cNvSpPr>
            <a:spLocks noGrp="1"/>
          </p:cNvSpPr>
          <p:nvPr>
            <p:ph type="sldNum" sz="quarter" idx="12"/>
          </p:nvPr>
        </p:nvSpPr>
        <p:spPr/>
        <p:txBody>
          <a:bodyPr/>
          <a:lstStyle/>
          <a:p>
            <a:fld id="{D57F1E4F-1CFF-5643-939E-02111984F565}" type="slidenum">
              <a:rPr lang="en-US" smtClean="0"/>
              <a:t>12</a:t>
            </a:fld>
            <a:endParaRPr lang="en-US"/>
          </a:p>
        </p:txBody>
      </p:sp>
    </p:spTree>
    <p:extLst>
      <p:ext uri="{BB962C8B-B14F-4D97-AF65-F5344CB8AC3E}">
        <p14:creationId xmlns:p14="http://schemas.microsoft.com/office/powerpoint/2010/main" val="119092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8B04-4F2B-1F48-AAEF-5F50B0E0C590}"/>
              </a:ext>
            </a:extLst>
          </p:cNvPr>
          <p:cNvSpPr>
            <a:spLocks noGrp="1"/>
          </p:cNvSpPr>
          <p:nvPr>
            <p:ph type="title"/>
          </p:nvPr>
        </p:nvSpPr>
        <p:spPr>
          <a:xfrm>
            <a:off x="1" y="1430179"/>
            <a:ext cx="4039156" cy="4846796"/>
          </a:xfrm>
        </p:spPr>
        <p:txBody>
          <a:bodyPr anchor="ctr">
            <a:normAutofit/>
          </a:bodyPr>
          <a:lstStyle/>
          <a:p>
            <a:r>
              <a:rPr lang="en-IN" sz="3100" b="1"/>
              <a:t>RECOMMENDATION</a:t>
            </a:r>
          </a:p>
        </p:txBody>
      </p:sp>
      <p:sp>
        <p:nvSpPr>
          <p:cNvPr id="33" name="Rectangle 32">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7" name="Rectangle 36">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8" name="Content Placeholder 2">
            <a:extLst>
              <a:ext uri="{FF2B5EF4-FFF2-40B4-BE49-F238E27FC236}">
                <a16:creationId xmlns:a16="http://schemas.microsoft.com/office/drawing/2014/main" id="{4DB3B2D0-1A41-4E9C-8571-68A8197C2C40}"/>
              </a:ext>
            </a:extLst>
          </p:cNvPr>
          <p:cNvGraphicFramePr>
            <a:graphicFrameLocks noGrp="1"/>
          </p:cNvGraphicFramePr>
          <p:nvPr>
            <p:ph idx="1"/>
            <p:extLst>
              <p:ext uri="{D42A27DB-BD31-4B8C-83A1-F6EECF244321}">
                <p14:modId xmlns:p14="http://schemas.microsoft.com/office/powerpoint/2010/main" val="1207106114"/>
              </p:ext>
            </p:extLst>
          </p:nvPr>
        </p:nvGraphicFramePr>
        <p:xfrm>
          <a:off x="4817911" y="796925"/>
          <a:ext cx="6704238" cy="5264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6D31491-0716-C543-B270-3DABFD7D5B96}"/>
              </a:ext>
            </a:extLst>
          </p:cNvPr>
          <p:cNvSpPr>
            <a:spLocks noGrp="1"/>
          </p:cNvSpPr>
          <p:nvPr>
            <p:ph type="sldNum" sz="quarter" idx="12"/>
          </p:nvPr>
        </p:nvSpPr>
        <p:spPr>
          <a:xfrm>
            <a:off x="10970982" y="6276975"/>
            <a:ext cx="551167" cy="365125"/>
          </a:xfrm>
        </p:spPr>
        <p:txBody>
          <a:bodyPr/>
          <a:lstStyle/>
          <a:p>
            <a:fld id="{D57F1E4F-1CFF-5643-939E-02111984F565}" type="slidenum">
              <a:rPr lang="en-US" smtClean="0"/>
              <a:t>13</a:t>
            </a:fld>
            <a:endParaRPr lang="en-US"/>
          </a:p>
        </p:txBody>
      </p:sp>
    </p:spTree>
    <p:extLst>
      <p:ext uri="{BB962C8B-B14F-4D97-AF65-F5344CB8AC3E}">
        <p14:creationId xmlns:p14="http://schemas.microsoft.com/office/powerpoint/2010/main" val="296200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687E-F7E4-1444-BABF-29915FA13195}"/>
              </a:ext>
            </a:extLst>
          </p:cNvPr>
          <p:cNvSpPr>
            <a:spLocks noGrp="1"/>
          </p:cNvSpPr>
          <p:nvPr>
            <p:ph type="title"/>
          </p:nvPr>
        </p:nvSpPr>
        <p:spPr>
          <a:xfrm>
            <a:off x="1195251" y="847726"/>
            <a:ext cx="7252845" cy="4029412"/>
          </a:xfrm>
        </p:spPr>
        <p:txBody>
          <a:bodyPr vert="horz" lIns="91440" tIns="45720" rIns="91440" bIns="45720" rtlCol="0" anchor="b">
            <a:normAutofit/>
          </a:bodyPr>
          <a:lstStyle/>
          <a:p>
            <a:pPr algn="r"/>
            <a:r>
              <a:rPr lang="en-US" sz="6600" b="1">
                <a:effectLst>
                  <a:glow rad="38100">
                    <a:schemeClr val="bg1">
                      <a:lumMod val="65000"/>
                      <a:lumOff val="35000"/>
                      <a:alpha val="50000"/>
                    </a:schemeClr>
                  </a:glow>
                  <a:outerShdw blurRad="28575" dist="31750" dir="13200000" algn="tl" rotWithShape="0">
                    <a:srgbClr val="000000">
                      <a:alpha val="25000"/>
                    </a:srgbClr>
                  </a:outerShdw>
                </a:effectLst>
              </a:rPr>
              <a:t>THANK YOU.</a:t>
            </a:r>
          </a:p>
        </p:txBody>
      </p:sp>
      <p:sp>
        <p:nvSpPr>
          <p:cNvPr id="12" name="Rectangle 6">
            <a:extLst>
              <a:ext uri="{FF2B5EF4-FFF2-40B4-BE49-F238E27FC236}">
                <a16:creationId xmlns:a16="http://schemas.microsoft.com/office/drawing/2014/main" id="{DBAB564B-ADD8-4689-B47D-479E0B6B4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66900" y="1"/>
            <a:ext cx="3125099" cy="6858000"/>
          </a:xfrm>
          <a:prstGeom prst="rect">
            <a:avLst/>
          </a:prstGeom>
          <a:solidFill>
            <a:srgbClr val="363D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A634D109-15AA-4283-A14C-F630CD88D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895765"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 name="Straight Connector 10">
            <a:extLst>
              <a:ext uri="{FF2B5EF4-FFF2-40B4-BE49-F238E27FC236}">
                <a16:creationId xmlns:a16="http://schemas.microsoft.com/office/drawing/2014/main" id="{AF1E8C17-E280-423E-BE27-607AA18BD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066901" y="1"/>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outerShdw blurRad="57150" dist="25400" algn="l" rotWithShape="0">
              <a:prstClr val="black">
                <a:alpha val="7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Slide Number Placeholder 2">
            <a:extLst>
              <a:ext uri="{FF2B5EF4-FFF2-40B4-BE49-F238E27FC236}">
                <a16:creationId xmlns:a16="http://schemas.microsoft.com/office/drawing/2014/main" id="{8E9A0CE0-7836-B74D-914F-A9ECA4997283}"/>
              </a:ext>
            </a:extLst>
          </p:cNvPr>
          <p:cNvSpPr>
            <a:spLocks noGrp="1"/>
          </p:cNvSpPr>
          <p:nvPr>
            <p:ph type="sldNum" sz="quarter" idx="12"/>
          </p:nvPr>
        </p:nvSpPr>
        <p:spPr/>
        <p:txBody>
          <a:bodyPr/>
          <a:lstStyle/>
          <a:p>
            <a:fld id="{D57F1E4F-1CFF-5643-939E-02111984F565}" type="slidenum">
              <a:rPr lang="en-US" smtClean="0"/>
              <a:t>14</a:t>
            </a:fld>
            <a:endParaRPr lang="en-US"/>
          </a:p>
        </p:txBody>
      </p:sp>
    </p:spTree>
    <p:extLst>
      <p:ext uri="{BB962C8B-B14F-4D97-AF65-F5344CB8AC3E}">
        <p14:creationId xmlns:p14="http://schemas.microsoft.com/office/powerpoint/2010/main" val="275368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1D3B-A987-624B-B012-87BE1E12E9F0}"/>
              </a:ext>
            </a:extLst>
          </p:cNvPr>
          <p:cNvSpPr>
            <a:spLocks noGrp="1"/>
          </p:cNvSpPr>
          <p:nvPr>
            <p:ph type="title"/>
          </p:nvPr>
        </p:nvSpPr>
        <p:spPr>
          <a:xfrm>
            <a:off x="1141413" y="609600"/>
            <a:ext cx="9905998" cy="750332"/>
          </a:xfrm>
        </p:spPr>
        <p:txBody>
          <a:bodyPr>
            <a:normAutofit/>
          </a:bodyPr>
          <a:lstStyle/>
          <a:p>
            <a:r>
              <a:rPr lang="en-US" sz="3600" b="1"/>
              <a:t>HISTORY</a:t>
            </a:r>
            <a:endParaRPr lang="en-US" b="1"/>
          </a:p>
        </p:txBody>
      </p:sp>
      <p:graphicFrame>
        <p:nvGraphicFramePr>
          <p:cNvPr id="44" name="Content Placeholder 2">
            <a:extLst>
              <a:ext uri="{FF2B5EF4-FFF2-40B4-BE49-F238E27FC236}">
                <a16:creationId xmlns:a16="http://schemas.microsoft.com/office/drawing/2014/main" id="{1E1DF462-0247-41E5-92CB-C2BAB94DC654}"/>
              </a:ext>
            </a:extLst>
          </p:cNvPr>
          <p:cNvGraphicFramePr/>
          <p:nvPr>
            <p:extLst>
              <p:ext uri="{D42A27DB-BD31-4B8C-83A1-F6EECF244321}">
                <p14:modId xmlns:p14="http://schemas.microsoft.com/office/powerpoint/2010/main" val="1960447738"/>
              </p:ext>
            </p:extLst>
          </p:nvPr>
        </p:nvGraphicFramePr>
        <p:xfrm>
          <a:off x="618978" y="900332"/>
          <a:ext cx="11099410" cy="5348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3D57DDF2-C02D-BE4D-B984-5B39A0626556}"/>
              </a:ext>
            </a:extLst>
          </p:cNvPr>
          <p:cNvSpPr>
            <a:spLocks noGrp="1"/>
          </p:cNvSpPr>
          <p:nvPr>
            <p:ph type="sldNum" sz="quarter" idx="12"/>
          </p:nvPr>
        </p:nvSpPr>
        <p:spPr/>
        <p:txBody>
          <a:bodyPr/>
          <a:lstStyle/>
          <a:p>
            <a:fld id="{D57F1E4F-1CFF-5643-939E-02111984F565}" type="slidenum">
              <a:rPr lang="en-US" smtClean="0"/>
              <a:t>2</a:t>
            </a:fld>
            <a:endParaRPr lang="en-US"/>
          </a:p>
        </p:txBody>
      </p:sp>
    </p:spTree>
    <p:extLst>
      <p:ext uri="{BB962C8B-B14F-4D97-AF65-F5344CB8AC3E}">
        <p14:creationId xmlns:p14="http://schemas.microsoft.com/office/powerpoint/2010/main" val="133254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1D3B-A987-624B-B012-87BE1E12E9F0}"/>
              </a:ext>
            </a:extLst>
          </p:cNvPr>
          <p:cNvSpPr>
            <a:spLocks noGrp="1"/>
          </p:cNvSpPr>
          <p:nvPr>
            <p:ph type="title"/>
          </p:nvPr>
        </p:nvSpPr>
        <p:spPr>
          <a:xfrm>
            <a:off x="1141413" y="609600"/>
            <a:ext cx="9905998" cy="712304"/>
          </a:xfrm>
        </p:spPr>
        <p:txBody>
          <a:bodyPr>
            <a:normAutofit/>
          </a:bodyPr>
          <a:lstStyle/>
          <a:p>
            <a:r>
              <a:rPr lang="en-US" sz="3600" b="1"/>
              <a:t>PROBLEMS</a:t>
            </a:r>
          </a:p>
        </p:txBody>
      </p:sp>
      <p:graphicFrame>
        <p:nvGraphicFramePr>
          <p:cNvPr id="32" name="Content Placeholder 2">
            <a:extLst>
              <a:ext uri="{FF2B5EF4-FFF2-40B4-BE49-F238E27FC236}">
                <a16:creationId xmlns:a16="http://schemas.microsoft.com/office/drawing/2014/main" id="{CFA62AAC-FCEE-4B9B-B329-0CDA9BD8D9A3}"/>
              </a:ext>
            </a:extLst>
          </p:cNvPr>
          <p:cNvGraphicFramePr>
            <a:graphicFrameLocks noGrp="1"/>
          </p:cNvGraphicFramePr>
          <p:nvPr>
            <p:ph idx="1"/>
            <p:extLst>
              <p:ext uri="{D42A27DB-BD31-4B8C-83A1-F6EECF244321}">
                <p14:modId xmlns:p14="http://schemas.microsoft.com/office/powerpoint/2010/main" val="2067511007"/>
              </p:ext>
            </p:extLst>
          </p:nvPr>
        </p:nvGraphicFramePr>
        <p:xfrm>
          <a:off x="1141413" y="1729409"/>
          <a:ext cx="9906000" cy="46585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F4451AD7-39D0-C64C-96B9-A502A21D45BF}"/>
              </a:ext>
            </a:extLst>
          </p:cNvPr>
          <p:cNvSpPr>
            <a:spLocks noGrp="1"/>
          </p:cNvSpPr>
          <p:nvPr>
            <p:ph type="sldNum" sz="quarter" idx="12"/>
          </p:nvPr>
        </p:nvSpPr>
        <p:spPr/>
        <p:txBody>
          <a:bodyPr/>
          <a:lstStyle/>
          <a:p>
            <a:fld id="{D57F1E4F-1CFF-5643-939E-02111984F565}" type="slidenum">
              <a:rPr lang="en-US" smtClean="0"/>
              <a:t>3</a:t>
            </a:fld>
            <a:endParaRPr lang="en-US"/>
          </a:p>
        </p:txBody>
      </p:sp>
    </p:spTree>
    <p:extLst>
      <p:ext uri="{BB962C8B-B14F-4D97-AF65-F5344CB8AC3E}">
        <p14:creationId xmlns:p14="http://schemas.microsoft.com/office/powerpoint/2010/main" val="35987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1D3B-A987-624B-B012-87BE1E12E9F0}"/>
              </a:ext>
            </a:extLst>
          </p:cNvPr>
          <p:cNvSpPr>
            <a:spLocks noGrp="1"/>
          </p:cNvSpPr>
          <p:nvPr>
            <p:ph type="title"/>
          </p:nvPr>
        </p:nvSpPr>
        <p:spPr>
          <a:xfrm>
            <a:off x="1141413" y="609600"/>
            <a:ext cx="9905998" cy="749300"/>
          </a:xfrm>
        </p:spPr>
        <p:txBody>
          <a:bodyPr>
            <a:normAutofit/>
          </a:bodyPr>
          <a:lstStyle/>
          <a:p>
            <a:r>
              <a:rPr lang="en-US" sz="3600" b="1"/>
              <a:t>ACTIONS TAKEN</a:t>
            </a:r>
          </a:p>
        </p:txBody>
      </p:sp>
      <p:graphicFrame>
        <p:nvGraphicFramePr>
          <p:cNvPr id="44" name="Content Placeholder 2">
            <a:extLst>
              <a:ext uri="{FF2B5EF4-FFF2-40B4-BE49-F238E27FC236}">
                <a16:creationId xmlns:a16="http://schemas.microsoft.com/office/drawing/2014/main" id="{1E1DF462-0247-41E5-92CB-C2BAB94DC654}"/>
              </a:ext>
            </a:extLst>
          </p:cNvPr>
          <p:cNvGraphicFramePr/>
          <p:nvPr>
            <p:extLst>
              <p:ext uri="{D42A27DB-BD31-4B8C-83A1-F6EECF244321}">
                <p14:modId xmlns:p14="http://schemas.microsoft.com/office/powerpoint/2010/main" val="953827535"/>
              </p:ext>
            </p:extLst>
          </p:nvPr>
        </p:nvGraphicFramePr>
        <p:xfrm>
          <a:off x="1141413" y="1358900"/>
          <a:ext cx="9906000" cy="4889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1C2508E-B5D0-7B40-A940-BF6C33D82F0C}"/>
              </a:ext>
            </a:extLst>
          </p:cNvPr>
          <p:cNvSpPr>
            <a:spLocks noGrp="1"/>
          </p:cNvSpPr>
          <p:nvPr>
            <p:ph type="sldNum" sz="quarter" idx="12"/>
          </p:nvPr>
        </p:nvSpPr>
        <p:spPr/>
        <p:txBody>
          <a:bodyPr/>
          <a:lstStyle/>
          <a:p>
            <a:fld id="{D57F1E4F-1CFF-5643-939E-02111984F565}" type="slidenum">
              <a:rPr lang="en-US" smtClean="0"/>
              <a:t>4</a:t>
            </a:fld>
            <a:endParaRPr lang="en-US"/>
          </a:p>
        </p:txBody>
      </p:sp>
    </p:spTree>
    <p:extLst>
      <p:ext uri="{BB962C8B-B14F-4D97-AF65-F5344CB8AC3E}">
        <p14:creationId xmlns:p14="http://schemas.microsoft.com/office/powerpoint/2010/main" val="197269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1D3B-A987-624B-B012-87BE1E12E9F0}"/>
              </a:ext>
            </a:extLst>
          </p:cNvPr>
          <p:cNvSpPr>
            <a:spLocks noGrp="1"/>
          </p:cNvSpPr>
          <p:nvPr>
            <p:ph type="title"/>
          </p:nvPr>
        </p:nvSpPr>
        <p:spPr>
          <a:xfrm>
            <a:off x="1141413" y="609600"/>
            <a:ext cx="9905998" cy="692426"/>
          </a:xfrm>
        </p:spPr>
        <p:txBody>
          <a:bodyPr>
            <a:normAutofit/>
          </a:bodyPr>
          <a:lstStyle/>
          <a:p>
            <a:r>
              <a:rPr lang="en-US" sz="3600" b="1"/>
              <a:t>PESTEL ANALYSIS</a:t>
            </a:r>
          </a:p>
        </p:txBody>
      </p:sp>
      <p:graphicFrame>
        <p:nvGraphicFramePr>
          <p:cNvPr id="5" name="Content Placeholder 2">
            <a:extLst>
              <a:ext uri="{FF2B5EF4-FFF2-40B4-BE49-F238E27FC236}">
                <a16:creationId xmlns:a16="http://schemas.microsoft.com/office/drawing/2014/main" id="{87E86EA0-59E0-4F6D-B5B1-0F3C48DDC03B}"/>
              </a:ext>
            </a:extLst>
          </p:cNvPr>
          <p:cNvGraphicFramePr>
            <a:graphicFrameLocks noGrp="1"/>
          </p:cNvGraphicFramePr>
          <p:nvPr>
            <p:ph idx="1"/>
            <p:extLst>
              <p:ext uri="{D42A27DB-BD31-4B8C-83A1-F6EECF244321}">
                <p14:modId xmlns:p14="http://schemas.microsoft.com/office/powerpoint/2010/main" val="3770457205"/>
              </p:ext>
            </p:extLst>
          </p:nvPr>
        </p:nvGraphicFramePr>
        <p:xfrm>
          <a:off x="1141413" y="2286000"/>
          <a:ext cx="9906000" cy="3387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44979249-401A-EA48-B396-D17BFBC08699}"/>
              </a:ext>
            </a:extLst>
          </p:cNvPr>
          <p:cNvSpPr>
            <a:spLocks noGrp="1"/>
          </p:cNvSpPr>
          <p:nvPr>
            <p:ph type="sldNum" sz="quarter" idx="12"/>
          </p:nvPr>
        </p:nvSpPr>
        <p:spPr/>
        <p:txBody>
          <a:bodyPr/>
          <a:lstStyle/>
          <a:p>
            <a:fld id="{D57F1E4F-1CFF-5643-939E-02111984F565}" type="slidenum">
              <a:rPr lang="en-US" smtClean="0"/>
              <a:t>5</a:t>
            </a:fld>
            <a:endParaRPr lang="en-US"/>
          </a:p>
        </p:txBody>
      </p:sp>
    </p:spTree>
    <p:extLst>
      <p:ext uri="{BB962C8B-B14F-4D97-AF65-F5344CB8AC3E}">
        <p14:creationId xmlns:p14="http://schemas.microsoft.com/office/powerpoint/2010/main" val="40094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1D3B-A987-624B-B012-87BE1E12E9F0}"/>
              </a:ext>
            </a:extLst>
          </p:cNvPr>
          <p:cNvSpPr>
            <a:spLocks noGrp="1"/>
          </p:cNvSpPr>
          <p:nvPr>
            <p:ph type="title"/>
          </p:nvPr>
        </p:nvSpPr>
        <p:spPr>
          <a:xfrm>
            <a:off x="1134117" y="616392"/>
            <a:ext cx="9923766" cy="1042287"/>
          </a:xfrm>
        </p:spPr>
        <p:txBody>
          <a:bodyPr anchor="t">
            <a:normAutofit fontScale="90000"/>
          </a:bodyPr>
          <a:lstStyle/>
          <a:p>
            <a:pPr>
              <a:lnSpc>
                <a:spcPct val="90000"/>
              </a:lnSpc>
            </a:pPr>
            <a:r>
              <a:rPr lang="en-US" sz="3600" b="1"/>
              <a:t>STRATEGIES IN DIFFERERNT MARKETS</a:t>
            </a:r>
            <a:br>
              <a:rPr lang="en-US" sz="3600" b="1"/>
            </a:br>
            <a:r>
              <a:rPr lang="en-US" sz="3600" b="1"/>
              <a:t>PORTFOLIO</a:t>
            </a:r>
          </a:p>
        </p:txBody>
      </p:sp>
      <p:graphicFrame>
        <p:nvGraphicFramePr>
          <p:cNvPr id="5" name="Content Placeholder 2">
            <a:extLst>
              <a:ext uri="{FF2B5EF4-FFF2-40B4-BE49-F238E27FC236}">
                <a16:creationId xmlns:a16="http://schemas.microsoft.com/office/drawing/2014/main" id="{8DE7F3A5-2BEC-4894-A57D-BE860CEE8047}"/>
              </a:ext>
            </a:extLst>
          </p:cNvPr>
          <p:cNvGraphicFramePr>
            <a:graphicFrameLocks noGrp="1"/>
          </p:cNvGraphicFramePr>
          <p:nvPr>
            <p:ph idx="1"/>
            <p:extLst>
              <p:ext uri="{D42A27DB-BD31-4B8C-83A1-F6EECF244321}">
                <p14:modId xmlns:p14="http://schemas.microsoft.com/office/powerpoint/2010/main" val="3182671584"/>
              </p:ext>
            </p:extLst>
          </p:nvPr>
        </p:nvGraphicFramePr>
        <p:xfrm>
          <a:off x="1134117" y="1973118"/>
          <a:ext cx="9923767" cy="3830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2264055-2CB3-DE48-8CB2-9C64EC880738}"/>
              </a:ext>
            </a:extLst>
          </p:cNvPr>
          <p:cNvSpPr>
            <a:spLocks noGrp="1"/>
          </p:cNvSpPr>
          <p:nvPr>
            <p:ph type="sldNum" sz="quarter" idx="12"/>
          </p:nvPr>
        </p:nvSpPr>
        <p:spPr/>
        <p:txBody>
          <a:bodyPr/>
          <a:lstStyle/>
          <a:p>
            <a:fld id="{D57F1E4F-1CFF-5643-939E-02111984F565}" type="slidenum">
              <a:rPr lang="en-US" smtClean="0"/>
              <a:t>6</a:t>
            </a:fld>
            <a:endParaRPr lang="en-US"/>
          </a:p>
        </p:txBody>
      </p:sp>
    </p:spTree>
    <p:extLst>
      <p:ext uri="{BB962C8B-B14F-4D97-AF65-F5344CB8AC3E}">
        <p14:creationId xmlns:p14="http://schemas.microsoft.com/office/powerpoint/2010/main" val="316276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1D3B-A987-624B-B012-87BE1E12E9F0}"/>
              </a:ext>
            </a:extLst>
          </p:cNvPr>
          <p:cNvSpPr>
            <a:spLocks noGrp="1"/>
          </p:cNvSpPr>
          <p:nvPr>
            <p:ph type="title"/>
          </p:nvPr>
        </p:nvSpPr>
        <p:spPr>
          <a:xfrm>
            <a:off x="1134117" y="616393"/>
            <a:ext cx="9923766" cy="659514"/>
          </a:xfrm>
        </p:spPr>
        <p:txBody>
          <a:bodyPr anchor="t">
            <a:normAutofit/>
          </a:bodyPr>
          <a:lstStyle/>
          <a:p>
            <a:pPr>
              <a:lnSpc>
                <a:spcPct val="90000"/>
              </a:lnSpc>
            </a:pPr>
            <a:r>
              <a:rPr lang="en-US" sz="3600" b="1"/>
              <a:t>STRATEGY USED</a:t>
            </a:r>
          </a:p>
        </p:txBody>
      </p:sp>
      <p:graphicFrame>
        <p:nvGraphicFramePr>
          <p:cNvPr id="5" name="Content Placeholder 2">
            <a:extLst>
              <a:ext uri="{FF2B5EF4-FFF2-40B4-BE49-F238E27FC236}">
                <a16:creationId xmlns:a16="http://schemas.microsoft.com/office/drawing/2014/main" id="{8DE7F3A5-2BEC-4894-A57D-BE860CEE8047}"/>
              </a:ext>
            </a:extLst>
          </p:cNvPr>
          <p:cNvGraphicFramePr>
            <a:graphicFrameLocks noGrp="1"/>
          </p:cNvGraphicFramePr>
          <p:nvPr>
            <p:ph idx="1"/>
            <p:extLst>
              <p:ext uri="{D42A27DB-BD31-4B8C-83A1-F6EECF244321}">
                <p14:modId xmlns:p14="http://schemas.microsoft.com/office/powerpoint/2010/main" val="4046907086"/>
              </p:ext>
            </p:extLst>
          </p:nvPr>
        </p:nvGraphicFramePr>
        <p:xfrm>
          <a:off x="1134117" y="1987495"/>
          <a:ext cx="9923767" cy="3830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EADFB14-C52C-9240-B26E-9C8427D07C5D}"/>
              </a:ext>
            </a:extLst>
          </p:cNvPr>
          <p:cNvSpPr>
            <a:spLocks noGrp="1"/>
          </p:cNvSpPr>
          <p:nvPr>
            <p:ph type="sldNum" sz="quarter" idx="12"/>
          </p:nvPr>
        </p:nvSpPr>
        <p:spPr/>
        <p:txBody>
          <a:bodyPr/>
          <a:lstStyle/>
          <a:p>
            <a:fld id="{D57F1E4F-1CFF-5643-939E-02111984F565}" type="slidenum">
              <a:rPr lang="en-US" smtClean="0"/>
              <a:t>7</a:t>
            </a:fld>
            <a:endParaRPr lang="en-US"/>
          </a:p>
        </p:txBody>
      </p:sp>
    </p:spTree>
    <p:extLst>
      <p:ext uri="{BB962C8B-B14F-4D97-AF65-F5344CB8AC3E}">
        <p14:creationId xmlns:p14="http://schemas.microsoft.com/office/powerpoint/2010/main" val="305473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8C19-84FD-4E54-943F-0B884912CD9F}"/>
              </a:ext>
            </a:extLst>
          </p:cNvPr>
          <p:cNvSpPr>
            <a:spLocks noGrp="1"/>
          </p:cNvSpPr>
          <p:nvPr>
            <p:ph type="title"/>
          </p:nvPr>
        </p:nvSpPr>
        <p:spPr>
          <a:xfrm>
            <a:off x="8119869" y="643466"/>
            <a:ext cx="3143875" cy="5571065"/>
          </a:xfrm>
        </p:spPr>
        <p:txBody>
          <a:bodyPr anchor="ctr">
            <a:normAutofit/>
          </a:bodyPr>
          <a:lstStyle/>
          <a:p>
            <a:pPr>
              <a:lnSpc>
                <a:spcPct val="90000"/>
              </a:lnSpc>
            </a:pPr>
            <a:r>
              <a:rPr lang="en-US" b="1"/>
              <a:t>FACTORS INFLUENCING STRATEGIES.</a:t>
            </a:r>
          </a:p>
        </p:txBody>
      </p:sp>
      <p:sp>
        <p:nvSpPr>
          <p:cNvPr id="10" name="Rectangle 9">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45B78D37-E6AC-423E-A504-B9F5EA307D46}"/>
              </a:ext>
            </a:extLst>
          </p:cNvPr>
          <p:cNvGraphicFramePr>
            <a:graphicFrameLocks noGrp="1"/>
          </p:cNvGraphicFramePr>
          <p:nvPr>
            <p:ph idx="4294967295"/>
            <p:extLst>
              <p:ext uri="{D42A27DB-BD31-4B8C-83A1-F6EECF244321}">
                <p14:modId xmlns:p14="http://schemas.microsoft.com/office/powerpoint/2010/main" val="3779224448"/>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B79A36DE-05DF-7542-B64F-2AF0F1BB7646}"/>
              </a:ext>
            </a:extLst>
          </p:cNvPr>
          <p:cNvSpPr>
            <a:spLocks noGrp="1"/>
          </p:cNvSpPr>
          <p:nvPr>
            <p:ph type="sldNum" sz="quarter" idx="12"/>
          </p:nvPr>
        </p:nvSpPr>
        <p:spPr/>
        <p:txBody>
          <a:bodyPr/>
          <a:lstStyle/>
          <a:p>
            <a:fld id="{D57F1E4F-1CFF-5643-939E-02111984F565}" type="slidenum">
              <a:rPr lang="en-US" smtClean="0"/>
              <a:t>8</a:t>
            </a:fld>
            <a:endParaRPr lang="en-US"/>
          </a:p>
        </p:txBody>
      </p:sp>
    </p:spTree>
    <p:extLst>
      <p:ext uri="{BB962C8B-B14F-4D97-AF65-F5344CB8AC3E}">
        <p14:creationId xmlns:p14="http://schemas.microsoft.com/office/powerpoint/2010/main" val="189578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4555-B19D-0240-A3A9-010449F1E51B}"/>
              </a:ext>
            </a:extLst>
          </p:cNvPr>
          <p:cNvSpPr>
            <a:spLocks noGrp="1"/>
          </p:cNvSpPr>
          <p:nvPr>
            <p:ph type="title"/>
          </p:nvPr>
        </p:nvSpPr>
        <p:spPr>
          <a:xfrm>
            <a:off x="1141413" y="609601"/>
            <a:ext cx="9905998" cy="645042"/>
          </a:xfrm>
        </p:spPr>
        <p:txBody>
          <a:bodyPr>
            <a:normAutofit/>
          </a:bodyPr>
          <a:lstStyle/>
          <a:p>
            <a:pPr>
              <a:lnSpc>
                <a:spcPct val="90000"/>
              </a:lnSpc>
            </a:pPr>
            <a:r>
              <a:rPr lang="en-IN" b="1"/>
              <a:t>SWOT ANALYSIS</a:t>
            </a:r>
            <a:endParaRPr lang="en-US" b="1"/>
          </a:p>
        </p:txBody>
      </p:sp>
      <p:graphicFrame>
        <p:nvGraphicFramePr>
          <p:cNvPr id="4" name="Content Placeholder 3">
            <a:extLst>
              <a:ext uri="{FF2B5EF4-FFF2-40B4-BE49-F238E27FC236}">
                <a16:creationId xmlns:a16="http://schemas.microsoft.com/office/drawing/2014/main" id="{D1B2EF29-82F6-7441-9B37-8DA7D4BD9D16}"/>
              </a:ext>
            </a:extLst>
          </p:cNvPr>
          <p:cNvGraphicFramePr>
            <a:graphicFrameLocks noGrp="1"/>
          </p:cNvGraphicFramePr>
          <p:nvPr>
            <p:ph idx="1"/>
            <p:extLst>
              <p:ext uri="{D42A27DB-BD31-4B8C-83A1-F6EECF244321}">
                <p14:modId xmlns:p14="http://schemas.microsoft.com/office/powerpoint/2010/main" val="266392431"/>
              </p:ext>
            </p:extLst>
          </p:nvPr>
        </p:nvGraphicFramePr>
        <p:xfrm>
          <a:off x="1141413" y="1767017"/>
          <a:ext cx="9905997" cy="4579636"/>
        </p:xfrm>
        <a:graphic>
          <a:graphicData uri="http://schemas.openxmlformats.org/drawingml/2006/table">
            <a:tbl>
              <a:tblPr firstRow="1" bandRow="1">
                <a:tableStyleId>{9D7B26C5-4107-4FEC-AEDC-1716B250A1EF}</a:tableStyleId>
              </a:tblPr>
              <a:tblGrid>
                <a:gridCol w="5004250">
                  <a:extLst>
                    <a:ext uri="{9D8B030D-6E8A-4147-A177-3AD203B41FA5}">
                      <a16:colId xmlns:a16="http://schemas.microsoft.com/office/drawing/2014/main" val="1953944678"/>
                    </a:ext>
                  </a:extLst>
                </a:gridCol>
                <a:gridCol w="4901747">
                  <a:extLst>
                    <a:ext uri="{9D8B030D-6E8A-4147-A177-3AD203B41FA5}">
                      <a16:colId xmlns:a16="http://schemas.microsoft.com/office/drawing/2014/main" val="1190860935"/>
                    </a:ext>
                  </a:extLst>
                </a:gridCol>
              </a:tblGrid>
              <a:tr h="499787">
                <a:tc>
                  <a:txBody>
                    <a:bodyPr/>
                    <a:lstStyle/>
                    <a:p>
                      <a:pPr algn="ctr"/>
                      <a:r>
                        <a:rPr lang="en-US" sz="2400"/>
                        <a:t>STRENGTH </a:t>
                      </a:r>
                    </a:p>
                  </a:txBody>
                  <a:tcPr marL="167640" marR="167640" marT="83820" marB="83820"/>
                </a:tc>
                <a:tc>
                  <a:txBody>
                    <a:bodyPr/>
                    <a:lstStyle/>
                    <a:p>
                      <a:pPr algn="ctr"/>
                      <a:r>
                        <a:rPr lang="en-US" sz="2400"/>
                        <a:t>WEAKNESS</a:t>
                      </a:r>
                    </a:p>
                  </a:txBody>
                  <a:tcPr marL="167640" marR="167640" marT="83820" marB="83820"/>
                </a:tc>
                <a:extLst>
                  <a:ext uri="{0D108BD9-81ED-4DB2-BD59-A6C34878D82A}">
                    <a16:rowId xmlns:a16="http://schemas.microsoft.com/office/drawing/2014/main" val="476733478"/>
                  </a:ext>
                </a:extLst>
              </a:tr>
              <a:tr h="1699276">
                <a:tc>
                  <a:txBody>
                    <a:bodyPr/>
                    <a:lstStyle/>
                    <a:p>
                      <a:pPr algn="ctr"/>
                      <a:r>
                        <a:rPr lang="en-US" sz="1800"/>
                        <a:t>SUITABLE PRODUCTION ENVIRONMENT &amp; CAPABILITIES,</a:t>
                      </a:r>
                    </a:p>
                    <a:p>
                      <a:pPr algn="ctr"/>
                      <a:r>
                        <a:rPr lang="en-US" sz="1800"/>
                        <a:t>CULTURAL HERRITAGE(RICH COLOR AND TASTE)</a:t>
                      </a:r>
                    </a:p>
                    <a:p>
                      <a:pPr algn="ctr"/>
                      <a:r>
                        <a:rPr lang="en-US" sz="1800"/>
                        <a:t>MARKET REACH.</a:t>
                      </a:r>
                    </a:p>
                  </a:txBody>
                  <a:tcPr marL="167640" marR="167640" marT="83820" marB="83820"/>
                </a:tc>
                <a:tc>
                  <a:txBody>
                    <a:bodyPr/>
                    <a:lstStyle/>
                    <a:p>
                      <a:pPr algn="ctr"/>
                      <a:r>
                        <a:rPr lang="en-US" sz="1800"/>
                        <a:t>SHORTAGE OF AGE BRANDED PRODUCTS,</a:t>
                      </a:r>
                    </a:p>
                    <a:p>
                      <a:pPr algn="ctr"/>
                      <a:r>
                        <a:rPr lang="en-US" sz="1800"/>
                        <a:t>TIMELY RESPONSE ISSUES IS</a:t>
                      </a:r>
                    </a:p>
                    <a:p>
                      <a:pPr algn="ctr"/>
                      <a:r>
                        <a:rPr lang="en-US" sz="1800"/>
                        <a:t> SIGNIFICANTLY LARGE.</a:t>
                      </a:r>
                    </a:p>
                  </a:txBody>
                  <a:tcPr marL="167640" marR="167640" marT="83820" marB="83820"/>
                </a:tc>
                <a:extLst>
                  <a:ext uri="{0D108BD9-81ED-4DB2-BD59-A6C34878D82A}">
                    <a16:rowId xmlns:a16="http://schemas.microsoft.com/office/drawing/2014/main" val="3868134246"/>
                  </a:ext>
                </a:extLst>
              </a:tr>
              <a:tr h="499787">
                <a:tc>
                  <a:txBody>
                    <a:bodyPr/>
                    <a:lstStyle/>
                    <a:p>
                      <a:pPr marL="0" algn="ctr" defTabSz="457200" rtl="0" eaLnBrk="1" latinLnBrk="0" hangingPunct="1"/>
                      <a:r>
                        <a:rPr lang="en-US" sz="2400" b="1" kern="1200">
                          <a:solidFill>
                            <a:schemeClr val="tx1"/>
                          </a:solidFill>
                          <a:latin typeface="+mn-lt"/>
                          <a:ea typeface="+mn-ea"/>
                          <a:cs typeface="+mn-cs"/>
                        </a:rPr>
                        <a:t>OPPORTUNITY</a:t>
                      </a:r>
                    </a:p>
                  </a:txBody>
                  <a:tcPr marL="167640" marR="167640" marT="83820" marB="83820"/>
                </a:tc>
                <a:tc>
                  <a:txBody>
                    <a:bodyPr/>
                    <a:lstStyle/>
                    <a:p>
                      <a:pPr marL="0" algn="ctr" defTabSz="457200" rtl="0" eaLnBrk="1" latinLnBrk="0" hangingPunct="1"/>
                      <a:r>
                        <a:rPr lang="en-US" sz="2400" b="1" kern="1200">
                          <a:solidFill>
                            <a:schemeClr val="tx1"/>
                          </a:solidFill>
                          <a:latin typeface="+mn-lt"/>
                          <a:ea typeface="+mn-ea"/>
                          <a:cs typeface="+mn-cs"/>
                        </a:rPr>
                        <a:t>THREAT</a:t>
                      </a:r>
                    </a:p>
                  </a:txBody>
                  <a:tcPr marL="167640" marR="167640" marT="83820" marB="83820"/>
                </a:tc>
                <a:extLst>
                  <a:ext uri="{0D108BD9-81ED-4DB2-BD59-A6C34878D82A}">
                    <a16:rowId xmlns:a16="http://schemas.microsoft.com/office/drawing/2014/main" val="948479882"/>
                  </a:ext>
                </a:extLst>
              </a:tr>
              <a:tr h="1701017">
                <a:tc>
                  <a:txBody>
                    <a:bodyPr/>
                    <a:lstStyle/>
                    <a:p>
                      <a:pPr algn="ctr"/>
                      <a:r>
                        <a:rPr lang="en-US" sz="1800"/>
                        <a:t>TECHOLOGICAL CHANGE,</a:t>
                      </a:r>
                    </a:p>
                    <a:p>
                      <a:pPr algn="ctr"/>
                      <a:r>
                        <a:rPr lang="en-US" sz="1800"/>
                        <a:t>NEW PRODUCT LINES,</a:t>
                      </a:r>
                    </a:p>
                    <a:p>
                      <a:pPr algn="ctr"/>
                      <a:r>
                        <a:rPr lang="en-US" sz="1800"/>
                        <a:t>SUPPLYCHAIN IMPROVMENTS.</a:t>
                      </a:r>
                    </a:p>
                    <a:p>
                      <a:pPr algn="ctr"/>
                      <a:endParaRPr lang="en-US" sz="1800"/>
                    </a:p>
                    <a:p>
                      <a:endParaRPr lang="en-US" sz="1800"/>
                    </a:p>
                  </a:txBody>
                  <a:tcPr marL="167640" marR="167640" marT="83820" marB="83820"/>
                </a:tc>
                <a:tc>
                  <a:txBody>
                    <a:bodyPr/>
                    <a:lstStyle/>
                    <a:p>
                      <a:pPr algn="ctr"/>
                      <a:r>
                        <a:rPr lang="en-US" sz="1800"/>
                        <a:t>COUNTERFEIT PRODUCTS,</a:t>
                      </a:r>
                    </a:p>
                    <a:p>
                      <a:pPr algn="ctr"/>
                      <a:r>
                        <a:rPr lang="en-US" sz="1800"/>
                        <a:t>CULTURAL CHANGE,</a:t>
                      </a:r>
                    </a:p>
                    <a:p>
                      <a:pPr algn="ctr"/>
                      <a:r>
                        <a:rPr lang="en-US" sz="1800"/>
                        <a:t>NEW ENTRANTS LIKE BOURBON WHISKEY.</a:t>
                      </a:r>
                    </a:p>
                    <a:p>
                      <a:pPr algn="ctr"/>
                      <a:endParaRPr lang="en-US" sz="1800"/>
                    </a:p>
                    <a:p>
                      <a:pPr algn="ctr"/>
                      <a:endParaRPr lang="en-US" sz="1800"/>
                    </a:p>
                    <a:p>
                      <a:endParaRPr lang="en-US" sz="1800"/>
                    </a:p>
                  </a:txBody>
                  <a:tcPr marL="167640" marR="167640" marT="83820" marB="83820"/>
                </a:tc>
                <a:extLst>
                  <a:ext uri="{0D108BD9-81ED-4DB2-BD59-A6C34878D82A}">
                    <a16:rowId xmlns:a16="http://schemas.microsoft.com/office/drawing/2014/main" val="2930718749"/>
                  </a:ext>
                </a:extLst>
              </a:tr>
            </a:tbl>
          </a:graphicData>
        </a:graphic>
      </p:graphicFrame>
      <p:sp>
        <p:nvSpPr>
          <p:cNvPr id="3" name="Slide Number Placeholder 2">
            <a:extLst>
              <a:ext uri="{FF2B5EF4-FFF2-40B4-BE49-F238E27FC236}">
                <a16:creationId xmlns:a16="http://schemas.microsoft.com/office/drawing/2014/main" id="{CFFD80A9-E0B0-EF4B-9D96-FA7123293EEB}"/>
              </a:ext>
            </a:extLst>
          </p:cNvPr>
          <p:cNvSpPr>
            <a:spLocks noGrp="1"/>
          </p:cNvSpPr>
          <p:nvPr>
            <p:ph type="sldNum" sz="quarter" idx="12"/>
          </p:nvPr>
        </p:nvSpPr>
        <p:spPr/>
        <p:txBody>
          <a:bodyPr/>
          <a:lstStyle/>
          <a:p>
            <a:fld id="{D57F1E4F-1CFF-5643-939E-02111984F565}" type="slidenum">
              <a:rPr lang="en-US" smtClean="0"/>
              <a:t>9</a:t>
            </a:fld>
            <a:endParaRPr lang="en-US"/>
          </a:p>
        </p:txBody>
      </p:sp>
    </p:spTree>
    <p:extLst>
      <p:ext uri="{BB962C8B-B14F-4D97-AF65-F5344CB8AC3E}">
        <p14:creationId xmlns:p14="http://schemas.microsoft.com/office/powerpoint/2010/main" val="1374367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686</Words>
  <Application>Microsoft Office PowerPoint</Application>
  <PresentationFormat>Widescreen</PresentationFormat>
  <Paragraphs>125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Mesh</vt:lpstr>
      <vt:lpstr>CASE STUDY: THE MACALLAN’S BRANDING RESPONSE TO THE SINGLE MALT WHISKY SHORTAGE. </vt:lpstr>
      <vt:lpstr>HISTORY</vt:lpstr>
      <vt:lpstr>PROBLEMS</vt:lpstr>
      <vt:lpstr>ACTIONS TAKEN</vt:lpstr>
      <vt:lpstr>PESTEL ANALYSIS</vt:lpstr>
      <vt:lpstr>STRATEGIES IN DIFFERERNT MARKETS PORTFOLIO</vt:lpstr>
      <vt:lpstr>STRATEGY USED</vt:lpstr>
      <vt:lpstr>FACTORS INFLUENCING STRATEGIES.</vt:lpstr>
      <vt:lpstr>SWOT ANALYSIS</vt:lpstr>
      <vt:lpstr>Overall current scenario</vt:lpstr>
      <vt:lpstr>Competitive analysis</vt:lpstr>
      <vt:lpstr>FUTURE PROSPECTS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THE MACALLAN’S BRANDING RESPONSE TO THE SINGLE MALT WHISKY SHORTAGE. </dc:title>
  <dc:creator>Chetan Pandharinath Padme</dc:creator>
  <cp:lastModifiedBy>Pavan Pardeshi</cp:lastModifiedBy>
  <cp:revision>3</cp:revision>
  <cp:lastPrinted>2019-06-19T07:35:50Z</cp:lastPrinted>
  <dcterms:created xsi:type="dcterms:W3CDTF">2019-06-19T07:25:29Z</dcterms:created>
  <dcterms:modified xsi:type="dcterms:W3CDTF">2020-06-16T15:59:12Z</dcterms:modified>
</cp:coreProperties>
</file>