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313" r:id="rId3"/>
    <p:sldId id="257" r:id="rId4"/>
    <p:sldId id="259" r:id="rId5"/>
    <p:sldId id="262" r:id="rId6"/>
    <p:sldId id="300" r:id="rId7"/>
    <p:sldId id="299" r:id="rId8"/>
    <p:sldId id="301" r:id="rId9"/>
    <p:sldId id="303" r:id="rId10"/>
    <p:sldId id="304" r:id="rId11"/>
    <p:sldId id="258" r:id="rId12"/>
    <p:sldId id="305" r:id="rId13"/>
    <p:sldId id="307" r:id="rId14"/>
    <p:sldId id="308" r:id="rId15"/>
    <p:sldId id="309" r:id="rId16"/>
    <p:sldId id="310" r:id="rId17"/>
    <p:sldId id="261" r:id="rId18"/>
    <p:sldId id="311" r:id="rId19"/>
    <p:sldId id="31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04670-A188-4FBD-9D6B-AA58E3116B4A}" v="34" dt="2022-04-18T21:48:52.178"/>
  </p1510:revLst>
</p1510:revInfo>
</file>

<file path=ppt/tableStyles.xml><?xml version="1.0" encoding="utf-8"?>
<a:tblStyleLst xmlns:a="http://schemas.openxmlformats.org/drawingml/2006/main" def="{7A8C7F5C-6633-47E7-9AF4-57AB9503972B}">
  <a:tblStyle styleId="{7A8C7F5C-6633-47E7-9AF4-57AB95039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Shivhare" userId="f05c653fa71341e0" providerId="LiveId" clId="{25204670-A188-4FBD-9D6B-AA58E3116B4A}"/>
    <pc:docChg chg="undo redo custSel addSld delSld modSld sldOrd delMainMaster">
      <pc:chgData name="Dave Shivhare" userId="f05c653fa71341e0" providerId="LiveId" clId="{25204670-A188-4FBD-9D6B-AA58E3116B4A}" dt="2022-04-18T21:59:34.582" v="2506" actId="20577"/>
      <pc:docMkLst>
        <pc:docMk/>
      </pc:docMkLst>
      <pc:sldChg chg="modSp mod">
        <pc:chgData name="Dave Shivhare" userId="f05c653fa71341e0" providerId="LiveId" clId="{25204670-A188-4FBD-9D6B-AA58E3116B4A}" dt="2022-04-18T21:50:44.208" v="2320" actId="13926"/>
        <pc:sldMkLst>
          <pc:docMk/>
          <pc:sldMk cId="0" sldId="256"/>
        </pc:sldMkLst>
        <pc:spChg chg="mod">
          <ac:chgData name="Dave Shivhare" userId="f05c653fa71341e0" providerId="LiveId" clId="{25204670-A188-4FBD-9D6B-AA58E3116B4A}" dt="2022-04-18T21:50:44.208" v="2320" actId="13926"/>
          <ac:spMkLst>
            <pc:docMk/>
            <pc:sldMk cId="0" sldId="256"/>
            <ac:spMk id="196" creationId="{00000000-0000-0000-0000-000000000000}"/>
          </ac:spMkLst>
        </pc:spChg>
      </pc:sldChg>
      <pc:sldChg chg="modSp mod">
        <pc:chgData name="Dave Shivhare" userId="f05c653fa71341e0" providerId="LiveId" clId="{25204670-A188-4FBD-9D6B-AA58E3116B4A}" dt="2022-04-18T21:59:34.582" v="2506" actId="20577"/>
        <pc:sldMkLst>
          <pc:docMk/>
          <pc:sldMk cId="0" sldId="257"/>
        </pc:sldMkLst>
        <pc:spChg chg="mod">
          <ac:chgData name="Dave Shivhare" userId="f05c653fa71341e0" providerId="LiveId" clId="{25204670-A188-4FBD-9D6B-AA58E3116B4A}" dt="2022-04-18T21:59:34.582" v="2506" actId="20577"/>
          <ac:spMkLst>
            <pc:docMk/>
            <pc:sldMk cId="0" sldId="257"/>
            <ac:spMk id="202" creationId="{00000000-0000-0000-0000-000000000000}"/>
          </ac:spMkLst>
        </pc:spChg>
        <pc:spChg chg="mod">
          <ac:chgData name="Dave Shivhare" userId="f05c653fa71341e0" providerId="LiveId" clId="{25204670-A188-4FBD-9D6B-AA58E3116B4A}" dt="2022-04-18T19:08:23.479" v="936" actId="20577"/>
          <ac:spMkLst>
            <pc:docMk/>
            <pc:sldMk cId="0" sldId="257"/>
            <ac:spMk id="203" creationId="{00000000-0000-0000-0000-000000000000}"/>
          </ac:spMkLst>
        </pc:spChg>
      </pc:sldChg>
      <pc:sldChg chg="addSp delSp modSp mod ord modNotes">
        <pc:chgData name="Dave Shivhare" userId="f05c653fa71341e0" providerId="LiveId" clId="{25204670-A188-4FBD-9D6B-AA58E3116B4A}" dt="2022-04-18T20:18:10.900" v="1856" actId="1076"/>
        <pc:sldMkLst>
          <pc:docMk/>
          <pc:sldMk cId="0" sldId="258"/>
        </pc:sldMkLst>
        <pc:spChg chg="add del mod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3" creationId="{B3335492-D508-4180-82FB-05E47A539EE2}"/>
          </ac:spMkLst>
        </pc:spChg>
        <pc:spChg chg="add del mod">
          <ac:chgData name="Dave Shivhare" userId="f05c653fa71341e0" providerId="LiveId" clId="{25204670-A188-4FBD-9D6B-AA58E3116B4A}" dt="2022-04-18T20:13:32.227" v="1589" actId="478"/>
          <ac:spMkLst>
            <pc:docMk/>
            <pc:sldMk cId="0" sldId="258"/>
            <ac:spMk id="5" creationId="{C6BE92D7-4B26-45DB-A1BC-36C2130E0739}"/>
          </ac:spMkLst>
        </pc:spChg>
        <pc:spChg chg="add del mod">
          <ac:chgData name="Dave Shivhare" userId="f05c653fa71341e0" providerId="LiveId" clId="{25204670-A188-4FBD-9D6B-AA58E3116B4A}" dt="2022-04-18T20:13:49.898" v="1601" actId="478"/>
          <ac:spMkLst>
            <pc:docMk/>
            <pc:sldMk cId="0" sldId="258"/>
            <ac:spMk id="7" creationId="{9559CE44-79EC-4874-838D-83EDE0E6B501}"/>
          </ac:spMkLst>
        </pc:spChg>
        <pc:spChg chg="add del mod">
          <ac:chgData name="Dave Shivhare" userId="f05c653fa71341e0" providerId="LiveId" clId="{25204670-A188-4FBD-9D6B-AA58E3116B4A}" dt="2022-04-18T20:13:51.650" v="1602" actId="478"/>
          <ac:spMkLst>
            <pc:docMk/>
            <pc:sldMk cId="0" sldId="258"/>
            <ac:spMk id="9" creationId="{405613B0-9221-4D9E-9211-8882F304462F}"/>
          </ac:spMkLst>
        </pc:spChg>
        <pc:spChg chg="add del mod">
          <ac:chgData name="Dave Shivhare" userId="f05c653fa71341e0" providerId="LiveId" clId="{25204670-A188-4FBD-9D6B-AA58E3116B4A}" dt="2022-04-18T20:13:48.195" v="1600" actId="478"/>
          <ac:spMkLst>
            <pc:docMk/>
            <pc:sldMk cId="0" sldId="258"/>
            <ac:spMk id="11" creationId="{5B8AC112-C850-4F7D-BCF3-D3D97CAD4E5B}"/>
          </ac:spMkLst>
        </pc:spChg>
        <pc:spChg chg="add del mod">
          <ac:chgData name="Dave Shivhare" userId="f05c653fa71341e0" providerId="LiveId" clId="{25204670-A188-4FBD-9D6B-AA58E3116B4A}" dt="2022-04-18T20:14:07.620" v="1610" actId="478"/>
          <ac:spMkLst>
            <pc:docMk/>
            <pc:sldMk cId="0" sldId="258"/>
            <ac:spMk id="13" creationId="{20BD676F-E462-44CE-A2CA-B180F405B952}"/>
          </ac:spMkLst>
        </pc:spChg>
        <pc:spChg chg="add del mod">
          <ac:chgData name="Dave Shivhare" userId="f05c653fa71341e0" providerId="LiveId" clId="{25204670-A188-4FBD-9D6B-AA58E3116B4A}" dt="2022-04-18T20:14:04.683" v="1608" actId="478"/>
          <ac:spMkLst>
            <pc:docMk/>
            <pc:sldMk cId="0" sldId="258"/>
            <ac:spMk id="15" creationId="{D3617973-1D84-4695-9C79-90873831B284}"/>
          </ac:spMkLst>
        </pc:spChg>
        <pc:spChg chg="add del mod">
          <ac:chgData name="Dave Shivhare" userId="f05c653fa71341e0" providerId="LiveId" clId="{25204670-A188-4FBD-9D6B-AA58E3116B4A}" dt="2022-04-18T20:14:06.478" v="1609" actId="478"/>
          <ac:spMkLst>
            <pc:docMk/>
            <pc:sldMk cId="0" sldId="258"/>
            <ac:spMk id="17" creationId="{3EAAA229-4D86-4C9D-BBA5-9379858297EF}"/>
          </ac:spMkLst>
        </pc:spChg>
        <pc:spChg chg="add del mod">
          <ac:chgData name="Dave Shivhare" userId="f05c653fa71341e0" providerId="LiveId" clId="{25204670-A188-4FBD-9D6B-AA58E3116B4A}" dt="2022-04-18T20:13:39.811" v="1595" actId="478"/>
          <ac:spMkLst>
            <pc:docMk/>
            <pc:sldMk cId="0" sldId="258"/>
            <ac:spMk id="19" creationId="{B02F3651-9D07-4582-BD6A-A3E3DC43E119}"/>
          </ac:spMkLst>
        </pc:spChg>
        <pc:spChg chg="add del mod">
          <ac:chgData name="Dave Shivhare" userId="f05c653fa71341e0" providerId="LiveId" clId="{25204670-A188-4FBD-9D6B-AA58E3116B4A}" dt="2022-04-18T20:13:56.994" v="1604" actId="478"/>
          <ac:spMkLst>
            <pc:docMk/>
            <pc:sldMk cId="0" sldId="258"/>
            <ac:spMk id="21" creationId="{15F46FBF-EB52-4F73-AAE1-B853BEB8634C}"/>
          </ac:spMkLst>
        </pc:spChg>
        <pc:spChg chg="add del mod">
          <ac:chgData name="Dave Shivhare" userId="f05c653fa71341e0" providerId="LiveId" clId="{25204670-A188-4FBD-9D6B-AA58E3116B4A}" dt="2022-04-18T20:13:58.473" v="1605" actId="478"/>
          <ac:spMkLst>
            <pc:docMk/>
            <pc:sldMk cId="0" sldId="258"/>
            <ac:spMk id="23" creationId="{06992C10-85C1-4F35-94B1-C1AC88531AD5}"/>
          </ac:spMkLst>
        </pc:spChg>
        <pc:spChg chg="add del mod">
          <ac:chgData name="Dave Shivhare" userId="f05c653fa71341e0" providerId="LiveId" clId="{25204670-A188-4FBD-9D6B-AA58E3116B4A}" dt="2022-04-18T20:13:53.321" v="1603" actId="478"/>
          <ac:spMkLst>
            <pc:docMk/>
            <pc:sldMk cId="0" sldId="258"/>
            <ac:spMk id="25" creationId="{BE3BB8EC-EF34-4EE9-9952-EF5591AF0CC7}"/>
          </ac:spMkLst>
        </pc:spChg>
        <pc:spChg chg="add del mod">
          <ac:chgData name="Dave Shivhare" userId="f05c653fa71341e0" providerId="LiveId" clId="{25204670-A188-4FBD-9D6B-AA58E3116B4A}" dt="2022-04-18T20:14:01.486" v="1606" actId="478"/>
          <ac:spMkLst>
            <pc:docMk/>
            <pc:sldMk cId="0" sldId="258"/>
            <ac:spMk id="27" creationId="{6A1C544B-4DC6-42EC-82A0-3AC43D6C3198}"/>
          </ac:spMkLst>
        </pc:spChg>
        <pc:spChg chg="add del mod">
          <ac:chgData name="Dave Shivhare" userId="f05c653fa71341e0" providerId="LiveId" clId="{25204670-A188-4FBD-9D6B-AA58E3116B4A}" dt="2022-04-18T20:14:02.873" v="1607" actId="478"/>
          <ac:spMkLst>
            <pc:docMk/>
            <pc:sldMk cId="0" sldId="258"/>
            <ac:spMk id="29" creationId="{F91CE366-D6C4-4C04-8F8A-85CAF7462A6C}"/>
          </ac:spMkLst>
        </pc:spChg>
        <pc:spChg chg="add del mod">
          <ac:chgData name="Dave Shivhare" userId="f05c653fa71341e0" providerId="LiveId" clId="{25204670-A188-4FBD-9D6B-AA58E3116B4A}" dt="2022-04-18T20:13:35.401" v="1592" actId="478"/>
          <ac:spMkLst>
            <pc:docMk/>
            <pc:sldMk cId="0" sldId="258"/>
            <ac:spMk id="31" creationId="{826BEBA4-4E24-4445-8822-DA47AD7510A1}"/>
          </ac:spMkLst>
        </pc:spChg>
        <pc:spChg chg="add del mod">
          <ac:chgData name="Dave Shivhare" userId="f05c653fa71341e0" providerId="LiveId" clId="{25204670-A188-4FBD-9D6B-AA58E3116B4A}" dt="2022-04-18T20:13:37.953" v="1594" actId="478"/>
          <ac:spMkLst>
            <pc:docMk/>
            <pc:sldMk cId="0" sldId="258"/>
            <ac:spMk id="33" creationId="{BE2D984C-B531-4173-9040-FEDC0531F1EF}"/>
          </ac:spMkLst>
        </pc:spChg>
        <pc:spChg chg="add del mod">
          <ac:chgData name="Dave Shivhare" userId="f05c653fa71341e0" providerId="LiveId" clId="{25204670-A188-4FBD-9D6B-AA58E3116B4A}" dt="2022-04-18T20:13:45.664" v="1599" actId="478"/>
          <ac:spMkLst>
            <pc:docMk/>
            <pc:sldMk cId="0" sldId="258"/>
            <ac:spMk id="35" creationId="{BA7F8183-AF71-49EE-83AC-DB0900C532A3}"/>
          </ac:spMkLst>
        </pc:spChg>
        <pc:spChg chg="add del mod">
          <ac:chgData name="Dave Shivhare" userId="f05c653fa71341e0" providerId="LiveId" clId="{25204670-A188-4FBD-9D6B-AA58E3116B4A}" dt="2022-04-18T20:13:44.327" v="1598" actId="478"/>
          <ac:spMkLst>
            <pc:docMk/>
            <pc:sldMk cId="0" sldId="258"/>
            <ac:spMk id="37" creationId="{36977AF1-5BD9-4317-B326-514B5C93B8C9}"/>
          </ac:spMkLst>
        </pc:spChg>
        <pc:spChg chg="add del mod">
          <ac:chgData name="Dave Shivhare" userId="f05c653fa71341e0" providerId="LiveId" clId="{25204670-A188-4FBD-9D6B-AA58E3116B4A}" dt="2022-04-18T20:14:45.772" v="1617" actId="478"/>
          <ac:spMkLst>
            <pc:docMk/>
            <pc:sldMk cId="0" sldId="258"/>
            <ac:spMk id="38" creationId="{2915BBCE-6B4C-4DBF-BF41-2A163C2213AB}"/>
          </ac:spMkLst>
        </pc:spChg>
        <pc:spChg chg="add mod">
          <ac:chgData name="Dave Shivhare" userId="f05c653fa71341e0" providerId="LiveId" clId="{25204670-A188-4FBD-9D6B-AA58E3116B4A}" dt="2022-04-18T20:18:10.900" v="1856" actId="1076"/>
          <ac:spMkLst>
            <pc:docMk/>
            <pc:sldMk cId="0" sldId="258"/>
            <ac:spMk id="39" creationId="{C4C92FBD-65DB-4661-8D13-4B87C9F8D3FE}"/>
          </ac:spMkLst>
        </pc:spChg>
        <pc:spChg chg="add mod">
          <ac:chgData name="Dave Shivhare" userId="f05c653fa71341e0" providerId="LiveId" clId="{25204670-A188-4FBD-9D6B-AA58E3116B4A}" dt="2022-04-18T20:17:39.322" v="1850" actId="1076"/>
          <ac:spMkLst>
            <pc:docMk/>
            <pc:sldMk cId="0" sldId="258"/>
            <ac:spMk id="40" creationId="{9B07DE51-BFA4-48B1-81DA-1E77F795393A}"/>
          </ac:spMkLst>
        </pc:spChg>
        <pc:spChg chg="mod">
          <ac:chgData name="Dave Shivhare" userId="f05c653fa71341e0" providerId="LiveId" clId="{25204670-A188-4FBD-9D6B-AA58E3116B4A}" dt="2022-04-18T20:13:14.523" v="1586" actId="14100"/>
          <ac:spMkLst>
            <pc:docMk/>
            <pc:sldMk cId="0" sldId="258"/>
            <ac:spMk id="208" creationId="{00000000-0000-0000-0000-000000000000}"/>
          </ac:spMkLst>
        </pc:spChg>
        <pc:spChg chg="del mod">
          <ac:chgData name="Dave Shivhare" userId="f05c653fa71341e0" providerId="LiveId" clId="{25204670-A188-4FBD-9D6B-AA58E3116B4A}" dt="2022-04-18T20:13:34.336" v="1591" actId="478"/>
          <ac:spMkLst>
            <pc:docMk/>
            <pc:sldMk cId="0" sldId="258"/>
            <ac:spMk id="209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36.929" v="1593" actId="478"/>
          <ac:spMkLst>
            <pc:docMk/>
            <pc:sldMk cId="0" sldId="258"/>
            <ac:spMk id="210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11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12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13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14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15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16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17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42.908" v="1597" actId="478"/>
          <ac:spMkLst>
            <pc:docMk/>
            <pc:sldMk cId="0" sldId="258"/>
            <ac:spMk id="218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41.421" v="1596" actId="478"/>
          <ac:spMkLst>
            <pc:docMk/>
            <pc:sldMk cId="0" sldId="258"/>
            <ac:spMk id="219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20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21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22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23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24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3.704" v="1587" actId="478"/>
          <ac:spMkLst>
            <pc:docMk/>
            <pc:sldMk cId="0" sldId="258"/>
            <ac:spMk id="225" creationId="{00000000-0000-0000-0000-000000000000}"/>
          </ac:spMkLst>
        </pc:spChg>
        <pc:spChg chg="del">
          <ac:chgData name="Dave Shivhare" userId="f05c653fa71341e0" providerId="LiveId" clId="{25204670-A188-4FBD-9D6B-AA58E3116B4A}" dt="2022-04-18T20:13:29.683" v="1588" actId="478"/>
          <ac:spMkLst>
            <pc:docMk/>
            <pc:sldMk cId="0" sldId="258"/>
            <ac:spMk id="226" creationId="{00000000-0000-0000-0000-000000000000}"/>
          </ac:spMkLst>
        </pc:spChg>
        <pc:picChg chg="add mod">
          <ac:chgData name="Dave Shivhare" userId="f05c653fa71341e0" providerId="LiveId" clId="{25204670-A188-4FBD-9D6B-AA58E3116B4A}" dt="2022-04-18T20:17:43.489" v="1851" actId="1076"/>
          <ac:picMkLst>
            <pc:docMk/>
            <pc:sldMk cId="0" sldId="258"/>
            <ac:picMk id="57" creationId="{9EA8F414-B7DE-4108-B678-17E2D1CDFC03}"/>
          </ac:picMkLst>
        </pc:picChg>
      </pc:sldChg>
      <pc:sldChg chg="modSp mod ord">
        <pc:chgData name="Dave Shivhare" userId="f05c653fa71341e0" providerId="LiveId" clId="{25204670-A188-4FBD-9D6B-AA58E3116B4A}" dt="2022-04-18T21:51:02.154" v="2322" actId="120"/>
        <pc:sldMkLst>
          <pc:docMk/>
          <pc:sldMk cId="0" sldId="259"/>
        </pc:sldMkLst>
        <pc:spChg chg="mod">
          <ac:chgData name="Dave Shivhare" userId="f05c653fa71341e0" providerId="LiveId" clId="{25204670-A188-4FBD-9D6B-AA58E3116B4A}" dt="2022-04-18T18:00:54.226" v="154" actId="255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Dave Shivhare" userId="f05c653fa71341e0" providerId="LiveId" clId="{25204670-A188-4FBD-9D6B-AA58E3116B4A}" dt="2022-04-18T21:51:02.154" v="2322" actId="120"/>
          <ac:spMkLst>
            <pc:docMk/>
            <pc:sldMk cId="0" sldId="259"/>
            <ac:spMk id="233" creationId="{00000000-0000-0000-0000-000000000000}"/>
          </ac:spMkLst>
        </pc:spChg>
      </pc:sldChg>
      <pc:sldChg chg="del">
        <pc:chgData name="Dave Shivhare" userId="f05c653fa71341e0" providerId="LiveId" clId="{25204670-A188-4FBD-9D6B-AA58E3116B4A}" dt="2022-04-18T21:50:11.639" v="2316" actId="47"/>
        <pc:sldMkLst>
          <pc:docMk/>
          <pc:sldMk cId="0" sldId="260"/>
        </pc:sldMkLst>
      </pc:sldChg>
      <pc:sldChg chg="modSp mod">
        <pc:chgData name="Dave Shivhare" userId="f05c653fa71341e0" providerId="LiveId" clId="{25204670-A188-4FBD-9D6B-AA58E3116B4A}" dt="2022-04-18T21:55:53.862" v="2462" actId="1076"/>
        <pc:sldMkLst>
          <pc:docMk/>
          <pc:sldMk cId="0" sldId="261"/>
        </pc:sldMkLst>
        <pc:spChg chg="mod">
          <ac:chgData name="Dave Shivhare" userId="f05c653fa71341e0" providerId="LiveId" clId="{25204670-A188-4FBD-9D6B-AA58E3116B4A}" dt="2022-04-18T21:52:20.816" v="2345" actId="1076"/>
          <ac:spMkLst>
            <pc:docMk/>
            <pc:sldMk cId="0" sldId="261"/>
            <ac:spMk id="274" creationId="{00000000-0000-0000-0000-000000000000}"/>
          </ac:spMkLst>
        </pc:spChg>
        <pc:spChg chg="mod">
          <ac:chgData name="Dave Shivhare" userId="f05c653fa71341e0" providerId="LiveId" clId="{25204670-A188-4FBD-9D6B-AA58E3116B4A}" dt="2022-04-18T21:55:53.862" v="2462" actId="1076"/>
          <ac:spMkLst>
            <pc:docMk/>
            <pc:sldMk cId="0" sldId="261"/>
            <ac:spMk id="275" creationId="{00000000-0000-0000-0000-000000000000}"/>
          </ac:spMkLst>
        </pc:spChg>
        <pc:picChg chg="mod">
          <ac:chgData name="Dave Shivhare" userId="f05c653fa71341e0" providerId="LiveId" clId="{25204670-A188-4FBD-9D6B-AA58E3116B4A}" dt="2022-04-18T21:52:13.717" v="2344" actId="14100"/>
          <ac:picMkLst>
            <pc:docMk/>
            <pc:sldMk cId="0" sldId="261"/>
            <ac:picMk id="276" creationId="{00000000-0000-0000-0000-000000000000}"/>
          </ac:picMkLst>
        </pc:picChg>
      </pc:sldChg>
      <pc:sldChg chg="modSp mod ord">
        <pc:chgData name="Dave Shivhare" userId="f05c653fa71341e0" providerId="LiveId" clId="{25204670-A188-4FBD-9D6B-AA58E3116B4A}" dt="2022-04-18T21:59:01.651" v="2471" actId="1076"/>
        <pc:sldMkLst>
          <pc:docMk/>
          <pc:sldMk cId="0" sldId="262"/>
        </pc:sldMkLst>
        <pc:spChg chg="mod">
          <ac:chgData name="Dave Shivhare" userId="f05c653fa71341e0" providerId="LiveId" clId="{25204670-A188-4FBD-9D6B-AA58E3116B4A}" dt="2022-04-18T21:59:01.651" v="2471" actId="1076"/>
          <ac:spMkLst>
            <pc:docMk/>
            <pc:sldMk cId="0" sldId="262"/>
            <ac:spMk id="281" creationId="{00000000-0000-0000-0000-000000000000}"/>
          </ac:spMkLst>
        </pc:spChg>
        <pc:spChg chg="mod">
          <ac:chgData name="Dave Shivhare" userId="f05c653fa71341e0" providerId="LiveId" clId="{25204670-A188-4FBD-9D6B-AA58E3116B4A}" dt="2022-04-18T18:54:57.152" v="517" actId="20577"/>
          <ac:spMkLst>
            <pc:docMk/>
            <pc:sldMk cId="0" sldId="262"/>
            <ac:spMk id="282" creationId="{00000000-0000-0000-0000-000000000000}"/>
          </ac:spMkLst>
        </pc:spChg>
      </pc:sldChg>
      <pc:sldChg chg="modSp del mod">
        <pc:chgData name="Dave Shivhare" userId="f05c653fa71341e0" providerId="LiveId" clId="{25204670-A188-4FBD-9D6B-AA58E3116B4A}" dt="2022-04-18T21:55:58.084" v="2463" actId="47"/>
        <pc:sldMkLst>
          <pc:docMk/>
          <pc:sldMk cId="0" sldId="263"/>
        </pc:sldMkLst>
        <pc:spChg chg="mod">
          <ac:chgData name="Dave Shivhare" userId="f05c653fa71341e0" providerId="LiveId" clId="{25204670-A188-4FBD-9D6B-AA58E3116B4A}" dt="2022-04-18T18:56:05.557" v="599" actId="1076"/>
          <ac:spMkLst>
            <pc:docMk/>
            <pc:sldMk cId="0" sldId="263"/>
            <ac:spMk id="287" creationId="{00000000-0000-0000-0000-000000000000}"/>
          </ac:spMkLst>
        </pc:spChg>
        <pc:spChg chg="mod">
          <ac:chgData name="Dave Shivhare" userId="f05c653fa71341e0" providerId="LiveId" clId="{25204670-A188-4FBD-9D6B-AA58E3116B4A}" dt="2022-04-18T19:04:52.033" v="916" actId="1076"/>
          <ac:spMkLst>
            <pc:docMk/>
            <pc:sldMk cId="0" sldId="263"/>
            <ac:spMk id="288" creationId="{00000000-0000-0000-0000-000000000000}"/>
          </ac:spMkLst>
        </pc:spChg>
        <pc:spChg chg="mod">
          <ac:chgData name="Dave Shivhare" userId="f05c653fa71341e0" providerId="LiveId" clId="{25204670-A188-4FBD-9D6B-AA58E3116B4A}" dt="2022-04-18T19:05:19.711" v="920" actId="1076"/>
          <ac:spMkLst>
            <pc:docMk/>
            <pc:sldMk cId="0" sldId="263"/>
            <ac:spMk id="289" creationId="{00000000-0000-0000-0000-000000000000}"/>
          </ac:spMkLst>
        </pc:spChg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64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65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66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67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68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69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0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1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2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3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4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5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6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7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8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79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0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1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2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3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4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5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6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7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8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89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90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91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92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93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94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95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96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97"/>
        </pc:sldMkLst>
      </pc:sldChg>
      <pc:sldChg chg="del">
        <pc:chgData name="Dave Shivhare" userId="f05c653fa71341e0" providerId="LiveId" clId="{25204670-A188-4FBD-9D6B-AA58E3116B4A}" dt="2022-04-18T21:56:23.970" v="2464" actId="47"/>
        <pc:sldMkLst>
          <pc:docMk/>
          <pc:sldMk cId="0" sldId="298"/>
        </pc:sldMkLst>
      </pc:sldChg>
      <pc:sldChg chg="addSp delSp modSp add mod">
        <pc:chgData name="Dave Shivhare" userId="f05c653fa71341e0" providerId="LiveId" clId="{25204670-A188-4FBD-9D6B-AA58E3116B4A}" dt="2022-04-18T19:27:59.560" v="1295" actId="207"/>
        <pc:sldMkLst>
          <pc:docMk/>
          <pc:sldMk cId="2887545276" sldId="299"/>
        </pc:sldMkLst>
        <pc:spChg chg="add del mod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3" creationId="{711385B5-61A3-419F-A0C1-DFDB4491318B}"/>
          </ac:spMkLst>
        </pc:spChg>
        <pc:spChg chg="add del mod">
          <ac:chgData name="Dave Shivhare" userId="f05c653fa71341e0" providerId="LiveId" clId="{25204670-A188-4FBD-9D6B-AA58E3116B4A}" dt="2022-04-18T19:12:31.201" v="985" actId="478"/>
          <ac:spMkLst>
            <pc:docMk/>
            <pc:sldMk cId="2887545276" sldId="299"/>
            <ac:spMk id="5" creationId="{CB83525A-0EA2-4883-BBB0-2BCCAB70925F}"/>
          </ac:spMkLst>
        </pc:spChg>
        <pc:spChg chg="add del mod">
          <ac:chgData name="Dave Shivhare" userId="f05c653fa71341e0" providerId="LiveId" clId="{25204670-A188-4FBD-9D6B-AA58E3116B4A}" dt="2022-04-18T19:12:34.718" v="987" actId="478"/>
          <ac:spMkLst>
            <pc:docMk/>
            <pc:sldMk cId="2887545276" sldId="299"/>
            <ac:spMk id="7" creationId="{1983B5AB-A056-49FD-81DB-C08495B2EECD}"/>
          </ac:spMkLst>
        </pc:spChg>
        <pc:spChg chg="add del mod">
          <ac:chgData name="Dave Shivhare" userId="f05c653fa71341e0" providerId="LiveId" clId="{25204670-A188-4FBD-9D6B-AA58E3116B4A}" dt="2022-04-18T19:12:33.255" v="986" actId="478"/>
          <ac:spMkLst>
            <pc:docMk/>
            <pc:sldMk cId="2887545276" sldId="299"/>
            <ac:spMk id="9" creationId="{5D231971-EA5A-4E56-96CF-2A782D3CAD60}"/>
          </ac:spMkLst>
        </pc:spChg>
        <pc:spChg chg="add del mod">
          <ac:chgData name="Dave Shivhare" userId="f05c653fa71341e0" providerId="LiveId" clId="{25204670-A188-4FBD-9D6B-AA58E3116B4A}" dt="2022-04-18T19:12:06.345" v="973" actId="478"/>
          <ac:spMkLst>
            <pc:docMk/>
            <pc:sldMk cId="2887545276" sldId="299"/>
            <ac:spMk id="11" creationId="{8B775B31-0BFF-485C-8C31-F50A1D46B466}"/>
          </ac:spMkLst>
        </pc:spChg>
        <pc:spChg chg="add del mod">
          <ac:chgData name="Dave Shivhare" userId="f05c653fa71341e0" providerId="LiveId" clId="{25204670-A188-4FBD-9D6B-AA58E3116B4A}" dt="2022-04-18T19:12:40.751" v="989" actId="478"/>
          <ac:spMkLst>
            <pc:docMk/>
            <pc:sldMk cId="2887545276" sldId="299"/>
            <ac:spMk id="13" creationId="{A646D9C5-0DCE-4B36-8882-F87336623F7E}"/>
          </ac:spMkLst>
        </pc:spChg>
        <pc:spChg chg="add del mod">
          <ac:chgData name="Dave Shivhare" userId="f05c653fa71341e0" providerId="LiveId" clId="{25204670-A188-4FBD-9D6B-AA58E3116B4A}" dt="2022-04-18T19:12:28.675" v="984" actId="478"/>
          <ac:spMkLst>
            <pc:docMk/>
            <pc:sldMk cId="2887545276" sldId="299"/>
            <ac:spMk id="15" creationId="{814030D6-E903-4531-B90A-79DF35E14032}"/>
          </ac:spMkLst>
        </pc:spChg>
        <pc:spChg chg="add del mod">
          <ac:chgData name="Dave Shivhare" userId="f05c653fa71341e0" providerId="LiveId" clId="{25204670-A188-4FBD-9D6B-AA58E3116B4A}" dt="2022-04-18T19:12:23.679" v="982" actId="478"/>
          <ac:spMkLst>
            <pc:docMk/>
            <pc:sldMk cId="2887545276" sldId="299"/>
            <ac:spMk id="17" creationId="{9002FA39-ED47-42F2-94A6-0124882BE2A6}"/>
          </ac:spMkLst>
        </pc:spChg>
        <pc:spChg chg="add del mod">
          <ac:chgData name="Dave Shivhare" userId="f05c653fa71341e0" providerId="LiveId" clId="{25204670-A188-4FBD-9D6B-AA58E3116B4A}" dt="2022-04-18T19:12:26.442" v="983" actId="478"/>
          <ac:spMkLst>
            <pc:docMk/>
            <pc:sldMk cId="2887545276" sldId="299"/>
            <ac:spMk id="19" creationId="{E5A97A32-3703-4C61-8E4D-76834D46D671}"/>
          </ac:spMkLst>
        </pc:spChg>
        <pc:spChg chg="add del mod">
          <ac:chgData name="Dave Shivhare" userId="f05c653fa71341e0" providerId="LiveId" clId="{25204670-A188-4FBD-9D6B-AA58E3116B4A}" dt="2022-04-18T19:12:18.097" v="980" actId="478"/>
          <ac:spMkLst>
            <pc:docMk/>
            <pc:sldMk cId="2887545276" sldId="299"/>
            <ac:spMk id="21" creationId="{A43C941C-CD5C-48D9-8C23-1B7F32BD8B79}"/>
          </ac:spMkLst>
        </pc:spChg>
        <pc:spChg chg="add del mod">
          <ac:chgData name="Dave Shivhare" userId="f05c653fa71341e0" providerId="LiveId" clId="{25204670-A188-4FBD-9D6B-AA58E3116B4A}" dt="2022-04-18T19:11:57.033" v="969" actId="478"/>
          <ac:spMkLst>
            <pc:docMk/>
            <pc:sldMk cId="2887545276" sldId="299"/>
            <ac:spMk id="23" creationId="{9468D1EE-1D4D-4A9A-BEEC-779D75653652}"/>
          </ac:spMkLst>
        </pc:spChg>
        <pc:spChg chg="add del mod">
          <ac:chgData name="Dave Shivhare" userId="f05c653fa71341e0" providerId="LiveId" clId="{25204670-A188-4FBD-9D6B-AA58E3116B4A}" dt="2022-04-18T19:12:10.376" v="977" actId="478"/>
          <ac:spMkLst>
            <pc:docMk/>
            <pc:sldMk cId="2887545276" sldId="299"/>
            <ac:spMk id="25" creationId="{387C8CAA-5772-4B4E-BD5B-76311C3B0CCD}"/>
          </ac:spMkLst>
        </pc:spChg>
        <pc:spChg chg="add del mod">
          <ac:chgData name="Dave Shivhare" userId="f05c653fa71341e0" providerId="LiveId" clId="{25204670-A188-4FBD-9D6B-AA58E3116B4A}" dt="2022-04-18T19:12:15.858" v="979" actId="478"/>
          <ac:spMkLst>
            <pc:docMk/>
            <pc:sldMk cId="2887545276" sldId="299"/>
            <ac:spMk id="27" creationId="{AA6F35A6-831B-4FF7-8699-5D5CBDA6E238}"/>
          </ac:spMkLst>
        </pc:spChg>
        <pc:spChg chg="add del mod">
          <ac:chgData name="Dave Shivhare" userId="f05c653fa71341e0" providerId="LiveId" clId="{25204670-A188-4FBD-9D6B-AA58E3116B4A}" dt="2022-04-18T19:12:52.105" v="994" actId="478"/>
          <ac:spMkLst>
            <pc:docMk/>
            <pc:sldMk cId="2887545276" sldId="299"/>
            <ac:spMk id="29" creationId="{AC5B67ED-8199-44BB-9EB7-4C287D9D4077}"/>
          </ac:spMkLst>
        </pc:spChg>
        <pc:spChg chg="add del mod">
          <ac:chgData name="Dave Shivhare" userId="f05c653fa71341e0" providerId="LiveId" clId="{25204670-A188-4FBD-9D6B-AA58E3116B4A}" dt="2022-04-18T19:12:45.127" v="991" actId="478"/>
          <ac:spMkLst>
            <pc:docMk/>
            <pc:sldMk cId="2887545276" sldId="299"/>
            <ac:spMk id="31" creationId="{BE3F1FB5-8445-41CF-8AB2-EFE02F67104C}"/>
          </ac:spMkLst>
        </pc:spChg>
        <pc:spChg chg="add del mod">
          <ac:chgData name="Dave Shivhare" userId="f05c653fa71341e0" providerId="LiveId" clId="{25204670-A188-4FBD-9D6B-AA58E3116B4A}" dt="2022-04-18T19:12:50.017" v="993" actId="478"/>
          <ac:spMkLst>
            <pc:docMk/>
            <pc:sldMk cId="2887545276" sldId="299"/>
            <ac:spMk id="33" creationId="{8513CE52-209D-44D9-AA8C-62B0B95CC1FD}"/>
          </ac:spMkLst>
        </pc:spChg>
        <pc:spChg chg="add del mod">
          <ac:chgData name="Dave Shivhare" userId="f05c653fa71341e0" providerId="LiveId" clId="{25204670-A188-4FBD-9D6B-AA58E3116B4A}" dt="2022-04-18T19:12:55.417" v="996" actId="478"/>
          <ac:spMkLst>
            <pc:docMk/>
            <pc:sldMk cId="2887545276" sldId="299"/>
            <ac:spMk id="35" creationId="{D35A132C-2504-4832-9F9A-DB50B661FC95}"/>
          </ac:spMkLst>
        </pc:spChg>
        <pc:spChg chg="add del mod">
          <ac:chgData name="Dave Shivhare" userId="f05c653fa71341e0" providerId="LiveId" clId="{25204670-A188-4FBD-9D6B-AA58E3116B4A}" dt="2022-04-18T19:14:58.014" v="1016" actId="478"/>
          <ac:spMkLst>
            <pc:docMk/>
            <pc:sldMk cId="2887545276" sldId="299"/>
            <ac:spMk id="36" creationId="{BA917837-2651-4FF7-8035-AEA36EFACA66}"/>
          </ac:spMkLst>
        </pc:spChg>
        <pc:spChg chg="add mod">
          <ac:chgData name="Dave Shivhare" userId="f05c653fa71341e0" providerId="LiveId" clId="{25204670-A188-4FBD-9D6B-AA58E3116B4A}" dt="2022-04-18T19:27:59.560" v="1295" actId="207"/>
          <ac:spMkLst>
            <pc:docMk/>
            <pc:sldMk cId="2887545276" sldId="299"/>
            <ac:spMk id="37" creationId="{FE356D58-8D04-4737-B626-08D84699A4ED}"/>
          </ac:spMkLst>
        </pc:spChg>
        <pc:spChg chg="mod">
          <ac:chgData name="Dave Shivhare" userId="f05c653fa71341e0" providerId="LiveId" clId="{25204670-A188-4FBD-9D6B-AA58E3116B4A}" dt="2022-04-18T19:16:17.597" v="1078" actId="1076"/>
          <ac:spMkLst>
            <pc:docMk/>
            <pc:sldMk cId="2887545276" sldId="299"/>
            <ac:spMk id="208" creationId="{00000000-0000-0000-0000-000000000000}"/>
          </ac:spMkLst>
        </pc:spChg>
        <pc:spChg chg="del mod">
          <ac:chgData name="Dave Shivhare" userId="f05c653fa71341e0" providerId="LiveId" clId="{25204670-A188-4FBD-9D6B-AA58E3116B4A}" dt="2022-04-18T19:12:47.069" v="992" actId="478"/>
          <ac:spMkLst>
            <pc:docMk/>
            <pc:sldMk cId="2887545276" sldId="299"/>
            <ac:spMk id="209" creationId="{00000000-0000-0000-0000-000000000000}"/>
          </ac:spMkLst>
        </pc:spChg>
        <pc:spChg chg="del mod">
          <ac:chgData name="Dave Shivhare" userId="f05c653fa71341e0" providerId="LiveId" clId="{25204670-A188-4FBD-9D6B-AA58E3116B4A}" dt="2022-04-18T19:12:42.757" v="990" actId="478"/>
          <ac:spMkLst>
            <pc:docMk/>
            <pc:sldMk cId="2887545276" sldId="299"/>
            <ac:spMk id="210" creationId="{00000000-0000-0000-0000-000000000000}"/>
          </ac:spMkLst>
        </pc:spChg>
        <pc:spChg chg="del mod">
          <ac:chgData name="Dave Shivhare" userId="f05c653fa71341e0" providerId="LiveId" clId="{25204670-A188-4FBD-9D6B-AA58E3116B4A}" dt="2022-04-18T19:11:34.846" v="964" actId="478"/>
          <ac:spMkLst>
            <pc:docMk/>
            <pc:sldMk cId="2887545276" sldId="299"/>
            <ac:spMk id="211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212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213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214" creationId="{00000000-0000-0000-0000-000000000000}"/>
          </ac:spMkLst>
        </pc:spChg>
        <pc:spChg chg="del mod">
          <ac:chgData name="Dave Shivhare" userId="f05c653fa71341e0" providerId="LiveId" clId="{25204670-A188-4FBD-9D6B-AA58E3116B4A}" dt="2022-04-18T19:12:09.500" v="976" actId="478"/>
          <ac:spMkLst>
            <pc:docMk/>
            <pc:sldMk cId="2887545276" sldId="299"/>
            <ac:spMk id="215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2:14.744" v="978" actId="478"/>
          <ac:spMkLst>
            <pc:docMk/>
            <pc:sldMk cId="2887545276" sldId="299"/>
            <ac:spMk id="216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217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2:37.211" v="988" actId="478"/>
          <ac:spMkLst>
            <pc:docMk/>
            <pc:sldMk cId="2887545276" sldId="299"/>
            <ac:spMk id="218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2:53.975" v="995" actId="478"/>
          <ac:spMkLst>
            <pc:docMk/>
            <pc:sldMk cId="2887545276" sldId="299"/>
            <ac:spMk id="219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220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221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222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223" creationId="{00000000-0000-0000-0000-000000000000}"/>
          </ac:spMkLst>
        </pc:spChg>
        <pc:spChg chg="del mod">
          <ac:chgData name="Dave Shivhare" userId="f05c653fa71341e0" providerId="LiveId" clId="{25204670-A188-4FBD-9D6B-AA58E3116B4A}" dt="2022-04-18T19:12:20.242" v="981" actId="478"/>
          <ac:spMkLst>
            <pc:docMk/>
            <pc:sldMk cId="2887545276" sldId="299"/>
            <ac:spMk id="224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54.514" v="968" actId="21"/>
          <ac:spMkLst>
            <pc:docMk/>
            <pc:sldMk cId="2887545276" sldId="299"/>
            <ac:spMk id="225" creationId="{00000000-0000-0000-0000-000000000000}"/>
          </ac:spMkLst>
        </pc:spChg>
        <pc:spChg chg="del">
          <ac:chgData name="Dave Shivhare" userId="f05c653fa71341e0" providerId="LiveId" clId="{25204670-A188-4FBD-9D6B-AA58E3116B4A}" dt="2022-04-18T19:11:44.095" v="965" actId="478"/>
          <ac:spMkLst>
            <pc:docMk/>
            <pc:sldMk cId="2887545276" sldId="299"/>
            <ac:spMk id="226" creationId="{00000000-0000-0000-0000-000000000000}"/>
          </ac:spMkLst>
        </pc:spChg>
        <pc:picChg chg="add del mod">
          <ac:chgData name="Dave Shivhare" userId="f05c653fa71341e0" providerId="LiveId" clId="{25204670-A188-4FBD-9D6B-AA58E3116B4A}" dt="2022-04-18T19:15:04.175" v="1020" actId="478"/>
          <ac:picMkLst>
            <pc:docMk/>
            <pc:sldMk cId="2887545276" sldId="299"/>
            <ac:picMk id="55" creationId="{2501F194-73DE-4576-9DC0-0021CD72016B}"/>
          </ac:picMkLst>
        </pc:picChg>
        <pc:picChg chg="add mod">
          <ac:chgData name="Dave Shivhare" userId="f05c653fa71341e0" providerId="LiveId" clId="{25204670-A188-4FBD-9D6B-AA58E3116B4A}" dt="2022-04-18T19:16:34.268" v="1081" actId="1076"/>
          <ac:picMkLst>
            <pc:docMk/>
            <pc:sldMk cId="2887545276" sldId="299"/>
            <ac:picMk id="57" creationId="{D0216C02-5E4D-4099-BC49-94A7B0C41381}"/>
          </ac:picMkLst>
        </pc:picChg>
      </pc:sldChg>
      <pc:sldChg chg="modSp add mod ord">
        <pc:chgData name="Dave Shivhare" userId="f05c653fa71341e0" providerId="LiveId" clId="{25204670-A188-4FBD-9D6B-AA58E3116B4A}" dt="2022-04-18T19:28:05.910" v="1296" actId="207"/>
        <pc:sldMkLst>
          <pc:docMk/>
          <pc:sldMk cId="3577137729" sldId="300"/>
        </pc:sldMkLst>
        <pc:spChg chg="mod">
          <ac:chgData name="Dave Shivhare" userId="f05c653fa71341e0" providerId="LiveId" clId="{25204670-A188-4FBD-9D6B-AA58E3116B4A}" dt="2022-04-18T19:28:05.910" v="1296" actId="207"/>
          <ac:spMkLst>
            <pc:docMk/>
            <pc:sldMk cId="3577137729" sldId="300"/>
            <ac:spMk id="36" creationId="{BA917837-2651-4FF7-8035-AEA36EFACA66}"/>
          </ac:spMkLst>
        </pc:spChg>
        <pc:picChg chg="mod">
          <ac:chgData name="Dave Shivhare" userId="f05c653fa71341e0" providerId="LiveId" clId="{25204670-A188-4FBD-9D6B-AA58E3116B4A}" dt="2022-04-18T19:14:44.469" v="1014" actId="1076"/>
          <ac:picMkLst>
            <pc:docMk/>
            <pc:sldMk cId="3577137729" sldId="300"/>
            <ac:picMk id="55" creationId="{2501F194-73DE-4576-9DC0-0021CD72016B}"/>
          </ac:picMkLst>
        </pc:picChg>
      </pc:sldChg>
      <pc:sldChg chg="addSp delSp modSp add mod ord">
        <pc:chgData name="Dave Shivhare" userId="f05c653fa71341e0" providerId="LiveId" clId="{25204670-A188-4FBD-9D6B-AA58E3116B4A}" dt="2022-04-18T21:22:34.972" v="1942"/>
        <pc:sldMkLst>
          <pc:docMk/>
          <pc:sldMk cId="3181726769" sldId="301"/>
        </pc:sldMkLst>
        <pc:spChg chg="mod">
          <ac:chgData name="Dave Shivhare" userId="f05c653fa71341e0" providerId="LiveId" clId="{25204670-A188-4FBD-9D6B-AA58E3116B4A}" dt="2022-04-18T19:28:20.501" v="1299" actId="1076"/>
          <ac:spMkLst>
            <pc:docMk/>
            <pc:sldMk cId="3181726769" sldId="301"/>
            <ac:spMk id="37" creationId="{FE356D58-8D04-4737-B626-08D84699A4ED}"/>
          </ac:spMkLst>
        </pc:spChg>
        <pc:spChg chg="mod">
          <ac:chgData name="Dave Shivhare" userId="f05c653fa71341e0" providerId="LiveId" clId="{25204670-A188-4FBD-9D6B-AA58E3116B4A}" dt="2022-04-18T19:19:03.337" v="1100" actId="20577"/>
          <ac:spMkLst>
            <pc:docMk/>
            <pc:sldMk cId="3181726769" sldId="301"/>
            <ac:spMk id="208" creationId="{00000000-0000-0000-0000-000000000000}"/>
          </ac:spMkLst>
        </pc:spChg>
        <pc:picChg chg="add mod">
          <ac:chgData name="Dave Shivhare" userId="f05c653fa71341e0" providerId="LiveId" clId="{25204670-A188-4FBD-9D6B-AA58E3116B4A}" dt="2022-04-18T19:19:51.517" v="1104" actId="1076"/>
          <ac:picMkLst>
            <pc:docMk/>
            <pc:sldMk cId="3181726769" sldId="301"/>
            <ac:picMk id="5" creationId="{BE3D5770-7219-4B41-B8AF-537960548505}"/>
          </ac:picMkLst>
        </pc:picChg>
        <pc:picChg chg="del">
          <ac:chgData name="Dave Shivhare" userId="f05c653fa71341e0" providerId="LiveId" clId="{25204670-A188-4FBD-9D6B-AA58E3116B4A}" dt="2022-04-18T19:19:08.031" v="1101" actId="478"/>
          <ac:picMkLst>
            <pc:docMk/>
            <pc:sldMk cId="3181726769" sldId="301"/>
            <ac:picMk id="57" creationId="{D0216C02-5E4D-4099-BC49-94A7B0C41381}"/>
          </ac:picMkLst>
        </pc:picChg>
      </pc:sldChg>
      <pc:sldChg chg="modSp add del mod">
        <pc:chgData name="Dave Shivhare" userId="f05c653fa71341e0" providerId="LiveId" clId="{25204670-A188-4FBD-9D6B-AA58E3116B4A}" dt="2022-04-18T19:25:44.913" v="1235" actId="2696"/>
        <pc:sldMkLst>
          <pc:docMk/>
          <pc:sldMk cId="3873131524" sldId="302"/>
        </pc:sldMkLst>
        <pc:spChg chg="mod">
          <ac:chgData name="Dave Shivhare" userId="f05c653fa71341e0" providerId="LiveId" clId="{25204670-A188-4FBD-9D6B-AA58E3116B4A}" dt="2022-04-18T19:24:43.051" v="1226" actId="1076"/>
          <ac:spMkLst>
            <pc:docMk/>
            <pc:sldMk cId="3873131524" sldId="302"/>
            <ac:spMk id="37" creationId="{FE356D58-8D04-4737-B626-08D84699A4ED}"/>
          </ac:spMkLst>
        </pc:spChg>
        <pc:spChg chg="mod">
          <ac:chgData name="Dave Shivhare" userId="f05c653fa71341e0" providerId="LiveId" clId="{25204670-A188-4FBD-9D6B-AA58E3116B4A}" dt="2022-04-18T19:25:35.909" v="1234" actId="20577"/>
          <ac:spMkLst>
            <pc:docMk/>
            <pc:sldMk cId="3873131524" sldId="302"/>
            <ac:spMk id="208" creationId="{00000000-0000-0000-0000-000000000000}"/>
          </ac:spMkLst>
        </pc:spChg>
      </pc:sldChg>
      <pc:sldChg chg="addSp delSp modSp add mod">
        <pc:chgData name="Dave Shivhare" userId="f05c653fa71341e0" providerId="LiveId" clId="{25204670-A188-4FBD-9D6B-AA58E3116B4A}" dt="2022-04-18T19:32:07.824" v="1427" actId="20577"/>
        <pc:sldMkLst>
          <pc:docMk/>
          <pc:sldMk cId="1816031093" sldId="303"/>
        </pc:sldMkLst>
        <pc:spChg chg="add del mod">
          <ac:chgData name="Dave Shivhare" userId="f05c653fa71341e0" providerId="LiveId" clId="{25204670-A188-4FBD-9D6B-AA58E3116B4A}" dt="2022-04-18T19:32:07.824" v="1427" actId="20577"/>
          <ac:spMkLst>
            <pc:docMk/>
            <pc:sldMk cId="1816031093" sldId="303"/>
            <ac:spMk id="37" creationId="{FE356D58-8D04-4737-B626-08D84699A4ED}"/>
          </ac:spMkLst>
        </pc:spChg>
        <pc:spChg chg="mod">
          <ac:chgData name="Dave Shivhare" userId="f05c653fa71341e0" providerId="LiveId" clId="{25204670-A188-4FBD-9D6B-AA58E3116B4A}" dt="2022-04-18T19:26:20.800" v="1280" actId="255"/>
          <ac:spMkLst>
            <pc:docMk/>
            <pc:sldMk cId="1816031093" sldId="303"/>
            <ac:spMk id="208" creationId="{00000000-0000-0000-0000-000000000000}"/>
          </ac:spMkLst>
        </pc:spChg>
        <pc:picChg chg="add del">
          <ac:chgData name="Dave Shivhare" userId="f05c653fa71341e0" providerId="LiveId" clId="{25204670-A188-4FBD-9D6B-AA58E3116B4A}" dt="2022-04-18T19:26:24.206" v="1281" actId="478"/>
          <ac:picMkLst>
            <pc:docMk/>
            <pc:sldMk cId="1816031093" sldId="303"/>
            <ac:picMk id="5" creationId="{BE3D5770-7219-4B41-B8AF-537960548505}"/>
          </ac:picMkLst>
        </pc:picChg>
        <pc:picChg chg="add mod">
          <ac:chgData name="Dave Shivhare" userId="f05c653fa71341e0" providerId="LiveId" clId="{25204670-A188-4FBD-9D6B-AA58E3116B4A}" dt="2022-04-18T19:26:35.784" v="1284" actId="1076"/>
          <ac:picMkLst>
            <pc:docMk/>
            <pc:sldMk cId="1816031093" sldId="303"/>
            <ac:picMk id="6" creationId="{9229C6B7-EA06-4FAC-B331-C9A658C5045F}"/>
          </ac:picMkLst>
        </pc:picChg>
      </pc:sldChg>
      <pc:sldChg chg="addSp delSp modSp add mod">
        <pc:chgData name="Dave Shivhare" userId="f05c653fa71341e0" providerId="LiveId" clId="{25204670-A188-4FBD-9D6B-AA58E3116B4A}" dt="2022-04-18T20:10:40.254" v="1542" actId="1076"/>
        <pc:sldMkLst>
          <pc:docMk/>
          <pc:sldMk cId="409157384" sldId="304"/>
        </pc:sldMkLst>
        <pc:spChg chg="add del mod">
          <ac:chgData name="Dave Shivhare" userId="f05c653fa71341e0" providerId="LiveId" clId="{25204670-A188-4FBD-9D6B-AA58E3116B4A}" dt="2022-04-18T19:47:32.824" v="1523" actId="478"/>
          <ac:spMkLst>
            <pc:docMk/>
            <pc:sldMk cId="409157384" sldId="304"/>
            <ac:spMk id="2" creationId="{6862BCAF-7A87-4FFF-9186-1D0E61B42662}"/>
          </ac:spMkLst>
        </pc:spChg>
        <pc:spChg chg="add mod">
          <ac:chgData name="Dave Shivhare" userId="f05c653fa71341e0" providerId="LiveId" clId="{25204670-A188-4FBD-9D6B-AA58E3116B4A}" dt="2022-04-18T20:10:40.254" v="1542" actId="1076"/>
          <ac:spMkLst>
            <pc:docMk/>
            <pc:sldMk cId="409157384" sldId="304"/>
            <ac:spMk id="3" creationId="{7250F018-AA6D-4E8A-92DB-B6FB9381838F}"/>
          </ac:spMkLst>
        </pc:spChg>
        <pc:spChg chg="del">
          <ac:chgData name="Dave Shivhare" userId="f05c653fa71341e0" providerId="LiveId" clId="{25204670-A188-4FBD-9D6B-AA58E3116B4A}" dt="2022-04-18T19:35:27.684" v="1505" actId="478"/>
          <ac:spMkLst>
            <pc:docMk/>
            <pc:sldMk cId="409157384" sldId="304"/>
            <ac:spMk id="37" creationId="{FE356D58-8D04-4737-B626-08D84699A4ED}"/>
          </ac:spMkLst>
        </pc:spChg>
        <pc:spChg chg="mod">
          <ac:chgData name="Dave Shivhare" userId="f05c653fa71341e0" providerId="LiveId" clId="{25204670-A188-4FBD-9D6B-AA58E3116B4A}" dt="2022-04-18T19:34:03.387" v="1494" actId="255"/>
          <ac:spMkLst>
            <pc:docMk/>
            <pc:sldMk cId="409157384" sldId="304"/>
            <ac:spMk id="208" creationId="{00000000-0000-0000-0000-000000000000}"/>
          </ac:spMkLst>
        </pc:spChg>
        <pc:picChg chg="add mod">
          <ac:chgData name="Dave Shivhare" userId="f05c653fa71341e0" providerId="LiveId" clId="{25204670-A188-4FBD-9D6B-AA58E3116B4A}" dt="2022-04-18T19:46:19.187" v="1520" actId="14100"/>
          <ac:picMkLst>
            <pc:docMk/>
            <pc:sldMk cId="409157384" sldId="304"/>
            <ac:picMk id="5" creationId="{804745AE-52C8-48CA-9D67-6A55302E5E95}"/>
          </ac:picMkLst>
        </pc:picChg>
        <pc:picChg chg="del">
          <ac:chgData name="Dave Shivhare" userId="f05c653fa71341e0" providerId="LiveId" clId="{25204670-A188-4FBD-9D6B-AA58E3116B4A}" dt="2022-04-18T19:34:05.722" v="1495" actId="478"/>
          <ac:picMkLst>
            <pc:docMk/>
            <pc:sldMk cId="409157384" sldId="304"/>
            <ac:picMk id="6" creationId="{9229C6B7-EA06-4FAC-B331-C9A658C5045F}"/>
          </ac:picMkLst>
        </pc:picChg>
        <pc:picChg chg="add mod">
          <ac:chgData name="Dave Shivhare" userId="f05c653fa71341e0" providerId="LiveId" clId="{25204670-A188-4FBD-9D6B-AA58E3116B4A}" dt="2022-04-18T19:46:21.899" v="1521" actId="14100"/>
          <ac:picMkLst>
            <pc:docMk/>
            <pc:sldMk cId="409157384" sldId="304"/>
            <ac:picMk id="7" creationId="{6CE5EACA-6DA5-40EF-B0F1-FEB2D9287D12}"/>
          </ac:picMkLst>
        </pc:picChg>
      </pc:sldChg>
      <pc:sldChg chg="addSp delSp modSp add mod">
        <pc:chgData name="Dave Shivhare" userId="f05c653fa71341e0" providerId="LiveId" clId="{25204670-A188-4FBD-9D6B-AA58E3116B4A}" dt="2022-04-18T21:36:33.098" v="2193" actId="1076"/>
        <pc:sldMkLst>
          <pc:docMk/>
          <pc:sldMk cId="1225444461" sldId="305"/>
        </pc:sldMkLst>
        <pc:spChg chg="add mod">
          <ac:chgData name="Dave Shivhare" userId="f05c653fa71341e0" providerId="LiveId" clId="{25204670-A188-4FBD-9D6B-AA58E3116B4A}" dt="2022-04-18T20:20:59.515" v="1908" actId="1076"/>
          <ac:spMkLst>
            <pc:docMk/>
            <pc:sldMk cId="1225444461" sldId="305"/>
            <ac:spMk id="2" creationId="{01253435-E5CD-4FCE-B038-4D6AEDDFCB08}"/>
          </ac:spMkLst>
        </pc:spChg>
        <pc:spChg chg="add del mod">
          <ac:chgData name="Dave Shivhare" userId="f05c653fa71341e0" providerId="LiveId" clId="{25204670-A188-4FBD-9D6B-AA58E3116B4A}" dt="2022-04-18T20:21:15.310" v="1910" actId="478"/>
          <ac:spMkLst>
            <pc:docMk/>
            <pc:sldMk cId="1225444461" sldId="305"/>
            <ac:spMk id="3" creationId="{C85DAA3B-EA6A-452A-A00E-E2D35E2B4826}"/>
          </ac:spMkLst>
        </pc:spChg>
        <pc:spChg chg="add del mod">
          <ac:chgData name="Dave Shivhare" userId="f05c653fa71341e0" providerId="LiveId" clId="{25204670-A188-4FBD-9D6B-AA58E3116B4A}" dt="2022-04-18T20:21:24.604" v="1912" actId="478"/>
          <ac:spMkLst>
            <pc:docMk/>
            <pc:sldMk cId="1225444461" sldId="305"/>
            <ac:spMk id="4" creationId="{17CF9C65-0428-45E7-B85A-A75964D8C1B9}"/>
          </ac:spMkLst>
        </pc:spChg>
        <pc:spChg chg="add del mod">
          <ac:chgData name="Dave Shivhare" userId="f05c653fa71341e0" providerId="LiveId" clId="{25204670-A188-4FBD-9D6B-AA58E3116B4A}" dt="2022-04-18T20:21:36.291" v="1914" actId="478"/>
          <ac:spMkLst>
            <pc:docMk/>
            <pc:sldMk cId="1225444461" sldId="305"/>
            <ac:spMk id="5" creationId="{F397583B-34CC-49AB-9ADC-43A438F3560A}"/>
          </ac:spMkLst>
        </pc:spChg>
        <pc:spChg chg="add mod">
          <ac:chgData name="Dave Shivhare" userId="f05c653fa71341e0" providerId="LiveId" clId="{25204670-A188-4FBD-9D6B-AA58E3116B4A}" dt="2022-04-18T21:19:20.786" v="1930" actId="1076"/>
          <ac:spMkLst>
            <pc:docMk/>
            <pc:sldMk cId="1225444461" sldId="305"/>
            <ac:spMk id="7" creationId="{A97DF3AE-C8FD-4265-A060-DDABAC69CAE8}"/>
          </ac:spMkLst>
        </pc:spChg>
        <pc:spChg chg="add mod">
          <ac:chgData name="Dave Shivhare" userId="f05c653fa71341e0" providerId="LiveId" clId="{25204670-A188-4FBD-9D6B-AA58E3116B4A}" dt="2022-04-18T21:34:53.613" v="2181" actId="1076"/>
          <ac:spMkLst>
            <pc:docMk/>
            <pc:sldMk cId="1225444461" sldId="305"/>
            <ac:spMk id="9" creationId="{18D2BD23-3D92-4BF7-AE8D-DAB5969B2B15}"/>
          </ac:spMkLst>
        </pc:spChg>
        <pc:spChg chg="add del">
          <ac:chgData name="Dave Shivhare" userId="f05c653fa71341e0" providerId="LiveId" clId="{25204670-A188-4FBD-9D6B-AA58E3116B4A}" dt="2022-04-18T21:35:08.882" v="2183" actId="478"/>
          <ac:spMkLst>
            <pc:docMk/>
            <pc:sldMk cId="1225444461" sldId="305"/>
            <ac:spMk id="10" creationId="{9DD69238-59F2-4FFB-AAD0-B75162CB7551}"/>
          </ac:spMkLst>
        </pc:spChg>
        <pc:spChg chg="add del">
          <ac:chgData name="Dave Shivhare" userId="f05c653fa71341e0" providerId="LiveId" clId="{25204670-A188-4FBD-9D6B-AA58E3116B4A}" dt="2022-04-18T21:35:46.622" v="2187" actId="478"/>
          <ac:spMkLst>
            <pc:docMk/>
            <pc:sldMk cId="1225444461" sldId="305"/>
            <ac:spMk id="13" creationId="{7C0E97F5-0D2A-4865-BCF4-65273CC6AAC6}"/>
          </ac:spMkLst>
        </pc:spChg>
        <pc:spChg chg="add del mod">
          <ac:chgData name="Dave Shivhare" userId="f05c653fa71341e0" providerId="LiveId" clId="{25204670-A188-4FBD-9D6B-AA58E3116B4A}" dt="2022-04-18T21:36:11.104" v="2190" actId="478"/>
          <ac:spMkLst>
            <pc:docMk/>
            <pc:sldMk cId="1225444461" sldId="305"/>
            <ac:spMk id="14" creationId="{E3EC3EF6-1520-47FD-A89C-18C19A70276F}"/>
          </ac:spMkLst>
        </pc:spChg>
        <pc:spChg chg="add mod">
          <ac:chgData name="Dave Shivhare" userId="f05c653fa71341e0" providerId="LiveId" clId="{25204670-A188-4FBD-9D6B-AA58E3116B4A}" dt="2022-04-18T21:36:33.098" v="2193" actId="1076"/>
          <ac:spMkLst>
            <pc:docMk/>
            <pc:sldMk cId="1225444461" sldId="305"/>
            <ac:spMk id="15" creationId="{D3CB6316-E422-4615-8E94-C32EC9DFDFA6}"/>
          </ac:spMkLst>
        </pc:spChg>
        <pc:spChg chg="del">
          <ac:chgData name="Dave Shivhare" userId="f05c653fa71341e0" providerId="LiveId" clId="{25204670-A188-4FBD-9D6B-AA58E3116B4A}" dt="2022-04-18T20:18:50.701" v="1859" actId="478"/>
          <ac:spMkLst>
            <pc:docMk/>
            <pc:sldMk cId="1225444461" sldId="305"/>
            <ac:spMk id="39" creationId="{C4C92FBD-65DB-4661-8D13-4B87C9F8D3FE}"/>
          </ac:spMkLst>
        </pc:spChg>
        <pc:spChg chg="del mod">
          <ac:chgData name="Dave Shivhare" userId="f05c653fa71341e0" providerId="LiveId" clId="{25204670-A188-4FBD-9D6B-AA58E3116B4A}" dt="2022-04-18T20:18:53.247" v="1861" actId="478"/>
          <ac:spMkLst>
            <pc:docMk/>
            <pc:sldMk cId="1225444461" sldId="305"/>
            <ac:spMk id="40" creationId="{9B07DE51-BFA4-48B1-81DA-1E77F795393A}"/>
          </ac:spMkLst>
        </pc:spChg>
        <pc:picChg chg="add mod">
          <ac:chgData name="Dave Shivhare" userId="f05c653fa71341e0" providerId="LiveId" clId="{25204670-A188-4FBD-9D6B-AA58E3116B4A}" dt="2022-04-18T20:19:51.626" v="1873" actId="1076"/>
          <ac:picMkLst>
            <pc:docMk/>
            <pc:sldMk cId="1225444461" sldId="305"/>
            <ac:picMk id="6" creationId="{6222213B-25D6-4DB5-A509-6CC0807202E6}"/>
          </ac:picMkLst>
        </pc:picChg>
        <pc:picChg chg="add mod">
          <ac:chgData name="Dave Shivhare" userId="f05c653fa71341e0" providerId="LiveId" clId="{25204670-A188-4FBD-9D6B-AA58E3116B4A}" dt="2022-04-18T20:20:19.525" v="1877" actId="14100"/>
          <ac:picMkLst>
            <pc:docMk/>
            <pc:sldMk cId="1225444461" sldId="305"/>
            <ac:picMk id="8" creationId="{2D379EFA-03DB-49ED-A923-070D4225073C}"/>
          </ac:picMkLst>
        </pc:picChg>
        <pc:picChg chg="del">
          <ac:chgData name="Dave Shivhare" userId="f05c653fa71341e0" providerId="LiveId" clId="{25204670-A188-4FBD-9D6B-AA58E3116B4A}" dt="2022-04-18T20:18:46.176" v="1858" actId="478"/>
          <ac:picMkLst>
            <pc:docMk/>
            <pc:sldMk cId="1225444461" sldId="305"/>
            <ac:picMk id="57" creationId="{9EA8F414-B7DE-4108-B678-17E2D1CDFC03}"/>
          </ac:picMkLst>
        </pc:picChg>
        <pc:cxnChg chg="add del">
          <ac:chgData name="Dave Shivhare" userId="f05c653fa71341e0" providerId="LiveId" clId="{25204670-A188-4FBD-9D6B-AA58E3116B4A}" dt="2022-04-18T21:35:21.276" v="2185" actId="478"/>
          <ac:cxnSpMkLst>
            <pc:docMk/>
            <pc:sldMk cId="1225444461" sldId="305"/>
            <ac:cxnSpMk id="12" creationId="{B77F815B-8030-4653-A218-AE54F748E030}"/>
          </ac:cxnSpMkLst>
        </pc:cxnChg>
      </pc:sldChg>
      <pc:sldChg chg="add del ord">
        <pc:chgData name="Dave Shivhare" userId="f05c653fa71341e0" providerId="LiveId" clId="{25204670-A188-4FBD-9D6B-AA58E3116B4A}" dt="2022-04-18T21:50:01.870" v="2315" actId="47"/>
        <pc:sldMkLst>
          <pc:docMk/>
          <pc:sldMk cId="1456383043" sldId="306"/>
        </pc:sldMkLst>
      </pc:sldChg>
      <pc:sldChg chg="addSp delSp modSp add mod ord">
        <pc:chgData name="Dave Shivhare" userId="f05c653fa71341e0" providerId="LiveId" clId="{25204670-A188-4FBD-9D6B-AA58E3116B4A}" dt="2022-04-18T21:31:42.974" v="2138" actId="255"/>
        <pc:sldMkLst>
          <pc:docMk/>
          <pc:sldMk cId="4288568094" sldId="307"/>
        </pc:sldMkLst>
        <pc:spChg chg="mod">
          <ac:chgData name="Dave Shivhare" userId="f05c653fa71341e0" providerId="LiveId" clId="{25204670-A188-4FBD-9D6B-AA58E3116B4A}" dt="2022-04-18T21:27:04.704" v="1957" actId="1076"/>
          <ac:spMkLst>
            <pc:docMk/>
            <pc:sldMk cId="4288568094" sldId="307"/>
            <ac:spMk id="39" creationId="{C4C92FBD-65DB-4661-8D13-4B87C9F8D3FE}"/>
          </ac:spMkLst>
        </pc:spChg>
        <pc:spChg chg="mod">
          <ac:chgData name="Dave Shivhare" userId="f05c653fa71341e0" providerId="LiveId" clId="{25204670-A188-4FBD-9D6B-AA58E3116B4A}" dt="2022-04-18T21:31:42.974" v="2138" actId="255"/>
          <ac:spMkLst>
            <pc:docMk/>
            <pc:sldMk cId="4288568094" sldId="307"/>
            <ac:spMk id="40" creationId="{9B07DE51-BFA4-48B1-81DA-1E77F795393A}"/>
          </ac:spMkLst>
        </pc:spChg>
        <pc:spChg chg="mod">
          <ac:chgData name="Dave Shivhare" userId="f05c653fa71341e0" providerId="LiveId" clId="{25204670-A188-4FBD-9D6B-AA58E3116B4A}" dt="2022-04-18T21:26:06.766" v="1949" actId="20577"/>
          <ac:spMkLst>
            <pc:docMk/>
            <pc:sldMk cId="4288568094" sldId="307"/>
            <ac:spMk id="208" creationId="{00000000-0000-0000-0000-000000000000}"/>
          </ac:spMkLst>
        </pc:spChg>
        <pc:picChg chg="add mod">
          <ac:chgData name="Dave Shivhare" userId="f05c653fa71341e0" providerId="LiveId" clId="{25204670-A188-4FBD-9D6B-AA58E3116B4A}" dt="2022-04-18T21:27:01.352" v="1956" actId="14100"/>
          <ac:picMkLst>
            <pc:docMk/>
            <pc:sldMk cId="4288568094" sldId="307"/>
            <ac:picMk id="6" creationId="{C79ECB19-7545-4F67-9639-63A4144E1C44}"/>
          </ac:picMkLst>
        </pc:picChg>
        <pc:picChg chg="del">
          <ac:chgData name="Dave Shivhare" userId="f05c653fa71341e0" providerId="LiveId" clId="{25204670-A188-4FBD-9D6B-AA58E3116B4A}" dt="2022-04-18T21:26:42.183" v="1952" actId="478"/>
          <ac:picMkLst>
            <pc:docMk/>
            <pc:sldMk cId="4288568094" sldId="307"/>
            <ac:picMk id="57" creationId="{9EA8F414-B7DE-4108-B678-17E2D1CDFC03}"/>
          </ac:picMkLst>
        </pc:picChg>
      </pc:sldChg>
      <pc:sldChg chg="add del">
        <pc:chgData name="Dave Shivhare" userId="f05c653fa71341e0" providerId="LiveId" clId="{25204670-A188-4FBD-9D6B-AA58E3116B4A}" dt="2022-04-18T21:32:42.534" v="2139" actId="2696"/>
        <pc:sldMkLst>
          <pc:docMk/>
          <pc:sldMk cId="544096665" sldId="308"/>
        </pc:sldMkLst>
      </pc:sldChg>
      <pc:sldChg chg="addSp delSp modSp add mod ord">
        <pc:chgData name="Dave Shivhare" userId="f05c653fa71341e0" providerId="LiveId" clId="{25204670-A188-4FBD-9D6B-AA58E3116B4A}" dt="2022-04-18T21:44:24.581" v="2199" actId="1076"/>
        <pc:sldMkLst>
          <pc:docMk/>
          <pc:sldMk cId="2411830606" sldId="308"/>
        </pc:sldMkLst>
        <pc:spChg chg="add mod">
          <ac:chgData name="Dave Shivhare" userId="f05c653fa71341e0" providerId="LiveId" clId="{25204670-A188-4FBD-9D6B-AA58E3116B4A}" dt="2022-04-18T21:44:22.061" v="2198" actId="14100"/>
          <ac:spMkLst>
            <pc:docMk/>
            <pc:sldMk cId="2411830606" sldId="308"/>
            <ac:spMk id="3" creationId="{0008EC65-F508-4FFF-A41B-A3849CDB40C3}"/>
          </ac:spMkLst>
        </pc:spChg>
        <pc:spChg chg="mod">
          <ac:chgData name="Dave Shivhare" userId="f05c653fa71341e0" providerId="LiveId" clId="{25204670-A188-4FBD-9D6B-AA58E3116B4A}" dt="2022-04-18T21:44:24.581" v="2199" actId="1076"/>
          <ac:spMkLst>
            <pc:docMk/>
            <pc:sldMk cId="2411830606" sldId="308"/>
            <ac:spMk id="9" creationId="{18D2BD23-3D92-4BF7-AE8D-DAB5969B2B15}"/>
          </ac:spMkLst>
        </pc:spChg>
        <pc:picChg chg="del">
          <ac:chgData name="Dave Shivhare" userId="f05c653fa71341e0" providerId="LiveId" clId="{25204670-A188-4FBD-9D6B-AA58E3116B4A}" dt="2022-04-18T21:33:23.279" v="2143" actId="478"/>
          <ac:picMkLst>
            <pc:docMk/>
            <pc:sldMk cId="2411830606" sldId="308"/>
            <ac:picMk id="6" creationId="{6222213B-25D6-4DB5-A509-6CC0807202E6}"/>
          </ac:picMkLst>
        </pc:picChg>
        <pc:picChg chg="del">
          <ac:chgData name="Dave Shivhare" userId="f05c653fa71341e0" providerId="LiveId" clId="{25204670-A188-4FBD-9D6B-AA58E3116B4A}" dt="2022-04-18T21:33:42.503" v="2147" actId="478"/>
          <ac:picMkLst>
            <pc:docMk/>
            <pc:sldMk cId="2411830606" sldId="308"/>
            <ac:picMk id="8" creationId="{2D379EFA-03DB-49ED-A923-070D4225073C}"/>
          </ac:picMkLst>
        </pc:picChg>
        <pc:picChg chg="add mod">
          <ac:chgData name="Dave Shivhare" userId="f05c653fa71341e0" providerId="LiveId" clId="{25204670-A188-4FBD-9D6B-AA58E3116B4A}" dt="2022-04-18T21:33:32.172" v="2146" actId="14100"/>
          <ac:picMkLst>
            <pc:docMk/>
            <pc:sldMk cId="2411830606" sldId="308"/>
            <ac:picMk id="10" creationId="{063AE06D-9125-4470-81AC-3AE2E388CA25}"/>
          </ac:picMkLst>
        </pc:picChg>
        <pc:picChg chg="add del mod">
          <ac:chgData name="Dave Shivhare" userId="f05c653fa71341e0" providerId="LiveId" clId="{25204670-A188-4FBD-9D6B-AA58E3116B4A}" dt="2022-04-18T21:33:48.578" v="2149" actId="478"/>
          <ac:picMkLst>
            <pc:docMk/>
            <pc:sldMk cId="2411830606" sldId="308"/>
            <ac:picMk id="11" creationId="{4D6B8EED-E394-45B5-AF51-F088063FA933}"/>
          </ac:picMkLst>
        </pc:picChg>
        <pc:picChg chg="add mod">
          <ac:chgData name="Dave Shivhare" userId="f05c653fa71341e0" providerId="LiveId" clId="{25204670-A188-4FBD-9D6B-AA58E3116B4A}" dt="2022-04-18T21:34:01.693" v="2154" actId="1076"/>
          <ac:picMkLst>
            <pc:docMk/>
            <pc:sldMk cId="2411830606" sldId="308"/>
            <ac:picMk id="12" creationId="{6F244CD7-8B8B-4615-A8A1-78BE979FC2F7}"/>
          </ac:picMkLst>
        </pc:picChg>
      </pc:sldChg>
      <pc:sldChg chg="addSp delSp modSp add mod ord">
        <pc:chgData name="Dave Shivhare" userId="f05c653fa71341e0" providerId="LiveId" clId="{25204670-A188-4FBD-9D6B-AA58E3116B4A}" dt="2022-04-18T21:47:10.289" v="2284" actId="1076"/>
        <pc:sldMkLst>
          <pc:docMk/>
          <pc:sldMk cId="3555218428" sldId="309"/>
        </pc:sldMkLst>
        <pc:spChg chg="del">
          <ac:chgData name="Dave Shivhare" userId="f05c653fa71341e0" providerId="LiveId" clId="{25204670-A188-4FBD-9D6B-AA58E3116B4A}" dt="2022-04-18T21:45:07.125" v="2229" actId="478"/>
          <ac:spMkLst>
            <pc:docMk/>
            <pc:sldMk cId="3555218428" sldId="309"/>
            <ac:spMk id="39" creationId="{C4C92FBD-65DB-4661-8D13-4B87C9F8D3FE}"/>
          </ac:spMkLst>
        </pc:spChg>
        <pc:spChg chg="mod">
          <ac:chgData name="Dave Shivhare" userId="f05c653fa71341e0" providerId="LiveId" clId="{25204670-A188-4FBD-9D6B-AA58E3116B4A}" dt="2022-04-18T21:47:07.730" v="2283" actId="1076"/>
          <ac:spMkLst>
            <pc:docMk/>
            <pc:sldMk cId="3555218428" sldId="309"/>
            <ac:spMk id="40" creationId="{9B07DE51-BFA4-48B1-81DA-1E77F795393A}"/>
          </ac:spMkLst>
        </pc:spChg>
        <pc:spChg chg="mod">
          <ac:chgData name="Dave Shivhare" userId="f05c653fa71341e0" providerId="LiveId" clId="{25204670-A188-4FBD-9D6B-AA58E3116B4A}" dt="2022-04-18T21:45:00.543" v="2227" actId="20577"/>
          <ac:spMkLst>
            <pc:docMk/>
            <pc:sldMk cId="3555218428" sldId="309"/>
            <ac:spMk id="208" creationId="{00000000-0000-0000-0000-000000000000}"/>
          </ac:spMkLst>
        </pc:spChg>
        <pc:picChg chg="add mod">
          <ac:chgData name="Dave Shivhare" userId="f05c653fa71341e0" providerId="LiveId" clId="{25204670-A188-4FBD-9D6B-AA58E3116B4A}" dt="2022-04-18T21:45:19.783" v="2232" actId="1076"/>
          <ac:picMkLst>
            <pc:docMk/>
            <pc:sldMk cId="3555218428" sldId="309"/>
            <ac:picMk id="6" creationId="{7342D4FF-762A-43E2-BBAF-7437A108FE28}"/>
          </ac:picMkLst>
        </pc:picChg>
        <pc:picChg chg="add mod">
          <ac:chgData name="Dave Shivhare" userId="f05c653fa71341e0" providerId="LiveId" clId="{25204670-A188-4FBD-9D6B-AA58E3116B4A}" dt="2022-04-18T21:47:10.289" v="2284" actId="1076"/>
          <ac:picMkLst>
            <pc:docMk/>
            <pc:sldMk cId="3555218428" sldId="309"/>
            <ac:picMk id="7" creationId="{D8872573-7805-40DC-904F-BA53C243422D}"/>
          </ac:picMkLst>
        </pc:picChg>
        <pc:picChg chg="del">
          <ac:chgData name="Dave Shivhare" userId="f05c653fa71341e0" providerId="LiveId" clId="{25204670-A188-4FBD-9D6B-AA58E3116B4A}" dt="2022-04-18T21:45:06.303" v="2228" actId="478"/>
          <ac:picMkLst>
            <pc:docMk/>
            <pc:sldMk cId="3555218428" sldId="309"/>
            <ac:picMk id="57" creationId="{9EA8F414-B7DE-4108-B678-17E2D1CDFC03}"/>
          </ac:picMkLst>
        </pc:picChg>
      </pc:sldChg>
      <pc:sldChg chg="addSp delSp modSp add mod">
        <pc:chgData name="Dave Shivhare" userId="f05c653fa71341e0" providerId="LiveId" clId="{25204670-A188-4FBD-9D6B-AA58E3116B4A}" dt="2022-04-18T21:49:45.094" v="2314" actId="1076"/>
        <pc:sldMkLst>
          <pc:docMk/>
          <pc:sldMk cId="4251551577" sldId="310"/>
        </pc:sldMkLst>
        <pc:spChg chg="add del mod">
          <ac:chgData name="Dave Shivhare" userId="f05c653fa71341e0" providerId="LiveId" clId="{25204670-A188-4FBD-9D6B-AA58E3116B4A}" dt="2022-04-18T21:48:43.695" v="2304"/>
          <ac:spMkLst>
            <pc:docMk/>
            <pc:sldMk cId="4251551577" sldId="310"/>
            <ac:spMk id="2" creationId="{C37BF22E-EE04-4469-B05C-00027CCA48A6}"/>
          </ac:spMkLst>
        </pc:spChg>
        <pc:spChg chg="add mod">
          <ac:chgData name="Dave Shivhare" userId="f05c653fa71341e0" providerId="LiveId" clId="{25204670-A188-4FBD-9D6B-AA58E3116B4A}" dt="2022-04-18T21:49:45.094" v="2314" actId="1076"/>
          <ac:spMkLst>
            <pc:docMk/>
            <pc:sldMk cId="4251551577" sldId="310"/>
            <ac:spMk id="3" creationId="{B3AA8A23-1434-4755-99A8-F1E35B1532BF}"/>
          </ac:spMkLst>
        </pc:spChg>
        <pc:spChg chg="del mod">
          <ac:chgData name="Dave Shivhare" userId="f05c653fa71341e0" providerId="LiveId" clId="{25204670-A188-4FBD-9D6B-AA58E3116B4A}" dt="2022-04-18T21:47:30.241" v="2289" actId="478"/>
          <ac:spMkLst>
            <pc:docMk/>
            <pc:sldMk cId="4251551577" sldId="310"/>
            <ac:spMk id="40" creationId="{9B07DE51-BFA4-48B1-81DA-1E77F795393A}"/>
          </ac:spMkLst>
        </pc:spChg>
        <pc:picChg chg="del">
          <ac:chgData name="Dave Shivhare" userId="f05c653fa71341e0" providerId="LiveId" clId="{25204670-A188-4FBD-9D6B-AA58E3116B4A}" dt="2022-04-18T21:47:26.818" v="2286" actId="478"/>
          <ac:picMkLst>
            <pc:docMk/>
            <pc:sldMk cId="4251551577" sldId="310"/>
            <ac:picMk id="6" creationId="{7342D4FF-762A-43E2-BBAF-7437A108FE28}"/>
          </ac:picMkLst>
        </pc:picChg>
        <pc:picChg chg="del">
          <ac:chgData name="Dave Shivhare" userId="f05c653fa71341e0" providerId="LiveId" clId="{25204670-A188-4FBD-9D6B-AA58E3116B4A}" dt="2022-04-18T21:47:27.356" v="2287" actId="478"/>
          <ac:picMkLst>
            <pc:docMk/>
            <pc:sldMk cId="4251551577" sldId="310"/>
            <ac:picMk id="7" creationId="{D8872573-7805-40DC-904F-BA53C243422D}"/>
          </ac:picMkLst>
        </pc:picChg>
        <pc:picChg chg="add del mod">
          <ac:chgData name="Dave Shivhare" userId="f05c653fa71341e0" providerId="LiveId" clId="{25204670-A188-4FBD-9D6B-AA58E3116B4A}" dt="2022-04-18T21:47:42.158" v="2291" actId="478"/>
          <ac:picMkLst>
            <pc:docMk/>
            <pc:sldMk cId="4251551577" sldId="310"/>
            <ac:picMk id="8" creationId="{32945EE9-22AD-4FEF-A8BA-3BA8273AF3BA}"/>
          </ac:picMkLst>
        </pc:picChg>
        <pc:picChg chg="add mod">
          <ac:chgData name="Dave Shivhare" userId="f05c653fa71341e0" providerId="LiveId" clId="{25204670-A188-4FBD-9D6B-AA58E3116B4A}" dt="2022-04-18T21:47:58.015" v="2295" actId="14100"/>
          <ac:picMkLst>
            <pc:docMk/>
            <pc:sldMk cId="4251551577" sldId="310"/>
            <ac:picMk id="9" creationId="{3920CC4B-68B6-4FB6-A319-E6B593F2FC44}"/>
          </ac:picMkLst>
        </pc:picChg>
        <pc:picChg chg="add mod">
          <ac:chgData name="Dave Shivhare" userId="f05c653fa71341e0" providerId="LiveId" clId="{25204670-A188-4FBD-9D6B-AA58E3116B4A}" dt="2022-04-18T21:48:10.917" v="2298" actId="1076"/>
          <ac:picMkLst>
            <pc:docMk/>
            <pc:sldMk cId="4251551577" sldId="310"/>
            <ac:picMk id="10" creationId="{4FAAC299-B596-404E-B768-12D4FD9B6740}"/>
          </ac:picMkLst>
        </pc:picChg>
        <pc:picChg chg="add del mod">
          <ac:chgData name="Dave Shivhare" userId="f05c653fa71341e0" providerId="LiveId" clId="{25204670-A188-4FBD-9D6B-AA58E3116B4A}" dt="2022-04-18T21:48:43.685" v="2302" actId="478"/>
          <ac:picMkLst>
            <pc:docMk/>
            <pc:sldMk cId="4251551577" sldId="310"/>
            <ac:picMk id="11" creationId="{27B1BD1D-5216-45EC-BA11-75C6A98A6204}"/>
          </ac:picMkLst>
        </pc:picChg>
      </pc:sldChg>
      <pc:sldMasterChg chg="delSldLayout">
        <pc:chgData name="Dave Shivhare" userId="f05c653fa71341e0" providerId="LiveId" clId="{25204670-A188-4FBD-9D6B-AA58E3116B4A}" dt="2022-04-18T21:56:23.970" v="2464" actId="47"/>
        <pc:sldMasterMkLst>
          <pc:docMk/>
          <pc:sldMasterMk cId="0" sldId="2147483671"/>
        </pc:sldMasterMkLst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49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54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Dave Shivhare" userId="f05c653fa71341e0" providerId="LiveId" clId="{25204670-A188-4FBD-9D6B-AA58E3116B4A}" dt="2022-04-18T21:50:11.639" v="2316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Dave Shivhare" userId="f05c653fa71341e0" providerId="LiveId" clId="{25204670-A188-4FBD-9D6B-AA58E3116B4A}" dt="2022-04-18T21:55:58.084" v="2463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68"/>
          </pc:sldLayoutMkLst>
        </pc:sldLayoutChg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1"/>
            <pc:sldLayoutMk cId="0" sldId="2147483669"/>
          </pc:sldLayoutMkLst>
        </pc:sldLayoutChg>
      </pc:sldMasterChg>
      <pc:sldMasterChg chg="del delSldLayout">
        <pc:chgData name="Dave Shivhare" userId="f05c653fa71341e0" providerId="LiveId" clId="{25204670-A188-4FBD-9D6B-AA58E3116B4A}" dt="2022-04-18T21:56:23.970" v="2464" actId="47"/>
        <pc:sldMasterMkLst>
          <pc:docMk/>
          <pc:sldMasterMk cId="0" sldId="2147483672"/>
        </pc:sldMasterMkLst>
        <pc:sldLayoutChg chg="del">
          <pc:chgData name="Dave Shivhare" userId="f05c653fa71341e0" providerId="LiveId" clId="{25204670-A188-4FBD-9D6B-AA58E3116B4A}" dt="2022-04-18T21:56:23.970" v="2464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8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63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950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985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25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fdc4d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fdc4d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fdc4dfea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fdc4dfea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fdc4df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fdc4df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63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53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38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157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9fcc274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89fcc274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0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ffreyamoo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potfire.tibc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412707" y="355925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1"/>
                </a:solidFill>
              </a:rPr>
              <a:t>FINAL </a:t>
            </a:r>
            <a:r>
              <a:rPr lang="en" sz="4400" dirty="0">
                <a:solidFill>
                  <a:schemeClr val="lt1"/>
                </a:solidFill>
              </a:rPr>
              <a:t>PROJECT PROPOSAL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484626" y="2695349"/>
            <a:ext cx="3771000" cy="1100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highlight>
                  <a:srgbClr val="FF0000"/>
                </a:highlight>
              </a:rPr>
              <a:t>Online News Popularity</a:t>
            </a:r>
            <a:endParaRPr sz="2800" dirty="0">
              <a:highlight>
                <a:srgbClr val="FF0000"/>
              </a:highlight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13691" t="10709" r="13676" b="10717"/>
          <a:stretch/>
        </p:blipFill>
        <p:spPr>
          <a:xfrm>
            <a:off x="5120350" y="713351"/>
            <a:ext cx="3539024" cy="38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551255" y="189412"/>
            <a:ext cx="7950000" cy="1038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dirty="0">
                <a:solidFill>
                  <a:srgbClr val="FF0000"/>
                </a:solidFill>
              </a:rPr>
            </a:br>
            <a:r>
              <a:rPr lang="en" sz="2800" dirty="0">
                <a:solidFill>
                  <a:srgbClr val="FF0000"/>
                </a:solidFill>
              </a:rPr>
              <a:t>V: CERTAIN VARIABLES FOLLOW THE NUMBER OF SHARES EACHDAY</a:t>
            </a:r>
            <a:br>
              <a:rPr lang="en-US" sz="1800" b="1" cap="all" spc="75" dirty="0">
                <a:solidFill>
                  <a:srgbClr val="1F376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dirty="0">
              <a:solidFill>
                <a:srgbClr val="FF0000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4745AE-52C8-48CA-9D67-6A55302E5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" y="1963789"/>
            <a:ext cx="2952206" cy="2714363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CE5EACA-6DA5-40EF-B0F1-FEB2D9287D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09" y="1963789"/>
            <a:ext cx="3291840" cy="2687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0F018-AA6D-4E8A-92DB-B6FB9381838F}"/>
              </a:ext>
            </a:extLst>
          </p:cNvPr>
          <p:cNvSpPr txBox="1"/>
          <p:nvPr/>
        </p:nvSpPr>
        <p:spPr>
          <a:xfrm>
            <a:off x="3076303" y="2291832"/>
            <a:ext cx="2612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KW_AVG_AVG follows the same trend as the shares over the week</a:t>
            </a:r>
            <a:endParaRPr lang="en-IN" b="1" i="1" dirty="0">
              <a:solidFill>
                <a:srgbClr val="FFFF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b="1" i="1" dirty="0">
                <a:solidFill>
                  <a:srgbClr val="FFFF00"/>
                </a:solidFill>
              </a:rPr>
              <a:t>Both the variables point to the weekend.</a:t>
            </a:r>
          </a:p>
        </p:txBody>
      </p:sp>
    </p:spTree>
    <p:extLst>
      <p:ext uri="{BB962C8B-B14F-4D97-AF65-F5344CB8AC3E}">
        <p14:creationId xmlns:p14="http://schemas.microsoft.com/office/powerpoint/2010/main" val="40915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446752" y="156486"/>
            <a:ext cx="7950000" cy="784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MODELS</a:t>
            </a:r>
            <a:r>
              <a:rPr lang="en" sz="3200" dirty="0">
                <a:solidFill>
                  <a:schemeClr val="accent6"/>
                </a:solidFill>
              </a:rPr>
              <a:t> USED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I: DECISION TREE</a:t>
            </a:r>
            <a:endParaRPr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92FBD-65DB-4661-8D13-4B87C9F8D3FE}"/>
              </a:ext>
            </a:extLst>
          </p:cNvPr>
          <p:cNvSpPr txBox="1"/>
          <p:nvPr/>
        </p:nvSpPr>
        <p:spPr>
          <a:xfrm>
            <a:off x="1541417" y="1377732"/>
            <a:ext cx="316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UNPRUNED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07DE51-BFA4-48B1-81DA-1E77F795393A}"/>
              </a:ext>
            </a:extLst>
          </p:cNvPr>
          <p:cNvSpPr txBox="1"/>
          <p:nvPr/>
        </p:nvSpPr>
        <p:spPr>
          <a:xfrm>
            <a:off x="5016136" y="2227217"/>
            <a:ext cx="32265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THE MODEL SCORES HIGH IN SPECIFICITY (95%)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i="1" dirty="0">
                <a:solidFill>
                  <a:srgbClr val="FFFF00"/>
                </a:solidFill>
              </a:rPr>
              <a:t>Which comes in line with the expectation that a false positive is far more costly than a false negative</a:t>
            </a:r>
          </a:p>
        </p:txBody>
      </p:sp>
      <p:pic>
        <p:nvPicPr>
          <p:cNvPr id="3" name="Picture 2" descr="A picture containing text, kite, vector graphics, colorful&#10;&#10;Description automatically generated">
            <a:extLst>
              <a:ext uri="{FF2B5EF4-FFF2-40B4-BE49-F238E27FC236}">
                <a16:creationId xmlns:a16="http://schemas.microsoft.com/office/drawing/2014/main" id="{36DE831B-CBD2-4F6C-9D4E-86770F44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2017223"/>
            <a:ext cx="4252723" cy="28815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446752" y="156486"/>
            <a:ext cx="7950000" cy="784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MODELS</a:t>
            </a:r>
            <a:r>
              <a:rPr lang="en" sz="3200" dirty="0">
                <a:solidFill>
                  <a:schemeClr val="accent6"/>
                </a:solidFill>
              </a:rPr>
              <a:t> USED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I: DECISION TREE</a:t>
            </a:r>
            <a:endParaRPr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222213B-25D6-4DB5-A509-6CC080720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9" y="2314163"/>
            <a:ext cx="3059423" cy="267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253435-E5CD-4FCE-B038-4D6AEDDFCB08}"/>
              </a:ext>
            </a:extLst>
          </p:cNvPr>
          <p:cNvSpPr txBox="1"/>
          <p:nvPr/>
        </p:nvSpPr>
        <p:spPr>
          <a:xfrm>
            <a:off x="694697" y="1709976"/>
            <a:ext cx="3469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 </a:t>
            </a:r>
            <a:r>
              <a:rPr lang="en-US" sz="1800" b="1" i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Curve: 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i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is 0.65</a:t>
            </a:r>
            <a:endParaRPr lang="en-US" sz="18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D379EFA-03DB-49ED-A923-070D42250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56" y="2314163"/>
            <a:ext cx="3184326" cy="267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7DF3AE-C8FD-4265-A060-DDABAC69CAE8}"/>
              </a:ext>
            </a:extLst>
          </p:cNvPr>
          <p:cNvSpPr txBox="1"/>
          <p:nvPr/>
        </p:nvSpPr>
        <p:spPr>
          <a:xfrm>
            <a:off x="5658548" y="1709976"/>
            <a:ext cx="3184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</a:rPr>
              <a:t>The 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importance plot</a:t>
            </a:r>
            <a:endParaRPr lang="en-US" sz="18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2BD23-3D92-4BF7-AE8D-DAB5969B2B15}"/>
              </a:ext>
            </a:extLst>
          </p:cNvPr>
          <p:cNvSpPr txBox="1"/>
          <p:nvPr/>
        </p:nvSpPr>
        <p:spPr>
          <a:xfrm>
            <a:off x="3925389" y="2361434"/>
            <a:ext cx="16482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variable importance plot re-iterates the trend shown previously about the keywords features. The average number of keywords used is the most important factor in the model</a:t>
            </a:r>
            <a:endParaRPr lang="en-US" sz="13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D3CB6316-E422-4615-8E94-C32EC9DFDFA6}"/>
              </a:ext>
            </a:extLst>
          </p:cNvPr>
          <p:cNvSpPr/>
          <p:nvPr/>
        </p:nvSpPr>
        <p:spPr>
          <a:xfrm>
            <a:off x="4749514" y="1985580"/>
            <a:ext cx="844886" cy="310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4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446752" y="156486"/>
            <a:ext cx="7950000" cy="784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MODELS</a:t>
            </a:r>
            <a:r>
              <a:rPr lang="en" sz="3200" dirty="0">
                <a:solidFill>
                  <a:schemeClr val="accent6"/>
                </a:solidFill>
              </a:rPr>
              <a:t> USED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II: DECISION TREE</a:t>
            </a:r>
            <a:endParaRPr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92FBD-65DB-4661-8D13-4B87C9F8D3FE}"/>
              </a:ext>
            </a:extLst>
          </p:cNvPr>
          <p:cNvSpPr txBox="1"/>
          <p:nvPr/>
        </p:nvSpPr>
        <p:spPr>
          <a:xfrm>
            <a:off x="1025434" y="1377333"/>
            <a:ext cx="316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PRUNED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07DE51-BFA4-48B1-81DA-1E77F795393A}"/>
              </a:ext>
            </a:extLst>
          </p:cNvPr>
          <p:cNvSpPr txBox="1"/>
          <p:nvPr/>
        </p:nvSpPr>
        <p:spPr>
          <a:xfrm>
            <a:off x="5016136" y="2227217"/>
            <a:ext cx="32265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THE MODEL SCORES ABOUT THE SAME IN SPECIFICITY (96%). </a:t>
            </a:r>
          </a:p>
          <a:p>
            <a:endParaRPr lang="en-US" sz="1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Overall accuracy is 72.1% down from 72.6%. Hence, the pruned and unpruned trees are the same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A picture containing text, kite, map, green&#10;&#10;Description automatically generated">
            <a:extLst>
              <a:ext uri="{FF2B5EF4-FFF2-40B4-BE49-F238E27FC236}">
                <a16:creationId xmlns:a16="http://schemas.microsoft.com/office/drawing/2014/main" id="{71A316FD-E025-4F20-8E51-E744EA37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6" y="1805803"/>
            <a:ext cx="48779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446752" y="156486"/>
            <a:ext cx="7950000" cy="784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MODELS</a:t>
            </a:r>
            <a:r>
              <a:rPr lang="en" sz="3200" dirty="0">
                <a:solidFill>
                  <a:schemeClr val="accent6"/>
                </a:solidFill>
              </a:rPr>
              <a:t> USED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I: DECISION TREE</a:t>
            </a:r>
            <a:endParaRPr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53435-E5CD-4FCE-B038-4D6AEDDFCB08}"/>
              </a:ext>
            </a:extLst>
          </p:cNvPr>
          <p:cNvSpPr txBox="1"/>
          <p:nvPr/>
        </p:nvSpPr>
        <p:spPr>
          <a:xfrm>
            <a:off x="694697" y="1709976"/>
            <a:ext cx="3469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 </a:t>
            </a:r>
            <a:r>
              <a:rPr lang="en-US" sz="1800" b="1" i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Curve: 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i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score is 0.65</a:t>
            </a:r>
            <a:endParaRPr lang="en-US" sz="18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DF3AE-C8FD-4265-A060-DDABAC69CAE8}"/>
              </a:ext>
            </a:extLst>
          </p:cNvPr>
          <p:cNvSpPr txBox="1"/>
          <p:nvPr/>
        </p:nvSpPr>
        <p:spPr>
          <a:xfrm>
            <a:off x="5658548" y="1709976"/>
            <a:ext cx="3184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</a:rPr>
              <a:t>The 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importance plot</a:t>
            </a:r>
            <a:endParaRPr lang="en-US" sz="18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2BD23-3D92-4BF7-AE8D-DAB5969B2B15}"/>
              </a:ext>
            </a:extLst>
          </p:cNvPr>
          <p:cNvSpPr txBox="1"/>
          <p:nvPr/>
        </p:nvSpPr>
        <p:spPr>
          <a:xfrm>
            <a:off x="3930279" y="2573332"/>
            <a:ext cx="173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variable importance plot of the smaller tree. The smaller tree highlights the same trend as the bigger one but uses fewer features.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63AE06D-9125-4470-81AC-3AE2E388C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3" y="2346683"/>
            <a:ext cx="3161055" cy="225797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F244CD7-8B8B-4615-A8A1-78BE979FC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38" y="2420218"/>
            <a:ext cx="2931642" cy="2662388"/>
          </a:xfrm>
          <a:prstGeom prst="rect">
            <a:avLst/>
          </a:prstGeom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0008EC65-F508-4FFF-A41B-A3849CDB40C3}"/>
              </a:ext>
            </a:extLst>
          </p:cNvPr>
          <p:cNvSpPr/>
          <p:nvPr/>
        </p:nvSpPr>
        <p:spPr>
          <a:xfrm>
            <a:off x="4767943" y="1951709"/>
            <a:ext cx="777240" cy="6200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3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446752" y="156486"/>
            <a:ext cx="7950000" cy="784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MODELS</a:t>
            </a:r>
            <a:r>
              <a:rPr lang="en" sz="3200" dirty="0">
                <a:solidFill>
                  <a:schemeClr val="accent6"/>
                </a:solidFill>
              </a:rPr>
              <a:t> USED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II: LOGISTIC MODEL</a:t>
            </a:r>
            <a:endParaRPr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07DE51-BFA4-48B1-81DA-1E77F795393A}"/>
              </a:ext>
            </a:extLst>
          </p:cNvPr>
          <p:cNvSpPr txBox="1"/>
          <p:nvPr/>
        </p:nvSpPr>
        <p:spPr>
          <a:xfrm>
            <a:off x="5129968" y="1748502"/>
            <a:ext cx="350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FFFF00"/>
                </a:solidFill>
              </a:rPr>
              <a:t>THE SPECIFICITY VALUES WERE: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342D4FF-762A-43E2-BBAF-7437A108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" y="2040890"/>
            <a:ext cx="4700905" cy="2890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5B7D3-3175-42ED-A359-DCD3436C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802" y="2333464"/>
            <a:ext cx="329611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1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446752" y="156486"/>
            <a:ext cx="7950000" cy="784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MODELS</a:t>
            </a:r>
            <a:r>
              <a:rPr lang="en" sz="3200" dirty="0">
                <a:solidFill>
                  <a:schemeClr val="accent6"/>
                </a:solidFill>
              </a:rPr>
              <a:t> USED</a:t>
            </a:r>
            <a:br>
              <a:rPr lang="en" sz="3200" dirty="0">
                <a:solidFill>
                  <a:schemeClr val="accent6"/>
                </a:solidFill>
              </a:rPr>
            </a:b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II: LOGISTIC MODEL</a:t>
            </a:r>
            <a:endParaRPr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20CC4B-68B6-4FB6-A319-E6B593F2F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1" y="2003969"/>
            <a:ext cx="4102494" cy="2881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A8A23-1434-4755-99A8-F1E35B1532BF}"/>
              </a:ext>
            </a:extLst>
          </p:cNvPr>
          <p:cNvSpPr txBox="1"/>
          <p:nvPr/>
        </p:nvSpPr>
        <p:spPr>
          <a:xfrm>
            <a:off x="4366978" y="2039694"/>
            <a:ext cx="1293223" cy="272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IN" sz="15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removing variables that are not significant enough, we obtained the following model</a:t>
            </a:r>
            <a:endParaRPr lang="en-US" sz="15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B7DEE-2592-4113-BF72-DB5FB6CB3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774" y="2003969"/>
            <a:ext cx="329611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546748" y="246273"/>
            <a:ext cx="3123914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RECOMMENDED </a:t>
            </a:r>
            <a:r>
              <a:rPr lang="en" sz="3200" dirty="0">
                <a:solidFill>
                  <a:srgbClr val="FF0000"/>
                </a:solidFill>
              </a:rPr>
              <a:t>MODEL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352839" y="1449978"/>
            <a:ext cx="3775023" cy="2847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effectLst/>
                <a:latin typeface="Sarala"/>
                <a:ea typeface="Times New Roman" panose="02020603050405020304" pitchFamily="18" charset="0"/>
              </a:rPr>
              <a:t>We recommend the decision tree model as it has higher specificity and reduces the number of False positives.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dirty="0">
              <a:effectLst/>
              <a:latin typeface="Sarala"/>
              <a:ea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latin typeface="Sarala"/>
                <a:ea typeface="Times New Roman" panose="02020603050405020304" pitchFamily="18" charset="0"/>
              </a:rPr>
              <a:t>A</a:t>
            </a:r>
            <a:r>
              <a:rPr lang="en-IN" dirty="0">
                <a:effectLst/>
                <a:latin typeface="Sarala"/>
                <a:ea typeface="Times New Roman" panose="02020603050405020304" pitchFamily="18" charset="0"/>
              </a:rPr>
              <a:t> false negative would </a:t>
            </a:r>
            <a:r>
              <a:rPr lang="en-IN" dirty="0">
                <a:latin typeface="Sarala"/>
                <a:ea typeface="Times New Roman" panose="02020603050405020304" pitchFamily="18" charset="0"/>
              </a:rPr>
              <a:t>require </a:t>
            </a:r>
            <a:r>
              <a:rPr lang="en-IN" dirty="0">
                <a:effectLst/>
                <a:latin typeface="Sarala"/>
                <a:ea typeface="Times New Roman" panose="02020603050405020304" pitchFamily="18" charset="0"/>
              </a:rPr>
              <a:t>the media house to review the article again before publishing. This would increase the costs </a:t>
            </a:r>
            <a:r>
              <a:rPr lang="en-IN" dirty="0">
                <a:latin typeface="Sarala"/>
                <a:ea typeface="Times New Roman" panose="02020603050405020304" pitchFamily="18" charset="0"/>
              </a:rPr>
              <a:t>yet </a:t>
            </a:r>
            <a:r>
              <a:rPr lang="en-IN" dirty="0">
                <a:effectLst/>
                <a:latin typeface="Sarala"/>
                <a:ea typeface="Times New Roman" panose="02020603050405020304" pitchFamily="18" charset="0"/>
              </a:rPr>
              <a:t>is far less costly than losing the customer base due to unpopular articles.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l="15393" t="14261" r="15393" b="14254"/>
          <a:stretch/>
        </p:blipFill>
        <p:spPr>
          <a:xfrm>
            <a:off x="4931228" y="434300"/>
            <a:ext cx="3466071" cy="351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C05C65-09D8-49C9-9441-33FF200B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999" y="1400175"/>
            <a:ext cx="7787225" cy="2439822"/>
          </a:xfrm>
        </p:spPr>
        <p:txBody>
          <a:bodyPr/>
          <a:lstStyle/>
          <a:p>
            <a:r>
              <a:rPr lang="en-IN" dirty="0"/>
              <a:t>Try to publish weak articles during the weekend</a:t>
            </a:r>
          </a:p>
          <a:p>
            <a:r>
              <a:rPr lang="en-IN" dirty="0"/>
              <a:t>Try to use as many relevant keywords as possible. However, LDA_00 (Closeness to the topic) is also important and too many frivolous keywords will backfire</a:t>
            </a:r>
          </a:p>
          <a:p>
            <a:r>
              <a:rPr lang="en-IN" dirty="0"/>
              <a:t>Use discretion as this model is designed to reduce the specificity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CB6DE9-B319-438A-85A3-BEDE33E1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00" y="553250"/>
            <a:ext cx="6163750" cy="1124400"/>
          </a:xfrm>
        </p:spPr>
        <p:txBody>
          <a:bodyPr/>
          <a:lstStyle/>
          <a:p>
            <a:r>
              <a:rPr lang="en-IN" dirty="0"/>
              <a:t>Managerial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6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10D70C-3BE5-4183-B452-3F7C49EFC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4CE9D-192D-4B69-AD72-63BA07CF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53372C-41FD-4F8B-8DDA-6FE2424F9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Amisha</a:t>
            </a:r>
            <a:r>
              <a:rPr lang="en-IN" dirty="0"/>
              <a:t> Shukla</a:t>
            </a:r>
          </a:p>
          <a:p>
            <a:r>
              <a:rPr lang="en-IN" dirty="0"/>
              <a:t>Dave </a:t>
            </a:r>
            <a:r>
              <a:rPr lang="en-IN" dirty="0" err="1"/>
              <a:t>Shivhare</a:t>
            </a:r>
            <a:endParaRPr lang="en-IN" dirty="0"/>
          </a:p>
          <a:p>
            <a:r>
              <a:rPr lang="en-IN" dirty="0"/>
              <a:t>Niharika B</a:t>
            </a:r>
          </a:p>
          <a:p>
            <a:r>
              <a:rPr lang="en-IN" dirty="0"/>
              <a:t>Pavan Vamsi Tadikonda</a:t>
            </a:r>
          </a:p>
          <a:p>
            <a:r>
              <a:rPr lang="en-IN" dirty="0" err="1"/>
              <a:t>Sonal</a:t>
            </a:r>
            <a:r>
              <a:rPr lang="en-IN" dirty="0"/>
              <a:t> Seth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EF90B6-1B0F-4D5F-BB26-ADFBBE97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1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indent="-171450">
              <a:buSzPts val="1100"/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  <a:p>
            <a:pPr marL="330200" indent="-171450">
              <a:buSzPts val="1100"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Data description</a:t>
            </a:r>
          </a:p>
          <a:p>
            <a:pPr marL="330200" indent="-171450">
              <a:buSzPts val="1100"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Interesting findings</a:t>
            </a:r>
          </a:p>
          <a:p>
            <a:pPr marL="330200" indent="-171450">
              <a:buSzPts val="1100"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Models used</a:t>
            </a:r>
          </a:p>
          <a:p>
            <a:pPr marL="330200" indent="-171450">
              <a:buSzPts val="1100"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Managerial Recommendations</a:t>
            </a:r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CONTENTS</a:t>
            </a:r>
            <a:r>
              <a:rPr lang="en" dirty="0"/>
              <a:t> OF </a:t>
            </a:r>
            <a:r>
              <a:rPr lang="en" dirty="0">
                <a:solidFill>
                  <a:schemeClr val="accent1"/>
                </a:solidFill>
              </a:rPr>
              <a:t>THIS PRESENTATION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 l="40653" r="6617"/>
          <a:stretch/>
        </p:blipFill>
        <p:spPr>
          <a:xfrm>
            <a:off x="3609225" y="0"/>
            <a:ext cx="48215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609958" y="396252"/>
            <a:ext cx="2460000" cy="994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</a:rPr>
              <a:t>Aim of the </a:t>
            </a:r>
            <a:br>
              <a:rPr lang="en" sz="3200" dirty="0">
                <a:solidFill>
                  <a:schemeClr val="dk1"/>
                </a:solidFill>
              </a:rPr>
            </a:br>
            <a:r>
              <a:rPr lang="en" sz="3200" dirty="0">
                <a:solidFill>
                  <a:srgbClr val="FF0000"/>
                </a:solidFill>
              </a:rPr>
              <a:t>Project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1"/>
          </p:nvPr>
        </p:nvSpPr>
        <p:spPr>
          <a:xfrm>
            <a:off x="609958" y="1530109"/>
            <a:ext cx="2290200" cy="2395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aim here is to maximize the article outreach. Our model shall analyze what elements determine the popularity of a news article which can be later used by the news agencies. </a:t>
            </a:r>
            <a:endParaRPr dirty="0"/>
          </a:p>
        </p:txBody>
      </p:sp>
      <p:sp>
        <p:nvSpPr>
          <p:cNvPr id="234" name="Google Shape;234;p29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title"/>
          </p:nvPr>
        </p:nvSpPr>
        <p:spPr>
          <a:xfrm>
            <a:off x="2357847" y="3046623"/>
            <a:ext cx="430421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—</a:t>
            </a:r>
            <a:r>
              <a:rPr lang="en-US" sz="1400" i="0" u="none" strike="noStrike" dirty="0">
                <a:solidFill>
                  <a:srgbClr val="00A9D7"/>
                </a:solidFill>
                <a:effectLst/>
                <a:latin typeface="Gotham Ssm A"/>
                <a:hlinkClick r:id="rId3"/>
              </a:rPr>
              <a:t>Geoffrey Moore</a:t>
            </a:r>
            <a:r>
              <a:rPr lang="en-US" sz="1400" i="0" dirty="0">
                <a:solidFill>
                  <a:srgbClr val="333333"/>
                </a:solidFill>
                <a:effectLst/>
                <a:latin typeface="Whitney SSm A"/>
              </a:rPr>
              <a:t>, author and consultant.</a:t>
            </a:r>
            <a:endParaRPr sz="1400"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b="0" i="0" dirty="0">
                <a:solidFill>
                  <a:srgbClr val="333333"/>
                </a:solidFill>
                <a:effectLst/>
                <a:latin typeface="Whitney SSm A"/>
              </a:rPr>
              <a:t>Without </a:t>
            </a:r>
            <a:r>
              <a:rPr lang="en-US" b="0" i="0" u="none" strike="noStrike" dirty="0">
                <a:solidFill>
                  <a:srgbClr val="00A9D7"/>
                </a:solidFill>
                <a:effectLst/>
                <a:latin typeface="Gotham Ssm A"/>
                <a:hlinkClick r:id="rId4"/>
              </a:rPr>
              <a:t>analytics</a:t>
            </a:r>
            <a:r>
              <a:rPr lang="en-US" b="0" i="0" dirty="0">
                <a:solidFill>
                  <a:srgbClr val="333333"/>
                </a:solidFill>
                <a:effectLst/>
                <a:latin typeface="Whitney SSm A"/>
              </a:rPr>
              <a:t>, companies are blind and deaf, wandering out onto the web like deer on a freeway.</a:t>
            </a:r>
            <a:r>
              <a:rPr lang="en" dirty="0"/>
              <a:t>.”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INTERESTING </a:t>
            </a:r>
            <a:r>
              <a:rPr lang="en" dirty="0">
                <a:solidFill>
                  <a:srgbClr val="FF0000"/>
                </a:solidFill>
              </a:rPr>
              <a:t>FINDINGS: I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55" name="Picture 54" descr="Chart, histogram&#10;&#10;Description automatically generated">
            <a:extLst>
              <a:ext uri="{FF2B5EF4-FFF2-40B4-BE49-F238E27FC236}">
                <a16:creationId xmlns:a16="http://schemas.microsoft.com/office/drawing/2014/main" id="{2501F194-73DE-4576-9DC0-0021CD72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896675"/>
            <a:ext cx="5527818" cy="301470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917837-2651-4FF7-8035-AEA36EFACA66}"/>
              </a:ext>
            </a:extLst>
          </p:cNvPr>
          <p:cNvSpPr txBox="1"/>
          <p:nvPr/>
        </p:nvSpPr>
        <p:spPr>
          <a:xfrm>
            <a:off x="6263640" y="2571750"/>
            <a:ext cx="2283335" cy="1664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IN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we can see, most of the articles do not reach the popularity benchmark.</a:t>
            </a:r>
            <a:endParaRPr lang="en-US" sz="18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13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551255" y="189412"/>
            <a:ext cx="7950000" cy="1038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FF00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>II: POPULARITY AS A FUNCTION OF TIME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57" name="Picture 5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216C02-5E4D-4099-BC49-94A7B0C41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" y="2150258"/>
            <a:ext cx="4492852" cy="24503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356D58-8D04-4737-B626-08D84699A4ED}"/>
              </a:ext>
            </a:extLst>
          </p:cNvPr>
          <p:cNvSpPr txBox="1"/>
          <p:nvPr/>
        </p:nvSpPr>
        <p:spPr>
          <a:xfrm>
            <a:off x="5466806" y="2571750"/>
            <a:ext cx="2514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Articles written in the weekend are generally more popular</a:t>
            </a:r>
            <a:endParaRPr lang="en-US" sz="1800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4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551255" y="189412"/>
            <a:ext cx="7950000" cy="1038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dirty="0">
                <a:solidFill>
                  <a:srgbClr val="FF00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>III: </a:t>
            </a:r>
            <a:r>
              <a:rPr lang="en-IN" b="1" cap="all" spc="75" dirty="0">
                <a:solidFill>
                  <a:schemeClr val="bg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Popularity </a:t>
            </a:r>
            <a:r>
              <a:rPr lang="en-IN" cap="all" spc="75" dirty="0">
                <a:solidFill>
                  <a:schemeClr val="bg2">
                    <a:lumMod val="75000"/>
                  </a:schemeClr>
                </a:solidFill>
                <a:cs typeface="Times New Roman" panose="02020603050405020304" pitchFamily="18" charset="0"/>
              </a:rPr>
              <a:t>as</a:t>
            </a:r>
            <a:r>
              <a:rPr lang="en-IN" b="1" cap="all" spc="75" dirty="0">
                <a:solidFill>
                  <a:schemeClr val="bg2">
                    <a:lumMod val="75000"/>
                  </a:schemeClr>
                </a:solidFill>
                <a:effectLst/>
                <a:cs typeface="Times New Roman" panose="02020603050405020304" pitchFamily="18" charset="0"/>
              </a:rPr>
              <a:t> a function of channel type and time</a:t>
            </a:r>
            <a:br>
              <a:rPr lang="en-US" sz="1800" b="1" cap="all" spc="75" dirty="0">
                <a:solidFill>
                  <a:srgbClr val="1F376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356D58-8D04-4737-B626-08D84699A4ED}"/>
              </a:ext>
            </a:extLst>
          </p:cNvPr>
          <p:cNvSpPr txBox="1"/>
          <p:nvPr/>
        </p:nvSpPr>
        <p:spPr>
          <a:xfrm>
            <a:off x="5453743" y="2430320"/>
            <a:ext cx="2514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specific channel type is more popular during the weekdays than in the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1" dirty="0"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1" dirty="0">
              <a:solidFill>
                <a:srgbClr val="FFC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1" dirty="0">
              <a:solidFill>
                <a:srgbClr val="FFC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BE3D5770-7219-4B41-B8AF-537960548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8" y="1874520"/>
            <a:ext cx="4243862" cy="31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2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 idx="21"/>
          </p:nvPr>
        </p:nvSpPr>
        <p:spPr>
          <a:xfrm>
            <a:off x="551255" y="189412"/>
            <a:ext cx="7950000" cy="1038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dirty="0">
                <a:solidFill>
                  <a:srgbClr val="FF0000"/>
                </a:solidFill>
              </a:rPr>
            </a:br>
            <a:r>
              <a:rPr lang="en" sz="3200" dirty="0">
                <a:solidFill>
                  <a:srgbClr val="FF0000"/>
                </a:solidFill>
              </a:rPr>
              <a:t>IV: CORRELATION WITH THE NUMBER OF SHARES</a:t>
            </a:r>
            <a:br>
              <a:rPr lang="en-US" sz="1800" b="1" cap="all" spc="75" dirty="0">
                <a:solidFill>
                  <a:srgbClr val="1F3763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356D58-8D04-4737-B626-08D84699A4ED}"/>
              </a:ext>
            </a:extLst>
          </p:cNvPr>
          <p:cNvSpPr txBox="1"/>
          <p:nvPr/>
        </p:nvSpPr>
        <p:spPr>
          <a:xfrm>
            <a:off x="5440680" y="2027410"/>
            <a:ext cx="3409406" cy="420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3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one variable which has very high correlation with the shares. </a:t>
            </a:r>
            <a:r>
              <a:rPr lang="en-IN" sz="1300" b="1" i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Hence, we cannot reduce the number of features in the data much at all.</a:t>
            </a: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300" b="1" i="1" dirty="0">
                <a:solidFill>
                  <a:srgbClr val="FFFF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Too many variables will translate to greater cost of data collection and model deployment. Hence, we cut down the number of variables using the AKAIKE information criterion.</a:t>
            </a:r>
            <a:endParaRPr lang="en-US" sz="1300" b="1" i="1" dirty="0">
              <a:solidFill>
                <a:srgbClr val="FFFF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en-US" b="1" i="1" dirty="0">
              <a:solidFill>
                <a:srgbClr val="FFFF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i="1" dirty="0"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1" dirty="0"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1" dirty="0">
              <a:solidFill>
                <a:srgbClr val="FFC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1" dirty="0">
              <a:solidFill>
                <a:srgbClr val="FFC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229C6B7-EA06-4FAC-B331-C9A658C50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" y="2027410"/>
            <a:ext cx="5133703" cy="27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31093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585</Words>
  <Application>Microsoft Office PowerPoint</Application>
  <PresentationFormat>On-screen Show (16:9)</PresentationFormat>
  <Paragraphs>67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Gotham Ssm A</vt:lpstr>
      <vt:lpstr>Lato</vt:lpstr>
      <vt:lpstr>Montserrat</vt:lpstr>
      <vt:lpstr>Sarala</vt:lpstr>
      <vt:lpstr>Whitney SSm A</vt:lpstr>
      <vt:lpstr>Wingdings</vt:lpstr>
      <vt:lpstr>Final Project Proposal by Slidesgo</vt:lpstr>
      <vt:lpstr>FINAL PROJECT PROPOSAL</vt:lpstr>
      <vt:lpstr>Group 1 members</vt:lpstr>
      <vt:lpstr>CONTENTS OF THIS PRESENTATION</vt:lpstr>
      <vt:lpstr>Aim of the  Project</vt:lpstr>
      <vt:lpstr>—Geoffrey Moore, author and consultant.</vt:lpstr>
      <vt:lpstr>INTERESTING FINDINGS: I</vt:lpstr>
      <vt:lpstr> II: POPULARITY AS A FUNCTION OF TIME</vt:lpstr>
      <vt:lpstr> III: Popularity as a function of channel type and time </vt:lpstr>
      <vt:lpstr> IV: CORRELATION WITH THE NUMBER OF SHARES </vt:lpstr>
      <vt:lpstr> V: CERTAIN VARIABLES FOLLOW THE NUMBER OF SHARES EACHDAY </vt:lpstr>
      <vt:lpstr>MODELS USED I: DECISION TREE</vt:lpstr>
      <vt:lpstr>MODELS USED I: DECISION TREE</vt:lpstr>
      <vt:lpstr>MODELS USED II: DECISION TREE</vt:lpstr>
      <vt:lpstr>MODELS USED I: DECISION TREE</vt:lpstr>
      <vt:lpstr>MODELS USED II: LOGISTIC MODEL</vt:lpstr>
      <vt:lpstr>MODELS USED II: LOGISTIC MODEL</vt:lpstr>
      <vt:lpstr>RECOMMENDED MODEL</vt:lpstr>
      <vt:lpstr>Managerial 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cp:lastModifiedBy>Tadikonda, Pavan Vamsi</cp:lastModifiedBy>
  <cp:revision>8</cp:revision>
  <dcterms:modified xsi:type="dcterms:W3CDTF">2022-04-19T19:51:45Z</dcterms:modified>
</cp:coreProperties>
</file>