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681B32D-D2FC-425D-9B15-4AA8F9C0CA13}" type="datetimeFigureOut">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116E00-7C73-47F8-889B-0C10EA5B237C}" type="slidenum">
              <a:rPr lang="en-IN" smtClean="0"/>
              <a:t>‹#›</a:t>
            </a:fld>
            <a:endParaRPr lang="en-IN"/>
          </a:p>
        </p:txBody>
      </p:sp>
    </p:spTree>
    <p:extLst>
      <p:ext uri="{BB962C8B-B14F-4D97-AF65-F5344CB8AC3E}">
        <p14:creationId xmlns:p14="http://schemas.microsoft.com/office/powerpoint/2010/main" val="2111152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81B32D-D2FC-425D-9B15-4AA8F9C0CA13}" type="datetimeFigureOut">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116E00-7C73-47F8-889B-0C10EA5B237C}" type="slidenum">
              <a:rPr lang="en-IN" smtClean="0"/>
              <a:t>‹#›</a:t>
            </a:fld>
            <a:endParaRPr lang="en-IN"/>
          </a:p>
        </p:txBody>
      </p:sp>
    </p:spTree>
    <p:extLst>
      <p:ext uri="{BB962C8B-B14F-4D97-AF65-F5344CB8AC3E}">
        <p14:creationId xmlns:p14="http://schemas.microsoft.com/office/powerpoint/2010/main" val="712501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81B32D-D2FC-425D-9B15-4AA8F9C0CA13}" type="datetimeFigureOut">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116E00-7C73-47F8-889B-0C10EA5B237C}" type="slidenum">
              <a:rPr lang="en-IN" smtClean="0"/>
              <a:t>‹#›</a:t>
            </a:fld>
            <a:endParaRPr lang="en-IN"/>
          </a:p>
        </p:txBody>
      </p:sp>
    </p:spTree>
    <p:extLst>
      <p:ext uri="{BB962C8B-B14F-4D97-AF65-F5344CB8AC3E}">
        <p14:creationId xmlns:p14="http://schemas.microsoft.com/office/powerpoint/2010/main" val="41422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81B32D-D2FC-425D-9B15-4AA8F9C0CA13}" type="datetimeFigureOut">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116E00-7C73-47F8-889B-0C10EA5B237C}" type="slidenum">
              <a:rPr lang="en-IN" smtClean="0"/>
              <a:t>‹#›</a:t>
            </a:fld>
            <a:endParaRPr lang="en-IN"/>
          </a:p>
        </p:txBody>
      </p:sp>
    </p:spTree>
    <p:extLst>
      <p:ext uri="{BB962C8B-B14F-4D97-AF65-F5344CB8AC3E}">
        <p14:creationId xmlns:p14="http://schemas.microsoft.com/office/powerpoint/2010/main" val="1976421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81B32D-D2FC-425D-9B15-4AA8F9C0CA13}" type="datetimeFigureOut">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116E00-7C73-47F8-889B-0C10EA5B237C}" type="slidenum">
              <a:rPr lang="en-IN" smtClean="0"/>
              <a:t>‹#›</a:t>
            </a:fld>
            <a:endParaRPr lang="en-IN"/>
          </a:p>
        </p:txBody>
      </p:sp>
    </p:spTree>
    <p:extLst>
      <p:ext uri="{BB962C8B-B14F-4D97-AF65-F5344CB8AC3E}">
        <p14:creationId xmlns:p14="http://schemas.microsoft.com/office/powerpoint/2010/main" val="170393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681B32D-D2FC-425D-9B15-4AA8F9C0CA13}" type="datetimeFigureOut">
              <a:rPr lang="en-IN" smtClean="0"/>
              <a:t>15-10-2020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116E00-7C73-47F8-889B-0C10EA5B237C}" type="slidenum">
              <a:rPr lang="en-IN" smtClean="0"/>
              <a:t>‹#›</a:t>
            </a:fld>
            <a:endParaRPr lang="en-IN"/>
          </a:p>
        </p:txBody>
      </p:sp>
    </p:spTree>
    <p:extLst>
      <p:ext uri="{BB962C8B-B14F-4D97-AF65-F5344CB8AC3E}">
        <p14:creationId xmlns:p14="http://schemas.microsoft.com/office/powerpoint/2010/main" val="2921864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681B32D-D2FC-425D-9B15-4AA8F9C0CA13}" type="datetimeFigureOut">
              <a:rPr lang="en-IN" smtClean="0"/>
              <a:t>15-10-2020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116E00-7C73-47F8-889B-0C10EA5B237C}" type="slidenum">
              <a:rPr lang="en-IN" smtClean="0"/>
              <a:t>‹#›</a:t>
            </a:fld>
            <a:endParaRPr lang="en-IN"/>
          </a:p>
        </p:txBody>
      </p:sp>
    </p:spTree>
    <p:extLst>
      <p:ext uri="{BB962C8B-B14F-4D97-AF65-F5344CB8AC3E}">
        <p14:creationId xmlns:p14="http://schemas.microsoft.com/office/powerpoint/2010/main" val="2067205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681B32D-D2FC-425D-9B15-4AA8F9C0CA13}" type="datetimeFigureOut">
              <a:rPr lang="en-IN" smtClean="0"/>
              <a:t>15-10-2020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116E00-7C73-47F8-889B-0C10EA5B237C}" type="slidenum">
              <a:rPr lang="en-IN" smtClean="0"/>
              <a:t>‹#›</a:t>
            </a:fld>
            <a:endParaRPr lang="en-IN"/>
          </a:p>
        </p:txBody>
      </p:sp>
    </p:spTree>
    <p:extLst>
      <p:ext uri="{BB962C8B-B14F-4D97-AF65-F5344CB8AC3E}">
        <p14:creationId xmlns:p14="http://schemas.microsoft.com/office/powerpoint/2010/main" val="4043452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81B32D-D2FC-425D-9B15-4AA8F9C0CA13}" type="datetimeFigureOut">
              <a:rPr lang="en-IN" smtClean="0"/>
              <a:t>15-10-2020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116E00-7C73-47F8-889B-0C10EA5B237C}" type="slidenum">
              <a:rPr lang="en-IN" smtClean="0"/>
              <a:t>‹#›</a:t>
            </a:fld>
            <a:endParaRPr lang="en-IN"/>
          </a:p>
        </p:txBody>
      </p:sp>
    </p:spTree>
    <p:extLst>
      <p:ext uri="{BB962C8B-B14F-4D97-AF65-F5344CB8AC3E}">
        <p14:creationId xmlns:p14="http://schemas.microsoft.com/office/powerpoint/2010/main" val="4025772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81B32D-D2FC-425D-9B15-4AA8F9C0CA13}" type="datetimeFigureOut">
              <a:rPr lang="en-IN" smtClean="0"/>
              <a:t>15-10-2020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116E00-7C73-47F8-889B-0C10EA5B237C}" type="slidenum">
              <a:rPr lang="en-IN" smtClean="0"/>
              <a:t>‹#›</a:t>
            </a:fld>
            <a:endParaRPr lang="en-IN"/>
          </a:p>
        </p:txBody>
      </p:sp>
    </p:spTree>
    <p:extLst>
      <p:ext uri="{BB962C8B-B14F-4D97-AF65-F5344CB8AC3E}">
        <p14:creationId xmlns:p14="http://schemas.microsoft.com/office/powerpoint/2010/main" val="1450125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81B32D-D2FC-425D-9B15-4AA8F9C0CA13}" type="datetimeFigureOut">
              <a:rPr lang="en-IN" smtClean="0"/>
              <a:t>15-10-2020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116E00-7C73-47F8-889B-0C10EA5B237C}" type="slidenum">
              <a:rPr lang="en-IN" smtClean="0"/>
              <a:t>‹#›</a:t>
            </a:fld>
            <a:endParaRPr lang="en-IN"/>
          </a:p>
        </p:txBody>
      </p:sp>
    </p:spTree>
    <p:extLst>
      <p:ext uri="{BB962C8B-B14F-4D97-AF65-F5344CB8AC3E}">
        <p14:creationId xmlns:p14="http://schemas.microsoft.com/office/powerpoint/2010/main" val="1709151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81B32D-D2FC-425D-9B15-4AA8F9C0CA13}" type="datetimeFigureOut">
              <a:rPr lang="en-IN" smtClean="0"/>
              <a:t>15-10-2020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116E00-7C73-47F8-889B-0C10EA5B237C}" type="slidenum">
              <a:rPr lang="en-IN" smtClean="0"/>
              <a:t>‹#›</a:t>
            </a:fld>
            <a:endParaRPr lang="en-IN"/>
          </a:p>
        </p:txBody>
      </p:sp>
    </p:spTree>
    <p:extLst>
      <p:ext uri="{BB962C8B-B14F-4D97-AF65-F5344CB8AC3E}">
        <p14:creationId xmlns:p14="http://schemas.microsoft.com/office/powerpoint/2010/main" val="3634456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err="1" smtClean="0"/>
              <a:t>Ip</a:t>
            </a:r>
            <a:r>
              <a:rPr lang="en-IN" dirty="0" smtClean="0"/>
              <a:t> and </a:t>
            </a:r>
            <a:r>
              <a:rPr lang="en-IN" dirty="0" err="1" smtClean="0"/>
              <a:t>subnetmask</a:t>
            </a:r>
            <a:endParaRPr lang="en-IN" dirty="0"/>
          </a:p>
        </p:txBody>
      </p:sp>
      <p:sp>
        <p:nvSpPr>
          <p:cNvPr id="7" name="Text Placeholder 6"/>
          <p:cNvSpPr>
            <a:spLocks noGrp="1"/>
          </p:cNvSpPr>
          <p:nvPr>
            <p:ph type="body" sz="half" idx="2"/>
          </p:nvPr>
        </p:nvSpPr>
        <p:spPr/>
        <p:txBody>
          <a:bodyPr/>
          <a:lstStyle/>
          <a:p>
            <a:r>
              <a:rPr lang="en-IN" dirty="0" err="1" smtClean="0"/>
              <a:t>Adssigning</a:t>
            </a:r>
            <a:r>
              <a:rPr lang="en-IN" dirty="0" smtClean="0"/>
              <a:t>  the </a:t>
            </a:r>
            <a:r>
              <a:rPr lang="en-IN" dirty="0" err="1" smtClean="0"/>
              <a:t>ip</a:t>
            </a:r>
            <a:r>
              <a:rPr lang="en-IN" dirty="0" smtClean="0"/>
              <a:t> addresses to the end  devices</a:t>
            </a:r>
            <a:endParaRPr lang="en-IN" dirty="0"/>
          </a:p>
        </p:txBody>
      </p:sp>
      <p:pic>
        <p:nvPicPr>
          <p:cNvPr id="4" name="Picture 3"/>
          <p:cNvPicPr>
            <a:picLocks noChangeAspect="1"/>
          </p:cNvPicPr>
          <p:nvPr/>
        </p:nvPicPr>
        <p:blipFill>
          <a:blip r:embed="rId2"/>
          <a:stretch>
            <a:fillRect/>
          </a:stretch>
        </p:blipFill>
        <p:spPr>
          <a:xfrm>
            <a:off x="5245729" y="0"/>
            <a:ext cx="6599208" cy="3712055"/>
          </a:xfrm>
          <a:prstGeom prst="rect">
            <a:avLst/>
          </a:prstGeom>
        </p:spPr>
      </p:pic>
      <p:pic>
        <p:nvPicPr>
          <p:cNvPr id="8" name="Content Placeholder 7"/>
          <p:cNvPicPr>
            <a:picLocks noGrp="1" noChangeAspect="1"/>
          </p:cNvPicPr>
          <p:nvPr>
            <p:ph idx="1"/>
          </p:nvPr>
        </p:nvPicPr>
        <p:blipFill>
          <a:blip r:embed="rId3"/>
          <a:stretch>
            <a:fillRect/>
          </a:stretch>
        </p:blipFill>
        <p:spPr>
          <a:xfrm>
            <a:off x="5459233" y="3482600"/>
            <a:ext cx="6172200" cy="3471862"/>
          </a:xfrm>
          <a:prstGeom prst="rect">
            <a:avLst/>
          </a:prstGeom>
        </p:spPr>
      </p:pic>
    </p:spTree>
    <p:extLst>
      <p:ext uri="{BB962C8B-B14F-4D97-AF65-F5344CB8AC3E}">
        <p14:creationId xmlns:p14="http://schemas.microsoft.com/office/powerpoint/2010/main" val="876195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gateway</a:t>
            </a:r>
            <a:endParaRPr lang="en-IN" dirty="0"/>
          </a:p>
        </p:txBody>
      </p:sp>
      <p:sp>
        <p:nvSpPr>
          <p:cNvPr id="6" name="Content Placeholder 5"/>
          <p:cNvSpPr>
            <a:spLocks noGrp="1"/>
          </p:cNvSpPr>
          <p:nvPr>
            <p:ph idx="1"/>
          </p:nvPr>
        </p:nvSpPr>
        <p:spPr/>
        <p:txBody>
          <a:bodyPr/>
          <a:lstStyle/>
          <a:p>
            <a:endParaRPr lang="en-IN"/>
          </a:p>
        </p:txBody>
      </p:sp>
      <p:sp>
        <p:nvSpPr>
          <p:cNvPr id="7" name="Text Placeholder 6"/>
          <p:cNvSpPr>
            <a:spLocks noGrp="1"/>
          </p:cNvSpPr>
          <p:nvPr>
            <p:ph type="body" sz="half" idx="2"/>
          </p:nvPr>
        </p:nvSpPr>
        <p:spPr/>
        <p:txBody>
          <a:bodyPr/>
          <a:lstStyle/>
          <a:p>
            <a:r>
              <a:rPr lang="en-IN" dirty="0" smtClean="0"/>
              <a:t>Assigning the default gateway to the</a:t>
            </a:r>
          </a:p>
          <a:p>
            <a:r>
              <a:rPr lang="en-IN" dirty="0" smtClean="0"/>
              <a:t>End devices</a:t>
            </a:r>
            <a:endParaRPr lang="en-IN" dirty="0"/>
          </a:p>
        </p:txBody>
      </p:sp>
      <p:pic>
        <p:nvPicPr>
          <p:cNvPr id="4" name="Picture 3"/>
          <p:cNvPicPr>
            <a:picLocks noChangeAspect="1"/>
          </p:cNvPicPr>
          <p:nvPr/>
        </p:nvPicPr>
        <p:blipFill>
          <a:blip r:embed="rId2"/>
          <a:stretch>
            <a:fillRect/>
          </a:stretch>
        </p:blipFill>
        <p:spPr>
          <a:xfrm>
            <a:off x="5183188" y="0"/>
            <a:ext cx="6172200" cy="3188723"/>
          </a:xfrm>
          <a:prstGeom prst="rect">
            <a:avLst/>
          </a:prstGeom>
        </p:spPr>
      </p:pic>
      <p:pic>
        <p:nvPicPr>
          <p:cNvPr id="8" name="Picture 7"/>
          <p:cNvPicPr>
            <a:picLocks noChangeAspect="1"/>
          </p:cNvPicPr>
          <p:nvPr/>
        </p:nvPicPr>
        <p:blipFill>
          <a:blip r:embed="rId3"/>
          <a:stretch>
            <a:fillRect/>
          </a:stretch>
        </p:blipFill>
        <p:spPr>
          <a:xfrm>
            <a:off x="5183188" y="3188723"/>
            <a:ext cx="6172200" cy="2843482"/>
          </a:xfrm>
          <a:prstGeom prst="rect">
            <a:avLst/>
          </a:prstGeom>
        </p:spPr>
      </p:pic>
    </p:spTree>
    <p:extLst>
      <p:ext uri="{BB962C8B-B14F-4D97-AF65-F5344CB8AC3E}">
        <p14:creationId xmlns:p14="http://schemas.microsoft.com/office/powerpoint/2010/main" val="3545240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r>
              <a:rPr lang="en-IN" dirty="0" smtClean="0"/>
              <a:t>Assigning the </a:t>
            </a:r>
            <a:r>
              <a:rPr lang="en-IN" dirty="0" err="1" smtClean="0"/>
              <a:t>ip</a:t>
            </a:r>
            <a:r>
              <a:rPr lang="en-IN" dirty="0" smtClean="0"/>
              <a:t> to a router for fast Ethernet 0 and 1</a:t>
            </a:r>
            <a:endParaRPr lang="en-IN" dirty="0"/>
          </a:p>
        </p:txBody>
      </p:sp>
      <p:pic>
        <p:nvPicPr>
          <p:cNvPr id="5" name="Picture 4"/>
          <p:cNvPicPr>
            <a:picLocks noChangeAspect="1"/>
          </p:cNvPicPr>
          <p:nvPr/>
        </p:nvPicPr>
        <p:blipFill>
          <a:blip r:embed="rId2"/>
          <a:stretch>
            <a:fillRect/>
          </a:stretch>
        </p:blipFill>
        <p:spPr>
          <a:xfrm>
            <a:off x="5403162" y="0"/>
            <a:ext cx="5952226" cy="3348127"/>
          </a:xfrm>
          <a:prstGeom prst="rect">
            <a:avLst/>
          </a:prstGeom>
        </p:spPr>
      </p:pic>
      <p:pic>
        <p:nvPicPr>
          <p:cNvPr id="6" name="Picture 5"/>
          <p:cNvPicPr>
            <a:picLocks noChangeAspect="1"/>
          </p:cNvPicPr>
          <p:nvPr/>
        </p:nvPicPr>
        <p:blipFill>
          <a:blip r:embed="rId3"/>
          <a:stretch>
            <a:fillRect/>
          </a:stretch>
        </p:blipFill>
        <p:spPr>
          <a:xfrm>
            <a:off x="5510992" y="3348127"/>
            <a:ext cx="5736566" cy="3226818"/>
          </a:xfrm>
          <a:prstGeom prst="rect">
            <a:avLst/>
          </a:prstGeom>
        </p:spPr>
      </p:pic>
    </p:spTree>
    <p:extLst>
      <p:ext uri="{BB962C8B-B14F-4D97-AF65-F5344CB8AC3E}">
        <p14:creationId xmlns:p14="http://schemas.microsoft.com/office/powerpoint/2010/main" val="1040695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Sending the packet from pc0 to pc2</a:t>
            </a:r>
            <a:endParaRPr lang="en-IN" dirty="0"/>
          </a:p>
        </p:txBody>
      </p:sp>
      <p:sp>
        <p:nvSpPr>
          <p:cNvPr id="6" name="Content Placeholder 5"/>
          <p:cNvSpPr>
            <a:spLocks noGrp="1"/>
          </p:cNvSpPr>
          <p:nvPr>
            <p:ph sz="half" idx="1"/>
          </p:nvPr>
        </p:nvSpPr>
        <p:spPr/>
        <p:txBody>
          <a:bodyPr/>
          <a:lstStyle/>
          <a:p>
            <a:endParaRPr lang="en-IN"/>
          </a:p>
        </p:txBody>
      </p:sp>
      <p:sp>
        <p:nvSpPr>
          <p:cNvPr id="7" name="Content Placeholder 6"/>
          <p:cNvSpPr>
            <a:spLocks noGrp="1"/>
          </p:cNvSpPr>
          <p:nvPr>
            <p:ph sz="half" idx="2"/>
          </p:nvPr>
        </p:nvSpPr>
        <p:spPr/>
        <p:txBody>
          <a:bodyPr/>
          <a:lstStyle/>
          <a:p>
            <a:endParaRPr lang="en-IN"/>
          </a:p>
        </p:txBody>
      </p:sp>
      <p:pic>
        <p:nvPicPr>
          <p:cNvPr id="8" name="Picture 7"/>
          <p:cNvPicPr>
            <a:picLocks noChangeAspect="1"/>
          </p:cNvPicPr>
          <p:nvPr/>
        </p:nvPicPr>
        <p:blipFill>
          <a:blip r:embed="rId2"/>
          <a:stretch>
            <a:fillRect/>
          </a:stretch>
        </p:blipFill>
        <p:spPr>
          <a:xfrm>
            <a:off x="680049" y="1690688"/>
            <a:ext cx="10673751" cy="4615221"/>
          </a:xfrm>
          <a:prstGeom prst="rect">
            <a:avLst/>
          </a:prstGeom>
        </p:spPr>
      </p:pic>
      <p:pic>
        <p:nvPicPr>
          <p:cNvPr id="9" name="Picture 8"/>
          <p:cNvPicPr>
            <a:picLocks noChangeAspect="1"/>
          </p:cNvPicPr>
          <p:nvPr/>
        </p:nvPicPr>
        <p:blipFill>
          <a:blip r:embed="rId3"/>
          <a:stretch>
            <a:fillRect/>
          </a:stretch>
        </p:blipFill>
        <p:spPr>
          <a:xfrm>
            <a:off x="680048" y="1322537"/>
            <a:ext cx="10673751" cy="4983372"/>
          </a:xfrm>
          <a:prstGeom prst="rect">
            <a:avLst/>
          </a:prstGeom>
        </p:spPr>
      </p:pic>
    </p:spTree>
    <p:extLst>
      <p:ext uri="{BB962C8B-B14F-4D97-AF65-F5344CB8AC3E}">
        <p14:creationId xmlns:p14="http://schemas.microsoft.com/office/powerpoint/2010/main" val="2977288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5840083" cy="3285047"/>
          </a:xfrm>
          <a:prstGeom prst="rect">
            <a:avLst/>
          </a:prstGeom>
        </p:spPr>
      </p:pic>
      <p:pic>
        <p:nvPicPr>
          <p:cNvPr id="3" name="Picture 2"/>
          <p:cNvPicPr>
            <a:picLocks noChangeAspect="1"/>
          </p:cNvPicPr>
          <p:nvPr/>
        </p:nvPicPr>
        <p:blipFill>
          <a:blip r:embed="rId3"/>
          <a:stretch>
            <a:fillRect/>
          </a:stretch>
        </p:blipFill>
        <p:spPr>
          <a:xfrm>
            <a:off x="5840083" y="-45289"/>
            <a:ext cx="6001109" cy="3375624"/>
          </a:xfrm>
          <a:prstGeom prst="rect">
            <a:avLst/>
          </a:prstGeom>
        </p:spPr>
      </p:pic>
      <p:pic>
        <p:nvPicPr>
          <p:cNvPr id="4" name="Picture 3"/>
          <p:cNvPicPr>
            <a:picLocks noChangeAspect="1"/>
          </p:cNvPicPr>
          <p:nvPr/>
        </p:nvPicPr>
        <p:blipFill>
          <a:blip r:embed="rId4"/>
          <a:stretch>
            <a:fillRect/>
          </a:stretch>
        </p:blipFill>
        <p:spPr>
          <a:xfrm>
            <a:off x="5460521" y="3330335"/>
            <a:ext cx="6731479" cy="3786457"/>
          </a:xfrm>
          <a:prstGeom prst="rect">
            <a:avLst/>
          </a:prstGeom>
        </p:spPr>
      </p:pic>
      <p:sp>
        <p:nvSpPr>
          <p:cNvPr id="10" name="Title 9"/>
          <p:cNvSpPr>
            <a:spLocks noGrp="1"/>
          </p:cNvSpPr>
          <p:nvPr>
            <p:ph type="title"/>
          </p:nvPr>
        </p:nvSpPr>
        <p:spPr>
          <a:xfrm>
            <a:off x="0" y="3726611"/>
            <a:ext cx="5460521" cy="2329132"/>
          </a:xfrm>
        </p:spPr>
        <p:txBody>
          <a:bodyPr>
            <a:normAutofit/>
          </a:bodyPr>
          <a:lstStyle/>
          <a:p>
            <a:r>
              <a:rPr lang="en-IN" sz="1800" dirty="0" smtClean="0"/>
              <a:t>fig-1 :from pc2 to pc1</a:t>
            </a:r>
            <a:br>
              <a:rPr lang="en-IN" sz="1800" dirty="0" smtClean="0"/>
            </a:br>
            <a:r>
              <a:rPr lang="en-IN" sz="1800" dirty="0" smtClean="0"/>
              <a:t>fig-2: from pc3 to pc0</a:t>
            </a:r>
            <a:br>
              <a:rPr lang="en-IN" sz="1800" dirty="0" smtClean="0"/>
            </a:br>
            <a:r>
              <a:rPr lang="en-IN" sz="1800" dirty="0" smtClean="0"/>
              <a:t>fig -3:from pc2 to pc1</a:t>
            </a:r>
            <a:br>
              <a:rPr lang="en-IN" sz="1800" dirty="0" smtClean="0"/>
            </a:br>
            <a:r>
              <a:rPr lang="en-IN" sz="1800" dirty="0" smtClean="0"/>
              <a:t>ending from all the end devices to every device</a:t>
            </a:r>
            <a:endParaRPr lang="en-IN" sz="1800" dirty="0"/>
          </a:p>
        </p:txBody>
      </p:sp>
    </p:spTree>
    <p:extLst>
      <p:ext uri="{BB962C8B-B14F-4D97-AF65-F5344CB8AC3E}">
        <p14:creationId xmlns:p14="http://schemas.microsoft.com/office/powerpoint/2010/main" val="3545438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 </a:t>
            </a:r>
            <a:r>
              <a:rPr lang="en-IN" sz="3200" dirty="0" smtClean="0"/>
              <a:t>2:Assigning the random </a:t>
            </a:r>
            <a:r>
              <a:rPr lang="en-IN" sz="3200" dirty="0" err="1" smtClean="0"/>
              <a:t>ip</a:t>
            </a:r>
            <a:r>
              <a:rPr lang="en-IN" sz="3200" dirty="0" smtClean="0"/>
              <a:t> address to the</a:t>
            </a:r>
            <a:r>
              <a:rPr lang="en-IN" dirty="0" smtClean="0"/>
              <a:t> </a:t>
            </a:r>
            <a:r>
              <a:rPr lang="en-IN" sz="3200" dirty="0" smtClean="0"/>
              <a:t>end devices</a:t>
            </a:r>
            <a:endParaRPr lang="en-IN" dirty="0"/>
          </a:p>
        </p:txBody>
      </p:sp>
      <p:pic>
        <p:nvPicPr>
          <p:cNvPr id="3" name="Picture 2"/>
          <p:cNvPicPr>
            <a:picLocks noChangeAspect="1"/>
          </p:cNvPicPr>
          <p:nvPr/>
        </p:nvPicPr>
        <p:blipFill>
          <a:blip r:embed="rId2"/>
          <a:stretch>
            <a:fillRect/>
          </a:stretch>
        </p:blipFill>
        <p:spPr>
          <a:xfrm>
            <a:off x="0" y="1690688"/>
            <a:ext cx="6340415" cy="5167312"/>
          </a:xfrm>
          <a:prstGeom prst="rect">
            <a:avLst/>
          </a:prstGeom>
        </p:spPr>
      </p:pic>
      <p:pic>
        <p:nvPicPr>
          <p:cNvPr id="4" name="Picture 3"/>
          <p:cNvPicPr>
            <a:picLocks noChangeAspect="1"/>
          </p:cNvPicPr>
          <p:nvPr/>
        </p:nvPicPr>
        <p:blipFill>
          <a:blip r:embed="rId3"/>
          <a:stretch>
            <a:fillRect/>
          </a:stretch>
        </p:blipFill>
        <p:spPr>
          <a:xfrm>
            <a:off x="6357668" y="1863304"/>
            <a:ext cx="5834332" cy="4994695"/>
          </a:xfrm>
          <a:prstGeom prst="rect">
            <a:avLst/>
          </a:prstGeom>
        </p:spPr>
      </p:pic>
    </p:spTree>
    <p:extLst>
      <p:ext uri="{BB962C8B-B14F-4D97-AF65-F5344CB8AC3E}">
        <p14:creationId xmlns:p14="http://schemas.microsoft.com/office/powerpoint/2010/main" val="2541037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Creating a </a:t>
            </a:r>
            <a:r>
              <a:rPr lang="en-IN" sz="3200" dirty="0" err="1" smtClean="0"/>
              <a:t>vlan</a:t>
            </a:r>
            <a:r>
              <a:rPr lang="en-IN" sz="3200" dirty="0" smtClean="0"/>
              <a:t> number 10 name private</a:t>
            </a:r>
            <a:br>
              <a:rPr lang="en-IN" sz="3200" dirty="0" smtClean="0"/>
            </a:br>
            <a:r>
              <a:rPr lang="en-IN" sz="3200" dirty="0"/>
              <a:t> </a:t>
            </a:r>
            <a:r>
              <a:rPr lang="en-IN" sz="3200" dirty="0" smtClean="0"/>
              <a:t>                   </a:t>
            </a:r>
            <a:r>
              <a:rPr lang="en-IN" sz="3200" dirty="0" err="1" smtClean="0"/>
              <a:t>vlan</a:t>
            </a:r>
            <a:r>
              <a:rPr lang="en-IN" sz="3200" dirty="0" smtClean="0"/>
              <a:t> number12 name </a:t>
            </a:r>
            <a:r>
              <a:rPr lang="en-IN" sz="3200" dirty="0" err="1" smtClean="0"/>
              <a:t>freezed</a:t>
            </a:r>
            <a:endParaRPr lang="en-IN" sz="3200" dirty="0"/>
          </a:p>
        </p:txBody>
      </p:sp>
      <p:pic>
        <p:nvPicPr>
          <p:cNvPr id="3" name="Picture 2"/>
          <p:cNvPicPr>
            <a:picLocks noChangeAspect="1"/>
          </p:cNvPicPr>
          <p:nvPr/>
        </p:nvPicPr>
        <p:blipFill>
          <a:blip r:embed="rId2"/>
          <a:stretch>
            <a:fillRect/>
          </a:stretch>
        </p:blipFill>
        <p:spPr>
          <a:xfrm>
            <a:off x="0" y="1683768"/>
            <a:ext cx="6038491" cy="5174232"/>
          </a:xfrm>
          <a:prstGeom prst="rect">
            <a:avLst/>
          </a:prstGeom>
        </p:spPr>
      </p:pic>
      <p:pic>
        <p:nvPicPr>
          <p:cNvPr id="4" name="Picture 3"/>
          <p:cNvPicPr>
            <a:picLocks noChangeAspect="1"/>
          </p:cNvPicPr>
          <p:nvPr/>
        </p:nvPicPr>
        <p:blipFill>
          <a:blip r:embed="rId3"/>
          <a:stretch>
            <a:fillRect/>
          </a:stretch>
        </p:blipFill>
        <p:spPr>
          <a:xfrm>
            <a:off x="5267146" y="1941752"/>
            <a:ext cx="6858000" cy="4658264"/>
          </a:xfrm>
          <a:prstGeom prst="rect">
            <a:avLst/>
          </a:prstGeom>
        </p:spPr>
      </p:pic>
    </p:spTree>
    <p:extLst>
      <p:ext uri="{BB962C8B-B14F-4D97-AF65-F5344CB8AC3E}">
        <p14:creationId xmlns:p14="http://schemas.microsoft.com/office/powerpoint/2010/main" val="95617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400" dirty="0" smtClean="0"/>
              <a:t>Here pc4(fa0/1)is connected to default </a:t>
            </a:r>
            <a:r>
              <a:rPr lang="en-IN" sz="2400" dirty="0" err="1" smtClean="0"/>
              <a:t>vlan</a:t>
            </a:r>
            <a:r>
              <a:rPr lang="en-IN" sz="2400" dirty="0" smtClean="0"/>
              <a:t> 1,</a:t>
            </a:r>
            <a:br>
              <a:rPr lang="en-IN" sz="2400" dirty="0" smtClean="0"/>
            </a:br>
            <a:r>
              <a:rPr lang="en-IN" sz="2400" dirty="0" smtClean="0"/>
              <a:t>pc5(fa0/2),pc6(fa0/3) </a:t>
            </a:r>
            <a:r>
              <a:rPr lang="en-IN" sz="2400" dirty="0" err="1" smtClean="0"/>
              <a:t>iss</a:t>
            </a:r>
            <a:r>
              <a:rPr lang="en-IN" sz="2400" dirty="0" smtClean="0"/>
              <a:t> connected to private </a:t>
            </a:r>
            <a:r>
              <a:rPr lang="en-IN" sz="2400" dirty="0" err="1" smtClean="0"/>
              <a:t>vlan</a:t>
            </a:r>
            <a:r>
              <a:rPr lang="en-IN" sz="2400" dirty="0" smtClean="0"/>
              <a:t> 10,</a:t>
            </a:r>
            <a:br>
              <a:rPr lang="en-IN" sz="2400" dirty="0" smtClean="0"/>
            </a:br>
            <a:r>
              <a:rPr lang="en-IN" sz="2400" dirty="0" smtClean="0"/>
              <a:t>pc7(</a:t>
            </a:r>
            <a:r>
              <a:rPr lang="en-IN" sz="2400" dirty="0" err="1" smtClean="0"/>
              <a:t>fao</a:t>
            </a:r>
            <a:r>
              <a:rPr lang="en-IN" sz="2400" dirty="0" smtClean="0"/>
              <a:t>/4) to </a:t>
            </a:r>
            <a:r>
              <a:rPr lang="en-IN" sz="2400" dirty="0" err="1" smtClean="0"/>
              <a:t>freezed</a:t>
            </a:r>
            <a:r>
              <a:rPr lang="en-IN" sz="2400" dirty="0" smtClean="0"/>
              <a:t> </a:t>
            </a:r>
            <a:r>
              <a:rPr lang="en-IN" sz="2400" dirty="0" err="1" smtClean="0"/>
              <a:t>vlan</a:t>
            </a:r>
            <a:r>
              <a:rPr lang="en-IN" sz="2400" dirty="0" smtClean="0"/>
              <a:t> 11 and </a:t>
            </a:r>
            <a:br>
              <a:rPr lang="en-IN" sz="2400" dirty="0" smtClean="0"/>
            </a:br>
            <a:r>
              <a:rPr lang="en-IN" sz="2400" dirty="0" smtClean="0"/>
              <a:t>pc8(fa0/5) is connected to </a:t>
            </a:r>
            <a:r>
              <a:rPr lang="en-IN" sz="2400" dirty="0" err="1" smtClean="0"/>
              <a:t>vlan</a:t>
            </a:r>
            <a:r>
              <a:rPr lang="en-IN" sz="2400" dirty="0" smtClean="0"/>
              <a:t> 1002 </a:t>
            </a:r>
            <a:r>
              <a:rPr lang="en-IN" sz="2400" dirty="0" err="1" smtClean="0"/>
              <a:t>fddi</a:t>
            </a:r>
            <a:r>
              <a:rPr lang="en-IN" sz="2400" dirty="0" smtClean="0"/>
              <a:t>-default</a:t>
            </a:r>
            <a:endParaRPr lang="en-IN" sz="2400" dirty="0"/>
          </a:p>
        </p:txBody>
      </p:sp>
      <p:pic>
        <p:nvPicPr>
          <p:cNvPr id="3" name="Picture 2"/>
          <p:cNvPicPr>
            <a:picLocks noChangeAspect="1"/>
          </p:cNvPicPr>
          <p:nvPr/>
        </p:nvPicPr>
        <p:blipFill>
          <a:blip r:embed="rId2"/>
          <a:stretch>
            <a:fillRect/>
          </a:stretch>
        </p:blipFill>
        <p:spPr>
          <a:xfrm>
            <a:off x="517586" y="1581868"/>
            <a:ext cx="11674414" cy="5276131"/>
          </a:xfrm>
          <a:prstGeom prst="rect">
            <a:avLst/>
          </a:prstGeom>
        </p:spPr>
      </p:pic>
    </p:spTree>
    <p:extLst>
      <p:ext uri="{BB962C8B-B14F-4D97-AF65-F5344CB8AC3E}">
        <p14:creationId xmlns:p14="http://schemas.microsoft.com/office/powerpoint/2010/main" val="2707150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24" y="386273"/>
            <a:ext cx="10448637" cy="1407483"/>
          </a:xfrm>
        </p:spPr>
        <p:txBody>
          <a:bodyPr>
            <a:normAutofit/>
          </a:bodyPr>
          <a:lstStyle/>
          <a:p>
            <a:r>
              <a:rPr lang="en-IN" sz="2400" dirty="0" smtClean="0"/>
              <a:t>Only pc5 and pc6 can communicate each other ,Pc4 cannot communicate with any other system because it is connected in separate vlan,pc7 and pc8 both are connected to different </a:t>
            </a:r>
            <a:r>
              <a:rPr lang="en-IN" sz="2400" dirty="0" err="1" smtClean="0"/>
              <a:t>vlans</a:t>
            </a:r>
            <a:r>
              <a:rPr lang="en-IN" sz="2400" dirty="0" smtClean="0"/>
              <a:t> so they cannot communicate</a:t>
            </a:r>
            <a:endParaRPr lang="en-IN" sz="2400" dirty="0"/>
          </a:p>
        </p:txBody>
      </p:sp>
      <p:pic>
        <p:nvPicPr>
          <p:cNvPr id="3" name="Picture 2"/>
          <p:cNvPicPr>
            <a:picLocks noChangeAspect="1"/>
          </p:cNvPicPr>
          <p:nvPr/>
        </p:nvPicPr>
        <p:blipFill>
          <a:blip r:embed="rId2"/>
          <a:stretch>
            <a:fillRect/>
          </a:stretch>
        </p:blipFill>
        <p:spPr>
          <a:xfrm>
            <a:off x="-38636" y="1716440"/>
            <a:ext cx="6085753" cy="5097889"/>
          </a:xfrm>
          <a:prstGeom prst="rect">
            <a:avLst/>
          </a:prstGeom>
        </p:spPr>
      </p:pic>
      <p:pic>
        <p:nvPicPr>
          <p:cNvPr id="4" name="Picture 3"/>
          <p:cNvPicPr>
            <a:picLocks noChangeAspect="1"/>
          </p:cNvPicPr>
          <p:nvPr/>
        </p:nvPicPr>
        <p:blipFill rotWithShape="1">
          <a:blip r:embed="rId3"/>
          <a:srcRect l="3752" t="57107" r="-3752" b="-349"/>
          <a:stretch/>
        </p:blipFill>
        <p:spPr>
          <a:xfrm>
            <a:off x="6047117" y="2510287"/>
            <a:ext cx="6029864" cy="3372928"/>
          </a:xfrm>
          <a:prstGeom prst="rect">
            <a:avLst/>
          </a:prstGeom>
        </p:spPr>
      </p:pic>
    </p:spTree>
    <p:extLst>
      <p:ext uri="{BB962C8B-B14F-4D97-AF65-F5344CB8AC3E}">
        <p14:creationId xmlns:p14="http://schemas.microsoft.com/office/powerpoint/2010/main" val="2596945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105</Words>
  <Application>Microsoft Office PowerPoint</Application>
  <PresentationFormat>Widescreen</PresentationFormat>
  <Paragraphs>12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Ip and subnetmask</vt:lpstr>
      <vt:lpstr>gateway</vt:lpstr>
      <vt:lpstr>PowerPoint Presentation</vt:lpstr>
      <vt:lpstr>Sending the packet from pc0 to pc2</vt:lpstr>
      <vt:lpstr>fig-1 :from pc2 to pc1 fig-2: from pc3 to pc0 fig -3:from pc2 to pc1 ending from all the end devices to every device</vt:lpstr>
      <vt:lpstr>Task 2:Assigning the random ip address to the end devices</vt:lpstr>
      <vt:lpstr>Creating a vlan number 10 name private                     vlan number12 name freezed</vt:lpstr>
      <vt:lpstr>Here pc4(fa0/1)is connected to default vlan 1, pc5(fa0/2),pc6(fa0/3) iss connected to private vlan 10, pc7(fao/4) to freezed vlan 11 and  pc8(fa0/5) is connected to vlan 1002 fddi-default</vt:lpstr>
      <vt:lpstr>Only pc5 and pc6 can communicate each other ,Pc4 cannot communicate with any other system because it is connected in separate vlan,pc7 and pc8 both are connected to different vlans so they cannot communicate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10</cp:revision>
  <dcterms:created xsi:type="dcterms:W3CDTF">2020-10-14T02:15:50Z</dcterms:created>
  <dcterms:modified xsi:type="dcterms:W3CDTF">2020-10-15T07:28:32Z</dcterms:modified>
</cp:coreProperties>
</file>