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D9CB630-0249-4405-B1B7-C525A3FA0EA4}" type="slidenum">
              <a:t>&lt;#&gt;</a:t>
            </a:fld>
          </a:p>
        </p:txBody>
      </p:sp>
      <p:sp>
        <p:nvSpPr>
          <p:cNvPr id="3" name="PlaceHolder 2"/>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057D8EED-7322-4362-8796-9AB53B3DA45F}"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7B038AAF-9ED7-437C-A4C8-DE3DA1DFDC7B}"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D99211C3-9373-4444-BDBA-15A8097CEA5C}" type="slidenum">
              <a:t>&lt;#&gt;</a:t>
            </a:fld>
          </a:p>
        </p:txBody>
      </p:sp>
      <p:sp>
        <p:nvSpPr>
          <p:cNvPr id="10" name="PlaceHolder 9"/>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7789729B-7F71-49EC-870A-7EC49F117559}"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0B741D2A-FD15-46C9-9F8C-C25F53068E3B}"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8828302F-577E-4E60-BE8D-69928BFC1519}"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5D4F96BC-4924-496B-B39F-0DD60C25AF36}"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EC571C9D-C4A4-410F-B33C-C0E12E47EBD9}"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8135DAC6-99EB-44D9-B84F-A9FCBA47DDDB}"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2ACFEFF8-9982-4B86-934F-9BB2288F6097}"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586D22C1-F9C9-4D91-BCEA-B32D81C34E77}"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7078E5CC-17DD-452C-A8A6-626640356C55}"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927352CF-234A-441A-A50B-D9D678CFBD7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BDFD00BA-1E9B-4060-BCC1-E2011CF23CCB}"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8D8F24FE-9382-4D27-B91A-E6BC4F3CAF0E}"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C765251A-B317-4D86-B824-87B6ED1A0CBB}"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FE0B918C-453E-401D-82A3-1501CF9564AA}"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09ABD309-07AA-47C1-A998-4510A3908529}"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D66162BE-6D3F-415C-9DD9-44A0FE4A098B}"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B180794C-FD5E-4C32-B4BD-C76C806FC945}"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C10C8547-3352-4FFB-828D-30848562F55A}"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4EC3FD04-AE27-4F0F-A4DF-9861C9F190AA}"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BDE64B69-7E94-4226-B5A9-DEC93FF2EF64}" type="slidenum">
              <a:t>&lt;#&gt;</a:t>
            </a:fld>
          </a:p>
        </p:txBody>
      </p:sp>
      <p:sp>
        <p:nvSpPr>
          <p:cNvPr id="7" name="PlaceHolder 6"/>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5;p1" descr="C:\Users\DELL\Downloads\Slider__00 (2).png"/>
          <p:cNvPicPr/>
          <p:nvPr/>
        </p:nvPicPr>
        <p:blipFill>
          <a:blip r:embed="rId2"/>
          <a:srcRect l="0" t="82889" r="0" b="0"/>
          <a:stretch/>
        </p:blipFill>
        <p:spPr>
          <a:xfrm>
            <a:off x="0" y="6379920"/>
            <a:ext cx="9142560" cy="632520"/>
          </a:xfrm>
          <a:prstGeom prst="rect">
            <a:avLst/>
          </a:prstGeom>
          <a:ln w="0">
            <a:noFill/>
          </a:ln>
        </p:spPr>
      </p:pic>
      <p:sp>
        <p:nvSpPr>
          <p:cNvPr id="1" name="Google Shape;16;p1"/>
          <p:cNvSpPr/>
          <p:nvPr/>
        </p:nvSpPr>
        <p:spPr>
          <a:xfrm>
            <a:off x="6934320" y="6586560"/>
            <a:ext cx="2132280" cy="303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fld id="{40093B1F-2C9C-41AC-8ABD-502B9234104E}" type="slidenum">
              <a:rPr b="0" lang="en-US" sz="1800" spc="-1" strike="noStrike">
                <a:solidFill>
                  <a:srgbClr val="ffffff"/>
                </a:solidFill>
                <a:latin typeface="Calibri"/>
                <a:ea typeface="Calibri"/>
              </a:rPr>
              <a:t>&lt;number&gt;</a:t>
            </a:fld>
            <a:endParaRPr b="0" lang="en-IN" sz="1800" spc="-1" strike="noStrike">
              <a:latin typeface="Arial"/>
            </a:endParaRPr>
          </a:p>
        </p:txBody>
      </p:sp>
      <p:pic>
        <p:nvPicPr>
          <p:cNvPr id="2" name="Google Shape;17;p1" descr="C:\Users\DELL\Downloads\Slider__00 (3).png"/>
          <p:cNvPicPr/>
          <p:nvPr/>
        </p:nvPicPr>
        <p:blipFill>
          <a:blip r:embed="rId3"/>
          <a:srcRect l="0" t="0" r="0" b="74999"/>
          <a:stretch/>
        </p:blipFill>
        <p:spPr>
          <a:xfrm>
            <a:off x="0" y="-228600"/>
            <a:ext cx="9142560" cy="1675080"/>
          </a:xfrm>
          <a:prstGeom prst="rect">
            <a:avLst/>
          </a:prstGeom>
          <a:ln w="0">
            <a:noFill/>
          </a:ln>
        </p:spPr>
      </p:pic>
      <p:pic>
        <p:nvPicPr>
          <p:cNvPr id="3" name="Google Shape;19;p2" descr="C:\Users\DELL\Downloads\Slider__00 (2).png"/>
          <p:cNvPicPr/>
          <p:nvPr/>
        </p:nvPicPr>
        <p:blipFill>
          <a:blip r:embed="rId4"/>
          <a:srcRect l="0" t="82889" r="0" b="0"/>
          <a:stretch/>
        </p:blipFill>
        <p:spPr>
          <a:xfrm>
            <a:off x="0" y="5638680"/>
            <a:ext cx="9142560" cy="1217880"/>
          </a:xfrm>
          <a:prstGeom prst="rect">
            <a:avLst/>
          </a:prstGeom>
          <a:ln w="0">
            <a:noFill/>
          </a:ln>
        </p:spPr>
      </p:pic>
      <p:sp>
        <p:nvSpPr>
          <p:cNvPr id="4" name="PlaceHolder 1"/>
          <p:cNvSpPr>
            <a:spLocks noGrp="1"/>
          </p:cNvSpPr>
          <p:nvPr>
            <p:ph type="sldNum" idx="1"/>
          </p:nvPr>
        </p:nvSpPr>
        <p:spPr>
          <a:xfrm>
            <a:off x="6934320" y="6586560"/>
            <a:ext cx="2132280" cy="3034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ffffff"/>
                </a:solidFill>
                <a:latin typeface="Calibri"/>
                <a:ea typeface="Calibri"/>
              </a:defRPr>
            </a:lvl1pPr>
          </a:lstStyle>
          <a:p>
            <a:pPr algn="r">
              <a:lnSpc>
                <a:spcPct val="100000"/>
              </a:lnSpc>
              <a:buNone/>
              <a:tabLst>
                <a:tab algn="l" pos="0"/>
              </a:tabLst>
            </a:pPr>
            <a:fld id="{ACFA908E-7C0E-4DCA-85F8-B7F59AD4B9BA}" type="slidenum">
              <a:rPr b="0" lang="en-US" sz="1200" spc="-1" strike="noStrike">
                <a:solidFill>
                  <a:srgbClr val="ffffff"/>
                </a:solidFill>
                <a:latin typeface="Calibri"/>
                <a:ea typeface="Calibri"/>
              </a:rPr>
              <a:t>&lt;number&gt;</a:t>
            </a:fld>
            <a:endParaRPr b="0" lang="en-IN" sz="1200" spc="-1" strike="noStrike">
              <a:latin typeface="Times New Roman"/>
            </a:endParaRPr>
          </a:p>
        </p:txBody>
      </p:sp>
      <p:sp>
        <p:nvSpPr>
          <p:cNvPr id="5" name="PlaceHolder 2"/>
          <p:cNvSpPr>
            <a:spLocks noGrp="1"/>
          </p:cNvSpPr>
          <p:nvPr>
            <p:ph type="dt" idx="2"/>
          </p:nvPr>
        </p:nvSpPr>
        <p:spPr>
          <a:xfrm>
            <a:off x="4800600" y="6567480"/>
            <a:ext cx="2132280" cy="30348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6" name="PlaceHolder 3"/>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7"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Google Shape;15;p1" descr="C:\Users\DELL\Downloads\Slider__00 (2).png"/>
          <p:cNvPicPr/>
          <p:nvPr/>
        </p:nvPicPr>
        <p:blipFill>
          <a:blip r:embed="rId2"/>
          <a:srcRect l="0" t="82889" r="0" b="0"/>
          <a:stretch/>
        </p:blipFill>
        <p:spPr>
          <a:xfrm>
            <a:off x="0" y="6379920"/>
            <a:ext cx="9142560" cy="632520"/>
          </a:xfrm>
          <a:prstGeom prst="rect">
            <a:avLst/>
          </a:prstGeom>
          <a:ln w="0">
            <a:noFill/>
          </a:ln>
        </p:spPr>
      </p:pic>
      <p:sp>
        <p:nvSpPr>
          <p:cNvPr id="45" name="Google Shape;16;p1"/>
          <p:cNvSpPr/>
          <p:nvPr/>
        </p:nvSpPr>
        <p:spPr>
          <a:xfrm>
            <a:off x="6934320" y="6586560"/>
            <a:ext cx="2132280" cy="303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fld id="{189393D9-6CB2-4809-B5E3-574C94E68C93}" type="slidenum">
              <a:rPr b="0" lang="en-US" sz="1800" spc="-1" strike="noStrike">
                <a:solidFill>
                  <a:srgbClr val="ffffff"/>
                </a:solidFill>
                <a:latin typeface="Calibri"/>
                <a:ea typeface="Calibri"/>
              </a:rPr>
              <a:t>&lt;number&gt;</a:t>
            </a:fld>
            <a:endParaRPr b="0" lang="en-IN" sz="1800" spc="-1" strike="noStrike">
              <a:latin typeface="Arial"/>
            </a:endParaRPr>
          </a:p>
        </p:txBody>
      </p:sp>
      <p:pic>
        <p:nvPicPr>
          <p:cNvPr id="46" name="Google Shape;17;p1" descr="C:\Users\DELL\Downloads\Slider__00 (3).png"/>
          <p:cNvPicPr/>
          <p:nvPr/>
        </p:nvPicPr>
        <p:blipFill>
          <a:blip r:embed="rId3"/>
          <a:srcRect l="0" t="0" r="0" b="74999"/>
          <a:stretch/>
        </p:blipFill>
        <p:spPr>
          <a:xfrm>
            <a:off x="0" y="-228600"/>
            <a:ext cx="9142560" cy="1675080"/>
          </a:xfrm>
          <a:prstGeom prst="rect">
            <a:avLst/>
          </a:prstGeom>
          <a:ln w="0">
            <a:noFill/>
          </a:ln>
        </p:spPr>
      </p:pic>
      <p:sp>
        <p:nvSpPr>
          <p:cNvPr id="47" name="PlaceHolder 1"/>
          <p:cNvSpPr>
            <a:spLocks noGrp="1"/>
          </p:cNvSpPr>
          <p:nvPr>
            <p:ph type="ftr" idx="3"/>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8" name="PlaceHolder 2"/>
          <p:cNvSpPr>
            <a:spLocks noGrp="1"/>
          </p:cNvSpPr>
          <p:nvPr>
            <p:ph type="sldNum" idx="4"/>
          </p:nvPr>
        </p:nvSpPr>
        <p:spPr>
          <a:xfrm>
            <a:off x="6553080" y="6356520"/>
            <a:ext cx="2132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56B16612-C792-4A79-AF0D-879D9F03134D}"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49" name="PlaceHolder 3"/>
          <p:cNvSpPr>
            <a:spLocks noGrp="1"/>
          </p:cNvSpPr>
          <p:nvPr>
            <p:ph type="dt" idx="5"/>
          </p:nvPr>
        </p:nvSpPr>
        <p:spPr>
          <a:xfrm>
            <a:off x="457200" y="6356520"/>
            <a:ext cx="2132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5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90720" y="1009080"/>
            <a:ext cx="7313760" cy="981720"/>
          </a:xfrm>
          <a:prstGeom prst="rect">
            <a:avLst/>
          </a:prstGeom>
          <a:gradFill rotWithShape="0">
            <a:gsLst>
              <a:gs pos="0">
                <a:srgbClr val="e3febf"/>
              </a:gs>
              <a:gs pos="100000">
                <a:srgbClr val="f4fee6"/>
              </a:gs>
            </a:gsLst>
            <a:lin ang="16200000"/>
          </a:gradFill>
          <a:ln w="9360">
            <a:solidFill>
              <a:srgbClr val="97b853"/>
            </a:solidFill>
            <a:round/>
          </a:ln>
          <a:effectLst>
            <a:outerShdw dist="20160" dir="5400000" blurRad="39960" rotWithShape="0">
              <a:srgbClr val="000000">
                <a:alpha val="37000"/>
              </a:srgbClr>
            </a:outerShdw>
          </a:effectLst>
        </p:spPr>
        <p:txBody>
          <a:bodyPr lIns="0" rIns="0" tIns="0" bIns="0" anchor="ctr">
            <a:noAutofit/>
          </a:bodyPr>
          <a:p>
            <a:pPr algn="ctr">
              <a:lnSpc>
                <a:spcPct val="100000"/>
              </a:lnSpc>
              <a:buNone/>
              <a:tabLst>
                <a:tab algn="l" pos="0"/>
              </a:tabLst>
            </a:pPr>
            <a:r>
              <a:rPr b="0" i="1" lang="en-US" sz="2800" spc="-1" strike="noStrike">
                <a:solidFill>
                  <a:srgbClr val="000000"/>
                </a:solidFill>
                <a:latin typeface="Times New Roman"/>
                <a:ea typeface="Times New Roman"/>
              </a:rPr>
              <a:t>SmartParkX</a:t>
            </a:r>
            <a:endParaRPr b="0" lang="en-IN" sz="2800" spc="-1" strike="noStrike">
              <a:latin typeface="Arial"/>
            </a:endParaRPr>
          </a:p>
        </p:txBody>
      </p:sp>
      <p:sp>
        <p:nvSpPr>
          <p:cNvPr id="89" name="Google Shape;38;p4"/>
          <p:cNvSpPr/>
          <p:nvPr/>
        </p:nvSpPr>
        <p:spPr>
          <a:xfrm>
            <a:off x="228600" y="2181240"/>
            <a:ext cx="8380440" cy="435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Lst>
            </a:pPr>
            <a:r>
              <a:rPr b="1" lang="en-US" sz="2000" spc="-1" strike="noStrike">
                <a:solidFill>
                  <a:srgbClr val="002060"/>
                </a:solidFill>
                <a:latin typeface="Calibri"/>
                <a:ea typeface="Calibri"/>
              </a:rPr>
              <a:t>APPLICATION DOMAIN: Machine Learning</a:t>
            </a:r>
            <a:endParaRPr b="0" lang="en-IN" sz="2000" spc="-1" strike="noStrike">
              <a:latin typeface="Arial"/>
            </a:endParaRPr>
          </a:p>
          <a:p>
            <a:pPr algn="ctr">
              <a:lnSpc>
                <a:spcPct val="115000"/>
              </a:lnSpc>
              <a:buNone/>
              <a:tabLst>
                <a:tab algn="l" pos="0"/>
              </a:tabLst>
            </a:pPr>
            <a:r>
              <a:rPr b="1" lang="en-US" sz="2000" spc="-1" strike="noStrike" u="sng">
                <a:solidFill>
                  <a:srgbClr val="974806"/>
                </a:solidFill>
                <a:uFillTx/>
                <a:latin typeface="Bookman Old Style"/>
                <a:ea typeface="Bookman Old Style"/>
              </a:rPr>
              <a:t>BATCH-No : IN-A04</a:t>
            </a:r>
            <a:endParaRPr b="0" lang="en-IN" sz="2000" spc="-1" strike="noStrike">
              <a:latin typeface="Arial"/>
            </a:endParaRPr>
          </a:p>
          <a:p>
            <a:pPr marL="465120" indent="-465120">
              <a:lnSpc>
                <a:spcPct val="100000"/>
              </a:lnSpc>
              <a:buNone/>
              <a:tabLst>
                <a:tab algn="l" pos="0"/>
              </a:tabLst>
            </a:pPr>
            <a:endParaRPr b="0" lang="en-IN" sz="2000" spc="-1" strike="noStrike">
              <a:latin typeface="Arial"/>
            </a:endParaRPr>
          </a:p>
          <a:p>
            <a:pPr marL="465120" indent="-465120">
              <a:lnSpc>
                <a:spcPct val="100000"/>
              </a:lnSpc>
              <a:buNone/>
              <a:tabLst>
                <a:tab algn="l" pos="0"/>
              </a:tabLst>
            </a:pPr>
            <a:endParaRPr b="0" lang="en-IN" sz="2000" spc="-1" strike="noStrike">
              <a:latin typeface="Arial"/>
            </a:endParaRPr>
          </a:p>
          <a:p>
            <a:pPr marL="465120" indent="-465120">
              <a:lnSpc>
                <a:spcPct val="100000"/>
              </a:lnSpc>
              <a:buNone/>
              <a:tabLst>
                <a:tab algn="l" pos="0"/>
              </a:tabLst>
            </a:pPr>
            <a:endParaRPr b="0" lang="en-IN" sz="2000" spc="-1" strike="noStrike">
              <a:latin typeface="Arial"/>
            </a:endParaRPr>
          </a:p>
          <a:p>
            <a:pPr marL="465120" indent="-465120">
              <a:lnSpc>
                <a:spcPct val="100000"/>
              </a:lnSpc>
              <a:buNone/>
              <a:tabLst>
                <a:tab algn="l" pos="0"/>
              </a:tabLst>
            </a:pPr>
            <a:endParaRPr b="0" lang="en-IN" sz="2000" spc="-1" strike="noStrike">
              <a:latin typeface="Arial"/>
            </a:endParaRPr>
          </a:p>
          <a:p>
            <a:pPr marL="465120" indent="-465120">
              <a:lnSpc>
                <a:spcPct val="100000"/>
              </a:lnSpc>
              <a:buNone/>
              <a:tabLst>
                <a:tab algn="l" pos="0"/>
              </a:tabLst>
            </a:pPr>
            <a:endParaRPr b="0" lang="en-IN" sz="2000" spc="-1" strike="noStrike">
              <a:latin typeface="Arial"/>
            </a:endParaRPr>
          </a:p>
          <a:p>
            <a:pPr marL="465120" indent="-465120">
              <a:lnSpc>
                <a:spcPct val="100000"/>
              </a:lnSpc>
              <a:buNone/>
              <a:tabLst>
                <a:tab algn="l" pos="0"/>
              </a:tabLst>
            </a:pPr>
            <a:endParaRPr b="0" lang="en-IN" sz="2000" spc="-1" strike="noStrike">
              <a:latin typeface="Arial"/>
            </a:endParaRPr>
          </a:p>
          <a:p>
            <a:pPr marL="465120" indent="-465120">
              <a:lnSpc>
                <a:spcPct val="100000"/>
              </a:lnSpc>
              <a:buNone/>
              <a:tabLst>
                <a:tab algn="l" pos="0"/>
              </a:tabLst>
            </a:pPr>
            <a:r>
              <a:rPr b="1" lang="en-US" sz="2000" spc="-1" strike="noStrike">
                <a:solidFill>
                  <a:srgbClr val="ff0000"/>
                </a:solidFill>
                <a:latin typeface="Arial"/>
                <a:ea typeface="Arial"/>
              </a:rPr>
              <a:t>                                                                                          </a:t>
            </a:r>
            <a:endParaRPr b="0" lang="en-IN" sz="2000" spc="-1" strike="noStrike">
              <a:latin typeface="Arial"/>
            </a:endParaRPr>
          </a:p>
          <a:p>
            <a:pPr marL="465120" indent="-465120" algn="r">
              <a:lnSpc>
                <a:spcPct val="100000"/>
              </a:lnSpc>
              <a:buNone/>
              <a:tabLst>
                <a:tab algn="l" pos="0"/>
              </a:tabLst>
            </a:pP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                                     </a:t>
            </a:r>
            <a:r>
              <a:rPr b="1" lang="en-US" sz="2000" spc="-1" strike="noStrike">
                <a:solidFill>
                  <a:srgbClr val="ff0000"/>
                </a:solidFill>
                <a:latin typeface="Arial"/>
                <a:ea typeface="Arial"/>
              </a:rPr>
              <a:t>Guide: Ms. Y. Srilatha</a:t>
            </a:r>
            <a:endParaRPr b="0" lang="en-IN" sz="2000" spc="-1" strike="noStrike">
              <a:latin typeface="Arial"/>
            </a:endParaRPr>
          </a:p>
          <a:p>
            <a:pPr marL="465120" indent="-465120">
              <a:lnSpc>
                <a:spcPct val="100000"/>
              </a:lnSpc>
              <a:buNone/>
              <a:tabLst>
                <a:tab algn="l" pos="0"/>
              </a:tabLst>
            </a:pPr>
            <a:r>
              <a:rPr b="1" lang="en-US" sz="1800" spc="-1" strike="noStrike">
                <a:solidFill>
                  <a:srgbClr val="002060"/>
                </a:solidFill>
                <a:latin typeface="Arial"/>
                <a:ea typeface="Arial"/>
              </a:rPr>
              <a:t>                                                                                     </a:t>
            </a:r>
            <a:r>
              <a:rPr b="1" lang="en-US" sz="1800" spc="-1" strike="noStrike">
                <a:solidFill>
                  <a:srgbClr val="002060"/>
                </a:solidFill>
                <a:latin typeface="Arial"/>
                <a:ea typeface="Arial"/>
              </a:rPr>
              <a:t>	</a:t>
            </a:r>
            <a:endParaRPr b="0" lang="en-IN" sz="1800" spc="-1" strike="noStrike">
              <a:latin typeface="Arial"/>
            </a:endParaRPr>
          </a:p>
        </p:txBody>
      </p:sp>
      <p:graphicFrame>
        <p:nvGraphicFramePr>
          <p:cNvPr id="90" name="Google Shape;39;p4"/>
          <p:cNvGraphicFramePr/>
          <p:nvPr/>
        </p:nvGraphicFramePr>
        <p:xfrm>
          <a:off x="1437120" y="2965680"/>
          <a:ext cx="6951240" cy="2315520"/>
        </p:xfrm>
        <a:graphic>
          <a:graphicData uri="http://schemas.openxmlformats.org/drawingml/2006/table">
            <a:tbl>
              <a:tblPr/>
              <a:tblGrid>
                <a:gridCol w="2346480"/>
                <a:gridCol w="2590200"/>
                <a:gridCol w="2014920"/>
              </a:tblGrid>
              <a:tr h="543240">
                <a:tc>
                  <a:txBody>
                    <a:bodyPr anchor="ctr">
                      <a:noAutofit/>
                    </a:bodyPr>
                    <a:p>
                      <a:pPr algn="ctr">
                        <a:lnSpc>
                          <a:spcPct val="100000"/>
                        </a:lnSpc>
                        <a:buNone/>
                        <a:tabLst>
                          <a:tab algn="l" pos="0"/>
                        </a:tabLst>
                      </a:pPr>
                      <a:r>
                        <a:rPr b="0" lang="en-US" sz="1600" spc="-1" strike="noStrike">
                          <a:solidFill>
                            <a:srgbClr val="000000"/>
                          </a:solidFill>
                          <a:latin typeface="Arial"/>
                          <a:ea typeface="Arial"/>
                        </a:rPr>
                        <a:t>REGISTER NUMBERS</a:t>
                      </a:r>
                      <a:endParaRPr b="0" lang="en-IN" sz="1600" spc="-1" strike="noStrike">
                        <a:latin typeface="Arial"/>
                      </a:endParaRPr>
                    </a:p>
                  </a:txBody>
                  <a:tcPr anchor="ctr" marL="91440" marR="91440">
                    <a:lnL>
                      <a:noFill/>
                    </a:lnL>
                    <a:lnR>
                      <a:noFill/>
                    </a:lnR>
                    <a:lnT>
                      <a:noFill/>
                    </a:lnT>
                    <a:lnB>
                      <a:noFill/>
                    </a:lnB>
                    <a:solidFill>
                      <a:srgbClr val="e5b8b7"/>
                    </a:solidFill>
                  </a:tcPr>
                </a:tc>
                <a:tc>
                  <a:txBody>
                    <a:bodyPr anchor="ctr">
                      <a:noAutofit/>
                    </a:bodyPr>
                    <a:p>
                      <a:pPr algn="ctr">
                        <a:lnSpc>
                          <a:spcPct val="100000"/>
                        </a:lnSpc>
                        <a:buNone/>
                        <a:tabLst>
                          <a:tab algn="l" pos="0"/>
                        </a:tabLst>
                      </a:pPr>
                      <a:r>
                        <a:rPr b="0" lang="en-US" sz="1600" spc="-1" strike="noStrike">
                          <a:solidFill>
                            <a:srgbClr val="000000"/>
                          </a:solidFill>
                          <a:latin typeface="Arial"/>
                          <a:ea typeface="Arial"/>
                        </a:rPr>
                        <a:t>NAME OF STUDENTS</a:t>
                      </a:r>
                      <a:endParaRPr b="0" lang="en-IN" sz="1600" spc="-1" strike="noStrike">
                        <a:latin typeface="Arial"/>
                      </a:endParaRPr>
                    </a:p>
                  </a:txBody>
                  <a:tcPr anchor="ctr" marL="91440" marR="91440">
                    <a:lnL>
                      <a:noFill/>
                    </a:lnL>
                    <a:lnR>
                      <a:noFill/>
                    </a:lnR>
                    <a:lnT>
                      <a:noFill/>
                    </a:lnT>
                    <a:lnB>
                      <a:noFill/>
                    </a:lnB>
                    <a:solidFill>
                      <a:srgbClr val="00b0f0"/>
                    </a:solidFill>
                  </a:tcPr>
                </a:tc>
                <a:tc>
                  <a:txBody>
                    <a:bodyPr anchor="ctr">
                      <a:noAutofit/>
                    </a:bodyPr>
                    <a:p>
                      <a:pPr algn="ctr">
                        <a:lnSpc>
                          <a:spcPct val="100000"/>
                        </a:lnSpc>
                        <a:buNone/>
                        <a:tabLst>
                          <a:tab algn="l" pos="0"/>
                        </a:tabLst>
                      </a:pPr>
                      <a:r>
                        <a:rPr b="0" lang="en-US" sz="1600" spc="-1" strike="noStrike">
                          <a:solidFill>
                            <a:srgbClr val="000000"/>
                          </a:solidFill>
                          <a:latin typeface="Arial"/>
                          <a:ea typeface="Arial"/>
                        </a:rPr>
                        <a:t>NO OF MEETINGS WITH GUIDE</a:t>
                      </a:r>
                      <a:endParaRPr b="0" lang="en-IN" sz="1600" spc="-1" strike="noStrike">
                        <a:latin typeface="Arial"/>
                      </a:endParaRPr>
                    </a:p>
                  </a:txBody>
                  <a:tcPr anchor="ctr" marL="91440" marR="91440">
                    <a:lnL>
                      <a:noFill/>
                    </a:lnL>
                    <a:lnR>
                      <a:noFill/>
                    </a:lnR>
                    <a:lnT>
                      <a:noFill/>
                    </a:lnT>
                    <a:lnB>
                      <a:noFill/>
                    </a:lnB>
                    <a:noFill/>
                  </a:tcPr>
                </a:tc>
              </a:tr>
              <a:tr h="443160">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19L31A0504</a:t>
                      </a:r>
                      <a:endParaRPr b="0" lang="en-IN" sz="1400" spc="-1" strike="noStrike">
                        <a:latin typeface="Arial"/>
                      </a:endParaRPr>
                    </a:p>
                  </a:txBody>
                  <a:tcPr anchor="ctr" marL="91440" marR="91440">
                    <a:lnL>
                      <a:noFill/>
                    </a:lnL>
                    <a:lnR>
                      <a:noFill/>
                    </a:lnR>
                    <a:lnT>
                      <a:noFill/>
                    </a:lnT>
                    <a:lnB>
                      <a:noFill/>
                    </a:lnB>
                    <a:solidFill>
                      <a:srgbClr val="ffc000"/>
                    </a:solidFill>
                  </a:tcPr>
                </a:tc>
                <a:tc>
                  <a:txBody>
                    <a:bodyPr anchor="ctr">
                      <a:noAutofit/>
                    </a:bodyPr>
                    <a:p>
                      <a:pPr>
                        <a:lnSpc>
                          <a:spcPct val="100000"/>
                        </a:lnSpc>
                        <a:buNone/>
                        <a:tabLst>
                          <a:tab algn="l" pos="0"/>
                        </a:tabLst>
                      </a:pPr>
                      <a:r>
                        <a:rPr b="1" lang="en-US" sz="1400" spc="-1" strike="noStrike">
                          <a:solidFill>
                            <a:srgbClr val="000000"/>
                          </a:solidFill>
                          <a:latin typeface="Times New Roman"/>
                          <a:ea typeface="Arial"/>
                        </a:rPr>
                        <a:t>K. CHAKRADHAR</a:t>
                      </a:r>
                      <a:endParaRPr b="0" lang="en-IN" sz="1400" spc="-1" strike="noStrike">
                        <a:latin typeface="Arial"/>
                      </a:endParaRPr>
                    </a:p>
                  </a:txBody>
                  <a:tcPr anchor="ctr" marL="91440" marR="91440">
                    <a:lnL>
                      <a:noFill/>
                    </a:lnL>
                    <a:lnR>
                      <a:noFill/>
                    </a:lnR>
                    <a:lnT>
                      <a:noFill/>
                    </a:lnT>
                    <a:lnB>
                      <a:noFill/>
                    </a:lnB>
                    <a:solidFill>
                      <a:srgbClr val="ccc0d9"/>
                    </a:solidFill>
                  </a:tcPr>
                </a:tc>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10</a:t>
                      </a:r>
                      <a:endParaRPr b="0" lang="en-IN" sz="1400" spc="-1" strike="noStrike">
                        <a:latin typeface="Arial"/>
                      </a:endParaRPr>
                    </a:p>
                  </a:txBody>
                  <a:tcPr anchor="ctr" marL="91440" marR="91440">
                    <a:lnL>
                      <a:noFill/>
                    </a:lnL>
                    <a:lnR>
                      <a:noFill/>
                    </a:lnR>
                    <a:lnT>
                      <a:noFill/>
                    </a:lnT>
                    <a:lnB>
                      <a:noFill/>
                    </a:lnB>
                    <a:solidFill>
                      <a:srgbClr val="8cb3e3"/>
                    </a:solidFill>
                  </a:tcPr>
                </a:tc>
              </a:tr>
              <a:tr h="443160">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19L31A0546</a:t>
                      </a:r>
                      <a:endParaRPr b="0" lang="en-IN" sz="1400" spc="-1" strike="noStrike">
                        <a:latin typeface="Arial"/>
                      </a:endParaRPr>
                    </a:p>
                  </a:txBody>
                  <a:tcPr anchor="ctr" marL="91440" marR="91440">
                    <a:lnL>
                      <a:noFill/>
                    </a:lnL>
                    <a:lnR>
                      <a:noFill/>
                    </a:lnR>
                    <a:lnT>
                      <a:noFill/>
                    </a:lnT>
                    <a:lnB>
                      <a:noFill/>
                    </a:lnB>
                    <a:solidFill>
                      <a:srgbClr val="ffc000"/>
                    </a:solidFill>
                  </a:tcPr>
                </a:tc>
                <a:tc>
                  <a:txBody>
                    <a:bodyPr anchor="ctr">
                      <a:noAutofit/>
                    </a:bodyPr>
                    <a:p>
                      <a:pPr>
                        <a:lnSpc>
                          <a:spcPct val="100000"/>
                        </a:lnSpc>
                        <a:buNone/>
                        <a:tabLst>
                          <a:tab algn="l" pos="0"/>
                        </a:tabLst>
                      </a:pPr>
                      <a:r>
                        <a:rPr b="1" lang="en-US" sz="1400" spc="-1" strike="noStrike">
                          <a:solidFill>
                            <a:srgbClr val="000000"/>
                          </a:solidFill>
                          <a:latin typeface="Times New Roman"/>
                          <a:ea typeface="Times New Roman"/>
                        </a:rPr>
                        <a:t>E. YATHESWAR</a:t>
                      </a:r>
                      <a:endParaRPr b="0" lang="en-IN" sz="1400" spc="-1" strike="noStrike">
                        <a:latin typeface="Arial"/>
                      </a:endParaRPr>
                    </a:p>
                  </a:txBody>
                  <a:tcPr anchor="ctr" marL="91440" marR="91440">
                    <a:lnL>
                      <a:noFill/>
                    </a:lnL>
                    <a:lnR>
                      <a:noFill/>
                    </a:lnR>
                    <a:lnT>
                      <a:noFill/>
                    </a:lnT>
                    <a:lnB>
                      <a:noFill/>
                    </a:lnB>
                    <a:solidFill>
                      <a:srgbClr val="ccc0d9"/>
                    </a:solidFill>
                  </a:tcPr>
                </a:tc>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10</a:t>
                      </a:r>
                      <a:endParaRPr b="0" lang="en-IN" sz="1400" spc="-1" strike="noStrike">
                        <a:latin typeface="Arial"/>
                      </a:endParaRPr>
                    </a:p>
                  </a:txBody>
                  <a:tcPr anchor="ctr" marL="91440" marR="91440">
                    <a:lnL>
                      <a:noFill/>
                    </a:lnL>
                    <a:lnR>
                      <a:noFill/>
                    </a:lnR>
                    <a:lnT>
                      <a:noFill/>
                    </a:lnT>
                    <a:lnB>
                      <a:noFill/>
                    </a:lnB>
                    <a:solidFill>
                      <a:srgbClr val="8cb3e3"/>
                    </a:solidFill>
                  </a:tcPr>
                </a:tc>
              </a:tr>
              <a:tr h="443160">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19L31A0583</a:t>
                      </a:r>
                      <a:endParaRPr b="0" lang="en-IN" sz="1400" spc="-1" strike="noStrike">
                        <a:latin typeface="Arial"/>
                      </a:endParaRPr>
                    </a:p>
                  </a:txBody>
                  <a:tcPr anchor="ctr" marL="91440" marR="91440">
                    <a:lnL>
                      <a:noFill/>
                    </a:lnL>
                    <a:lnR>
                      <a:noFill/>
                    </a:lnR>
                    <a:lnT>
                      <a:noFill/>
                    </a:lnT>
                    <a:lnB>
                      <a:noFill/>
                    </a:lnB>
                    <a:solidFill>
                      <a:srgbClr val="ffc000"/>
                    </a:solidFill>
                  </a:tcPr>
                </a:tc>
                <a:tc>
                  <a:txBody>
                    <a:bodyPr anchor="ctr">
                      <a:noAutofit/>
                    </a:bodyPr>
                    <a:p>
                      <a:pPr>
                        <a:lnSpc>
                          <a:spcPct val="100000"/>
                        </a:lnSpc>
                        <a:buNone/>
                        <a:tabLst>
                          <a:tab algn="l" pos="0"/>
                        </a:tabLst>
                      </a:pPr>
                      <a:r>
                        <a:rPr b="1" lang="en-US" sz="1400" spc="-1" strike="noStrike">
                          <a:solidFill>
                            <a:srgbClr val="000000"/>
                          </a:solidFill>
                          <a:latin typeface="Times New Roman"/>
                          <a:ea typeface="Arial"/>
                        </a:rPr>
                        <a:t>S. TRISULE KUMAR REDDY</a:t>
                      </a:r>
                      <a:endParaRPr b="0" lang="en-IN" sz="1400" spc="-1" strike="noStrike">
                        <a:latin typeface="Arial"/>
                      </a:endParaRPr>
                    </a:p>
                  </a:txBody>
                  <a:tcPr anchor="ctr" marL="91440" marR="91440">
                    <a:lnL>
                      <a:noFill/>
                    </a:lnL>
                    <a:lnR>
                      <a:noFill/>
                    </a:lnR>
                    <a:lnT>
                      <a:noFill/>
                    </a:lnT>
                    <a:lnB>
                      <a:noFill/>
                    </a:lnB>
                    <a:solidFill>
                      <a:srgbClr val="ccc0d9"/>
                    </a:solidFill>
                  </a:tcPr>
                </a:tc>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10</a:t>
                      </a:r>
                      <a:endParaRPr b="0" lang="en-IN" sz="1400" spc="-1" strike="noStrike">
                        <a:latin typeface="Arial"/>
                      </a:endParaRPr>
                    </a:p>
                  </a:txBody>
                  <a:tcPr anchor="ctr" marL="91440" marR="91440">
                    <a:lnL>
                      <a:noFill/>
                    </a:lnL>
                    <a:lnR>
                      <a:noFill/>
                    </a:lnR>
                    <a:lnT>
                      <a:noFill/>
                    </a:lnT>
                    <a:lnB>
                      <a:noFill/>
                    </a:lnB>
                    <a:solidFill>
                      <a:srgbClr val="8cb3e3"/>
                    </a:solidFill>
                  </a:tcPr>
                </a:tc>
              </a:tr>
              <a:tr h="443160">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20L35A0502</a:t>
                      </a:r>
                      <a:endParaRPr b="0" lang="en-IN" sz="1400" spc="-1" strike="noStrike">
                        <a:latin typeface="Arial"/>
                      </a:endParaRPr>
                    </a:p>
                  </a:txBody>
                  <a:tcPr anchor="ctr" marL="91440" marR="91440">
                    <a:lnL>
                      <a:noFill/>
                    </a:lnL>
                    <a:lnR>
                      <a:noFill/>
                    </a:lnR>
                    <a:lnT>
                      <a:noFill/>
                    </a:lnT>
                    <a:lnB>
                      <a:noFill/>
                    </a:lnB>
                    <a:solidFill>
                      <a:srgbClr val="ffc000"/>
                    </a:solidFill>
                  </a:tcPr>
                </a:tc>
                <a:tc>
                  <a:txBody>
                    <a:bodyPr anchor="ctr">
                      <a:noAutofit/>
                    </a:bodyPr>
                    <a:p>
                      <a:pPr>
                        <a:lnSpc>
                          <a:spcPct val="100000"/>
                        </a:lnSpc>
                        <a:buNone/>
                        <a:tabLst>
                          <a:tab algn="l" pos="0"/>
                        </a:tabLst>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PAVAN KALYAN MAHANTY</a:t>
                      </a:r>
                      <a:endParaRPr b="0" lang="en-IN" sz="1400" spc="-1" strike="noStrike">
                        <a:latin typeface="Arial"/>
                      </a:endParaRPr>
                    </a:p>
                  </a:txBody>
                  <a:tcPr anchor="ctr" marL="91440" marR="91440">
                    <a:lnL>
                      <a:noFill/>
                    </a:lnL>
                    <a:lnR>
                      <a:noFill/>
                    </a:lnR>
                    <a:lnT>
                      <a:noFill/>
                    </a:lnT>
                    <a:lnB>
                      <a:noFill/>
                    </a:lnB>
                    <a:solidFill>
                      <a:srgbClr val="ccc0d9"/>
                    </a:solidFill>
                  </a:tcPr>
                </a:tc>
                <a:tc>
                  <a:txBody>
                    <a:bodyPr anchor="ctr">
                      <a:noAutofit/>
                    </a:bodyPr>
                    <a:p>
                      <a:pPr algn="ctr">
                        <a:lnSpc>
                          <a:spcPct val="100000"/>
                        </a:lnSpc>
                        <a:buNone/>
                        <a:tabLst>
                          <a:tab algn="l" pos="0"/>
                        </a:tabLst>
                      </a:pPr>
                      <a:r>
                        <a:rPr b="1" lang="en-US" sz="1400" spc="-1" strike="noStrike">
                          <a:solidFill>
                            <a:srgbClr val="000000"/>
                          </a:solidFill>
                          <a:latin typeface="Times New Roman"/>
                          <a:ea typeface="Times New Roman"/>
                        </a:rPr>
                        <a:t>10</a:t>
                      </a:r>
                      <a:endParaRPr b="0" lang="en-IN" sz="1400" spc="-1" strike="noStrike">
                        <a:latin typeface="Arial"/>
                      </a:endParaRPr>
                    </a:p>
                  </a:txBody>
                  <a:tcPr anchor="ctr" marL="91440" marR="91440">
                    <a:lnL>
                      <a:noFill/>
                    </a:lnL>
                    <a:lnR>
                      <a:noFill/>
                    </a:lnR>
                    <a:lnT>
                      <a:noFill/>
                    </a:lnT>
                    <a:lnB>
                      <a:noFill/>
                    </a:lnB>
                    <a:solidFill>
                      <a:srgbClr val="8cb3e3"/>
                    </a:solidFill>
                  </a:tcPr>
                </a:tc>
              </a:tr>
            </a:tbl>
          </a:graphicData>
        </a:graphic>
      </p:graphicFrame>
      <p:sp>
        <p:nvSpPr>
          <p:cNvPr id="91" name="PlaceHolder 2"/>
          <p:cNvSpPr>
            <a:spLocks noGrp="1"/>
          </p:cNvSpPr>
          <p:nvPr>
            <p:ph type="dt" idx="6"/>
          </p:nvPr>
        </p:nvSpPr>
        <p:spPr>
          <a:xfrm>
            <a:off x="4800600" y="6567480"/>
            <a:ext cx="2132280" cy="30348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ffffff"/>
                </a:solidFill>
                <a:latin typeface="Calibri"/>
                <a:ea typeface="Calibri"/>
              </a:defRPr>
            </a:lvl1pPr>
          </a:lstStyle>
          <a:p>
            <a:pPr>
              <a:lnSpc>
                <a:spcPct val="100000"/>
              </a:lnSpc>
              <a:buNone/>
              <a:tabLst>
                <a:tab algn="l" pos="0"/>
              </a:tabLst>
            </a:pPr>
            <a:r>
              <a:rPr b="0" lang="en-US" sz="1200" spc="-1" strike="noStrike">
                <a:solidFill>
                  <a:srgbClr val="ffffff"/>
                </a:solidFill>
                <a:latin typeface="Calibri"/>
                <a:ea typeface="Calibri"/>
              </a:rPr>
              <a:t>3/27/2023</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12560" y="744840"/>
            <a:ext cx="7770960" cy="714960"/>
          </a:xfrm>
          <a:prstGeom prst="rect">
            <a:avLst/>
          </a:prstGeom>
          <a:noFill/>
          <a:ln w="0">
            <a:noFill/>
          </a:ln>
        </p:spPr>
        <p:txBody>
          <a:bodyPr lIns="0" rIns="0" tIns="0" bIns="0" anchor="ctr">
            <a:noAutofit/>
          </a:bodyPr>
          <a:p>
            <a:pPr>
              <a:lnSpc>
                <a:spcPct val="100000"/>
              </a:lnSpc>
              <a:buNone/>
            </a:pPr>
            <a:r>
              <a:rPr b="1" lang="en-IN" sz="2000" spc="-1" strike="noStrike">
                <a:solidFill>
                  <a:srgbClr val="000000"/>
                </a:solidFill>
                <a:latin typeface="Times New Roman"/>
                <a:ea typeface="Arial"/>
              </a:rPr>
              <a:t> </a:t>
            </a:r>
            <a:r>
              <a:rPr b="1" lang="en-IN" sz="2000" spc="-1" strike="noStrike">
                <a:solidFill>
                  <a:srgbClr val="000000"/>
                </a:solidFill>
                <a:latin typeface="Times New Roman"/>
                <a:ea typeface="Arial"/>
              </a:rPr>
              <a:t>Stage - 3:</a:t>
            </a:r>
            <a:endParaRPr b="0" lang="en-IN" sz="2000" spc="-1" strike="noStrike">
              <a:latin typeface="Arial"/>
            </a:endParaRPr>
          </a:p>
        </p:txBody>
      </p:sp>
      <p:pic>
        <p:nvPicPr>
          <p:cNvPr id="127" name="" descr=""/>
          <p:cNvPicPr/>
          <p:nvPr/>
        </p:nvPicPr>
        <p:blipFill>
          <a:blip r:embed="rId1"/>
          <a:srcRect l="0" t="0" r="948" b="0"/>
          <a:stretch/>
        </p:blipFill>
        <p:spPr>
          <a:xfrm>
            <a:off x="900000" y="1620000"/>
            <a:ext cx="7293600" cy="413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12560" y="744840"/>
            <a:ext cx="7770960" cy="714960"/>
          </a:xfrm>
          <a:prstGeom prst="rect">
            <a:avLst/>
          </a:prstGeom>
          <a:noFill/>
          <a:ln w="0">
            <a:noFill/>
          </a:ln>
        </p:spPr>
        <p:txBody>
          <a:bodyPr lIns="0" rIns="0" tIns="0" bIns="0" anchor="ctr">
            <a:noAutofit/>
          </a:bodyPr>
          <a:p>
            <a:pPr>
              <a:lnSpc>
                <a:spcPct val="100000"/>
              </a:lnSpc>
              <a:buNone/>
            </a:pPr>
            <a:r>
              <a:rPr b="1" lang="en-IN" sz="2000" spc="-1" strike="noStrike">
                <a:solidFill>
                  <a:srgbClr val="000000"/>
                </a:solidFill>
                <a:latin typeface="Times New Roman"/>
                <a:ea typeface="Arial"/>
              </a:rPr>
              <a:t> </a:t>
            </a:r>
            <a:r>
              <a:rPr b="1" lang="en-IN" sz="2000" spc="-1" strike="noStrike">
                <a:solidFill>
                  <a:srgbClr val="000000"/>
                </a:solidFill>
                <a:latin typeface="Times New Roman"/>
                <a:ea typeface="Arial"/>
              </a:rPr>
              <a:t>Stage - 4:</a:t>
            </a:r>
            <a:endParaRPr b="0" lang="en-IN" sz="2000" spc="-1" strike="noStrike">
              <a:latin typeface="Arial"/>
            </a:endParaRPr>
          </a:p>
        </p:txBody>
      </p:sp>
      <p:pic>
        <p:nvPicPr>
          <p:cNvPr id="129" name="" descr=""/>
          <p:cNvPicPr/>
          <p:nvPr/>
        </p:nvPicPr>
        <p:blipFill>
          <a:blip r:embed="rId1"/>
          <a:stretch/>
        </p:blipFill>
        <p:spPr>
          <a:xfrm>
            <a:off x="540000" y="1459800"/>
            <a:ext cx="4020120" cy="2260080"/>
          </a:xfrm>
          <a:prstGeom prst="rect">
            <a:avLst/>
          </a:prstGeom>
          <a:ln w="0">
            <a:noFill/>
          </a:ln>
        </p:spPr>
      </p:pic>
      <p:pic>
        <p:nvPicPr>
          <p:cNvPr id="130" name="" descr=""/>
          <p:cNvPicPr/>
          <p:nvPr/>
        </p:nvPicPr>
        <p:blipFill>
          <a:blip r:embed="rId2"/>
          <a:stretch/>
        </p:blipFill>
        <p:spPr>
          <a:xfrm>
            <a:off x="4680000" y="1451520"/>
            <a:ext cx="3805560" cy="2320200"/>
          </a:xfrm>
          <a:prstGeom prst="rect">
            <a:avLst/>
          </a:prstGeom>
          <a:ln w="0">
            <a:noFill/>
          </a:ln>
        </p:spPr>
      </p:pic>
      <p:pic>
        <p:nvPicPr>
          <p:cNvPr id="131" name="" descr=""/>
          <p:cNvPicPr/>
          <p:nvPr/>
        </p:nvPicPr>
        <p:blipFill>
          <a:blip r:embed="rId3"/>
          <a:stretch/>
        </p:blipFill>
        <p:spPr>
          <a:xfrm>
            <a:off x="2340000" y="3780000"/>
            <a:ext cx="4860000" cy="2542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52280" y="0"/>
            <a:ext cx="8609040" cy="532080"/>
          </a:xfrm>
          <a:prstGeom prst="rect">
            <a:avLst/>
          </a:prstGeom>
          <a:noFill/>
          <a:ln w="0">
            <a:noFill/>
          </a:ln>
        </p:spPr>
        <p:txBody>
          <a:bodyPr lIns="0" rIns="0" tIns="0" bIns="0" anchor="ctr">
            <a:noAutofit/>
          </a:bodyPr>
          <a:p>
            <a:pPr>
              <a:lnSpc>
                <a:spcPct val="100000"/>
              </a:lnSpc>
              <a:buNone/>
              <a:tabLst>
                <a:tab algn="l" pos="0"/>
              </a:tabLst>
            </a:pPr>
            <a:r>
              <a:rPr b="0" lang="en-US" sz="2800" spc="-1" strike="noStrike">
                <a:solidFill>
                  <a:srgbClr val="ffffff"/>
                </a:solidFill>
                <a:latin typeface="Quattrocento Sans"/>
                <a:ea typeface="Quattrocento Sans"/>
              </a:rPr>
              <a:t>Time Line</a:t>
            </a:r>
            <a:endParaRPr b="0" lang="en-IN" sz="2800" spc="-1" strike="noStrike">
              <a:latin typeface="Arial"/>
            </a:endParaRPr>
          </a:p>
        </p:txBody>
      </p:sp>
      <p:sp>
        <p:nvSpPr>
          <p:cNvPr id="133" name="Google Shape;119;p14"/>
          <p:cNvSpPr/>
          <p:nvPr/>
        </p:nvSpPr>
        <p:spPr>
          <a:xfrm>
            <a:off x="152280" y="6553080"/>
            <a:ext cx="4265640" cy="336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1600" spc="-1" strike="noStrike">
                <a:solidFill>
                  <a:srgbClr val="ffffff"/>
                </a:solidFill>
                <a:latin typeface="Quattrocento Sans"/>
                <a:ea typeface="Quattrocento Sans"/>
              </a:rPr>
              <a:t>DEPARTMENT OF CSE</a:t>
            </a:r>
            <a:endParaRPr b="0" lang="en-IN" sz="1600" spc="-1" strike="noStrike">
              <a:latin typeface="Arial"/>
            </a:endParaRPr>
          </a:p>
        </p:txBody>
      </p:sp>
      <p:sp>
        <p:nvSpPr>
          <p:cNvPr id="134" name="Google Shape;120;p14"/>
          <p:cNvSpPr/>
          <p:nvPr/>
        </p:nvSpPr>
        <p:spPr>
          <a:xfrm>
            <a:off x="4648320" y="28440"/>
            <a:ext cx="1446480" cy="532080"/>
          </a:xfrm>
          <a:prstGeom prst="rect">
            <a:avLst/>
          </a:prstGeom>
          <a:noFill/>
          <a:ln w="0">
            <a:noFill/>
          </a:ln>
        </p:spPr>
        <p:style>
          <a:lnRef idx="0"/>
          <a:fillRef idx="0"/>
          <a:effectRef idx="0"/>
          <a:fontRef idx="minor"/>
        </p:style>
      </p:sp>
      <p:graphicFrame>
        <p:nvGraphicFramePr>
          <p:cNvPr id="135" name="Google Shape;121;p14"/>
          <p:cNvGraphicFramePr/>
          <p:nvPr/>
        </p:nvGraphicFramePr>
        <p:xfrm>
          <a:off x="762120" y="1001880"/>
          <a:ext cx="7543080" cy="5366880"/>
        </p:xfrm>
        <a:graphic>
          <a:graphicData uri="http://schemas.openxmlformats.org/drawingml/2006/table">
            <a:tbl>
              <a:tblPr/>
              <a:tblGrid>
                <a:gridCol w="3771720"/>
                <a:gridCol w="3771720"/>
              </a:tblGrid>
              <a:tr h="766440">
                <a:tc>
                  <a:txBody>
                    <a:bodyPr anchor="t">
                      <a:noAutofit/>
                    </a:bodyPr>
                    <a:p>
                      <a:pPr algn="ctr">
                        <a:lnSpc>
                          <a:spcPct val="100000"/>
                        </a:lnSpc>
                        <a:buNone/>
                        <a:tabLst>
                          <a:tab algn="l" pos="0"/>
                        </a:tabLst>
                      </a:pPr>
                      <a:r>
                        <a:rPr b="1" lang="en-US" sz="2800" spc="-1" strike="noStrike">
                          <a:solidFill>
                            <a:srgbClr val="ffffff"/>
                          </a:solidFill>
                          <a:latin typeface="Times New Roman"/>
                          <a:ea typeface="Arial"/>
                        </a:rPr>
                        <a:t>Stages</a:t>
                      </a:r>
                      <a:endParaRPr b="0" lang="en-IN"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t">
                      <a:noAutofit/>
                    </a:bodyPr>
                    <a:p>
                      <a:pPr algn="ctr">
                        <a:lnSpc>
                          <a:spcPct val="100000"/>
                        </a:lnSpc>
                        <a:buNone/>
                        <a:tabLst>
                          <a:tab algn="l" pos="0"/>
                        </a:tabLst>
                      </a:pPr>
                      <a:r>
                        <a:rPr b="1" lang="en-US" sz="2800" spc="-1" strike="noStrike">
                          <a:solidFill>
                            <a:srgbClr val="ffffff"/>
                          </a:solidFill>
                          <a:latin typeface="Times New Roman"/>
                          <a:ea typeface="Arial"/>
                        </a:rPr>
                        <a:t>Time required</a:t>
                      </a:r>
                      <a:endParaRPr b="0" lang="en-IN"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766440">
                <a:tc>
                  <a:txBody>
                    <a:bodyPr anchor="t">
                      <a:noAutofit/>
                    </a:bodyPr>
                    <a:p>
                      <a:pPr>
                        <a:lnSpc>
                          <a:spcPct val="100000"/>
                        </a:lnSpc>
                        <a:buNone/>
                        <a:tabLst>
                          <a:tab algn="l" pos="0"/>
                        </a:tabLst>
                      </a:pPr>
                      <a:r>
                        <a:rPr b="0" lang="en-US" sz="1400" spc="-1" strike="noStrike">
                          <a:solidFill>
                            <a:srgbClr val="000000"/>
                          </a:solidFill>
                          <a:latin typeface="Times New Roman"/>
                          <a:ea typeface="Arial"/>
                        </a:rPr>
                        <a:t>1. Problem identification and definition</a:t>
                      </a:r>
                      <a:endParaRPr b="0" lang="en-IN" sz="14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bcbcb"/>
                    </a:solidFill>
                  </a:tcPr>
                </a:tc>
                <a:tc>
                  <a:txBody>
                    <a:bodyPr anchor="t">
                      <a:noAutofit/>
                    </a:bodyPr>
                    <a:p>
                      <a:pPr algn="ctr">
                        <a:lnSpc>
                          <a:spcPct val="100000"/>
                        </a:lnSpc>
                        <a:buNone/>
                        <a:tabLst>
                          <a:tab algn="l" pos="0"/>
                        </a:tabLst>
                      </a:pPr>
                      <a:endParaRPr b="0" lang="en-IN" sz="1400" spc="-1" strike="noStrike">
                        <a:latin typeface="Arial"/>
                      </a:endParaRPr>
                    </a:p>
                    <a:p>
                      <a:pPr algn="ctr">
                        <a:lnSpc>
                          <a:spcPct val="100000"/>
                        </a:lnSpc>
                        <a:buNone/>
                        <a:tabLst>
                          <a:tab algn="l" pos="0"/>
                        </a:tabLst>
                      </a:pPr>
                      <a:r>
                        <a:rPr b="0" lang="en-US" sz="1400" spc="-1" strike="noStrike">
                          <a:solidFill>
                            <a:srgbClr val="000000"/>
                          </a:solidFill>
                          <a:latin typeface="Times New Roman"/>
                          <a:ea typeface="Arial"/>
                        </a:rPr>
                        <a:t>1 Week</a:t>
                      </a:r>
                      <a:endParaRPr b="0" lang="en-IN" sz="14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bcbcb"/>
                    </a:solidFill>
                  </a:tcPr>
                </a:tc>
              </a:tr>
              <a:tr h="766440">
                <a:tc>
                  <a:txBody>
                    <a:bodyPr anchor="t">
                      <a:noAutofit/>
                    </a:bodyPr>
                    <a:p>
                      <a:pPr>
                        <a:lnSpc>
                          <a:spcPct val="100000"/>
                        </a:lnSpc>
                        <a:buNone/>
                        <a:tabLst>
                          <a:tab algn="l" pos="0"/>
                        </a:tabLst>
                      </a:pPr>
                      <a:r>
                        <a:rPr b="0" lang="en-US" sz="1400" spc="-1" strike="noStrike">
                          <a:solidFill>
                            <a:srgbClr val="000000"/>
                          </a:solidFill>
                          <a:latin typeface="Times New Roman"/>
                          <a:ea typeface="Arial"/>
                        </a:rPr>
                        <a:t>2.  Collection of the related articles and requirements </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gn="ctr">
                        <a:lnSpc>
                          <a:spcPct val="100000"/>
                        </a:lnSpc>
                        <a:buNone/>
                        <a:tabLst>
                          <a:tab algn="l" pos="0"/>
                        </a:tabLst>
                      </a:pPr>
                      <a:endParaRPr b="0" lang="en-IN" sz="1400" spc="-1" strike="noStrike">
                        <a:latin typeface="Arial"/>
                      </a:endParaRPr>
                    </a:p>
                    <a:p>
                      <a:pPr algn="ctr">
                        <a:lnSpc>
                          <a:spcPct val="100000"/>
                        </a:lnSpc>
                        <a:buNone/>
                        <a:tabLst>
                          <a:tab algn="l" pos="0"/>
                        </a:tabLst>
                      </a:pPr>
                      <a:r>
                        <a:rPr b="0" lang="en-US" sz="1400" spc="-1" strike="noStrike">
                          <a:solidFill>
                            <a:srgbClr val="000000"/>
                          </a:solidFill>
                          <a:latin typeface="Times New Roman"/>
                          <a:ea typeface="Arial"/>
                        </a:rPr>
                        <a:t>1 Week</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766440">
                <a:tc>
                  <a:txBody>
                    <a:bodyPr anchor="t">
                      <a:noAutofit/>
                    </a:bodyPr>
                    <a:p>
                      <a:pPr>
                        <a:lnSpc>
                          <a:spcPct val="100000"/>
                        </a:lnSpc>
                        <a:buNone/>
                        <a:tabLst>
                          <a:tab algn="l" pos="0"/>
                        </a:tabLst>
                      </a:pPr>
                      <a:r>
                        <a:rPr b="0" lang="en-US" sz="1400" spc="-1" strike="noStrike">
                          <a:solidFill>
                            <a:srgbClr val="000000"/>
                          </a:solidFill>
                          <a:latin typeface="Times New Roman"/>
                          <a:ea typeface="Arial"/>
                        </a:rPr>
                        <a:t>3.  Contact guide and industrial people for designing </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cbcb"/>
                    </a:solidFill>
                  </a:tcPr>
                </a:tc>
                <a:tc>
                  <a:txBody>
                    <a:bodyPr anchor="t">
                      <a:noAutofit/>
                    </a:bodyPr>
                    <a:p>
                      <a:pPr algn="ctr">
                        <a:lnSpc>
                          <a:spcPct val="100000"/>
                        </a:lnSpc>
                        <a:buNone/>
                        <a:tabLst>
                          <a:tab algn="l" pos="0"/>
                        </a:tabLst>
                      </a:pPr>
                      <a:endParaRPr b="0" lang="en-IN" sz="1400" spc="-1" strike="noStrike">
                        <a:latin typeface="Arial"/>
                      </a:endParaRPr>
                    </a:p>
                    <a:p>
                      <a:pPr algn="ctr">
                        <a:lnSpc>
                          <a:spcPct val="100000"/>
                        </a:lnSpc>
                        <a:buNone/>
                        <a:tabLst>
                          <a:tab algn="l" pos="0"/>
                        </a:tabLst>
                      </a:pPr>
                      <a:r>
                        <a:rPr b="0" lang="en-US" sz="1400" spc="-1" strike="noStrike">
                          <a:solidFill>
                            <a:srgbClr val="000000"/>
                          </a:solidFill>
                          <a:latin typeface="Times New Roman"/>
                          <a:ea typeface="Arial"/>
                        </a:rPr>
                        <a:t>2 Weeks</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cbcb"/>
                    </a:solidFill>
                  </a:tcPr>
                </a:tc>
              </a:tr>
              <a:tr h="766440">
                <a:tc>
                  <a:txBody>
                    <a:bodyPr anchor="t">
                      <a:noAutofit/>
                    </a:bodyPr>
                    <a:p>
                      <a:pPr>
                        <a:lnSpc>
                          <a:spcPct val="100000"/>
                        </a:lnSpc>
                        <a:buNone/>
                        <a:tabLst>
                          <a:tab algn="l" pos="0"/>
                        </a:tabLst>
                      </a:pPr>
                      <a:r>
                        <a:rPr b="0" lang="en-US" sz="1400" spc="-1" strike="noStrike">
                          <a:solidFill>
                            <a:srgbClr val="000000"/>
                          </a:solidFill>
                          <a:latin typeface="Times New Roman"/>
                          <a:ea typeface="Arial"/>
                        </a:rPr>
                        <a:t>4.   Building a model for proposed work </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gn="ctr">
                        <a:lnSpc>
                          <a:spcPct val="100000"/>
                        </a:lnSpc>
                        <a:buNone/>
                        <a:tabLst>
                          <a:tab algn="l" pos="0"/>
                        </a:tabLst>
                      </a:pPr>
                      <a:endParaRPr b="0" lang="en-IN" sz="1400" spc="-1" strike="noStrike">
                        <a:latin typeface="Arial"/>
                      </a:endParaRPr>
                    </a:p>
                    <a:p>
                      <a:pPr algn="ctr">
                        <a:lnSpc>
                          <a:spcPct val="100000"/>
                        </a:lnSpc>
                        <a:buNone/>
                        <a:tabLst>
                          <a:tab algn="l" pos="0"/>
                        </a:tabLst>
                      </a:pPr>
                      <a:r>
                        <a:rPr b="0" lang="en-US" sz="1400" spc="-1" strike="noStrike">
                          <a:solidFill>
                            <a:srgbClr val="000000"/>
                          </a:solidFill>
                          <a:latin typeface="Times New Roman"/>
                          <a:ea typeface="Arial"/>
                        </a:rPr>
                        <a:t>2 Weeks</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766440">
                <a:tc>
                  <a:txBody>
                    <a:bodyPr anchor="t">
                      <a:noAutofit/>
                    </a:bodyPr>
                    <a:p>
                      <a:pPr>
                        <a:lnSpc>
                          <a:spcPct val="100000"/>
                        </a:lnSpc>
                        <a:buNone/>
                        <a:tabLst>
                          <a:tab algn="l" pos="0"/>
                        </a:tabLst>
                      </a:pPr>
                      <a:r>
                        <a:rPr b="0" lang="en-US" sz="1400" spc="-1" strike="noStrike">
                          <a:solidFill>
                            <a:srgbClr val="000000"/>
                          </a:solidFill>
                          <a:latin typeface="Times New Roman"/>
                          <a:ea typeface="Arial"/>
                        </a:rPr>
                        <a:t>5.   Implementation, Testing, Results and Analysis</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cbcb"/>
                    </a:solidFill>
                  </a:tcPr>
                </a:tc>
                <a:tc>
                  <a:txBody>
                    <a:bodyPr anchor="t">
                      <a:noAutofit/>
                    </a:bodyPr>
                    <a:p>
                      <a:pPr algn="ctr">
                        <a:lnSpc>
                          <a:spcPct val="100000"/>
                        </a:lnSpc>
                        <a:buNone/>
                        <a:tabLst>
                          <a:tab algn="l" pos="0"/>
                        </a:tabLst>
                      </a:pPr>
                      <a:endParaRPr b="0" lang="en-IN" sz="1400" spc="-1" strike="noStrike">
                        <a:latin typeface="Arial"/>
                      </a:endParaRPr>
                    </a:p>
                    <a:p>
                      <a:pPr algn="ctr">
                        <a:lnSpc>
                          <a:spcPct val="100000"/>
                        </a:lnSpc>
                        <a:buNone/>
                        <a:tabLst>
                          <a:tab algn="l" pos="0"/>
                        </a:tabLst>
                      </a:pPr>
                      <a:r>
                        <a:rPr b="0" lang="en-US" sz="1400" spc="-1" strike="noStrike">
                          <a:solidFill>
                            <a:srgbClr val="000000"/>
                          </a:solidFill>
                          <a:latin typeface="Times New Roman"/>
                          <a:ea typeface="Arial"/>
                        </a:rPr>
                        <a:t>3 Weeks</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cbcb"/>
                    </a:solidFill>
                  </a:tcPr>
                </a:tc>
              </a:tr>
              <a:tr h="768600">
                <a:tc>
                  <a:txBody>
                    <a:bodyPr anchor="t">
                      <a:noAutofit/>
                    </a:bodyPr>
                    <a:p>
                      <a:pPr>
                        <a:lnSpc>
                          <a:spcPct val="100000"/>
                        </a:lnSpc>
                        <a:buNone/>
                        <a:tabLst>
                          <a:tab algn="l" pos="0"/>
                        </a:tabLst>
                      </a:pPr>
                      <a:r>
                        <a:rPr b="0" lang="en-US" sz="1400" spc="-1" strike="noStrike">
                          <a:solidFill>
                            <a:srgbClr val="000000"/>
                          </a:solidFill>
                          <a:latin typeface="Times New Roman"/>
                          <a:ea typeface="Arial"/>
                        </a:rPr>
                        <a:t>6.   Thesis, preparation and submission.</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gn="ctr">
                        <a:lnSpc>
                          <a:spcPct val="100000"/>
                        </a:lnSpc>
                        <a:buNone/>
                        <a:tabLst>
                          <a:tab algn="l" pos="0"/>
                        </a:tabLst>
                      </a:pPr>
                      <a:endParaRPr b="0" lang="en-IN" sz="1400" spc="-1" strike="noStrike">
                        <a:latin typeface="Arial"/>
                      </a:endParaRPr>
                    </a:p>
                    <a:p>
                      <a:pPr algn="ctr">
                        <a:lnSpc>
                          <a:spcPct val="100000"/>
                        </a:lnSpc>
                        <a:buNone/>
                        <a:tabLst>
                          <a:tab algn="l" pos="0"/>
                        </a:tabLst>
                      </a:pPr>
                      <a:r>
                        <a:rPr b="0" lang="en-US" sz="1400" spc="-1" strike="noStrike">
                          <a:solidFill>
                            <a:srgbClr val="000000"/>
                          </a:solidFill>
                          <a:latin typeface="Times New Roman"/>
                          <a:ea typeface="Arial"/>
                        </a:rPr>
                        <a:t>1 Week</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bl>
          </a:graphicData>
        </a:graphic>
      </p:graphicFrame>
      <p:sp>
        <p:nvSpPr>
          <p:cNvPr id="136" name="PlaceHolder 2"/>
          <p:cNvSpPr>
            <a:spLocks noGrp="1"/>
          </p:cNvSpPr>
          <p:nvPr>
            <p:ph type="dt" idx="21"/>
          </p:nvPr>
        </p:nvSpPr>
        <p:spPr>
          <a:xfrm>
            <a:off x="4847760" y="6586560"/>
            <a:ext cx="2132280" cy="30348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ffffff"/>
                </a:solidFill>
                <a:latin typeface="Calibri"/>
                <a:ea typeface="Calibri"/>
              </a:defRPr>
            </a:lvl1pPr>
          </a:lstStyle>
          <a:p>
            <a:pPr>
              <a:lnSpc>
                <a:spcPct val="100000"/>
              </a:lnSpc>
              <a:buNone/>
              <a:tabLst>
                <a:tab algn="l" pos="0"/>
              </a:tabLst>
            </a:pPr>
            <a:r>
              <a:rPr b="0" lang="en-US" sz="1200" spc="-1" strike="noStrike">
                <a:solidFill>
                  <a:srgbClr val="ffffff"/>
                </a:solidFill>
                <a:latin typeface="Calibri"/>
                <a:ea typeface="Calibri"/>
              </a:rPr>
              <a:t>3/27/2023</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p:nvPr>
        </p:nvSpPr>
        <p:spPr>
          <a:xfrm>
            <a:off x="553680" y="1032480"/>
            <a:ext cx="8042040" cy="4924080"/>
          </a:xfrm>
          <a:prstGeom prst="rect">
            <a:avLst/>
          </a:prstGeom>
          <a:noFill/>
          <a:ln w="0">
            <a:noFill/>
          </a:ln>
        </p:spPr>
        <p:txBody>
          <a:bodyPr lIns="90000" rIns="90000" tIns="45000" bIns="45000" anchor="t">
            <a:noAutofit/>
          </a:bodyPr>
          <a:p>
            <a:pPr marL="76320">
              <a:lnSpc>
                <a:spcPct val="100000"/>
              </a:lnSpc>
              <a:spcBef>
                <a:spcPts val="479"/>
              </a:spcBef>
              <a:buNone/>
              <a:tabLst>
                <a:tab algn="l" pos="0"/>
              </a:tabLst>
            </a:pPr>
            <a:endParaRPr b="0" lang="en-IN" sz="1400" spc="-1" strike="noStrike">
              <a:latin typeface="Arial"/>
            </a:endParaRPr>
          </a:p>
          <a:p>
            <a:pPr marL="76320">
              <a:lnSpc>
                <a:spcPct val="100000"/>
              </a:lnSpc>
              <a:spcBef>
                <a:spcPts val="479"/>
              </a:spcBef>
              <a:buNone/>
              <a:tabLst>
                <a:tab algn="l" pos="0"/>
              </a:tabLst>
            </a:pPr>
            <a:r>
              <a:rPr b="0" lang="en-US" sz="1400" spc="-1" strike="noStrike">
                <a:solidFill>
                  <a:srgbClr val="000000"/>
                </a:solidFill>
                <a:latin typeface="Times New Roman"/>
                <a:ea typeface="Arial"/>
              </a:rPr>
              <a:t>[1] S.Suraj, N.K.Sridhar, J.J.Jijesh, Shivashankar. "Automatic Parking Gateway using Character</a:t>
            </a:r>
            <a:endParaRPr b="0" lang="en-IN" sz="1400" spc="-1" strike="noStrike">
              <a:latin typeface="Arial"/>
            </a:endParaRPr>
          </a:p>
          <a:p>
            <a:pPr marL="76320">
              <a:lnSpc>
                <a:spcPct val="100000"/>
              </a:lnSpc>
              <a:spcBef>
                <a:spcPts val="479"/>
              </a:spcBef>
              <a:buNone/>
              <a:tabLst>
                <a:tab algn="l" pos="0"/>
              </a:tabLst>
            </a:pPr>
            <a:r>
              <a:rPr b="0" lang="en-US" sz="1400" spc="-1" strike="noStrike">
                <a:solidFill>
                  <a:srgbClr val="000000"/>
                </a:solidFill>
                <a:latin typeface="Times New Roman"/>
                <a:ea typeface="Arial"/>
              </a:rPr>
              <a:t>Recognition", 2018 3rd IEEE International Conference on Recent Trends in Electronics, Information</a:t>
            </a:r>
            <a:endParaRPr b="0" lang="en-IN" sz="1400" spc="-1" strike="noStrike">
              <a:latin typeface="Arial"/>
            </a:endParaRPr>
          </a:p>
          <a:p>
            <a:pPr marL="76320">
              <a:lnSpc>
                <a:spcPct val="100000"/>
              </a:lnSpc>
              <a:spcBef>
                <a:spcPts val="479"/>
              </a:spcBef>
              <a:buNone/>
              <a:tabLst>
                <a:tab algn="l" pos="0"/>
              </a:tabLst>
            </a:pPr>
            <a:r>
              <a:rPr b="0" lang="en-US" sz="1400" spc="-1" strike="noStrike">
                <a:solidFill>
                  <a:srgbClr val="000000"/>
                </a:solidFill>
                <a:latin typeface="Times New Roman"/>
                <a:ea typeface="Arial"/>
              </a:rPr>
              <a:t>&amp; Communication Technology(RTEICT), 2018. [Publication].</a:t>
            </a:r>
            <a:endParaRPr b="0" lang="en-IN" sz="1400" spc="-1" strike="noStrike">
              <a:latin typeface="Arial"/>
            </a:endParaRPr>
          </a:p>
          <a:p>
            <a:pPr marL="76320">
              <a:lnSpc>
                <a:spcPct val="100000"/>
              </a:lnSpc>
              <a:spcBef>
                <a:spcPts val="479"/>
              </a:spcBef>
              <a:buNone/>
              <a:tabLst>
                <a:tab algn="l" pos="0"/>
              </a:tabLst>
            </a:pPr>
            <a:r>
              <a:rPr b="0" lang="en-US" sz="1400" spc="-1" strike="noStrike">
                <a:solidFill>
                  <a:srgbClr val="000000"/>
                </a:solidFill>
                <a:latin typeface="Times New Roman"/>
                <a:ea typeface="Arial"/>
              </a:rPr>
              <a:t>[2] Kartikeya Jain, Tanupriya Choudhury, Nirbhay Kashyap, "Smart vehicle identification system</a:t>
            </a:r>
            <a:endParaRPr b="0" lang="en-IN" sz="1400" spc="-1" strike="noStrike">
              <a:latin typeface="Arial"/>
            </a:endParaRPr>
          </a:p>
          <a:p>
            <a:pPr marL="76320">
              <a:lnSpc>
                <a:spcPct val="100000"/>
              </a:lnSpc>
              <a:spcBef>
                <a:spcPts val="479"/>
              </a:spcBef>
              <a:buNone/>
              <a:tabLst>
                <a:tab algn="l" pos="0"/>
              </a:tabLst>
            </a:pPr>
            <a:r>
              <a:rPr b="0" lang="en-US" sz="1400" spc="-1" strike="noStrike">
                <a:solidFill>
                  <a:srgbClr val="000000"/>
                </a:solidFill>
                <a:latin typeface="Times New Roman"/>
                <a:ea typeface="Arial"/>
              </a:rPr>
              <a:t>using OCR", 2017 3rd International Conference on Computational Intelligence &amp; Communication</a:t>
            </a:r>
            <a:endParaRPr b="0" lang="en-IN" sz="1400" spc="-1" strike="noStrike">
              <a:latin typeface="Arial"/>
            </a:endParaRPr>
          </a:p>
          <a:p>
            <a:pPr marL="76320">
              <a:lnSpc>
                <a:spcPct val="100000"/>
              </a:lnSpc>
              <a:spcBef>
                <a:spcPts val="479"/>
              </a:spcBef>
              <a:buNone/>
              <a:tabLst>
                <a:tab algn="l" pos="0"/>
              </a:tabLst>
            </a:pPr>
            <a:r>
              <a:rPr b="0" lang="en-US" sz="1400" spc="-1" strike="noStrike">
                <a:solidFill>
                  <a:srgbClr val="000000"/>
                </a:solidFill>
                <a:latin typeface="Times New Roman"/>
                <a:ea typeface="Arial"/>
              </a:rPr>
              <a:t>Technology (CICT), 2017, [Publication].</a:t>
            </a:r>
            <a:endParaRPr b="0" lang="en-IN" sz="1400" spc="-1" strike="noStrike">
              <a:latin typeface="Arial"/>
            </a:endParaRPr>
          </a:p>
          <a:p>
            <a:pPr marL="76320">
              <a:lnSpc>
                <a:spcPct val="100000"/>
              </a:lnSpc>
              <a:spcBef>
                <a:spcPts val="479"/>
              </a:spcBef>
              <a:buNone/>
              <a:tabLst>
                <a:tab algn="l" pos="0"/>
              </a:tabLst>
            </a:pPr>
            <a:r>
              <a:rPr b="0" lang="en-IN" sz="1400" spc="-1" strike="noStrike">
                <a:solidFill>
                  <a:srgbClr val="000000"/>
                </a:solidFill>
                <a:latin typeface="Times New Roman"/>
                <a:ea typeface="Arial"/>
              </a:rPr>
              <a:t>[3] Automatic Number Plate Recognition System (ANPR): A Survey. [Online]. Available:</a:t>
            </a:r>
            <a:endParaRPr b="0" lang="en-IN" sz="1400" spc="-1" strike="noStrike">
              <a:latin typeface="Arial"/>
            </a:endParaRPr>
          </a:p>
          <a:p>
            <a:pPr marL="76320">
              <a:lnSpc>
                <a:spcPct val="100000"/>
              </a:lnSpc>
              <a:spcBef>
                <a:spcPts val="479"/>
              </a:spcBef>
              <a:buNone/>
              <a:tabLst>
                <a:tab algn="l" pos="0"/>
              </a:tabLst>
            </a:pPr>
            <a:r>
              <a:rPr b="0" lang="en-IN" sz="1400" spc="-1" strike="noStrike">
                <a:solidFill>
                  <a:srgbClr val="000000"/>
                </a:solidFill>
                <a:latin typeface="Times New Roman"/>
                <a:ea typeface="Arial"/>
              </a:rPr>
              <a:t>https://www.researchgate.net/publication/236888959_Automatic_Number_Plate_Recognition_System_ANPR_A_Survey </a:t>
            </a:r>
            <a:endParaRPr b="0" lang="en-IN" sz="1400" spc="-1" strike="noStrike">
              <a:latin typeface="Arial"/>
            </a:endParaRPr>
          </a:p>
          <a:p>
            <a:pPr marL="76320">
              <a:lnSpc>
                <a:spcPct val="100000"/>
              </a:lnSpc>
              <a:spcBef>
                <a:spcPts val="479"/>
              </a:spcBef>
              <a:buNone/>
              <a:tabLst>
                <a:tab algn="l" pos="0"/>
              </a:tabLst>
            </a:pPr>
            <a:r>
              <a:rPr b="0" lang="en-IN" sz="1400" spc="-1" strike="noStrike">
                <a:solidFill>
                  <a:srgbClr val="000000"/>
                </a:solidFill>
                <a:latin typeface="Times New Roman"/>
                <a:ea typeface="Arial"/>
              </a:rPr>
              <a:t>[4] Open Data Science, ‘Overview of the YOLO Object Detection Algorithm’. [Online]. Available:</a:t>
            </a:r>
            <a:endParaRPr b="0" lang="en-IN" sz="1400" spc="-1" strike="noStrike">
              <a:latin typeface="Arial"/>
            </a:endParaRPr>
          </a:p>
          <a:p>
            <a:pPr marL="76320">
              <a:lnSpc>
                <a:spcPct val="100000"/>
              </a:lnSpc>
              <a:spcBef>
                <a:spcPts val="479"/>
              </a:spcBef>
              <a:buNone/>
              <a:tabLst>
                <a:tab algn="l" pos="0"/>
              </a:tabLst>
            </a:pPr>
            <a:r>
              <a:rPr b="0" lang="en-IN" sz="1400" spc="-1" strike="noStrike">
                <a:solidFill>
                  <a:srgbClr val="000000"/>
                </a:solidFill>
                <a:latin typeface="Times New Roman"/>
                <a:ea typeface="Arial"/>
              </a:rPr>
              <a:t>https://medium.com/@ODSC/overview-of-theyolo-object-detection-algorithm-7b52a745d3e0yoloyolov2-28b1b93e2088   </a:t>
            </a:r>
            <a:endParaRPr b="0" lang="en-IN" sz="1400" spc="-1" strike="noStrike">
              <a:latin typeface="Arial"/>
            </a:endParaRPr>
          </a:p>
        </p:txBody>
      </p:sp>
      <p:sp>
        <p:nvSpPr>
          <p:cNvPr id="138" name="PlaceHolder 2"/>
          <p:cNvSpPr>
            <a:spLocks noGrp="1"/>
          </p:cNvSpPr>
          <p:nvPr>
            <p:ph type="title"/>
          </p:nvPr>
        </p:nvSpPr>
        <p:spPr>
          <a:xfrm>
            <a:off x="440640" y="0"/>
            <a:ext cx="5066280" cy="58320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References</a:t>
            </a:r>
            <a:endParaRPr b="0" lang="en-IN" sz="3200" spc="-1" strike="noStrike">
              <a:latin typeface="Arial"/>
            </a:endParaRPr>
          </a:p>
        </p:txBody>
      </p:sp>
      <p:sp>
        <p:nvSpPr>
          <p:cNvPr id="139" name="PlaceHolder 3"/>
          <p:cNvSpPr>
            <a:spLocks noGrp="1"/>
          </p:cNvSpPr>
          <p:nvPr>
            <p:ph type="dt" idx="22"/>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140" name="PlaceHolder 4"/>
          <p:cNvSpPr>
            <a:spLocks noGrp="1"/>
          </p:cNvSpPr>
          <p:nvPr>
            <p:ph type="ftr" idx="23"/>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464040" y="857880"/>
            <a:ext cx="8292240" cy="5945040"/>
          </a:xfrm>
          <a:prstGeom prst="rect">
            <a:avLst/>
          </a:prstGeom>
          <a:noFill/>
          <a:ln w="0">
            <a:noFill/>
          </a:ln>
        </p:spPr>
        <p:txBody>
          <a:bodyPr lIns="90000" rIns="90000" tIns="45000" bIns="45000" anchor="t">
            <a:noAutofit/>
          </a:bodyPr>
          <a:p>
            <a:pPr marL="76320" algn="just">
              <a:lnSpc>
                <a:spcPct val="150000"/>
              </a:lnSpc>
              <a:spcBef>
                <a:spcPts val="479"/>
              </a:spcBef>
              <a:buNone/>
              <a:tabLst>
                <a:tab algn="l" pos="0"/>
              </a:tabLst>
            </a:pPr>
            <a:r>
              <a:rPr b="0" lang="en-US" sz="1400" spc="-1" strike="noStrike">
                <a:solidFill>
                  <a:srgbClr val="000000"/>
                </a:solidFill>
                <a:latin typeface="Arial"/>
                <a:ea typeface="Arial"/>
              </a:rPr>
              <a:t>As urban populations continue to grow, finding a parking space can be a challenge for drivers. To address this problem, SmartParkX is an innovative parking system that leverages advanced technology to improve the parking experience for drivers. With features such as vehicle registration Number scanning, parking space allocation, and payment processing, SmartParkX is intended to speed up parking and lessen the time and effort needed to place a car. In this SmartParkX, we have proposed a Smart Parking System based on Machine learning techniques to answer the real time management of parking and uncertainties. The proposed solution utilizes Machine Learning models, Cloud Database, API’s, Messaging, Payments and physical systems. Development of a graphical user interface for an end-user is a major challenge as it requires smooth monitoring, control and security of the parking system. Moreover, it needs to establish effortless coordination with an end-user. The proposed system is successful in smartly addressing the challenges such as indicating status of parking slot well in advance to end-user, use of reserved and unreserved parking slots, unauthorized parking, real time analysis of free and occupied slots etc.</a:t>
            </a:r>
            <a:endParaRPr b="0" lang="en-IN" sz="1400" spc="-1" strike="noStrike">
              <a:latin typeface="Arial"/>
            </a:endParaRPr>
          </a:p>
        </p:txBody>
      </p:sp>
      <p:sp>
        <p:nvSpPr>
          <p:cNvPr id="93" name="PlaceHolder 2"/>
          <p:cNvSpPr>
            <a:spLocks noGrp="1"/>
          </p:cNvSpPr>
          <p:nvPr>
            <p:ph type="title"/>
          </p:nvPr>
        </p:nvSpPr>
        <p:spPr>
          <a:xfrm>
            <a:off x="291600" y="54000"/>
            <a:ext cx="2761560" cy="58320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Abstract</a:t>
            </a:r>
            <a:r>
              <a:rPr b="0" lang="en-US" sz="1400" spc="-1" strike="noStrike">
                <a:solidFill>
                  <a:srgbClr val="ffffff"/>
                </a:solidFill>
                <a:latin typeface="Quattrocento Sans"/>
                <a:ea typeface="Quattrocento Sans"/>
              </a:rPr>
              <a:t>	</a:t>
            </a:r>
            <a:endParaRPr b="0" lang="en-IN" sz="1400" spc="-1" strike="noStrike">
              <a:latin typeface="Arial"/>
            </a:endParaRPr>
          </a:p>
        </p:txBody>
      </p:sp>
      <p:sp>
        <p:nvSpPr>
          <p:cNvPr id="94" name="PlaceHolder 3"/>
          <p:cNvSpPr>
            <a:spLocks noGrp="1"/>
          </p:cNvSpPr>
          <p:nvPr>
            <p:ph type="dt" idx="7"/>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95" name="PlaceHolder 4"/>
          <p:cNvSpPr>
            <a:spLocks noGrp="1"/>
          </p:cNvSpPr>
          <p:nvPr>
            <p:ph type="ftr" idx="8"/>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440640" y="1107720"/>
            <a:ext cx="8035200" cy="4716720"/>
          </a:xfrm>
          <a:prstGeom prst="rect">
            <a:avLst/>
          </a:prstGeom>
          <a:noFill/>
          <a:ln w="0">
            <a:noFill/>
          </a:ln>
        </p:spPr>
        <p:txBody>
          <a:bodyPr lIns="90000" rIns="90000" tIns="45000" bIns="45000" anchor="t">
            <a:noAutofit/>
          </a:bodyPr>
          <a:p>
            <a:pPr algn="just">
              <a:lnSpc>
                <a:spcPct val="150000"/>
              </a:lnSpc>
              <a:spcBef>
                <a:spcPts val="479"/>
              </a:spcBef>
              <a:buNone/>
            </a:pP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In a conventional parking system, the driver needs to manually search for an available parking spot, which can often be time-consuming and frustrating.</a:t>
            </a: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There has to be human intervention also, to perform the following tasks like:</a:t>
            </a:r>
            <a:br>
              <a:rPr sz="1400"/>
            </a:br>
            <a:r>
              <a:rPr b="0" lang="en-US" sz="1400" spc="-1" strike="noStrike">
                <a:solidFill>
                  <a:srgbClr val="000000"/>
                </a:solidFill>
                <a:latin typeface="Arial"/>
                <a:ea typeface="Arial"/>
              </a:rPr>
              <a:t>1. To open/close the barricade.</a:t>
            </a: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2. To collect the parking charges and issue a bill.</a:t>
            </a: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3. To show the available parking slots .</a:t>
            </a: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Overall, conventional parking systems are relatively inefficient and can be a source of frustration for both drivers and parking lot operators. This has led to the development of more advanced parking systems, such as automated parking systems and smart parking systems.  </a:t>
            </a:r>
            <a:endParaRPr b="0" lang="en-IN" sz="1400" spc="-1" strike="noStrike">
              <a:latin typeface="Arial"/>
            </a:endParaRPr>
          </a:p>
        </p:txBody>
      </p:sp>
      <p:sp>
        <p:nvSpPr>
          <p:cNvPr id="97" name="PlaceHolder 2"/>
          <p:cNvSpPr>
            <a:spLocks noGrp="1"/>
          </p:cNvSpPr>
          <p:nvPr>
            <p:ph type="title"/>
          </p:nvPr>
        </p:nvSpPr>
        <p:spPr>
          <a:xfrm>
            <a:off x="440640" y="0"/>
            <a:ext cx="3755160" cy="79884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Existing System</a:t>
            </a:r>
            <a:r>
              <a:rPr b="0" lang="en-US" sz="1400" spc="-1" strike="noStrike">
                <a:solidFill>
                  <a:srgbClr val="ffffff"/>
                </a:solidFill>
                <a:latin typeface="Quattrocento Sans"/>
                <a:ea typeface="Quattrocento Sans"/>
              </a:rPr>
              <a:t>	</a:t>
            </a:r>
            <a:endParaRPr b="0" lang="en-IN" sz="1400" spc="-1" strike="noStrike">
              <a:latin typeface="Arial"/>
            </a:endParaRPr>
          </a:p>
        </p:txBody>
      </p:sp>
      <p:sp>
        <p:nvSpPr>
          <p:cNvPr id="98" name="PlaceHolder 3"/>
          <p:cNvSpPr>
            <a:spLocks noGrp="1"/>
          </p:cNvSpPr>
          <p:nvPr>
            <p:ph type="dt" idx="9"/>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99" name="PlaceHolder 4"/>
          <p:cNvSpPr>
            <a:spLocks noGrp="1"/>
          </p:cNvSpPr>
          <p:nvPr>
            <p:ph type="ftr" idx="10"/>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332280" y="925560"/>
            <a:ext cx="8478000" cy="5303880"/>
          </a:xfrm>
          <a:prstGeom prst="rect">
            <a:avLst/>
          </a:prstGeom>
          <a:noFill/>
          <a:ln w="0">
            <a:noFill/>
          </a:ln>
        </p:spPr>
        <p:txBody>
          <a:bodyPr lIns="90000" rIns="90000" tIns="45000" bIns="45000" anchor="t">
            <a:noAutofit/>
          </a:bodyPr>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The system employs an Automatic Number Plate Recognition (ANPR) module to read the vehicle's license plate as it approaches the parking lot during the Entry Phase. This eliminates the need for manual ticketing or verification and ensures a smooth and hassle-free entry process. Additionally, the system utilizes the YOLO object detection algorithm to identify the type of vehicle as a 2-wheeler or 4-wheeler.</a:t>
            </a: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This information is used to allocate the appropriate parking slot and calculate the parking fee. The Space Counter algorithm is then used to allocate an available parking slot based on the type of vehicle. This algorithm helps to manage the parking lot efficiently and ensures that the available slots are allocated to the vehicles correctly based on their type. The system examines the vehicle's license plate once more with the ANPR module during the Exit Phase to determine whether it is already in the database.</a:t>
            </a:r>
            <a:endParaRPr b="0" lang="en-IN" sz="1400" spc="-1" strike="noStrike">
              <a:latin typeface="Arial"/>
            </a:endParaRPr>
          </a:p>
          <a:p>
            <a:pPr marL="457200" indent="-380880" algn="just">
              <a:lnSpc>
                <a:spcPct val="150000"/>
              </a:lnSpc>
              <a:spcBef>
                <a:spcPts val="479"/>
              </a:spcBef>
              <a:buClr>
                <a:srgbClr val="000000"/>
              </a:buClr>
              <a:buFont typeface="Wingdings" charset="2"/>
              <a:buChar char=""/>
            </a:pPr>
            <a:r>
              <a:rPr b="0" lang="en-US" sz="1400" spc="-1" strike="noStrike">
                <a:solidFill>
                  <a:srgbClr val="000000"/>
                </a:solidFill>
                <a:latin typeface="Arial"/>
                <a:ea typeface="Arial"/>
              </a:rPr>
              <a:t>If the vehicle is found, the system retrieves the check-in date and time and the type of vehicle from the database. The system then calculates the parking fee based on the fixed rates for 2-wheelers and 4-wheelers and displays it on a QR code. We also display other details such as the vehicle number, slot allocated, phone number, check-in date, check-in time, check-out date, check-out time, and the total amount to be paid. </a:t>
            </a:r>
            <a:endParaRPr b="0" lang="en-IN" sz="1400" spc="-1" strike="noStrike">
              <a:latin typeface="Arial"/>
            </a:endParaRPr>
          </a:p>
        </p:txBody>
      </p:sp>
      <p:sp>
        <p:nvSpPr>
          <p:cNvPr id="101" name="PlaceHolder 2"/>
          <p:cNvSpPr>
            <a:spLocks noGrp="1"/>
          </p:cNvSpPr>
          <p:nvPr>
            <p:ph type="title"/>
          </p:nvPr>
        </p:nvSpPr>
        <p:spPr>
          <a:xfrm>
            <a:off x="440640" y="0"/>
            <a:ext cx="3755160" cy="79884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Proposed System</a:t>
            </a:r>
            <a:r>
              <a:rPr b="0" lang="en-US" sz="1400" spc="-1" strike="noStrike">
                <a:solidFill>
                  <a:srgbClr val="ffffff"/>
                </a:solidFill>
                <a:latin typeface="Quattrocento Sans"/>
                <a:ea typeface="Quattrocento Sans"/>
              </a:rPr>
              <a:t>	</a:t>
            </a:r>
            <a:endParaRPr b="0" lang="en-IN" sz="1400" spc="-1" strike="noStrike">
              <a:latin typeface="Arial"/>
            </a:endParaRPr>
          </a:p>
        </p:txBody>
      </p:sp>
      <p:sp>
        <p:nvSpPr>
          <p:cNvPr id="102" name="PlaceHolder 3"/>
          <p:cNvSpPr>
            <a:spLocks noGrp="1"/>
          </p:cNvSpPr>
          <p:nvPr>
            <p:ph type="dt" idx="11"/>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103" name="PlaceHolder 4"/>
          <p:cNvSpPr>
            <a:spLocks noGrp="1"/>
          </p:cNvSpPr>
          <p:nvPr>
            <p:ph type="ftr" idx="12"/>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440640" y="974160"/>
            <a:ext cx="8035200" cy="5504760"/>
          </a:xfrm>
          <a:prstGeom prst="rect">
            <a:avLst/>
          </a:prstGeom>
          <a:noFill/>
          <a:ln w="0">
            <a:noFill/>
          </a:ln>
        </p:spPr>
        <p:txBody>
          <a:bodyPr lIns="90000" rIns="90000" tIns="45000" bIns="45000" anchor="t">
            <a:noAutofit/>
          </a:bodyPr>
          <a:p>
            <a:pPr marL="76320" algn="just">
              <a:lnSpc>
                <a:spcPct val="150000"/>
              </a:lnSpc>
              <a:spcBef>
                <a:spcPts val="479"/>
              </a:spcBef>
              <a:buNone/>
              <a:tabLst>
                <a:tab algn="l" pos="0"/>
              </a:tabLst>
            </a:pPr>
            <a:r>
              <a:rPr b="0" lang="en-US" sz="1800" spc="-1" strike="noStrike">
                <a:solidFill>
                  <a:srgbClr val="000000"/>
                </a:solidFill>
                <a:latin typeface="Times New Roman"/>
                <a:ea typeface="Times New Roman"/>
              </a:rPr>
              <a:t>SmartParkX is based on the following modules.. </a:t>
            </a:r>
            <a:endParaRPr b="0" lang="en-IN" sz="1800" spc="-1" strike="noStrike">
              <a:latin typeface="Arial"/>
            </a:endParaRPr>
          </a:p>
          <a:p>
            <a:pPr marL="76320" algn="just">
              <a:lnSpc>
                <a:spcPct val="150000"/>
              </a:lnSpc>
              <a:spcBef>
                <a:spcPts val="479"/>
              </a:spcBef>
              <a:buNone/>
              <a:tabLst>
                <a:tab algn="l" pos="0"/>
              </a:tabLst>
            </a:pPr>
            <a:r>
              <a:rPr b="1" lang="en-US" sz="1800" spc="-1" strike="noStrike">
                <a:solidFill>
                  <a:srgbClr val="000000"/>
                </a:solidFill>
                <a:latin typeface="Times New Roman"/>
                <a:ea typeface="Times New Roman"/>
              </a:rPr>
              <a:t>1. ANPR (Automatic Number Plate Recognition):</a:t>
            </a:r>
            <a:r>
              <a:rPr b="0" lang="en-US" sz="1800" spc="-1" strike="noStrike">
                <a:solidFill>
                  <a:srgbClr val="404040"/>
                </a:solidFill>
                <a:latin typeface="Times New Roman"/>
                <a:ea typeface="Times New Roman"/>
              </a:rPr>
              <a:t> </a:t>
            </a:r>
            <a:r>
              <a:rPr b="0" lang="en-US" sz="1800" spc="-1" strike="noStrike">
                <a:solidFill>
                  <a:srgbClr val="000000"/>
                </a:solidFill>
                <a:latin typeface="Times New Roman"/>
                <a:ea typeface="Times New Roman"/>
              </a:rPr>
              <a:t>Vehicle number plates are recognized automatically using module. In order to extract the number plate's alphanumeric characters, the ANPR module takes a picture of the number plate and</a:t>
            </a:r>
            <a:endParaRPr b="0" lang="en-IN" sz="1800" spc="-1" strike="noStrike">
              <a:latin typeface="Arial"/>
            </a:endParaRPr>
          </a:p>
          <a:p>
            <a:pPr marL="76320" algn="just">
              <a:lnSpc>
                <a:spcPct val="150000"/>
              </a:lnSpc>
              <a:spcBef>
                <a:spcPts val="479"/>
              </a:spcBef>
              <a:buNone/>
              <a:tabLst>
                <a:tab algn="l" pos="0"/>
              </a:tabLst>
            </a:pPr>
            <a:r>
              <a:rPr b="0" lang="en-US" sz="1800" spc="-1" strike="noStrike">
                <a:solidFill>
                  <a:srgbClr val="000000"/>
                </a:solidFill>
                <a:latin typeface="Times New Roman"/>
                <a:ea typeface="Times New Roman"/>
              </a:rPr>
              <a:t>uses character identification and image processing algorithms to process it.</a:t>
            </a:r>
            <a:endParaRPr b="0" lang="en-IN" sz="1800" spc="-1" strike="noStrike">
              <a:latin typeface="Arial"/>
            </a:endParaRPr>
          </a:p>
          <a:p>
            <a:pPr marL="76320" algn="just">
              <a:lnSpc>
                <a:spcPct val="150000"/>
              </a:lnSpc>
              <a:spcBef>
                <a:spcPts val="479"/>
              </a:spcBef>
              <a:buNone/>
              <a:tabLst>
                <a:tab algn="l" pos="0"/>
              </a:tabLst>
            </a:pPr>
            <a:r>
              <a:rPr b="1" lang="en-US" sz="1800" spc="-1" strike="noStrike">
                <a:solidFill>
                  <a:srgbClr val="000000"/>
                </a:solidFill>
                <a:latin typeface="Times New Roman"/>
                <a:ea typeface="Times New Roman"/>
              </a:rPr>
              <a:t>2. YOLO (You Only Look Once): </a:t>
            </a:r>
            <a:r>
              <a:rPr b="0" lang="en-US" sz="1800" spc="-1" strike="noStrike">
                <a:solidFill>
                  <a:srgbClr val="000000"/>
                </a:solidFill>
                <a:latin typeface="Times New Roman"/>
                <a:ea typeface="Times New Roman"/>
              </a:rPr>
              <a:t>We use this module with Non-Maximum Suppression (NMS) for Identification of vehicles as 2-wheeler or 4-wheeler. It generates several bounding boxes and related confidence values for each object it detects, including vehicles.</a:t>
            </a:r>
            <a:endParaRPr b="0" lang="en-IN" sz="1800" spc="-1" strike="noStrike">
              <a:latin typeface="Arial"/>
            </a:endParaRPr>
          </a:p>
          <a:p>
            <a:pPr marL="76320" algn="just">
              <a:lnSpc>
                <a:spcPct val="150000"/>
              </a:lnSpc>
              <a:spcBef>
                <a:spcPts val="479"/>
              </a:spcBef>
              <a:buNone/>
              <a:tabLst>
                <a:tab algn="l" pos="0"/>
              </a:tabLst>
            </a:pPr>
            <a:r>
              <a:rPr b="1" lang="en-US" sz="1800" spc="-1" strike="noStrike">
                <a:solidFill>
                  <a:srgbClr val="000000"/>
                </a:solidFill>
                <a:latin typeface="Times New Roman"/>
                <a:ea typeface="Times New Roman"/>
              </a:rPr>
              <a:t>3. Active Contour: </a:t>
            </a:r>
            <a:r>
              <a:rPr b="0" lang="en-US" sz="1800" spc="-1" strike="noStrike">
                <a:solidFill>
                  <a:srgbClr val="000000"/>
                </a:solidFill>
                <a:latin typeface="Times New Roman"/>
                <a:ea typeface="Times New Roman"/>
              </a:rPr>
              <a:t>Active contours are primarily used in image processing to create closed contours for regions and designate smooth shapes in images. It is primarily used to spot asymmetrical patterns in pictures.</a:t>
            </a:r>
            <a:endParaRPr b="0" lang="en-IN" sz="1800" spc="-1" strike="noStrike">
              <a:latin typeface="Arial"/>
            </a:endParaRPr>
          </a:p>
          <a:p>
            <a:pPr marL="76320">
              <a:lnSpc>
                <a:spcPct val="100000"/>
              </a:lnSpc>
              <a:spcBef>
                <a:spcPts val="479"/>
              </a:spcBef>
              <a:buNone/>
              <a:tabLst>
                <a:tab algn="l" pos="0"/>
              </a:tabLst>
            </a:pPr>
            <a:endParaRPr b="0" lang="en-IN" sz="2400" spc="-1" strike="noStrike">
              <a:latin typeface="Arial"/>
            </a:endParaRPr>
          </a:p>
        </p:txBody>
      </p:sp>
      <p:sp>
        <p:nvSpPr>
          <p:cNvPr id="105" name="PlaceHolder 2"/>
          <p:cNvSpPr>
            <a:spLocks noGrp="1"/>
          </p:cNvSpPr>
          <p:nvPr>
            <p:ph type="title"/>
          </p:nvPr>
        </p:nvSpPr>
        <p:spPr>
          <a:xfrm>
            <a:off x="440640" y="0"/>
            <a:ext cx="3755160" cy="58320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Modules</a:t>
            </a:r>
            <a:r>
              <a:rPr b="0" lang="en-US" sz="1400" spc="-1" strike="noStrike">
                <a:solidFill>
                  <a:srgbClr val="ffffff"/>
                </a:solidFill>
                <a:latin typeface="Quattrocento Sans"/>
                <a:ea typeface="Quattrocento Sans"/>
              </a:rPr>
              <a:t>	</a:t>
            </a:r>
            <a:endParaRPr b="0" lang="en-IN" sz="1400" spc="-1" strike="noStrike">
              <a:latin typeface="Arial"/>
            </a:endParaRPr>
          </a:p>
        </p:txBody>
      </p:sp>
      <p:sp>
        <p:nvSpPr>
          <p:cNvPr id="106" name="PlaceHolder 3"/>
          <p:cNvSpPr>
            <a:spLocks noGrp="1"/>
          </p:cNvSpPr>
          <p:nvPr>
            <p:ph type="dt" idx="13"/>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107" name="PlaceHolder 4"/>
          <p:cNvSpPr>
            <a:spLocks noGrp="1"/>
          </p:cNvSpPr>
          <p:nvPr>
            <p:ph type="ftr" idx="14"/>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457200" y="1164240"/>
            <a:ext cx="8035200" cy="5103000"/>
          </a:xfrm>
          <a:prstGeom prst="rect">
            <a:avLst/>
          </a:prstGeom>
          <a:noFill/>
          <a:ln w="0">
            <a:noFill/>
          </a:ln>
        </p:spPr>
        <p:txBody>
          <a:bodyPr lIns="90000" rIns="90000" tIns="45000" bIns="45000" anchor="t">
            <a:noAutofit/>
          </a:bodyPr>
          <a:p>
            <a:pPr marL="76320">
              <a:lnSpc>
                <a:spcPct val="150000"/>
              </a:lnSpc>
              <a:spcBef>
                <a:spcPts val="479"/>
              </a:spcBef>
              <a:buNone/>
              <a:tabLst>
                <a:tab algn="l" pos="0"/>
              </a:tabLst>
            </a:pPr>
            <a:r>
              <a:rPr b="1" lang="en-US" sz="1800" spc="-1" strike="noStrike">
                <a:solidFill>
                  <a:srgbClr val="000000"/>
                </a:solidFill>
                <a:latin typeface="Times New Roman"/>
                <a:ea typeface="Times New Roman"/>
              </a:rPr>
              <a:t>Software Requirements</a:t>
            </a:r>
            <a:endParaRPr b="0" lang="en-IN" sz="18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Software’s to be installed :</a:t>
            </a:r>
            <a:r>
              <a:rPr b="0" lang="en-US" sz="1400" spc="-1" strike="noStrike">
                <a:solidFill>
                  <a:srgbClr val="000000"/>
                </a:solidFill>
                <a:latin typeface="Times New Roman"/>
                <a:ea typeface="Arial"/>
              </a:rPr>
              <a:t>   VS Code, Dbeaver</a:t>
            </a:r>
            <a:endParaRPr b="0" lang="en-IN" sz="14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Programming Language :</a:t>
            </a:r>
            <a:r>
              <a:rPr b="0" lang="en-US" sz="1400" spc="-1" strike="noStrike">
                <a:solidFill>
                  <a:srgbClr val="000000"/>
                </a:solidFill>
                <a:latin typeface="Times New Roman"/>
                <a:ea typeface="Arial"/>
              </a:rPr>
              <a:t> Python </a:t>
            </a:r>
            <a:endParaRPr b="0" lang="en-IN" sz="14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Framework :</a:t>
            </a:r>
            <a:r>
              <a:rPr b="0" lang="en-US" sz="1400" spc="-1" strike="noStrike">
                <a:solidFill>
                  <a:srgbClr val="000000"/>
                </a:solidFill>
                <a:latin typeface="Times New Roman"/>
                <a:ea typeface="Arial"/>
              </a:rPr>
              <a:t> Flask</a:t>
            </a:r>
            <a:endParaRPr b="0" lang="en-IN" sz="14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Libraries:</a:t>
            </a:r>
            <a:r>
              <a:rPr b="0" lang="en-US" sz="1400" spc="-1" strike="noStrike">
                <a:solidFill>
                  <a:srgbClr val="000000"/>
                </a:solidFill>
                <a:latin typeface="Times New Roman"/>
                <a:ea typeface="Arial"/>
              </a:rPr>
              <a:t> NumPy, Pandas, Matplotlib, Scikit Learn, EasyOCR, Pillow, Pypng, PyQRCode, Twilio, Mysql Connector or Python</a:t>
            </a:r>
            <a:endParaRPr b="0" lang="en-IN" sz="1400" spc="-1" strike="noStrike">
              <a:latin typeface="Arial"/>
            </a:endParaRPr>
          </a:p>
          <a:p>
            <a:pPr marL="76320">
              <a:lnSpc>
                <a:spcPct val="250000"/>
              </a:lnSpc>
              <a:spcBef>
                <a:spcPts val="479"/>
              </a:spcBef>
              <a:buNone/>
              <a:tabLst>
                <a:tab algn="l" pos="0"/>
              </a:tabLst>
            </a:pPr>
            <a:r>
              <a:rPr b="1" lang="en-US" sz="1800" spc="-1" strike="noStrike">
                <a:solidFill>
                  <a:srgbClr val="000000"/>
                </a:solidFill>
                <a:latin typeface="Times New Roman"/>
                <a:ea typeface="Times New Roman"/>
              </a:rPr>
              <a:t>Hardware Requirements</a:t>
            </a:r>
            <a:endParaRPr b="0" lang="en-IN" sz="18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Processor:</a:t>
            </a:r>
            <a:r>
              <a:rPr b="0" lang="en-US" sz="1400" spc="-1" strike="noStrike">
                <a:solidFill>
                  <a:srgbClr val="000000"/>
                </a:solidFill>
                <a:latin typeface="Times New Roman"/>
                <a:ea typeface="Arial"/>
              </a:rPr>
              <a:t> Multi Core Processor </a:t>
            </a:r>
            <a:endParaRPr b="0" lang="en-IN" sz="14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RAM: </a:t>
            </a:r>
            <a:r>
              <a:rPr b="0" lang="en-US" sz="1400" spc="-1" strike="noStrike">
                <a:solidFill>
                  <a:srgbClr val="000000"/>
                </a:solidFill>
                <a:latin typeface="Times New Roman"/>
                <a:ea typeface="Arial"/>
              </a:rPr>
              <a:t>8GB (Minimum)</a:t>
            </a:r>
            <a:endParaRPr b="0" lang="en-IN" sz="1400" spc="-1" strike="noStrike">
              <a:latin typeface="Arial"/>
            </a:endParaRPr>
          </a:p>
          <a:p>
            <a:pPr marL="457200" indent="-380880">
              <a:lnSpc>
                <a:spcPct val="150000"/>
              </a:lnSpc>
              <a:spcBef>
                <a:spcPts val="479"/>
              </a:spcBef>
              <a:buClr>
                <a:srgbClr val="000000"/>
              </a:buClr>
              <a:buFont typeface="Arial"/>
              <a:buChar char="•"/>
              <a:tabLst>
                <a:tab algn="l" pos="0"/>
              </a:tabLst>
            </a:pPr>
            <a:r>
              <a:rPr b="1" lang="en-US" sz="1400" spc="-1" strike="noStrike">
                <a:solidFill>
                  <a:srgbClr val="000000"/>
                </a:solidFill>
                <a:latin typeface="Times New Roman"/>
                <a:ea typeface="Arial"/>
              </a:rPr>
              <a:t>Hard Disk:</a:t>
            </a:r>
            <a:r>
              <a:rPr b="0" lang="en-US" sz="1400" spc="-1" strike="noStrike">
                <a:solidFill>
                  <a:srgbClr val="000000"/>
                </a:solidFill>
                <a:latin typeface="Times New Roman"/>
                <a:ea typeface="Arial"/>
              </a:rPr>
              <a:t> 3GB (Minimum)</a:t>
            </a:r>
            <a:endParaRPr b="0" lang="en-IN" sz="1400" spc="-1" strike="noStrike">
              <a:latin typeface="Arial"/>
            </a:endParaRPr>
          </a:p>
        </p:txBody>
      </p:sp>
      <p:sp>
        <p:nvSpPr>
          <p:cNvPr id="109" name="PlaceHolder 2"/>
          <p:cNvSpPr>
            <a:spLocks noGrp="1"/>
          </p:cNvSpPr>
          <p:nvPr>
            <p:ph type="title"/>
          </p:nvPr>
        </p:nvSpPr>
        <p:spPr>
          <a:xfrm>
            <a:off x="440640" y="0"/>
            <a:ext cx="4680720" cy="79884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System Requirements</a:t>
            </a:r>
            <a:r>
              <a:rPr b="0" lang="en-US" sz="1400" spc="-1" strike="noStrike">
                <a:solidFill>
                  <a:srgbClr val="ffffff"/>
                </a:solidFill>
                <a:latin typeface="Quattrocento Sans"/>
                <a:ea typeface="Quattrocento Sans"/>
              </a:rPr>
              <a:t>	</a:t>
            </a:r>
            <a:endParaRPr b="0" lang="en-IN" sz="1400" spc="-1" strike="noStrike">
              <a:latin typeface="Arial"/>
            </a:endParaRPr>
          </a:p>
        </p:txBody>
      </p:sp>
      <p:sp>
        <p:nvSpPr>
          <p:cNvPr id="110" name="PlaceHolder 3"/>
          <p:cNvSpPr>
            <a:spLocks noGrp="1"/>
          </p:cNvSpPr>
          <p:nvPr>
            <p:ph type="dt" idx="15"/>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111" name="PlaceHolder 4"/>
          <p:cNvSpPr>
            <a:spLocks noGrp="1"/>
          </p:cNvSpPr>
          <p:nvPr>
            <p:ph type="ftr" idx="16"/>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p:nvPr>
        </p:nvSpPr>
        <p:spPr>
          <a:xfrm>
            <a:off x="720000" y="1080000"/>
            <a:ext cx="8035200" cy="4679640"/>
          </a:xfrm>
          <a:prstGeom prst="rect">
            <a:avLst/>
          </a:prstGeom>
          <a:noFill/>
          <a:ln w="0">
            <a:noFill/>
          </a:ln>
        </p:spPr>
        <p:txBody>
          <a:bodyPr lIns="90000" rIns="90000" tIns="45000" bIns="45000" anchor="t">
            <a:noAutofit/>
          </a:bodyPr>
          <a:p>
            <a:pPr algn="just">
              <a:lnSpc>
                <a:spcPct val="100000"/>
              </a:lnSpc>
              <a:spcBef>
                <a:spcPts val="1199"/>
              </a:spcBef>
              <a:buNone/>
              <a:tabLst>
                <a:tab algn="l" pos="0"/>
              </a:tabLst>
            </a:pPr>
            <a:r>
              <a:rPr b="0" lang="en-US" sz="1800" spc="-1" strike="noStrike">
                <a:solidFill>
                  <a:srgbClr val="434343"/>
                </a:solidFill>
                <a:latin typeface="Times New Roman"/>
                <a:ea typeface="Times New Roman"/>
              </a:rPr>
              <a:t>.</a:t>
            </a:r>
            <a:endParaRPr b="0" lang="en-IN" sz="1800" spc="-1" strike="noStrike">
              <a:latin typeface="Arial"/>
            </a:endParaRPr>
          </a:p>
          <a:p>
            <a:pPr marL="76320">
              <a:lnSpc>
                <a:spcPct val="100000"/>
              </a:lnSpc>
              <a:spcBef>
                <a:spcPts val="1681"/>
              </a:spcBef>
              <a:buNone/>
              <a:tabLst>
                <a:tab algn="l" pos="0"/>
              </a:tabLst>
            </a:pPr>
            <a:endParaRPr b="0" lang="en-IN" sz="1800" spc="-1" strike="noStrike">
              <a:latin typeface="Arial"/>
            </a:endParaRPr>
          </a:p>
          <a:p>
            <a:pPr marL="457200" indent="-228600">
              <a:lnSpc>
                <a:spcPct val="100000"/>
              </a:lnSpc>
              <a:spcBef>
                <a:spcPts val="479"/>
              </a:spcBef>
              <a:buNone/>
              <a:tabLst>
                <a:tab algn="l" pos="0"/>
              </a:tabLst>
            </a:pPr>
            <a:endParaRPr b="0" lang="en-IN" sz="2400" spc="-1" strike="noStrike">
              <a:latin typeface="Arial"/>
            </a:endParaRPr>
          </a:p>
          <a:p>
            <a:pPr marL="457200" indent="-228600">
              <a:lnSpc>
                <a:spcPct val="100000"/>
              </a:lnSpc>
              <a:spcBef>
                <a:spcPts val="479"/>
              </a:spcBef>
              <a:buNone/>
              <a:tabLst>
                <a:tab algn="l" pos="0"/>
              </a:tabLst>
            </a:pPr>
            <a:endParaRPr b="0" lang="en-IN" sz="2400" spc="-1" strike="noStrike">
              <a:latin typeface="Arial"/>
            </a:endParaRPr>
          </a:p>
          <a:p>
            <a:pPr marL="457200" indent="-228600">
              <a:lnSpc>
                <a:spcPct val="100000"/>
              </a:lnSpc>
              <a:spcBef>
                <a:spcPts val="479"/>
              </a:spcBef>
              <a:buNone/>
              <a:tabLst>
                <a:tab algn="l" pos="0"/>
              </a:tabLst>
            </a:pPr>
            <a:endParaRPr b="0" lang="en-IN" sz="2400" spc="-1" strike="noStrike">
              <a:latin typeface="Arial"/>
            </a:endParaRPr>
          </a:p>
        </p:txBody>
      </p:sp>
      <p:sp>
        <p:nvSpPr>
          <p:cNvPr id="113" name="PlaceHolder 2"/>
          <p:cNvSpPr>
            <a:spLocks noGrp="1"/>
          </p:cNvSpPr>
          <p:nvPr>
            <p:ph type="title"/>
          </p:nvPr>
        </p:nvSpPr>
        <p:spPr>
          <a:xfrm>
            <a:off x="440640" y="0"/>
            <a:ext cx="5066280" cy="58320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Methodology/Algorithm(s)</a:t>
            </a:r>
            <a:endParaRPr b="0" lang="en-IN" sz="3200" spc="-1" strike="noStrike">
              <a:latin typeface="Arial"/>
            </a:endParaRPr>
          </a:p>
        </p:txBody>
      </p:sp>
      <p:sp>
        <p:nvSpPr>
          <p:cNvPr id="114" name="PlaceHolder 3"/>
          <p:cNvSpPr>
            <a:spLocks noGrp="1"/>
          </p:cNvSpPr>
          <p:nvPr>
            <p:ph type="dt" idx="17"/>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115" name="PlaceHolder 4"/>
          <p:cNvSpPr>
            <a:spLocks noGrp="1"/>
          </p:cNvSpPr>
          <p:nvPr>
            <p:ph type="ftr" idx="18"/>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pic>
        <p:nvPicPr>
          <p:cNvPr id="116" name="" descr=""/>
          <p:cNvPicPr/>
          <p:nvPr/>
        </p:nvPicPr>
        <p:blipFill>
          <a:blip r:embed="rId1"/>
          <a:stretch/>
        </p:blipFill>
        <p:spPr>
          <a:xfrm>
            <a:off x="66240" y="1271160"/>
            <a:ext cx="8573400" cy="3592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553680" y="939240"/>
            <a:ext cx="8035200" cy="3200400"/>
          </a:xfrm>
          <a:prstGeom prst="rect">
            <a:avLst/>
          </a:prstGeom>
          <a:noFill/>
          <a:ln w="0">
            <a:noFill/>
          </a:ln>
        </p:spPr>
        <p:txBody>
          <a:bodyPr lIns="90000" rIns="90000" tIns="45000" bIns="45000" anchor="t">
            <a:noAutofit/>
          </a:bodyPr>
          <a:p>
            <a:pPr marL="76320">
              <a:lnSpc>
                <a:spcPct val="100000"/>
              </a:lnSpc>
              <a:spcBef>
                <a:spcPts val="479"/>
              </a:spcBef>
              <a:buNone/>
              <a:tabLst>
                <a:tab algn="l" pos="0"/>
              </a:tabLst>
            </a:pPr>
            <a:r>
              <a:rPr b="1" lang="en-IN" sz="2000" spc="-1" strike="noStrike">
                <a:solidFill>
                  <a:srgbClr val="000000"/>
                </a:solidFill>
                <a:latin typeface="Times New Roman"/>
                <a:ea typeface="Times New Roman"/>
              </a:rPr>
              <a:t>Stage -1:</a:t>
            </a:r>
            <a:br>
              <a:rPr sz="2000"/>
            </a:br>
            <a:br>
              <a:rPr sz="2000"/>
            </a:br>
            <a:endParaRPr b="0" lang="en-IN" sz="2000" spc="-1" strike="noStrike">
              <a:latin typeface="Arial"/>
            </a:endParaRPr>
          </a:p>
        </p:txBody>
      </p:sp>
      <p:sp>
        <p:nvSpPr>
          <p:cNvPr id="118" name="PlaceHolder 2"/>
          <p:cNvSpPr>
            <a:spLocks noGrp="1"/>
          </p:cNvSpPr>
          <p:nvPr>
            <p:ph type="title"/>
          </p:nvPr>
        </p:nvSpPr>
        <p:spPr>
          <a:xfrm>
            <a:off x="440640" y="0"/>
            <a:ext cx="5066280" cy="583200"/>
          </a:xfrm>
          <a:prstGeom prst="rect">
            <a:avLst/>
          </a:prstGeom>
          <a:noFill/>
          <a:ln w="0">
            <a:noFill/>
          </a:ln>
        </p:spPr>
        <p:txBody>
          <a:bodyPr numCol="1" spcCol="0" lIns="90000" rIns="90000" tIns="45000" bIns="45000" anchor="t">
            <a:noAutofit/>
          </a:bodyPr>
          <a:p>
            <a:pPr>
              <a:lnSpc>
                <a:spcPct val="100000"/>
              </a:lnSpc>
              <a:buNone/>
              <a:tabLst>
                <a:tab algn="l" pos="0"/>
              </a:tabLst>
            </a:pPr>
            <a:r>
              <a:rPr b="1" lang="en-US" sz="3200" spc="-1" strike="noStrike">
                <a:solidFill>
                  <a:srgbClr val="ffff00"/>
                </a:solidFill>
                <a:latin typeface="Times New Roman"/>
                <a:ea typeface="Times New Roman"/>
              </a:rPr>
              <a:t>Results </a:t>
            </a:r>
            <a:endParaRPr b="0" lang="en-IN" sz="3200" spc="-1" strike="noStrike">
              <a:latin typeface="Arial"/>
            </a:endParaRPr>
          </a:p>
        </p:txBody>
      </p:sp>
      <p:sp>
        <p:nvSpPr>
          <p:cNvPr id="119" name="PlaceHolder 3"/>
          <p:cNvSpPr>
            <a:spLocks noGrp="1"/>
          </p:cNvSpPr>
          <p:nvPr>
            <p:ph type="dt" idx="19"/>
          </p:nvPr>
        </p:nvSpPr>
        <p:spPr>
          <a:xfrm>
            <a:off x="457200" y="6356520"/>
            <a:ext cx="2132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3/27/2023</a:t>
            </a:r>
            <a:endParaRPr b="0" lang="en-IN" sz="1200" spc="-1" strike="noStrike">
              <a:latin typeface="Times New Roman"/>
            </a:endParaRPr>
          </a:p>
        </p:txBody>
      </p:sp>
      <p:sp>
        <p:nvSpPr>
          <p:cNvPr id="120" name="PlaceHolder 4"/>
          <p:cNvSpPr>
            <a:spLocks noGrp="1"/>
          </p:cNvSpPr>
          <p:nvPr>
            <p:ph type="ftr" idx="20"/>
          </p:nvPr>
        </p:nvSpPr>
        <p:spPr>
          <a:xfrm>
            <a:off x="3124080" y="6356520"/>
            <a:ext cx="289404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Department of CSE</a:t>
            </a:r>
            <a:endParaRPr b="0" lang="en-IN" sz="1200" spc="-1" strike="noStrike">
              <a:latin typeface="Times New Roman"/>
            </a:endParaRPr>
          </a:p>
        </p:txBody>
      </p:sp>
      <p:pic>
        <p:nvPicPr>
          <p:cNvPr id="121" name="" descr=""/>
          <p:cNvPicPr/>
          <p:nvPr/>
        </p:nvPicPr>
        <p:blipFill>
          <a:blip r:embed="rId1"/>
          <a:stretch/>
        </p:blipFill>
        <p:spPr>
          <a:xfrm>
            <a:off x="360000" y="1980000"/>
            <a:ext cx="3660840" cy="3342600"/>
          </a:xfrm>
          <a:prstGeom prst="rect">
            <a:avLst/>
          </a:prstGeom>
          <a:ln w="0">
            <a:noFill/>
          </a:ln>
        </p:spPr>
      </p:pic>
      <p:pic>
        <p:nvPicPr>
          <p:cNvPr id="122" name="" descr=""/>
          <p:cNvPicPr/>
          <p:nvPr/>
        </p:nvPicPr>
        <p:blipFill>
          <a:blip r:embed="rId2"/>
          <a:stretch/>
        </p:blipFill>
        <p:spPr>
          <a:xfrm flipH="1">
            <a:off x="3896280" y="2221560"/>
            <a:ext cx="4692960" cy="2638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12560" y="900000"/>
            <a:ext cx="4807080" cy="539640"/>
          </a:xfrm>
          <a:prstGeom prst="rect">
            <a:avLst/>
          </a:prstGeom>
          <a:noFill/>
          <a:ln w="0">
            <a:noFill/>
          </a:ln>
        </p:spPr>
        <p:txBody>
          <a:bodyPr lIns="0" rIns="0" tIns="0" bIns="0" anchor="ctr">
            <a:noAutofit/>
          </a:bodyPr>
          <a:p>
            <a:pPr>
              <a:lnSpc>
                <a:spcPct val="100000"/>
              </a:lnSpc>
              <a:buNone/>
            </a:pPr>
            <a:r>
              <a:rPr b="1" lang="en-IN" sz="2000" spc="-1" strike="noStrike">
                <a:solidFill>
                  <a:srgbClr val="000000"/>
                </a:solidFill>
                <a:latin typeface="Times New Roman"/>
                <a:ea typeface="Arial"/>
              </a:rPr>
              <a:t>   </a:t>
            </a:r>
            <a:r>
              <a:rPr b="1" lang="en-IN" sz="2000" spc="-1" strike="noStrike">
                <a:solidFill>
                  <a:srgbClr val="000000"/>
                </a:solidFill>
                <a:latin typeface="Times New Roman"/>
                <a:ea typeface="Arial"/>
              </a:rPr>
              <a:t>Stage - 2:</a:t>
            </a:r>
            <a:endParaRPr b="0" lang="en-IN" sz="2000" spc="-1" strike="noStrike">
              <a:latin typeface="Arial"/>
            </a:endParaRPr>
          </a:p>
        </p:txBody>
      </p:sp>
      <p:pic>
        <p:nvPicPr>
          <p:cNvPr id="124" name="" descr=""/>
          <p:cNvPicPr/>
          <p:nvPr/>
        </p:nvPicPr>
        <p:blipFill>
          <a:blip r:embed="rId1"/>
          <a:stretch/>
        </p:blipFill>
        <p:spPr>
          <a:xfrm>
            <a:off x="4500000" y="1260000"/>
            <a:ext cx="4389480" cy="2467440"/>
          </a:xfrm>
          <a:prstGeom prst="rect">
            <a:avLst/>
          </a:prstGeom>
          <a:ln w="0">
            <a:noFill/>
          </a:ln>
        </p:spPr>
      </p:pic>
      <p:pic>
        <p:nvPicPr>
          <p:cNvPr id="125" name="" descr=""/>
          <p:cNvPicPr/>
          <p:nvPr/>
        </p:nvPicPr>
        <p:blipFill>
          <a:blip r:embed="rId2"/>
          <a:stretch/>
        </p:blipFill>
        <p:spPr>
          <a:xfrm>
            <a:off x="360000" y="3727800"/>
            <a:ext cx="4322880" cy="2442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TotalTime>
  <Application>LibreOffice/7.3.7.2$Linux_X86_64 LibreOffice_project/30$Build-2</Application>
  <AppVersion>15.0000</AppVersion>
  <Words>1282</Words>
  <Paragraphs>121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Anil kumar</dc:creator>
  <dc:description/>
  <dc:language>en-IN</dc:language>
  <cp:lastModifiedBy/>
  <dcterms:modified xsi:type="dcterms:W3CDTF">2023-04-04T12:16:39Z</dcterms:modified>
  <cp:revision>34</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(4:3)</vt:lpwstr>
  </property>
  <property fmtid="{D5CDD505-2E9C-101B-9397-08002B2CF9AE}" pid="4" name="Slides">
    <vt:i4>15</vt:i4>
  </property>
</Properties>
</file>