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146847070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Digital finance advisor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Pavan Narayan Ingale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Pavan Narayan Ingale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MIT AOE &amp; ENTC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85EB5-19D2-2A20-750C-98A1B020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772" t="12581"/>
          <a:stretch>
            <a:fillRect/>
          </a:stretch>
        </p:blipFill>
        <p:spPr>
          <a:xfrm>
            <a:off x="6558116" y="743101"/>
            <a:ext cx="4945626" cy="57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1A7EF-39F0-E12E-45B5-C4C904E2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3" y="2082602"/>
            <a:ext cx="9291484" cy="45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05435" indent="-305435"/>
            <a:r>
              <a:rPr lang="en-US" sz="2800" dirty="0"/>
              <a:t>The AI Financial Literacy Agent serves as a </a:t>
            </a:r>
            <a:r>
              <a:rPr lang="en-US" sz="2800" b="1" dirty="0"/>
              <a:t>trusted digital companion</a:t>
            </a:r>
            <a:r>
              <a:rPr lang="en-US" sz="2800" dirty="0"/>
              <a:t>, guiding users through essential aspects of modern finance—such as </a:t>
            </a:r>
            <a:r>
              <a:rPr lang="en-US" sz="2800" b="1" dirty="0"/>
              <a:t>UPI usage</a:t>
            </a:r>
            <a:r>
              <a:rPr lang="en-US" sz="2800" dirty="0"/>
              <a:t>, </a:t>
            </a:r>
            <a:r>
              <a:rPr lang="en-US" sz="2800" b="1" dirty="0"/>
              <a:t>budgeting</a:t>
            </a:r>
            <a:r>
              <a:rPr lang="en-US" sz="2800" dirty="0"/>
              <a:t>, </a:t>
            </a:r>
            <a:r>
              <a:rPr lang="en-US" sz="2800" b="1" dirty="0"/>
              <a:t>safe online practices</a:t>
            </a:r>
            <a:r>
              <a:rPr lang="en-US" sz="2800" dirty="0"/>
              <a:t>, and </a:t>
            </a:r>
            <a:r>
              <a:rPr lang="en-US" sz="2800" b="1" dirty="0"/>
              <a:t>accessing government schemes</a:t>
            </a:r>
            <a:r>
              <a:rPr lang="en-US" sz="2800" dirty="0"/>
              <a:t>.</a:t>
            </a:r>
          </a:p>
          <a:p>
            <a:pPr marL="305435" indent="-305435"/>
            <a:r>
              <a:rPr lang="en-US" sz="2800" dirty="0"/>
              <a:t>It can </a:t>
            </a:r>
            <a:r>
              <a:rPr lang="en-US" sz="2800" b="1" dirty="0"/>
              <a:t>answer user queries</a:t>
            </a:r>
            <a:r>
              <a:rPr lang="en-US" sz="2800" dirty="0"/>
              <a:t>, </a:t>
            </a:r>
            <a:r>
              <a:rPr lang="en-US" sz="2800" b="1" dirty="0"/>
              <a:t>summarize financial documents</a:t>
            </a:r>
            <a:r>
              <a:rPr lang="en-US" sz="2800" dirty="0"/>
              <a:t>, and provide </a:t>
            </a:r>
            <a:r>
              <a:rPr lang="en-US" sz="2800" b="1" dirty="0"/>
              <a:t>step-by-step guidance</a:t>
            </a:r>
            <a:r>
              <a:rPr lang="en-US" sz="2800" dirty="0"/>
              <a:t> for digital transactions—all in </a:t>
            </a:r>
            <a:r>
              <a:rPr lang="en-US" sz="2800" b="1" dirty="0"/>
              <a:t>multiple languages</a:t>
            </a:r>
            <a:r>
              <a:rPr lang="en-US" sz="2800" dirty="0"/>
              <a:t> and adapted to the user’s literacy level.</a:t>
            </a:r>
          </a:p>
          <a:p>
            <a:pPr marL="305435" indent="-305435"/>
            <a:r>
              <a:rPr lang="en-US" sz="2800" dirty="0"/>
              <a:t>By </a:t>
            </a:r>
            <a:r>
              <a:rPr lang="en-US" sz="2800" b="1" dirty="0"/>
              <a:t>automating financial education</a:t>
            </a:r>
            <a:r>
              <a:rPr lang="en-US" sz="2800" dirty="0"/>
              <a:t> and offering </a:t>
            </a:r>
            <a:r>
              <a:rPr lang="en-US" sz="2800" b="1" dirty="0"/>
              <a:t>instant, reliable, and culturally inclusive support</a:t>
            </a:r>
            <a:r>
              <a:rPr lang="en-US" sz="2800" dirty="0"/>
              <a:t>, this agent reduces dependency on in-person assistance and minimizes the risk of fraud.</a:t>
            </a:r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Multilingual Research Support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Voice-Activated Research Assistant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Real-Time Collaboration Features</a:t>
            </a:r>
          </a:p>
          <a:p>
            <a:pPr marL="305435" indent="-305435"/>
            <a:r>
              <a:rPr lang="en-US" sz="2800" dirty="0" err="1"/>
              <a:t>ntegration</a:t>
            </a:r>
            <a:r>
              <a:rPr lang="en-US" sz="2800" dirty="0"/>
              <a:t> with Digital Grievance Redressal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Integration with Publishing Platforms</a:t>
            </a:r>
          </a:p>
          <a:p>
            <a:pPr marL="305435" indent="-305435"/>
            <a:r>
              <a:rPr lang="en-IN" sz="2800" dirty="0"/>
              <a:t>Personalized Financial Planning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5514808" cy="674258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7EB9A-2AB9-C6A1-37E1-7F02D1D7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32" y="1780401"/>
            <a:ext cx="8208251" cy="50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974" y="917961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Attach your  RAG LAB certificate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A3AC5-1B2E-0651-7A10-A349ABCB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68377" y="-706819"/>
            <a:ext cx="4550289" cy="917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2877" y="1675045"/>
            <a:ext cx="6179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Git hub link : https://github.com/Pavan7089/DIGiFiinance.git</a:t>
            </a:r>
          </a:p>
        </p:txBody>
      </p:sp>
    </p:spTree>
    <p:extLst>
      <p:ext uri="{BB962C8B-B14F-4D97-AF65-F5344CB8AC3E}">
        <p14:creationId xmlns:p14="http://schemas.microsoft.com/office/powerpoint/2010/main" val="109888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In today’s data-driven world, </a:t>
            </a:r>
            <a:r>
              <a:rPr lang="en-US" sz="2800" b="1" dirty="0"/>
              <a:t>researchers, students, and professionals</a:t>
            </a:r>
            <a:r>
              <a:rPr lang="en-US" sz="2800" dirty="0"/>
              <a:t> face increasing difficulty in staying current with the </a:t>
            </a:r>
            <a:r>
              <a:rPr lang="en-US" sz="2800" b="1" dirty="0"/>
              <a:t>exponential growth of academic publications, technical papers, research datasets, and evolving domain knowledge</a:t>
            </a:r>
            <a:r>
              <a:rPr lang="en-US" sz="2800" dirty="0"/>
              <a:t>. The traditional approach of manually searching, reading, and synthesizing literature across various fields is </a:t>
            </a:r>
            <a:r>
              <a:rPr lang="en-US" sz="2800" b="1" dirty="0"/>
              <a:t>tedious, time-consuming, and inefficient</a:t>
            </a:r>
            <a:r>
              <a:rPr lang="en-US" sz="2800" dirty="0"/>
              <a:t>, often leading to overlooked insights or duplication of effort.</a:t>
            </a:r>
            <a:r>
              <a:rPr lang="en-US" sz="2800" dirty="0">
                <a:latin typeface="Calibri"/>
                <a:ea typeface="+mn-lt"/>
                <a:cs typeface="+mn-lt"/>
              </a:rPr>
              <a:t>.</a:t>
            </a:r>
            <a:endParaRPr lang="en-US" sz="11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>
                <a:latin typeface="Calibri"/>
                <a:ea typeface="+mn-lt"/>
                <a:cs typeface="+mn-lt"/>
              </a:rPr>
              <a:t> </a:t>
            </a:r>
            <a:r>
              <a:rPr lang="en-US" sz="2800" dirty="0"/>
              <a:t>By integrating </a:t>
            </a:r>
            <a:r>
              <a:rPr lang="en-US" sz="2800" b="1" dirty="0"/>
              <a:t>domain-specific data sources</a:t>
            </a:r>
            <a:r>
              <a:rPr lang="en-US" sz="2800" dirty="0"/>
              <a:t> with a language model's generative capability, this AI agent will significantly improve research efficiency, enable better knowledge discovery, and support innovation across disciplines.</a:t>
            </a:r>
            <a:r>
              <a:rPr lang="en-US" sz="2800" dirty="0">
                <a:latin typeface="Calibri"/>
                <a:ea typeface="+mn-lt"/>
                <a:cs typeface="+mn-lt"/>
              </a:rPr>
              <a:t>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AI-powered research agent is designed to </a:t>
            </a:r>
            <a:r>
              <a:rPr lang="en-US" sz="2800" b="1" dirty="0"/>
              <a:t>drastically reduce the time</a:t>
            </a:r>
            <a:r>
              <a:rPr lang="en-US" sz="2800" dirty="0"/>
              <a:t> required for comprehensive literature reviews, </a:t>
            </a:r>
            <a:r>
              <a:rPr lang="en-US" sz="2800" b="1" dirty="0"/>
              <a:t>enhance the depth and quality</a:t>
            </a:r>
            <a:r>
              <a:rPr lang="en-US" sz="2800" dirty="0"/>
              <a:t> of research insights, and </a:t>
            </a:r>
            <a:r>
              <a:rPr lang="en-US" sz="2800" b="1" dirty="0"/>
              <a:t>support early-stage researchers</a:t>
            </a:r>
            <a:r>
              <a:rPr lang="en-US" sz="2800" dirty="0"/>
              <a:t> in identifying meaningful directions for their work. By transforming how knowledge is accessed and synthesized, the agent also encourages </a:t>
            </a:r>
            <a:r>
              <a:rPr lang="en-US" sz="2800" b="1" dirty="0"/>
              <a:t>interdisciplinary collaboration</a:t>
            </a:r>
            <a:r>
              <a:rPr lang="en-US" sz="2800" dirty="0"/>
              <a:t>, making academic research more </a:t>
            </a:r>
            <a:r>
              <a:rPr lang="en-US" sz="2800" b="1" dirty="0"/>
              <a:t>accessible, personalized, and actionable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New Users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Knowledge seekers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Students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Retired civilians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5CBFC-257C-C0D8-B092-9A6F728C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91" y="702156"/>
            <a:ext cx="8050317" cy="58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CD4B29-6933-1BEE-E273-37CE8DB68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0864" t="17692"/>
          <a:stretch>
            <a:fillRect/>
          </a:stretch>
        </p:blipFill>
        <p:spPr>
          <a:xfrm>
            <a:off x="5142271" y="1162558"/>
            <a:ext cx="5503081" cy="5385726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1252</TotalTime>
  <Words>435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Digital finance advisor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Pavan Ingale</cp:lastModifiedBy>
  <cp:revision>146</cp:revision>
  <dcterms:created xsi:type="dcterms:W3CDTF">2021-05-26T16:50:10Z</dcterms:created>
  <dcterms:modified xsi:type="dcterms:W3CDTF">2025-08-04T18:51:42Z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