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4"/>
  </p:sldMasterIdLst>
  <p:sldIdLst>
    <p:sldId id="282" r:id="rId5"/>
    <p:sldId id="283" r:id="rId6"/>
    <p:sldId id="284" r:id="rId7"/>
    <p:sldId id="285" r:id="rId8"/>
    <p:sldId id="286" r:id="rId9"/>
    <p:sldId id="287" r:id="rId10"/>
    <p:sldId id="28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BC6148-81D1-4BC8-8279-84B119906CB5}" v="1" dt="2021-10-05T05:33:51.8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dasu Pavankumar" userId="5ecb3551-5de0-4df6-8a5d-1864450a759a" providerId="ADAL" clId="{DEBC6148-81D1-4BC8-8279-84B119906CB5}"/>
    <pc:docChg chg="modSld">
      <pc:chgData name="Annadasu Pavankumar" userId="5ecb3551-5de0-4df6-8a5d-1864450a759a" providerId="ADAL" clId="{DEBC6148-81D1-4BC8-8279-84B119906CB5}" dt="2021-10-05T05:33:51.897" v="0"/>
      <pc:docMkLst>
        <pc:docMk/>
      </pc:docMkLst>
      <pc:sldChg chg="modSp">
        <pc:chgData name="Annadasu Pavankumar" userId="5ecb3551-5de0-4df6-8a5d-1864450a759a" providerId="ADAL" clId="{DEBC6148-81D1-4BC8-8279-84B119906CB5}" dt="2021-10-05T05:33:51.897" v="0"/>
        <pc:sldMkLst>
          <pc:docMk/>
          <pc:sldMk cId="1443820090" sldId="285"/>
        </pc:sldMkLst>
        <pc:graphicFrameChg chg="mod">
          <ac:chgData name="Annadasu Pavankumar" userId="5ecb3551-5de0-4df6-8a5d-1864450a759a" providerId="ADAL" clId="{DEBC6148-81D1-4BC8-8279-84B119906CB5}" dt="2021-10-05T05:33:51.897" v="0"/>
          <ac:graphicFrameMkLst>
            <pc:docMk/>
            <pc:sldMk cId="1443820090" sldId="285"/>
            <ac:graphicFrameMk id="77" creationId="{9ED17DC0-EF17-446C-BF38-D785F72EA220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F43035-4DAD-4707-BC69-12C313325456}" type="doc">
      <dgm:prSet loTypeId="urn:microsoft.com/office/officeart/2005/8/layout/vList2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27A6498-37A3-4D71-8755-3211D61628FB}">
      <dgm:prSet/>
      <dgm:spPr/>
      <dgm:t>
        <a:bodyPr/>
        <a:lstStyle/>
        <a:p>
          <a:r>
            <a:rPr lang="en-US"/>
            <a:t>Planning</a:t>
          </a:r>
        </a:p>
      </dgm:t>
    </dgm:pt>
    <dgm:pt modelId="{5AE894D6-3603-4E81-9988-24F11F0C776D}" type="parTrans" cxnId="{2DBE46FF-494D-4927-8371-83A80EC9EE86}">
      <dgm:prSet/>
      <dgm:spPr/>
      <dgm:t>
        <a:bodyPr/>
        <a:lstStyle/>
        <a:p>
          <a:endParaRPr lang="en-US"/>
        </a:p>
      </dgm:t>
    </dgm:pt>
    <dgm:pt modelId="{89131EBA-09BB-429A-93BB-4F2C5F9D150C}" type="sibTrans" cxnId="{2DBE46FF-494D-4927-8371-83A80EC9EE86}">
      <dgm:prSet/>
      <dgm:spPr/>
      <dgm:t>
        <a:bodyPr/>
        <a:lstStyle/>
        <a:p>
          <a:endParaRPr lang="en-US"/>
        </a:p>
      </dgm:t>
    </dgm:pt>
    <dgm:pt modelId="{77B1ADCF-3762-480C-B60F-447BAE3CA170}">
      <dgm:prSet/>
      <dgm:spPr/>
      <dgm:t>
        <a:bodyPr/>
        <a:lstStyle/>
        <a:p>
          <a:r>
            <a:rPr lang="en-US"/>
            <a:t>Proper planning</a:t>
          </a:r>
        </a:p>
      </dgm:t>
    </dgm:pt>
    <dgm:pt modelId="{851A5923-DDF7-4515-8FB3-462C9761A79F}" type="parTrans" cxnId="{BC5371A8-7E89-464D-9890-1525FDE5E9DC}">
      <dgm:prSet/>
      <dgm:spPr/>
      <dgm:t>
        <a:bodyPr/>
        <a:lstStyle/>
        <a:p>
          <a:endParaRPr lang="en-US"/>
        </a:p>
      </dgm:t>
    </dgm:pt>
    <dgm:pt modelId="{1034C7D6-7FE5-44D1-A6AE-6F0638A26886}" type="sibTrans" cxnId="{BC5371A8-7E89-464D-9890-1525FDE5E9DC}">
      <dgm:prSet/>
      <dgm:spPr/>
      <dgm:t>
        <a:bodyPr/>
        <a:lstStyle/>
        <a:p>
          <a:endParaRPr lang="en-US"/>
        </a:p>
      </dgm:t>
    </dgm:pt>
    <dgm:pt modelId="{1ABA4E12-AA28-4292-A7F2-672908CF4DDC}">
      <dgm:prSet/>
      <dgm:spPr/>
      <dgm:t>
        <a:bodyPr/>
        <a:lstStyle/>
        <a:p>
          <a:r>
            <a:rPr lang="en-US"/>
            <a:t>Setting</a:t>
          </a:r>
        </a:p>
      </dgm:t>
    </dgm:pt>
    <dgm:pt modelId="{1CEB6E55-39B6-43D9-A222-130DF93E7C25}" type="parTrans" cxnId="{135E4F92-71FF-4250-8B73-936DAF020A65}">
      <dgm:prSet/>
      <dgm:spPr/>
      <dgm:t>
        <a:bodyPr/>
        <a:lstStyle/>
        <a:p>
          <a:endParaRPr lang="en-US"/>
        </a:p>
      </dgm:t>
    </dgm:pt>
    <dgm:pt modelId="{1740CBAE-286D-46B2-B18A-CE7C5E3C8B33}" type="sibTrans" cxnId="{135E4F92-71FF-4250-8B73-936DAF020A65}">
      <dgm:prSet/>
      <dgm:spPr/>
      <dgm:t>
        <a:bodyPr/>
        <a:lstStyle/>
        <a:p>
          <a:endParaRPr lang="en-US"/>
        </a:p>
      </dgm:t>
    </dgm:pt>
    <dgm:pt modelId="{9DDAE7FB-6543-4690-B8BC-BABA1B820A70}">
      <dgm:prSet/>
      <dgm:spPr/>
      <dgm:t>
        <a:bodyPr/>
        <a:lstStyle/>
        <a:p>
          <a:r>
            <a:rPr lang="en-US"/>
            <a:t>Setting goals</a:t>
          </a:r>
        </a:p>
      </dgm:t>
    </dgm:pt>
    <dgm:pt modelId="{3245D808-1BCA-4AB4-B4D9-CB8003405C40}" type="parTrans" cxnId="{19927BEB-EFE1-406C-8045-13688DD1E4EB}">
      <dgm:prSet/>
      <dgm:spPr/>
      <dgm:t>
        <a:bodyPr/>
        <a:lstStyle/>
        <a:p>
          <a:endParaRPr lang="en-US"/>
        </a:p>
      </dgm:t>
    </dgm:pt>
    <dgm:pt modelId="{42CD6F16-AB44-4CAF-91BC-CEA15B21DA25}" type="sibTrans" cxnId="{19927BEB-EFE1-406C-8045-13688DD1E4EB}">
      <dgm:prSet/>
      <dgm:spPr/>
      <dgm:t>
        <a:bodyPr/>
        <a:lstStyle/>
        <a:p>
          <a:endParaRPr lang="en-US"/>
        </a:p>
      </dgm:t>
    </dgm:pt>
    <dgm:pt modelId="{CABB2B7B-827B-4B02-BD89-8EBBF93D4053}">
      <dgm:prSet/>
      <dgm:spPr/>
      <dgm:t>
        <a:bodyPr/>
        <a:lstStyle/>
        <a:p>
          <a:r>
            <a:rPr lang="en-US"/>
            <a:t>Setting</a:t>
          </a:r>
        </a:p>
      </dgm:t>
    </dgm:pt>
    <dgm:pt modelId="{C16E700A-725F-486A-861C-9B1ABE0D5DD2}" type="parTrans" cxnId="{EA76D759-E4C7-4910-8F95-48D978C263B8}">
      <dgm:prSet/>
      <dgm:spPr/>
      <dgm:t>
        <a:bodyPr/>
        <a:lstStyle/>
        <a:p>
          <a:endParaRPr lang="en-US"/>
        </a:p>
      </dgm:t>
    </dgm:pt>
    <dgm:pt modelId="{541B9F26-7C8B-4F89-B63D-C87A89A279DB}" type="sibTrans" cxnId="{EA76D759-E4C7-4910-8F95-48D978C263B8}">
      <dgm:prSet/>
      <dgm:spPr/>
      <dgm:t>
        <a:bodyPr/>
        <a:lstStyle/>
        <a:p>
          <a:endParaRPr lang="en-US"/>
        </a:p>
      </dgm:t>
    </dgm:pt>
    <dgm:pt modelId="{C7595747-139E-4D91-9051-2348D0254CE2}">
      <dgm:prSet/>
      <dgm:spPr/>
      <dgm:t>
        <a:bodyPr/>
        <a:lstStyle/>
        <a:p>
          <a:r>
            <a:rPr lang="en-US"/>
            <a:t>Setting deadlines</a:t>
          </a:r>
        </a:p>
      </dgm:t>
    </dgm:pt>
    <dgm:pt modelId="{83D6347D-DE38-4E5F-A927-17318FA2E4DE}" type="parTrans" cxnId="{AC461F99-013F-448D-A7B8-A601EDF64B28}">
      <dgm:prSet/>
      <dgm:spPr/>
      <dgm:t>
        <a:bodyPr/>
        <a:lstStyle/>
        <a:p>
          <a:endParaRPr lang="en-US"/>
        </a:p>
      </dgm:t>
    </dgm:pt>
    <dgm:pt modelId="{B39D1EC5-4D57-4864-AFA1-33C495D25C79}" type="sibTrans" cxnId="{AC461F99-013F-448D-A7B8-A601EDF64B28}">
      <dgm:prSet/>
      <dgm:spPr/>
      <dgm:t>
        <a:bodyPr/>
        <a:lstStyle/>
        <a:p>
          <a:endParaRPr lang="en-US"/>
        </a:p>
      </dgm:t>
    </dgm:pt>
    <dgm:pt modelId="{808470BD-1C4C-487C-B21A-76CD80AD2863}" type="pres">
      <dgm:prSet presAssocID="{50F43035-4DAD-4707-BC69-12C313325456}" presName="linear" presStyleCnt="0">
        <dgm:presLayoutVars>
          <dgm:animLvl val="lvl"/>
          <dgm:resizeHandles val="exact"/>
        </dgm:presLayoutVars>
      </dgm:prSet>
      <dgm:spPr/>
    </dgm:pt>
    <dgm:pt modelId="{F45A9B4D-6E9E-466C-BCD0-40C53355C2A4}" type="pres">
      <dgm:prSet presAssocID="{027A6498-37A3-4D71-8755-3211D61628F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3A5CAE1-8D3D-4FE5-B1B6-4F31A5650CE4}" type="pres">
      <dgm:prSet presAssocID="{027A6498-37A3-4D71-8755-3211D61628FB}" presName="childText" presStyleLbl="revTx" presStyleIdx="0" presStyleCnt="3">
        <dgm:presLayoutVars>
          <dgm:bulletEnabled val="1"/>
        </dgm:presLayoutVars>
      </dgm:prSet>
      <dgm:spPr/>
    </dgm:pt>
    <dgm:pt modelId="{CC2E43BA-0791-4EBA-93CD-8D80FDA9A0CD}" type="pres">
      <dgm:prSet presAssocID="{1ABA4E12-AA28-4292-A7F2-672908CF4DD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008E14A-9FE0-46B6-972C-6D2247F69F12}" type="pres">
      <dgm:prSet presAssocID="{1ABA4E12-AA28-4292-A7F2-672908CF4DDC}" presName="childText" presStyleLbl="revTx" presStyleIdx="1" presStyleCnt="3">
        <dgm:presLayoutVars>
          <dgm:bulletEnabled val="1"/>
        </dgm:presLayoutVars>
      </dgm:prSet>
      <dgm:spPr/>
    </dgm:pt>
    <dgm:pt modelId="{49BD3D30-A96A-4E14-B63E-CD73797BA1C3}" type="pres">
      <dgm:prSet presAssocID="{CABB2B7B-827B-4B02-BD89-8EBBF93D405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8F92239-978D-4DB3-8D17-9E9EBA5D6BCE}" type="pres">
      <dgm:prSet presAssocID="{CABB2B7B-827B-4B02-BD89-8EBBF93D4053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691063E-E453-4453-B50F-BF4671E2B71C}" type="presOf" srcId="{50F43035-4DAD-4707-BC69-12C313325456}" destId="{808470BD-1C4C-487C-B21A-76CD80AD2863}" srcOrd="0" destOrd="0" presId="urn:microsoft.com/office/officeart/2005/8/layout/vList2"/>
    <dgm:cxn modelId="{C4D47365-51D9-4696-88CD-5C3D1F0D0FE2}" type="presOf" srcId="{C7595747-139E-4D91-9051-2348D0254CE2}" destId="{E8F92239-978D-4DB3-8D17-9E9EBA5D6BCE}" srcOrd="0" destOrd="0" presId="urn:microsoft.com/office/officeart/2005/8/layout/vList2"/>
    <dgm:cxn modelId="{E87E196A-9E37-49DE-89E3-C80E068C8B22}" type="presOf" srcId="{77B1ADCF-3762-480C-B60F-447BAE3CA170}" destId="{73A5CAE1-8D3D-4FE5-B1B6-4F31A5650CE4}" srcOrd="0" destOrd="0" presId="urn:microsoft.com/office/officeart/2005/8/layout/vList2"/>
    <dgm:cxn modelId="{EA76D759-E4C7-4910-8F95-48D978C263B8}" srcId="{50F43035-4DAD-4707-BC69-12C313325456}" destId="{CABB2B7B-827B-4B02-BD89-8EBBF93D4053}" srcOrd="2" destOrd="0" parTransId="{C16E700A-725F-486A-861C-9B1ABE0D5DD2}" sibTransId="{541B9F26-7C8B-4F89-B63D-C87A89A279DB}"/>
    <dgm:cxn modelId="{135E4F92-71FF-4250-8B73-936DAF020A65}" srcId="{50F43035-4DAD-4707-BC69-12C313325456}" destId="{1ABA4E12-AA28-4292-A7F2-672908CF4DDC}" srcOrd="1" destOrd="0" parTransId="{1CEB6E55-39B6-43D9-A222-130DF93E7C25}" sibTransId="{1740CBAE-286D-46B2-B18A-CE7C5E3C8B33}"/>
    <dgm:cxn modelId="{AC461F99-013F-448D-A7B8-A601EDF64B28}" srcId="{CABB2B7B-827B-4B02-BD89-8EBBF93D4053}" destId="{C7595747-139E-4D91-9051-2348D0254CE2}" srcOrd="0" destOrd="0" parTransId="{83D6347D-DE38-4E5F-A927-17318FA2E4DE}" sibTransId="{B39D1EC5-4D57-4864-AFA1-33C495D25C79}"/>
    <dgm:cxn modelId="{24D9979B-FF78-4200-9934-5D260C8CDDAD}" type="presOf" srcId="{9DDAE7FB-6543-4690-B8BC-BABA1B820A70}" destId="{8008E14A-9FE0-46B6-972C-6D2247F69F12}" srcOrd="0" destOrd="0" presId="urn:microsoft.com/office/officeart/2005/8/layout/vList2"/>
    <dgm:cxn modelId="{BC5371A8-7E89-464D-9890-1525FDE5E9DC}" srcId="{027A6498-37A3-4D71-8755-3211D61628FB}" destId="{77B1ADCF-3762-480C-B60F-447BAE3CA170}" srcOrd="0" destOrd="0" parTransId="{851A5923-DDF7-4515-8FB3-462C9761A79F}" sibTransId="{1034C7D6-7FE5-44D1-A6AE-6F0638A26886}"/>
    <dgm:cxn modelId="{FCCFEDBB-1130-4349-80B9-DF101769FA2A}" type="presOf" srcId="{CABB2B7B-827B-4B02-BD89-8EBBF93D4053}" destId="{49BD3D30-A96A-4E14-B63E-CD73797BA1C3}" srcOrd="0" destOrd="0" presId="urn:microsoft.com/office/officeart/2005/8/layout/vList2"/>
    <dgm:cxn modelId="{931B53C9-9622-46B5-8EF5-3BC00D5408F1}" type="presOf" srcId="{027A6498-37A3-4D71-8755-3211D61628FB}" destId="{F45A9B4D-6E9E-466C-BCD0-40C53355C2A4}" srcOrd="0" destOrd="0" presId="urn:microsoft.com/office/officeart/2005/8/layout/vList2"/>
    <dgm:cxn modelId="{FFDBDFDB-B46F-4A7C-A6A4-65D6CADEAAFC}" type="presOf" srcId="{1ABA4E12-AA28-4292-A7F2-672908CF4DDC}" destId="{CC2E43BA-0791-4EBA-93CD-8D80FDA9A0CD}" srcOrd="0" destOrd="0" presId="urn:microsoft.com/office/officeart/2005/8/layout/vList2"/>
    <dgm:cxn modelId="{19927BEB-EFE1-406C-8045-13688DD1E4EB}" srcId="{1ABA4E12-AA28-4292-A7F2-672908CF4DDC}" destId="{9DDAE7FB-6543-4690-B8BC-BABA1B820A70}" srcOrd="0" destOrd="0" parTransId="{3245D808-1BCA-4AB4-B4D9-CB8003405C40}" sibTransId="{42CD6F16-AB44-4CAF-91BC-CEA15B21DA25}"/>
    <dgm:cxn modelId="{2DBE46FF-494D-4927-8371-83A80EC9EE86}" srcId="{50F43035-4DAD-4707-BC69-12C313325456}" destId="{027A6498-37A3-4D71-8755-3211D61628FB}" srcOrd="0" destOrd="0" parTransId="{5AE894D6-3603-4E81-9988-24F11F0C776D}" sibTransId="{89131EBA-09BB-429A-93BB-4F2C5F9D150C}"/>
    <dgm:cxn modelId="{794B850E-3417-41A7-A216-5097653F4E44}" type="presParOf" srcId="{808470BD-1C4C-487C-B21A-76CD80AD2863}" destId="{F45A9B4D-6E9E-466C-BCD0-40C53355C2A4}" srcOrd="0" destOrd="0" presId="urn:microsoft.com/office/officeart/2005/8/layout/vList2"/>
    <dgm:cxn modelId="{91BE35FD-BF55-4EF5-9408-07EB08589182}" type="presParOf" srcId="{808470BD-1C4C-487C-B21A-76CD80AD2863}" destId="{73A5CAE1-8D3D-4FE5-B1B6-4F31A5650CE4}" srcOrd="1" destOrd="0" presId="urn:microsoft.com/office/officeart/2005/8/layout/vList2"/>
    <dgm:cxn modelId="{AC47ACBD-C62C-4E78-9280-7EEB486369B0}" type="presParOf" srcId="{808470BD-1C4C-487C-B21A-76CD80AD2863}" destId="{CC2E43BA-0791-4EBA-93CD-8D80FDA9A0CD}" srcOrd="2" destOrd="0" presId="urn:microsoft.com/office/officeart/2005/8/layout/vList2"/>
    <dgm:cxn modelId="{C890D403-99CA-43F4-AEFE-E0702553CF1D}" type="presParOf" srcId="{808470BD-1C4C-487C-B21A-76CD80AD2863}" destId="{8008E14A-9FE0-46B6-972C-6D2247F69F12}" srcOrd="3" destOrd="0" presId="urn:microsoft.com/office/officeart/2005/8/layout/vList2"/>
    <dgm:cxn modelId="{17C52A21-0996-41B0-9DB0-ADC292261C8B}" type="presParOf" srcId="{808470BD-1C4C-487C-B21A-76CD80AD2863}" destId="{49BD3D30-A96A-4E14-B63E-CD73797BA1C3}" srcOrd="4" destOrd="0" presId="urn:microsoft.com/office/officeart/2005/8/layout/vList2"/>
    <dgm:cxn modelId="{B49BC4C7-450D-4EEC-9008-CF4C7F86F6B4}" type="presParOf" srcId="{808470BD-1C4C-487C-B21A-76CD80AD2863}" destId="{E8F92239-978D-4DB3-8D17-9E9EBA5D6BCE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99988D-406C-4D52-AE4A-B3EFC5FE71A5}" type="doc">
      <dgm:prSet loTypeId="urn:microsoft.com/office/officeart/2005/8/layout/vList5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95FF1E0-8647-44E0-95BF-564C69CD9B5A}">
      <dgm:prSet/>
      <dgm:spPr/>
      <dgm:t>
        <a:bodyPr/>
        <a:lstStyle/>
        <a:p>
          <a:pPr>
            <a:defRPr b="1"/>
          </a:pPr>
          <a:r>
            <a:rPr lang="en-US"/>
            <a:t>Set</a:t>
          </a:r>
        </a:p>
      </dgm:t>
    </dgm:pt>
    <dgm:pt modelId="{2D5A4DA4-0E33-4A22-A118-E1375B5959BD}" type="parTrans" cxnId="{8CA4B9AD-133E-4914-B9E0-4794F2E0EEAA}">
      <dgm:prSet/>
      <dgm:spPr/>
      <dgm:t>
        <a:bodyPr/>
        <a:lstStyle/>
        <a:p>
          <a:endParaRPr lang="en-US"/>
        </a:p>
      </dgm:t>
    </dgm:pt>
    <dgm:pt modelId="{19C12FC1-C314-42AE-8522-36D5107AE493}" type="sibTrans" cxnId="{8CA4B9AD-133E-4914-B9E0-4794F2E0EEAA}">
      <dgm:prSet/>
      <dgm:spPr/>
      <dgm:t>
        <a:bodyPr/>
        <a:lstStyle/>
        <a:p>
          <a:endParaRPr lang="en-US"/>
        </a:p>
      </dgm:t>
    </dgm:pt>
    <dgm:pt modelId="{55EEC4EB-C6FD-4C91-8A9B-2E21D19257A0}">
      <dgm:prSet/>
      <dgm:spPr/>
      <dgm:t>
        <a:bodyPr/>
        <a:lstStyle/>
        <a:p>
          <a:r>
            <a:rPr lang="en-US"/>
            <a:t>Set Goals</a:t>
          </a:r>
        </a:p>
      </dgm:t>
    </dgm:pt>
    <dgm:pt modelId="{1DB26565-B9D0-4CF5-AC6B-EA6406455272}" type="parTrans" cxnId="{EAA889C9-9737-4F25-BB7B-976C8306E1A7}">
      <dgm:prSet/>
      <dgm:spPr/>
      <dgm:t>
        <a:bodyPr/>
        <a:lstStyle/>
        <a:p>
          <a:endParaRPr lang="en-US"/>
        </a:p>
      </dgm:t>
    </dgm:pt>
    <dgm:pt modelId="{D8A142D0-AC7D-484D-995E-025A33C6134A}" type="sibTrans" cxnId="{EAA889C9-9737-4F25-BB7B-976C8306E1A7}">
      <dgm:prSet/>
      <dgm:spPr/>
      <dgm:t>
        <a:bodyPr/>
        <a:lstStyle/>
        <a:p>
          <a:endParaRPr lang="en-US"/>
        </a:p>
      </dgm:t>
    </dgm:pt>
    <dgm:pt modelId="{63D17F4E-5E02-4025-8B18-B6ADE66B8F22}">
      <dgm:prSet/>
      <dgm:spPr/>
      <dgm:t>
        <a:bodyPr/>
        <a:lstStyle/>
        <a:p>
          <a:pPr>
            <a:defRPr b="1"/>
          </a:pPr>
          <a:r>
            <a:rPr lang="en-US"/>
            <a:t>Set</a:t>
          </a:r>
        </a:p>
      </dgm:t>
    </dgm:pt>
    <dgm:pt modelId="{13F9B4EC-B7E3-4B16-9844-7B6C862D00B4}" type="parTrans" cxnId="{FA5F9116-DF18-4C90-9288-698AE74B314F}">
      <dgm:prSet/>
      <dgm:spPr/>
      <dgm:t>
        <a:bodyPr/>
        <a:lstStyle/>
        <a:p>
          <a:endParaRPr lang="en-US"/>
        </a:p>
      </dgm:t>
    </dgm:pt>
    <dgm:pt modelId="{7BD6ECC4-5927-44A3-B206-4FCFC7A2C08F}" type="sibTrans" cxnId="{FA5F9116-DF18-4C90-9288-698AE74B314F}">
      <dgm:prSet/>
      <dgm:spPr/>
      <dgm:t>
        <a:bodyPr/>
        <a:lstStyle/>
        <a:p>
          <a:endParaRPr lang="en-US"/>
        </a:p>
      </dgm:t>
    </dgm:pt>
    <dgm:pt modelId="{D6C24D2C-E6B1-41D1-9CAC-339E944D7002}">
      <dgm:prSet/>
      <dgm:spPr/>
      <dgm:t>
        <a:bodyPr/>
        <a:lstStyle/>
        <a:p>
          <a:r>
            <a:rPr lang="en-US"/>
            <a:t>Set schedule</a:t>
          </a:r>
        </a:p>
      </dgm:t>
    </dgm:pt>
    <dgm:pt modelId="{FDCA106C-981F-4CFB-903C-235B715FFCDA}" type="parTrans" cxnId="{6F46DFA4-CAF8-4374-BF09-D8F3427472EB}">
      <dgm:prSet/>
      <dgm:spPr/>
      <dgm:t>
        <a:bodyPr/>
        <a:lstStyle/>
        <a:p>
          <a:endParaRPr lang="en-US"/>
        </a:p>
      </dgm:t>
    </dgm:pt>
    <dgm:pt modelId="{0797FE5A-F499-4645-B4BD-60E93123D86A}" type="sibTrans" cxnId="{6F46DFA4-CAF8-4374-BF09-D8F3427472EB}">
      <dgm:prSet/>
      <dgm:spPr/>
      <dgm:t>
        <a:bodyPr/>
        <a:lstStyle/>
        <a:p>
          <a:endParaRPr lang="en-US"/>
        </a:p>
      </dgm:t>
    </dgm:pt>
    <dgm:pt modelId="{69887192-C1F3-42F5-BD51-8A4C4D23E1C2}">
      <dgm:prSet/>
      <dgm:spPr/>
      <dgm:t>
        <a:bodyPr/>
        <a:lstStyle/>
        <a:p>
          <a:pPr>
            <a:defRPr b="1"/>
          </a:pPr>
          <a:r>
            <a:rPr lang="en-US"/>
            <a:t>Revisit and revise</a:t>
          </a:r>
        </a:p>
      </dgm:t>
    </dgm:pt>
    <dgm:pt modelId="{7FF25FC7-0B49-4717-8ACC-C4F8B7C232FA}" type="parTrans" cxnId="{87B8FBE0-F63E-4D9A-8732-EC1AD5122808}">
      <dgm:prSet/>
      <dgm:spPr/>
      <dgm:t>
        <a:bodyPr/>
        <a:lstStyle/>
        <a:p>
          <a:endParaRPr lang="en-US"/>
        </a:p>
      </dgm:t>
    </dgm:pt>
    <dgm:pt modelId="{0FC912C0-0EF4-402A-83C7-A66C178DFB11}" type="sibTrans" cxnId="{87B8FBE0-F63E-4D9A-8732-EC1AD5122808}">
      <dgm:prSet/>
      <dgm:spPr/>
      <dgm:t>
        <a:bodyPr/>
        <a:lstStyle/>
        <a:p>
          <a:endParaRPr lang="en-US"/>
        </a:p>
      </dgm:t>
    </dgm:pt>
    <dgm:pt modelId="{D33A78DB-13B4-468B-9D86-5B93B20AD8F8}">
      <dgm:prSet/>
      <dgm:spPr/>
      <dgm:t>
        <a:bodyPr/>
        <a:lstStyle/>
        <a:p>
          <a:r>
            <a:rPr lang="en-US"/>
            <a:t>Revisit and revise your plan</a:t>
          </a:r>
        </a:p>
      </dgm:t>
    </dgm:pt>
    <dgm:pt modelId="{21B117E2-E531-4A5C-9FED-0C1A8E132AC1}" type="parTrans" cxnId="{36BAB154-00AA-42FF-BA10-AD59AEE44A28}">
      <dgm:prSet/>
      <dgm:spPr/>
      <dgm:t>
        <a:bodyPr/>
        <a:lstStyle/>
        <a:p>
          <a:endParaRPr lang="en-US"/>
        </a:p>
      </dgm:t>
    </dgm:pt>
    <dgm:pt modelId="{6CF049D3-ECF7-4580-91B3-5DD4A0F1166F}" type="sibTrans" cxnId="{36BAB154-00AA-42FF-BA10-AD59AEE44A28}">
      <dgm:prSet/>
      <dgm:spPr/>
      <dgm:t>
        <a:bodyPr/>
        <a:lstStyle/>
        <a:p>
          <a:endParaRPr lang="en-US"/>
        </a:p>
      </dgm:t>
    </dgm:pt>
    <dgm:pt modelId="{3687D011-67E8-4162-A2AB-A83D3339DCBA}" type="pres">
      <dgm:prSet presAssocID="{3999988D-406C-4D52-AE4A-B3EFC5FE71A5}" presName="Name0" presStyleCnt="0">
        <dgm:presLayoutVars>
          <dgm:dir/>
          <dgm:animLvl val="lvl"/>
          <dgm:resizeHandles val="exact"/>
        </dgm:presLayoutVars>
      </dgm:prSet>
      <dgm:spPr/>
    </dgm:pt>
    <dgm:pt modelId="{4B3EFCBE-F1D7-430D-B265-1CFEAEDAC710}" type="pres">
      <dgm:prSet presAssocID="{395FF1E0-8647-44E0-95BF-564C69CD9B5A}" presName="linNode" presStyleCnt="0"/>
      <dgm:spPr/>
    </dgm:pt>
    <dgm:pt modelId="{22612AAC-E895-4089-8CF8-B23F2CD6680A}" type="pres">
      <dgm:prSet presAssocID="{395FF1E0-8647-44E0-95BF-564C69CD9B5A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5DB6FB61-21B8-436B-B839-06D4700476C4}" type="pres">
      <dgm:prSet presAssocID="{395FF1E0-8647-44E0-95BF-564C69CD9B5A}" presName="descendantText" presStyleLbl="alignAccFollowNode1" presStyleIdx="0" presStyleCnt="3">
        <dgm:presLayoutVars>
          <dgm:bulletEnabled val="1"/>
        </dgm:presLayoutVars>
      </dgm:prSet>
      <dgm:spPr/>
    </dgm:pt>
    <dgm:pt modelId="{A17D89A6-E1E0-47CF-AA68-01A436D579B1}" type="pres">
      <dgm:prSet presAssocID="{19C12FC1-C314-42AE-8522-36D5107AE493}" presName="sp" presStyleCnt="0"/>
      <dgm:spPr/>
    </dgm:pt>
    <dgm:pt modelId="{270BDFD1-2CB1-48B4-8C7E-6741EC92D5E6}" type="pres">
      <dgm:prSet presAssocID="{63D17F4E-5E02-4025-8B18-B6ADE66B8F22}" presName="linNode" presStyleCnt="0"/>
      <dgm:spPr/>
    </dgm:pt>
    <dgm:pt modelId="{B599602C-F74A-4E63-9029-02951F5927A2}" type="pres">
      <dgm:prSet presAssocID="{63D17F4E-5E02-4025-8B18-B6ADE66B8F2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9A9BC07-9FF7-4C51-A276-6144DDBE7AF6}" type="pres">
      <dgm:prSet presAssocID="{63D17F4E-5E02-4025-8B18-B6ADE66B8F22}" presName="descendantText" presStyleLbl="alignAccFollowNode1" presStyleIdx="1" presStyleCnt="3">
        <dgm:presLayoutVars>
          <dgm:bulletEnabled val="1"/>
        </dgm:presLayoutVars>
      </dgm:prSet>
      <dgm:spPr/>
    </dgm:pt>
    <dgm:pt modelId="{CC3F67D7-1083-4C63-A45D-B84D1152E07B}" type="pres">
      <dgm:prSet presAssocID="{7BD6ECC4-5927-44A3-B206-4FCFC7A2C08F}" presName="sp" presStyleCnt="0"/>
      <dgm:spPr/>
    </dgm:pt>
    <dgm:pt modelId="{0F8125EC-7FE9-4433-99F4-B9DFF163964E}" type="pres">
      <dgm:prSet presAssocID="{69887192-C1F3-42F5-BD51-8A4C4D23E1C2}" presName="linNode" presStyleCnt="0"/>
      <dgm:spPr/>
    </dgm:pt>
    <dgm:pt modelId="{D886F902-C61D-4945-95E8-5BED2DA3F49D}" type="pres">
      <dgm:prSet presAssocID="{69887192-C1F3-42F5-BD51-8A4C4D23E1C2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E2E940A3-B68C-4016-85B5-FE4C2F8D0D2B}" type="pres">
      <dgm:prSet presAssocID="{69887192-C1F3-42F5-BD51-8A4C4D23E1C2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320A6908-66D8-4AC7-83B2-1041DC2A0C9B}" type="presOf" srcId="{395FF1E0-8647-44E0-95BF-564C69CD9B5A}" destId="{22612AAC-E895-4089-8CF8-B23F2CD6680A}" srcOrd="0" destOrd="0" presId="urn:microsoft.com/office/officeart/2005/8/layout/vList5"/>
    <dgm:cxn modelId="{FA5F9116-DF18-4C90-9288-698AE74B314F}" srcId="{3999988D-406C-4D52-AE4A-B3EFC5FE71A5}" destId="{63D17F4E-5E02-4025-8B18-B6ADE66B8F22}" srcOrd="1" destOrd="0" parTransId="{13F9B4EC-B7E3-4B16-9844-7B6C862D00B4}" sibTransId="{7BD6ECC4-5927-44A3-B206-4FCFC7A2C08F}"/>
    <dgm:cxn modelId="{47E8B85C-82ED-4E62-A680-5863FC00C904}" type="presOf" srcId="{3999988D-406C-4D52-AE4A-B3EFC5FE71A5}" destId="{3687D011-67E8-4162-A2AB-A83D3339DCBA}" srcOrd="0" destOrd="0" presId="urn:microsoft.com/office/officeart/2005/8/layout/vList5"/>
    <dgm:cxn modelId="{BE0B5B6E-0A6F-4A3C-8A5B-19FA637512B9}" type="presOf" srcId="{69887192-C1F3-42F5-BD51-8A4C4D23E1C2}" destId="{D886F902-C61D-4945-95E8-5BED2DA3F49D}" srcOrd="0" destOrd="0" presId="urn:microsoft.com/office/officeart/2005/8/layout/vList5"/>
    <dgm:cxn modelId="{36BAB154-00AA-42FF-BA10-AD59AEE44A28}" srcId="{69887192-C1F3-42F5-BD51-8A4C4D23E1C2}" destId="{D33A78DB-13B4-468B-9D86-5B93B20AD8F8}" srcOrd="0" destOrd="0" parTransId="{21B117E2-E531-4A5C-9FED-0C1A8E132AC1}" sibTransId="{6CF049D3-ECF7-4580-91B3-5DD4A0F1166F}"/>
    <dgm:cxn modelId="{E3C54F93-7B01-472B-95DC-50211F9F3072}" type="presOf" srcId="{D33A78DB-13B4-468B-9D86-5B93B20AD8F8}" destId="{E2E940A3-B68C-4016-85B5-FE4C2F8D0D2B}" srcOrd="0" destOrd="0" presId="urn:microsoft.com/office/officeart/2005/8/layout/vList5"/>
    <dgm:cxn modelId="{6F46DFA4-CAF8-4374-BF09-D8F3427472EB}" srcId="{63D17F4E-5E02-4025-8B18-B6ADE66B8F22}" destId="{D6C24D2C-E6B1-41D1-9CAC-339E944D7002}" srcOrd="0" destOrd="0" parTransId="{FDCA106C-981F-4CFB-903C-235B715FFCDA}" sibTransId="{0797FE5A-F499-4645-B4BD-60E93123D86A}"/>
    <dgm:cxn modelId="{B77A89A8-5073-4636-9F2E-6CEAD1136A8A}" type="presOf" srcId="{55EEC4EB-C6FD-4C91-8A9B-2E21D19257A0}" destId="{5DB6FB61-21B8-436B-B839-06D4700476C4}" srcOrd="0" destOrd="0" presId="urn:microsoft.com/office/officeart/2005/8/layout/vList5"/>
    <dgm:cxn modelId="{8CA4B9AD-133E-4914-B9E0-4794F2E0EEAA}" srcId="{3999988D-406C-4D52-AE4A-B3EFC5FE71A5}" destId="{395FF1E0-8647-44E0-95BF-564C69CD9B5A}" srcOrd="0" destOrd="0" parTransId="{2D5A4DA4-0E33-4A22-A118-E1375B5959BD}" sibTransId="{19C12FC1-C314-42AE-8522-36D5107AE493}"/>
    <dgm:cxn modelId="{EAA889C9-9737-4F25-BB7B-976C8306E1A7}" srcId="{395FF1E0-8647-44E0-95BF-564C69CD9B5A}" destId="{55EEC4EB-C6FD-4C91-8A9B-2E21D19257A0}" srcOrd="0" destOrd="0" parTransId="{1DB26565-B9D0-4CF5-AC6B-EA6406455272}" sibTransId="{D8A142D0-AC7D-484D-995E-025A33C6134A}"/>
    <dgm:cxn modelId="{EEC422DB-EDB9-4CED-BFCA-B65B87E1B084}" type="presOf" srcId="{63D17F4E-5E02-4025-8B18-B6ADE66B8F22}" destId="{B599602C-F74A-4E63-9029-02951F5927A2}" srcOrd="0" destOrd="0" presId="urn:microsoft.com/office/officeart/2005/8/layout/vList5"/>
    <dgm:cxn modelId="{EF8FFFDB-2707-4F5C-9AC4-AC5232E20958}" type="presOf" srcId="{D6C24D2C-E6B1-41D1-9CAC-339E944D7002}" destId="{09A9BC07-9FF7-4C51-A276-6144DDBE7AF6}" srcOrd="0" destOrd="0" presId="urn:microsoft.com/office/officeart/2005/8/layout/vList5"/>
    <dgm:cxn modelId="{87B8FBE0-F63E-4D9A-8732-EC1AD5122808}" srcId="{3999988D-406C-4D52-AE4A-B3EFC5FE71A5}" destId="{69887192-C1F3-42F5-BD51-8A4C4D23E1C2}" srcOrd="2" destOrd="0" parTransId="{7FF25FC7-0B49-4717-8ACC-C4F8B7C232FA}" sibTransId="{0FC912C0-0EF4-402A-83C7-A66C178DFB11}"/>
    <dgm:cxn modelId="{5BEF1BB0-7E46-4546-A4A0-840F0C7BD4CB}" type="presParOf" srcId="{3687D011-67E8-4162-A2AB-A83D3339DCBA}" destId="{4B3EFCBE-F1D7-430D-B265-1CFEAEDAC710}" srcOrd="0" destOrd="0" presId="urn:microsoft.com/office/officeart/2005/8/layout/vList5"/>
    <dgm:cxn modelId="{6D6C749D-2064-4B27-B966-D5C8E1BE6412}" type="presParOf" srcId="{4B3EFCBE-F1D7-430D-B265-1CFEAEDAC710}" destId="{22612AAC-E895-4089-8CF8-B23F2CD6680A}" srcOrd="0" destOrd="0" presId="urn:microsoft.com/office/officeart/2005/8/layout/vList5"/>
    <dgm:cxn modelId="{EFAC40CD-E082-4563-8015-9AC4BD15C2F6}" type="presParOf" srcId="{4B3EFCBE-F1D7-430D-B265-1CFEAEDAC710}" destId="{5DB6FB61-21B8-436B-B839-06D4700476C4}" srcOrd="1" destOrd="0" presId="urn:microsoft.com/office/officeart/2005/8/layout/vList5"/>
    <dgm:cxn modelId="{FDFA0892-0BCE-4F1F-8310-D537ADDA4230}" type="presParOf" srcId="{3687D011-67E8-4162-A2AB-A83D3339DCBA}" destId="{A17D89A6-E1E0-47CF-AA68-01A436D579B1}" srcOrd="1" destOrd="0" presId="urn:microsoft.com/office/officeart/2005/8/layout/vList5"/>
    <dgm:cxn modelId="{F53F7344-8AC5-4B37-9ED5-DEC012B7E69C}" type="presParOf" srcId="{3687D011-67E8-4162-A2AB-A83D3339DCBA}" destId="{270BDFD1-2CB1-48B4-8C7E-6741EC92D5E6}" srcOrd="2" destOrd="0" presId="urn:microsoft.com/office/officeart/2005/8/layout/vList5"/>
    <dgm:cxn modelId="{FB5D91B5-55F6-4A09-8675-4D556A0B51D3}" type="presParOf" srcId="{270BDFD1-2CB1-48B4-8C7E-6741EC92D5E6}" destId="{B599602C-F74A-4E63-9029-02951F5927A2}" srcOrd="0" destOrd="0" presId="urn:microsoft.com/office/officeart/2005/8/layout/vList5"/>
    <dgm:cxn modelId="{F0A4D960-4983-4517-A0B3-2C7CCF0B3479}" type="presParOf" srcId="{270BDFD1-2CB1-48B4-8C7E-6741EC92D5E6}" destId="{09A9BC07-9FF7-4C51-A276-6144DDBE7AF6}" srcOrd="1" destOrd="0" presId="urn:microsoft.com/office/officeart/2005/8/layout/vList5"/>
    <dgm:cxn modelId="{7ED029BC-B588-4582-8E0B-49B4E7B93C9B}" type="presParOf" srcId="{3687D011-67E8-4162-A2AB-A83D3339DCBA}" destId="{CC3F67D7-1083-4C63-A45D-B84D1152E07B}" srcOrd="3" destOrd="0" presId="urn:microsoft.com/office/officeart/2005/8/layout/vList5"/>
    <dgm:cxn modelId="{1338BB51-4C84-49E7-8BA3-C8401C2C5DB0}" type="presParOf" srcId="{3687D011-67E8-4162-A2AB-A83D3339DCBA}" destId="{0F8125EC-7FE9-4433-99F4-B9DFF163964E}" srcOrd="4" destOrd="0" presId="urn:microsoft.com/office/officeart/2005/8/layout/vList5"/>
    <dgm:cxn modelId="{E97D2471-06BA-4B2A-96EB-5CEDA9BA7C2C}" type="presParOf" srcId="{0F8125EC-7FE9-4433-99F4-B9DFF163964E}" destId="{D886F902-C61D-4945-95E8-5BED2DA3F49D}" srcOrd="0" destOrd="0" presId="urn:microsoft.com/office/officeart/2005/8/layout/vList5"/>
    <dgm:cxn modelId="{F05E23AE-EC2D-4DBF-A6BD-089D3CEC36CB}" type="presParOf" srcId="{0F8125EC-7FE9-4433-99F4-B9DFF163964E}" destId="{E2E940A3-B68C-4016-85B5-FE4C2F8D0D2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A9B4D-6E9E-466C-BCD0-40C53355C2A4}">
      <dsp:nvSpPr>
        <dsp:cNvPr id="0" name=""/>
        <dsp:cNvSpPr/>
      </dsp:nvSpPr>
      <dsp:spPr>
        <a:xfrm>
          <a:off x="0" y="40589"/>
          <a:ext cx="4512988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Planning</a:t>
          </a:r>
        </a:p>
      </dsp:txBody>
      <dsp:txXfrm>
        <a:off x="30842" y="71431"/>
        <a:ext cx="4451304" cy="570116"/>
      </dsp:txXfrm>
    </dsp:sp>
    <dsp:sp modelId="{73A5CAE1-8D3D-4FE5-B1B6-4F31A5650CE4}">
      <dsp:nvSpPr>
        <dsp:cNvPr id="0" name=""/>
        <dsp:cNvSpPr/>
      </dsp:nvSpPr>
      <dsp:spPr>
        <a:xfrm>
          <a:off x="0" y="672389"/>
          <a:ext cx="45129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Proper planning</a:t>
          </a:r>
        </a:p>
      </dsp:txBody>
      <dsp:txXfrm>
        <a:off x="0" y="672389"/>
        <a:ext cx="4512988" cy="447120"/>
      </dsp:txXfrm>
    </dsp:sp>
    <dsp:sp modelId="{CC2E43BA-0791-4EBA-93CD-8D80FDA9A0CD}">
      <dsp:nvSpPr>
        <dsp:cNvPr id="0" name=""/>
        <dsp:cNvSpPr/>
      </dsp:nvSpPr>
      <dsp:spPr>
        <a:xfrm>
          <a:off x="0" y="1119509"/>
          <a:ext cx="4512988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Setting</a:t>
          </a:r>
        </a:p>
      </dsp:txBody>
      <dsp:txXfrm>
        <a:off x="30842" y="1150351"/>
        <a:ext cx="4451304" cy="570116"/>
      </dsp:txXfrm>
    </dsp:sp>
    <dsp:sp modelId="{8008E14A-9FE0-46B6-972C-6D2247F69F12}">
      <dsp:nvSpPr>
        <dsp:cNvPr id="0" name=""/>
        <dsp:cNvSpPr/>
      </dsp:nvSpPr>
      <dsp:spPr>
        <a:xfrm>
          <a:off x="0" y="1751309"/>
          <a:ext cx="45129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Setting goals</a:t>
          </a:r>
        </a:p>
      </dsp:txBody>
      <dsp:txXfrm>
        <a:off x="0" y="1751309"/>
        <a:ext cx="4512988" cy="447120"/>
      </dsp:txXfrm>
    </dsp:sp>
    <dsp:sp modelId="{49BD3D30-A96A-4E14-B63E-CD73797BA1C3}">
      <dsp:nvSpPr>
        <dsp:cNvPr id="0" name=""/>
        <dsp:cNvSpPr/>
      </dsp:nvSpPr>
      <dsp:spPr>
        <a:xfrm>
          <a:off x="0" y="2198429"/>
          <a:ext cx="4512988" cy="63180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Setting</a:t>
          </a:r>
        </a:p>
      </dsp:txBody>
      <dsp:txXfrm>
        <a:off x="30842" y="2229271"/>
        <a:ext cx="4451304" cy="570116"/>
      </dsp:txXfrm>
    </dsp:sp>
    <dsp:sp modelId="{E8F92239-978D-4DB3-8D17-9E9EBA5D6BCE}">
      <dsp:nvSpPr>
        <dsp:cNvPr id="0" name=""/>
        <dsp:cNvSpPr/>
      </dsp:nvSpPr>
      <dsp:spPr>
        <a:xfrm>
          <a:off x="0" y="2830229"/>
          <a:ext cx="4512988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287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Setting deadlines</a:t>
          </a:r>
        </a:p>
      </dsp:txBody>
      <dsp:txXfrm>
        <a:off x="0" y="2830229"/>
        <a:ext cx="4512988" cy="447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6FB61-21B8-436B-B839-06D4700476C4}">
      <dsp:nvSpPr>
        <dsp:cNvPr id="0" name=""/>
        <dsp:cNvSpPr/>
      </dsp:nvSpPr>
      <dsp:spPr>
        <a:xfrm rot="5400000">
          <a:off x="2071222" y="-615203"/>
          <a:ext cx="918001" cy="238138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Set Goals</a:t>
          </a:r>
        </a:p>
      </dsp:txBody>
      <dsp:txXfrm rot="-5400000">
        <a:off x="1339530" y="161302"/>
        <a:ext cx="2336573" cy="828375"/>
      </dsp:txXfrm>
    </dsp:sp>
    <dsp:sp modelId="{22612AAC-E895-4089-8CF8-B23F2CD6680A}">
      <dsp:nvSpPr>
        <dsp:cNvPr id="0" name=""/>
        <dsp:cNvSpPr/>
      </dsp:nvSpPr>
      <dsp:spPr>
        <a:xfrm>
          <a:off x="0" y="1738"/>
          <a:ext cx="1339529" cy="11475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Set</a:t>
          </a:r>
        </a:p>
      </dsp:txBody>
      <dsp:txXfrm>
        <a:off x="56016" y="57754"/>
        <a:ext cx="1227497" cy="1035469"/>
      </dsp:txXfrm>
    </dsp:sp>
    <dsp:sp modelId="{09A9BC07-9FF7-4C51-A276-6144DDBE7AF6}">
      <dsp:nvSpPr>
        <dsp:cNvPr id="0" name=""/>
        <dsp:cNvSpPr/>
      </dsp:nvSpPr>
      <dsp:spPr>
        <a:xfrm rot="5400000">
          <a:off x="2071222" y="589673"/>
          <a:ext cx="918001" cy="238138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Set schedule</a:t>
          </a:r>
        </a:p>
      </dsp:txBody>
      <dsp:txXfrm rot="-5400000">
        <a:off x="1339530" y="1366179"/>
        <a:ext cx="2336573" cy="828375"/>
      </dsp:txXfrm>
    </dsp:sp>
    <dsp:sp modelId="{B599602C-F74A-4E63-9029-02951F5927A2}">
      <dsp:nvSpPr>
        <dsp:cNvPr id="0" name=""/>
        <dsp:cNvSpPr/>
      </dsp:nvSpPr>
      <dsp:spPr>
        <a:xfrm>
          <a:off x="0" y="1206615"/>
          <a:ext cx="1339529" cy="11475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Set</a:t>
          </a:r>
        </a:p>
      </dsp:txBody>
      <dsp:txXfrm>
        <a:off x="56016" y="1262631"/>
        <a:ext cx="1227497" cy="1035469"/>
      </dsp:txXfrm>
    </dsp:sp>
    <dsp:sp modelId="{E2E940A3-B68C-4016-85B5-FE4C2F8D0D2B}">
      <dsp:nvSpPr>
        <dsp:cNvPr id="0" name=""/>
        <dsp:cNvSpPr/>
      </dsp:nvSpPr>
      <dsp:spPr>
        <a:xfrm rot="5400000">
          <a:off x="2071222" y="1794550"/>
          <a:ext cx="918001" cy="2381386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Revisit and revise your plan</a:t>
          </a:r>
        </a:p>
      </dsp:txBody>
      <dsp:txXfrm rot="-5400000">
        <a:off x="1339530" y="2571056"/>
        <a:ext cx="2336573" cy="828375"/>
      </dsp:txXfrm>
    </dsp:sp>
    <dsp:sp modelId="{D886F902-C61D-4945-95E8-5BED2DA3F49D}">
      <dsp:nvSpPr>
        <dsp:cNvPr id="0" name=""/>
        <dsp:cNvSpPr/>
      </dsp:nvSpPr>
      <dsp:spPr>
        <a:xfrm>
          <a:off x="0" y="2411492"/>
          <a:ext cx="1339529" cy="114750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Revisit and revise</a:t>
          </a:r>
        </a:p>
      </dsp:txBody>
      <dsp:txXfrm>
        <a:off x="56016" y="2467508"/>
        <a:ext cx="1227497" cy="1035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8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855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539987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16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15971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4034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12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735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81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35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336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61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67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884F1-FFEA-405F-9602-3DCA865EDA4E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53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5398-C628-478A-822A-BE6CBC515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553712"/>
            <a:ext cx="8288032" cy="1096316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TIME MANAGEMENT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149CD5F4-3268-4640-B3AC-84D424CF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424" y="934222"/>
            <a:ext cx="5279120" cy="329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873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CCF4581-C8EE-4E7B-B1C8-24604E6C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US"/>
              <a:t>Time Management Means?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C13B9-DBE8-4F38-8AE5-C3052C0D9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Time Management refers to managing</a:t>
            </a:r>
          </a:p>
          <a:p>
            <a:pPr marL="0" indent="0">
              <a:buNone/>
            </a:pPr>
            <a:r>
              <a:rPr lang="en-US" dirty="0"/>
              <a:t>   time effectively so that right time</a:t>
            </a:r>
          </a:p>
          <a:p>
            <a:pPr marL="0" indent="0">
              <a:buNone/>
            </a:pPr>
            <a:r>
              <a:rPr lang="en-US" dirty="0"/>
              <a:t>   is allocated to the right activity.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  <a:p>
            <a:endParaRPr lang="en-US" dirty="0"/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191A9D7-AED3-49B9-898C-6261A596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417" y="2159000"/>
            <a:ext cx="3145536" cy="1965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2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576E-1363-4A7E-91A1-16EAF830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/>
              <a:t>Why Time Management?</a:t>
            </a:r>
          </a:p>
        </p:txBody>
      </p:sp>
      <p:sp>
        <p:nvSpPr>
          <p:cNvPr id="60" name="Content Placeholder 36">
            <a:extLst>
              <a:ext uri="{FF2B5EF4-FFF2-40B4-BE49-F238E27FC236}">
                <a16:creationId xmlns:a16="http://schemas.microsoft.com/office/drawing/2014/main" id="{820C8E8C-BABF-4DDE-8CD1-0FCB91DE8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en-US" dirty="0"/>
              <a:t>To Reduce Stress</a:t>
            </a:r>
          </a:p>
          <a:p>
            <a:r>
              <a:rPr lang="en-US" dirty="0"/>
              <a:t>To Save Time</a:t>
            </a:r>
          </a:p>
          <a:p>
            <a:r>
              <a:rPr lang="en-US" dirty="0"/>
              <a:t>To Function Effectively</a:t>
            </a:r>
          </a:p>
          <a:p>
            <a:r>
              <a:rPr lang="en-US" dirty="0"/>
              <a:t>To have control</a:t>
            </a:r>
          </a:p>
          <a:p>
            <a:r>
              <a:rPr lang="en-US" dirty="0"/>
              <a:t>To increase results</a:t>
            </a:r>
          </a:p>
          <a:p>
            <a:r>
              <a:rPr lang="en-US" dirty="0"/>
              <a:t>To Control Health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Logo, company name&#10;&#10;Description automatically generated">
            <a:extLst>
              <a:ext uri="{FF2B5EF4-FFF2-40B4-BE49-F238E27FC236}">
                <a16:creationId xmlns:a16="http://schemas.microsoft.com/office/drawing/2014/main" id="{4F8143FA-5A4C-4C8A-A13D-2B6E7CDF33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79" r="5910" b="-3"/>
          <a:stretch/>
        </p:blipFill>
        <p:spPr>
          <a:xfrm>
            <a:off x="4654035" y="1529288"/>
            <a:ext cx="4602747" cy="32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3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5" name="Rectangle 176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6" name="Rectangle 178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7" name="Straight Connector 180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18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1" name="Isosceles Triangle 188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3" name="Isosceles Triangle 248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4" name="Freeform: Shape 250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47047-F1E5-4ED8-B9F6-EEF55C24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How to use time effectively?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BC8E82CF-58B2-4FF3-B727-5ADF296AC4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9455" b="8727"/>
          <a:stretch/>
        </p:blipFill>
        <p:spPr>
          <a:xfrm>
            <a:off x="757251" y="2388734"/>
            <a:ext cx="3856774" cy="2169431"/>
          </a:xfrm>
          <a:prstGeom prst="rect">
            <a:avLst/>
          </a:prstGeom>
        </p:spPr>
      </p:pic>
      <p:graphicFrame>
        <p:nvGraphicFramePr>
          <p:cNvPr id="77" name="Content Placeholder 2">
            <a:extLst>
              <a:ext uri="{FF2B5EF4-FFF2-40B4-BE49-F238E27FC236}">
                <a16:creationId xmlns:a16="http://schemas.microsoft.com/office/drawing/2014/main" id="{9ED17DC0-EF17-446C-BF38-D785F72EA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9893886"/>
              </p:ext>
            </p:extLst>
          </p:nvPr>
        </p:nvGraphicFramePr>
        <p:xfrm>
          <a:off x="7181725" y="2837329"/>
          <a:ext cx="4512988" cy="3317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43820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3D8E-EC1C-4399-97EF-F130577E6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US" sz="3300"/>
              <a:t>Steps to Managing Your Time</a:t>
            </a:r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E753F7CA-53A0-4F8D-8C87-0B9AD0E0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1738376"/>
            <a:ext cx="4602747" cy="287671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709B3E-C0D5-4C25-ACFE-0DC505FC7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7107571"/>
              </p:ext>
            </p:extLst>
          </p:nvPr>
        </p:nvGraphicFramePr>
        <p:xfrm>
          <a:off x="685167" y="2160589"/>
          <a:ext cx="3720916" cy="3560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7552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1565D3-04D6-4108-AD9D-4D49D1F92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Review</a:t>
            </a:r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15FB2E3E-2AE3-4BCF-AC2D-CE734F0D1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51" y="2268208"/>
            <a:ext cx="3856774" cy="24104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DAC75-1552-4ED0-AB07-45CAC2C79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Spend Right time to Right Activity</a:t>
            </a:r>
          </a:p>
          <a:p>
            <a:r>
              <a:rPr lang="en-US">
                <a:solidFill>
                  <a:srgbClr val="FFFFFF"/>
                </a:solidFill>
              </a:rPr>
              <a:t>Reduce Stress, and control things</a:t>
            </a:r>
          </a:p>
          <a:p>
            <a:r>
              <a:rPr lang="en-US">
                <a:solidFill>
                  <a:srgbClr val="FFFFFF"/>
                </a:solidFill>
              </a:rPr>
              <a:t>Planning, setting goals, deadlines</a:t>
            </a:r>
          </a:p>
          <a:p>
            <a:r>
              <a:rPr lang="en-US">
                <a:solidFill>
                  <a:srgbClr val="FFFFFF"/>
                </a:solidFill>
              </a:rPr>
              <a:t>Revisit your plan</a:t>
            </a:r>
          </a:p>
          <a:p>
            <a:r>
              <a:rPr lang="en-US">
                <a:solidFill>
                  <a:srgbClr val="FFFFFF"/>
                </a:solidFill>
              </a:rPr>
              <a:t>Revise your plan</a:t>
            </a:r>
          </a:p>
          <a:p>
            <a:r>
              <a:rPr lang="en-US">
                <a:solidFill>
                  <a:srgbClr val="FFFFFF"/>
                </a:solidFill>
              </a:rPr>
              <a:t>Managing time is managing health</a:t>
            </a:r>
          </a:p>
        </p:txBody>
      </p:sp>
    </p:spTree>
    <p:extLst>
      <p:ext uri="{BB962C8B-B14F-4D97-AF65-F5344CB8AC3E}">
        <p14:creationId xmlns:p14="http://schemas.microsoft.com/office/powerpoint/2010/main" val="113116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7667E5-3D28-4E13-A0FE-7589811A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F19CEFEA-C8E6-4142-91F4-F8A6659A8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3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455B2D-BAB7-438A-85DA-0266A24CB79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D8C6403A-684A-431F-8F36-A24C99E286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F95FD5-1F25-4FA5-84C8-2AB1AFB896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116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TIME MANAGEMENT</vt:lpstr>
      <vt:lpstr>Time Management Means?</vt:lpstr>
      <vt:lpstr>Why Time Management?</vt:lpstr>
      <vt:lpstr>How to use time effectively?</vt:lpstr>
      <vt:lpstr>Steps to Managing Your Time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</dc:title>
  <dc:creator>Annadasu Pavankumar</dc:creator>
  <cp:lastModifiedBy>Annadasu Pavankumar</cp:lastModifiedBy>
  <cp:revision>1</cp:revision>
  <dcterms:created xsi:type="dcterms:W3CDTF">2021-10-05T04:31:29Z</dcterms:created>
  <dcterms:modified xsi:type="dcterms:W3CDTF">2021-10-05T06:01:08Z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