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1" r:id="rId2"/>
    <p:sldMasterId id="2147483683" r:id="rId3"/>
  </p:sldMasterIdLst>
  <p:sldIdLst>
    <p:sldId id="256" r:id="rId4"/>
    <p:sldId id="260" r:id="rId5"/>
    <p:sldId id="263" r:id="rId6"/>
    <p:sldId id="264" r:id="rId7"/>
    <p:sldId id="265" r:id="rId8"/>
    <p:sldId id="266" r:id="rId9"/>
  </p:sldIdLst>
  <p:sldSz cx="12192000" cy="6858000"/>
  <p:notesSz cx="6858000" cy="9144000"/>
  <p:embeddedFontLst>
    <p:embeddedFont>
      <p:font typeface="Play" panose="020B0604020202020204" charset="0"/>
      <p:regular r:id="rId10"/>
      <p:bold r:id="rId11"/>
    </p:embeddedFont>
  </p:embeddedFontLst>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2.fntdata"/><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Master" Target="../slideMasters/slideMaster3.xml"/><Relationship Id="rId5" Type="http://schemas.openxmlformats.org/officeDocument/2006/relationships/tags" Target="../tags/tag137.xml"/><Relationship Id="rId4" Type="http://schemas.openxmlformats.org/officeDocument/2006/relationships/tags" Target="../tags/tag13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Master" Target="../slideMasters/slideMaster3.xml"/><Relationship Id="rId5" Type="http://schemas.openxmlformats.org/officeDocument/2006/relationships/tags" Target="../tags/tag142.xml"/><Relationship Id="rId4"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Master" Target="../slideMasters/slideMaster3.xml"/><Relationship Id="rId5" Type="http://schemas.openxmlformats.org/officeDocument/2006/relationships/tags" Target="../tags/tag147.xml"/><Relationship Id="rId4" Type="http://schemas.openxmlformats.org/officeDocument/2006/relationships/tags" Target="../tags/tag14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slideMaster" Target="../slideMasters/slideMaster3.xml"/><Relationship Id="rId4" Type="http://schemas.openxmlformats.org/officeDocument/2006/relationships/tags" Target="../tags/tag16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Master" Target="../slideMasters/slideMaster3.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slideMaster" Target="../slideMasters/slideMaster3.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Master" Target="../slideMasters/slideMaster3.xml"/><Relationship Id="rId5" Type="http://schemas.openxmlformats.org/officeDocument/2006/relationships/tags" Target="../tags/tag185.xml"/><Relationship Id="rId4" Type="http://schemas.openxmlformats.org/officeDocument/2006/relationships/tags" Target="../tags/tag184.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a:t>Click to edit Master title style</a:t>
            </a:r>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custDataLst>
              <p:tags r:id="rId3"/>
            </p:custDataLst>
          </p:nvPr>
        </p:nvSpPr>
        <p:spPr/>
        <p:txBody>
          <a:bodyPr/>
          <a:lstStyle/>
          <a:p>
            <a:fld id="{8CD5781B-63B2-4BEA-AC45-44030E8592BF}"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03D28529-CFC6-4D81-AD63-A94A407B8C55}"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9774773C-C3D2-48B9-8243-3C2F79004592}"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a:t>Click to edit Master title style</a:t>
            </a:r>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custDataLst>
              <p:tags r:id="rId3"/>
            </p:custDataLst>
          </p:nvPr>
        </p:nvSpPr>
        <p:spPr/>
        <p:txBody>
          <a:bodyPr/>
          <a:lstStyle/>
          <a:p>
            <a:fld id="{E213E0D3-1722-4122-A10F-DF78D8970FE9}"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854DE36A-09D6-4ABB-AC85-CDEF0AC93982}"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custDataLst>
              <p:tags r:id="rId3"/>
            </p:custDataLst>
          </p:nvPr>
        </p:nvSpPr>
        <p:spPr/>
        <p:txBody>
          <a:bodyPr/>
          <a:lstStyle/>
          <a:p>
            <a:fld id="{410EC311-3B10-4FA9-BE8D-F9401A445D8A}"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custDataLst>
              <p:tags r:id="rId4"/>
            </p:custDataLst>
          </p:nvPr>
        </p:nvSpPr>
        <p:spPr/>
        <p:txBody>
          <a:bodyPr/>
          <a:lstStyle/>
          <a:p>
            <a:fld id="{1DA28647-2A2C-44AF-B5FB-0B9552FD9BFC}"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custDataLst>
              <p:tags r:id="rId6"/>
            </p:custDataLst>
          </p:nvPr>
        </p:nvSpPr>
        <p:spPr/>
        <p:txBody>
          <a:bodyPr/>
          <a:lstStyle/>
          <a:p>
            <a:fld id="{A82DD1AD-009D-4250-9CF9-1EEE556662F0}" type="datetimeFigureOut">
              <a:rPr lang="en-US" smtClean="0"/>
              <a:t>3/2/2024</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
            <p:custDataLst>
              <p:tags r:id="rId2"/>
            </p:custDataLst>
          </p:nvPr>
        </p:nvSpPr>
        <p:spPr/>
        <p:txBody>
          <a:bodyPr/>
          <a:lstStyle/>
          <a:p>
            <a:fld id="{BD0F5CBC-666C-4E58-B229-16E82181B98B}" type="datetimeFigureOut">
              <a:rPr lang="en-US" smtClean="0"/>
              <a:t>3/2/2024</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7FBF8F10-B87D-4C4A-B339-B926294D85D6}" type="datetimeFigureOut">
              <a:rPr lang="en-US" smtClean="0"/>
              <a:t>3/2/2024</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0CCBEF66-252C-41B8-B321-05663387F2A8}"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A0D8D337-5A7E-4C5C-9339-1DD3844F2F3E}"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CA5F45C2-E69A-4478-90D1-315B9160B415}"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35C86F2E-BB25-465F-8D32-E4D57FD0824E}"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58E5B54B-5DB5-4549-BEAE-D9C3BBAA480B}"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a:t>Click to edit Master title style</a:t>
            </a:r>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custDataLst>
              <p:tags r:id="rId3"/>
            </p:custDataLst>
          </p:nvPr>
        </p:nvSpPr>
        <p:spPr/>
        <p:txBody>
          <a:bodyPr/>
          <a:lstStyle/>
          <a:p>
            <a:fld id="{307EDD3C-1FFC-492A-9A4C-41B824F25152}"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C4B076FB-0C04-40DA-B124-3767940AFA7A}"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custDataLst>
              <p:tags r:id="rId3"/>
            </p:custDataLst>
          </p:nvPr>
        </p:nvSpPr>
        <p:spPr/>
        <p:txBody>
          <a:bodyPr/>
          <a:lstStyle/>
          <a:p>
            <a:fld id="{C58AF882-DB67-4231-93A2-94243E211A2F}"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custDataLst>
              <p:tags r:id="rId4"/>
            </p:custDataLst>
          </p:nvPr>
        </p:nvSpPr>
        <p:spPr/>
        <p:txBody>
          <a:bodyPr/>
          <a:lstStyle/>
          <a:p>
            <a:fld id="{4B3E03AE-DF68-4544-99EA-6AF9C3A609DE}"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custDataLst>
              <p:tags r:id="rId6"/>
            </p:custDataLst>
          </p:nvPr>
        </p:nvSpPr>
        <p:spPr/>
        <p:txBody>
          <a:bodyPr/>
          <a:lstStyle/>
          <a:p>
            <a:fld id="{A48BDC3F-143B-4B34-A2D6-8F02C04F4F99}" type="datetimeFigureOut">
              <a:rPr lang="en-US" smtClean="0"/>
              <a:t>3/2/2024</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
            <p:custDataLst>
              <p:tags r:id="rId2"/>
            </p:custDataLst>
          </p:nvPr>
        </p:nvSpPr>
        <p:spPr/>
        <p:txBody>
          <a:bodyPr/>
          <a:lstStyle/>
          <a:p>
            <a:fld id="{7915F4FF-AEB6-4C91-9332-D97DEEF53C17}" type="datetimeFigureOut">
              <a:rPr lang="en-US" smtClean="0"/>
              <a:t>3/2/2024</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8CD20C85-67AC-405B-A683-F328EA5E8179}" type="datetimeFigureOut">
              <a:rPr lang="en-US" smtClean="0"/>
              <a:t>3/2/2024</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custDataLst>
              <p:tags r:id="rId3"/>
            </p:custDataLst>
          </p:nvPr>
        </p:nvSpPr>
        <p:spPr/>
        <p:txBody>
          <a:bodyPr/>
          <a:lstStyle/>
          <a:p>
            <a:fld id="{3A0058CC-B2F9-442A-8871-05BA9E032CE6}"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4AAE8EAC-09A5-4730-9BB3-512FDCABEE62}"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70D2ABC0-42AE-4554-A2D3-2D08AC195F42}"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0148F1F8-C3D9-4669-BB13-AE5EB5367083}"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C126482E-C5D0-41F2-9181-4C2185BACF6A}" type="datetimeFigureOut">
              <a:rPr lang="en-US" smtClean="0"/>
              <a:t>3/2/2024</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custDataLst>
              <p:tags r:id="rId4"/>
            </p:custDataLst>
          </p:nvPr>
        </p:nvSpPr>
        <p:spPr/>
        <p:txBody>
          <a:bodyPr/>
          <a:lstStyle/>
          <a:p>
            <a:fld id="{4BB18FAB-1DA6-4AB8-B683-77C6FCC718C0}"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custDataLst>
              <p:tags r:id="rId6"/>
            </p:custDataLst>
          </p:nvPr>
        </p:nvSpPr>
        <p:spPr/>
        <p:txBody>
          <a:bodyPr/>
          <a:lstStyle/>
          <a:p>
            <a:fld id="{0FC0E162-0EBC-45A6-A260-9C4A4CF3F68E}" type="datetimeFigureOut">
              <a:rPr lang="en-US" smtClean="0"/>
              <a:t>3/2/2024</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
            <p:custDataLst>
              <p:tags r:id="rId2"/>
            </p:custDataLst>
          </p:nvPr>
        </p:nvSpPr>
        <p:spPr/>
        <p:txBody>
          <a:bodyPr/>
          <a:lstStyle/>
          <a:p>
            <a:fld id="{E4EFE78B-59B9-4D32-AB80-D630C128240F}" type="datetimeFigureOut">
              <a:rPr lang="en-US" smtClean="0"/>
              <a:t>3/2/2024</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DCCD11D3-377A-49F7-8087-412EE828CEA8}" type="datetimeFigureOut">
              <a:rPr lang="en-US" smtClean="0"/>
              <a:t>3/2/2024</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B624C1CF-8FD8-40CC-B262-1CFD862F9187}"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4D023AB0-7C25-4A6D-AA43-11C3CEEE2830}" type="datetimeFigureOut">
              <a:rPr lang="en-US" smtClean="0"/>
              <a:t>3/2/2024</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tags" Target="../tags/tag6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28.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32.xml"/><Relationship Id="rId2" Type="http://schemas.openxmlformats.org/officeDocument/2006/relationships/slideLayout" Target="../slideLayouts/slideLayout24.xml"/><Relationship Id="rId16" Type="http://schemas.openxmlformats.org/officeDocument/2006/relationships/tags" Target="../tags/tag13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30.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3/2/2024</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3/2/2024</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3/2/2024</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tags" Target="../tags/tag203.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tags" Target="../tags/tag202.xml"/><Relationship Id="rId17" Type="http://schemas.openxmlformats.org/officeDocument/2006/relationships/image" Target="../media/image3.png"/><Relationship Id="rId2" Type="http://schemas.openxmlformats.org/officeDocument/2006/relationships/tags" Target="../tags/tag192.xml"/><Relationship Id="rId16" Type="http://schemas.openxmlformats.org/officeDocument/2006/relationships/image" Target="../media/image2.svg"/><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5" Type="http://schemas.openxmlformats.org/officeDocument/2006/relationships/image" Target="../media/image1.png"/><Relationship Id="rId10" Type="http://schemas.openxmlformats.org/officeDocument/2006/relationships/tags" Target="../tags/tag200.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tags" Target="../tags/tag216.xml"/><Relationship Id="rId18" Type="http://schemas.openxmlformats.org/officeDocument/2006/relationships/tags" Target="../tags/tag221.xml"/><Relationship Id="rId26" Type="http://schemas.openxmlformats.org/officeDocument/2006/relationships/slideLayout" Target="../slideLayouts/slideLayout18.xml"/><Relationship Id="rId21" Type="http://schemas.openxmlformats.org/officeDocument/2006/relationships/tags" Target="../tags/tag224.xml"/><Relationship Id="rId34" Type="http://schemas.openxmlformats.org/officeDocument/2006/relationships/image" Target="../media/image11.png"/><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5" Type="http://schemas.openxmlformats.org/officeDocument/2006/relationships/tags" Target="../tags/tag228.xml"/><Relationship Id="rId33" Type="http://schemas.openxmlformats.org/officeDocument/2006/relationships/image" Target="../media/image10.svg"/><Relationship Id="rId2" Type="http://schemas.openxmlformats.org/officeDocument/2006/relationships/tags" Target="../tags/tag205.xml"/><Relationship Id="rId16" Type="http://schemas.openxmlformats.org/officeDocument/2006/relationships/tags" Target="../tags/tag219.xml"/><Relationship Id="rId20" Type="http://schemas.openxmlformats.org/officeDocument/2006/relationships/tags" Target="../tags/tag223.xml"/><Relationship Id="rId29" Type="http://schemas.openxmlformats.org/officeDocument/2006/relationships/image" Target="../media/image6.svg"/><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24" Type="http://schemas.openxmlformats.org/officeDocument/2006/relationships/tags" Target="../tags/tag227.xml"/><Relationship Id="rId32" Type="http://schemas.openxmlformats.org/officeDocument/2006/relationships/image" Target="../media/image9.png"/><Relationship Id="rId37" Type="http://schemas.openxmlformats.org/officeDocument/2006/relationships/image" Target="../media/image14.svg"/><Relationship Id="rId5" Type="http://schemas.openxmlformats.org/officeDocument/2006/relationships/tags" Target="../tags/tag208.xml"/><Relationship Id="rId15" Type="http://schemas.openxmlformats.org/officeDocument/2006/relationships/tags" Target="../tags/tag218.xml"/><Relationship Id="rId23" Type="http://schemas.openxmlformats.org/officeDocument/2006/relationships/tags" Target="../tags/tag226.xml"/><Relationship Id="rId28" Type="http://schemas.openxmlformats.org/officeDocument/2006/relationships/image" Target="../media/image5.png"/><Relationship Id="rId36" Type="http://schemas.openxmlformats.org/officeDocument/2006/relationships/image" Target="../media/image13.png"/><Relationship Id="rId10" Type="http://schemas.openxmlformats.org/officeDocument/2006/relationships/tags" Target="../tags/tag213.xml"/><Relationship Id="rId19" Type="http://schemas.openxmlformats.org/officeDocument/2006/relationships/tags" Target="../tags/tag222.xml"/><Relationship Id="rId31" Type="http://schemas.openxmlformats.org/officeDocument/2006/relationships/image" Target="../media/image8.svg"/><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 Id="rId22" Type="http://schemas.openxmlformats.org/officeDocument/2006/relationships/tags" Target="../tags/tag225.xml"/><Relationship Id="rId27" Type="http://schemas.openxmlformats.org/officeDocument/2006/relationships/image" Target="../media/image4.png"/><Relationship Id="rId30" Type="http://schemas.openxmlformats.org/officeDocument/2006/relationships/image" Target="../media/image7.png"/><Relationship Id="rId35" Type="http://schemas.openxmlformats.org/officeDocument/2006/relationships/image" Target="../media/image12.svg"/><Relationship Id="rId8" Type="http://schemas.openxmlformats.org/officeDocument/2006/relationships/tags" Target="../tags/tag211.xml"/><Relationship Id="rId3" Type="http://schemas.openxmlformats.org/officeDocument/2006/relationships/tags" Target="../tags/tag206.xml"/></Relationships>
</file>

<file path=ppt/slides/_rels/slide3.xml.rels><?xml version="1.0" encoding="UTF-8" standalone="yes"?>
<Relationships xmlns="http://schemas.openxmlformats.org/package/2006/relationships"><Relationship Id="rId13" Type="http://schemas.openxmlformats.org/officeDocument/2006/relationships/tags" Target="../tags/tag241.xml"/><Relationship Id="rId18" Type="http://schemas.openxmlformats.org/officeDocument/2006/relationships/tags" Target="../tags/tag246.xml"/><Relationship Id="rId26" Type="http://schemas.openxmlformats.org/officeDocument/2006/relationships/tags" Target="../tags/tag254.xml"/><Relationship Id="rId39" Type="http://schemas.openxmlformats.org/officeDocument/2006/relationships/image" Target="../media/image17.png"/><Relationship Id="rId21" Type="http://schemas.openxmlformats.org/officeDocument/2006/relationships/tags" Target="../tags/tag249.xml"/><Relationship Id="rId34" Type="http://schemas.openxmlformats.org/officeDocument/2006/relationships/tags" Target="../tags/tag262.xml"/><Relationship Id="rId42" Type="http://schemas.openxmlformats.org/officeDocument/2006/relationships/image" Target="../media/image20.svg"/><Relationship Id="rId47" Type="http://schemas.openxmlformats.org/officeDocument/2006/relationships/image" Target="../media/image25.png"/><Relationship Id="rId7" Type="http://schemas.openxmlformats.org/officeDocument/2006/relationships/tags" Target="../tags/tag235.xml"/><Relationship Id="rId2" Type="http://schemas.openxmlformats.org/officeDocument/2006/relationships/tags" Target="../tags/tag230.xml"/><Relationship Id="rId16" Type="http://schemas.openxmlformats.org/officeDocument/2006/relationships/tags" Target="../tags/tag244.xml"/><Relationship Id="rId29" Type="http://schemas.openxmlformats.org/officeDocument/2006/relationships/tags" Target="../tags/tag257.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tags" Target="../tags/tag239.xml"/><Relationship Id="rId24" Type="http://schemas.openxmlformats.org/officeDocument/2006/relationships/tags" Target="../tags/tag252.xml"/><Relationship Id="rId32" Type="http://schemas.openxmlformats.org/officeDocument/2006/relationships/tags" Target="../tags/tag260.xml"/><Relationship Id="rId37" Type="http://schemas.openxmlformats.org/officeDocument/2006/relationships/image" Target="../media/image15.png"/><Relationship Id="rId40" Type="http://schemas.openxmlformats.org/officeDocument/2006/relationships/image" Target="../media/image18.svg"/><Relationship Id="rId45" Type="http://schemas.openxmlformats.org/officeDocument/2006/relationships/image" Target="../media/image23.png"/><Relationship Id="rId5" Type="http://schemas.openxmlformats.org/officeDocument/2006/relationships/tags" Target="../tags/tag233.xml"/><Relationship Id="rId15" Type="http://schemas.openxmlformats.org/officeDocument/2006/relationships/tags" Target="../tags/tag243.xml"/><Relationship Id="rId23" Type="http://schemas.openxmlformats.org/officeDocument/2006/relationships/tags" Target="../tags/tag251.xml"/><Relationship Id="rId28" Type="http://schemas.openxmlformats.org/officeDocument/2006/relationships/tags" Target="../tags/tag256.xml"/><Relationship Id="rId36" Type="http://schemas.openxmlformats.org/officeDocument/2006/relationships/slideLayout" Target="../slideLayouts/slideLayout29.xml"/><Relationship Id="rId10" Type="http://schemas.openxmlformats.org/officeDocument/2006/relationships/tags" Target="../tags/tag238.xml"/><Relationship Id="rId19" Type="http://schemas.openxmlformats.org/officeDocument/2006/relationships/tags" Target="../tags/tag247.xml"/><Relationship Id="rId31" Type="http://schemas.openxmlformats.org/officeDocument/2006/relationships/tags" Target="../tags/tag259.xml"/><Relationship Id="rId44" Type="http://schemas.openxmlformats.org/officeDocument/2006/relationships/image" Target="../media/image22.svg"/><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 Id="rId22" Type="http://schemas.openxmlformats.org/officeDocument/2006/relationships/tags" Target="../tags/tag250.xml"/><Relationship Id="rId27" Type="http://schemas.openxmlformats.org/officeDocument/2006/relationships/tags" Target="../tags/tag255.xml"/><Relationship Id="rId30" Type="http://schemas.openxmlformats.org/officeDocument/2006/relationships/tags" Target="../tags/tag258.xml"/><Relationship Id="rId35" Type="http://schemas.openxmlformats.org/officeDocument/2006/relationships/tags" Target="../tags/tag263.xml"/><Relationship Id="rId43" Type="http://schemas.openxmlformats.org/officeDocument/2006/relationships/image" Target="../media/image21.png"/><Relationship Id="rId8" Type="http://schemas.openxmlformats.org/officeDocument/2006/relationships/tags" Target="../tags/tag236.xml"/><Relationship Id="rId3" Type="http://schemas.openxmlformats.org/officeDocument/2006/relationships/tags" Target="../tags/tag231.xml"/><Relationship Id="rId12" Type="http://schemas.openxmlformats.org/officeDocument/2006/relationships/tags" Target="../tags/tag240.xml"/><Relationship Id="rId17" Type="http://schemas.openxmlformats.org/officeDocument/2006/relationships/tags" Target="../tags/tag245.xml"/><Relationship Id="rId25" Type="http://schemas.openxmlformats.org/officeDocument/2006/relationships/tags" Target="../tags/tag253.xml"/><Relationship Id="rId33" Type="http://schemas.openxmlformats.org/officeDocument/2006/relationships/tags" Target="../tags/tag261.xml"/><Relationship Id="rId38" Type="http://schemas.openxmlformats.org/officeDocument/2006/relationships/image" Target="../media/image16.svg"/><Relationship Id="rId46" Type="http://schemas.openxmlformats.org/officeDocument/2006/relationships/image" Target="../media/image24.svg"/><Relationship Id="rId20" Type="http://schemas.openxmlformats.org/officeDocument/2006/relationships/tags" Target="../tags/tag248.xml"/><Relationship Id="rId41"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tags" Target="../tags/tag271.xml"/><Relationship Id="rId13" Type="http://schemas.openxmlformats.org/officeDocument/2006/relationships/tags" Target="../tags/tag276.xml"/><Relationship Id="rId18" Type="http://schemas.openxmlformats.org/officeDocument/2006/relationships/tags" Target="../tags/tag281.xml"/><Relationship Id="rId26" Type="http://schemas.openxmlformats.org/officeDocument/2006/relationships/image" Target="../media/image18.svg"/><Relationship Id="rId3" Type="http://schemas.openxmlformats.org/officeDocument/2006/relationships/tags" Target="../tags/tag266.xml"/><Relationship Id="rId21" Type="http://schemas.openxmlformats.org/officeDocument/2006/relationships/tags" Target="../tags/tag284.xml"/><Relationship Id="rId7" Type="http://schemas.openxmlformats.org/officeDocument/2006/relationships/tags" Target="../tags/tag270.xml"/><Relationship Id="rId12" Type="http://schemas.openxmlformats.org/officeDocument/2006/relationships/tags" Target="../tags/tag275.xml"/><Relationship Id="rId17" Type="http://schemas.openxmlformats.org/officeDocument/2006/relationships/tags" Target="../tags/tag280.xml"/><Relationship Id="rId25" Type="http://schemas.openxmlformats.org/officeDocument/2006/relationships/image" Target="../media/image17.png"/><Relationship Id="rId2" Type="http://schemas.openxmlformats.org/officeDocument/2006/relationships/tags" Target="../tags/tag265.xml"/><Relationship Id="rId16" Type="http://schemas.openxmlformats.org/officeDocument/2006/relationships/tags" Target="../tags/tag279.xml"/><Relationship Id="rId20" Type="http://schemas.openxmlformats.org/officeDocument/2006/relationships/tags" Target="../tags/tag283.xml"/><Relationship Id="rId29" Type="http://schemas.openxmlformats.org/officeDocument/2006/relationships/image" Target="../media/image21.png"/><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tags" Target="../tags/tag274.xml"/><Relationship Id="rId24" Type="http://schemas.openxmlformats.org/officeDocument/2006/relationships/slideLayout" Target="../slideLayouts/slideLayout29.xml"/><Relationship Id="rId5" Type="http://schemas.openxmlformats.org/officeDocument/2006/relationships/tags" Target="../tags/tag268.xml"/><Relationship Id="rId15" Type="http://schemas.openxmlformats.org/officeDocument/2006/relationships/tags" Target="../tags/tag278.xml"/><Relationship Id="rId23" Type="http://schemas.openxmlformats.org/officeDocument/2006/relationships/tags" Target="../tags/tag286.xml"/><Relationship Id="rId28" Type="http://schemas.openxmlformats.org/officeDocument/2006/relationships/image" Target="../media/image20.svg"/><Relationship Id="rId10" Type="http://schemas.openxmlformats.org/officeDocument/2006/relationships/tags" Target="../tags/tag273.xml"/><Relationship Id="rId19" Type="http://schemas.openxmlformats.org/officeDocument/2006/relationships/tags" Target="../tags/tag282.xml"/><Relationship Id="rId31" Type="http://schemas.openxmlformats.org/officeDocument/2006/relationships/image" Target="../media/image25.png"/><Relationship Id="rId4" Type="http://schemas.openxmlformats.org/officeDocument/2006/relationships/tags" Target="../tags/tag267.xml"/><Relationship Id="rId9" Type="http://schemas.openxmlformats.org/officeDocument/2006/relationships/tags" Target="../tags/tag272.xml"/><Relationship Id="rId14" Type="http://schemas.openxmlformats.org/officeDocument/2006/relationships/tags" Target="../tags/tag277.xml"/><Relationship Id="rId22" Type="http://schemas.openxmlformats.org/officeDocument/2006/relationships/tags" Target="../tags/tag285.xml"/><Relationship Id="rId27" Type="http://schemas.openxmlformats.org/officeDocument/2006/relationships/image" Target="../media/image19.png"/><Relationship Id="rId30" Type="http://schemas.openxmlformats.org/officeDocument/2006/relationships/image" Target="../media/image2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D929"/>
        </a:solidFill>
        <a:effectLst/>
      </p:bgPr>
    </p:bg>
    <p:spTree>
      <p:nvGrpSpPr>
        <p:cNvPr id="1" name=""/>
        <p:cNvGrpSpPr/>
        <p:nvPr/>
      </p:nvGrpSpPr>
      <p:grpSpPr>
        <a:xfrm>
          <a:off x="0" y="0"/>
          <a:ext cx="0" cy="0"/>
          <a:chOff x="0" y="0"/>
          <a:chExt cx="0" cy="0"/>
        </a:xfrm>
      </p:grpSpPr>
      <p:grpSp>
        <p:nvGrpSpPr>
          <p:cNvPr id="19" name="Shape0"/>
          <p:cNvGrpSpPr/>
          <p:nvPr>
            <p:custDataLst>
              <p:tags r:id="rId1"/>
            </p:custDataLst>
          </p:nvPr>
        </p:nvGrpSpPr>
        <p:grpSpPr>
          <a:xfrm>
            <a:off x="-136917" y="446"/>
            <a:ext cx="12521067" cy="6857107"/>
            <a:chOff x="-771917" y="-634554"/>
            <a:chExt cx="12521067" cy="6857107"/>
          </a:xfrm>
        </p:grpSpPr>
        <p:sp>
          <p:nvSpPr>
            <p:cNvPr id="20" name="Shape1">
              <a:extLst>
                <a:ext uri="{FF2B5EF4-FFF2-40B4-BE49-F238E27FC236}">
                  <a16:creationId xmlns:a16="http://schemas.microsoft.com/office/drawing/2014/main" id="{8CE97A25-E610-FEA0-63B3-6F5BFAFCD6D7}"/>
                </a:ext>
              </a:extLst>
            </p:cNvPr>
            <p:cNvSpPr/>
            <p:nvPr>
              <p:custDataLst>
                <p:tags r:id="rId8"/>
              </p:custDataLst>
            </p:nvPr>
          </p:nvSpPr>
          <p:spPr>
            <a:xfrm>
              <a:off x="7239403" y="-634554"/>
              <a:ext cx="4331242" cy="5877780"/>
            </a:xfrm>
            <a:custGeom>
              <a:avLst/>
              <a:gdLst>
                <a:gd name="connsiteX0" fmla="*/ 1273136 w 4331806"/>
                <a:gd name="connsiteY0" fmla="*/ 0 h 5878546"/>
                <a:gd name="connsiteX1" fmla="*/ 4331806 w 4331806"/>
                <a:gd name="connsiteY1" fmla="*/ 0 h 5878546"/>
                <a:gd name="connsiteX2" fmla="*/ 4331806 w 4331806"/>
                <a:gd name="connsiteY2" fmla="*/ 5092077 h 5878546"/>
                <a:gd name="connsiteX3" fmla="*/ 2969602 w 4331806"/>
                <a:gd name="connsiteY3" fmla="*/ 5878546 h 5878546"/>
                <a:gd name="connsiteX4" fmla="*/ 0 w 4331806"/>
                <a:gd name="connsiteY4" fmla="*/ 4164046 h 5878546"/>
                <a:gd name="connsiteX5" fmla="*/ 0 w 4331806"/>
                <a:gd name="connsiteY5" fmla="*/ 735045 h 58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806" h="5878546">
                  <a:moveTo>
                    <a:pt x="1273136" y="0"/>
                  </a:moveTo>
                  <a:lnTo>
                    <a:pt x="4331806" y="0"/>
                  </a:lnTo>
                  <a:lnTo>
                    <a:pt x="4331806" y="5092077"/>
                  </a:lnTo>
                  <a:lnTo>
                    <a:pt x="2969602" y="5878546"/>
                  </a:lnTo>
                  <a:lnTo>
                    <a:pt x="0" y="4164046"/>
                  </a:lnTo>
                  <a:lnTo>
                    <a:pt x="0" y="735045"/>
                  </a:lnTo>
                  <a:close/>
                </a:path>
              </a:pathLst>
            </a:custGeom>
            <a:solidFill>
              <a:srgbClr val="FFFFFF"/>
            </a:solidFill>
            <a:ln w="12700">
              <a:miter lim="400000"/>
            </a:ln>
          </p:spPr>
          <p:txBody>
            <a:bodyPr wrap="square" lIns="25397" tIns="25397" rIns="25397" bIns="25397" anchor="ctr">
              <a:noAutofit/>
            </a:bodyPr>
            <a:lstStyle/>
            <a:p>
              <a:pPr defTabSz="412696">
                <a:defRPr sz="3200">
                  <a:solidFill>
                    <a:srgbClr val="FFFFFF"/>
                  </a:solidFill>
                  <a:latin typeface="Play"/>
                  <a:ea typeface="Play"/>
                  <a:cs typeface="Play"/>
                  <a:sym typeface="Play"/>
                </a:defRPr>
              </a:pPr>
              <a:endParaRPr sz="1600"/>
            </a:p>
          </p:txBody>
        </p:sp>
        <p:grpSp>
          <p:nvGrpSpPr>
            <p:cNvPr id="21" name="Shape2"/>
            <p:cNvGrpSpPr/>
            <p:nvPr>
              <p:custDataLst>
                <p:tags r:id="rId9"/>
              </p:custDataLst>
            </p:nvPr>
          </p:nvGrpSpPr>
          <p:grpSpPr>
            <a:xfrm>
              <a:off x="5837460" y="198339"/>
              <a:ext cx="5911690" cy="6024214"/>
              <a:chOff x="5837460" y="198339"/>
              <a:chExt cx="5911690" cy="6024214"/>
            </a:xfrm>
          </p:grpSpPr>
          <p:sp>
            <p:nvSpPr>
              <p:cNvPr id="22" name="Shape3"/>
              <p:cNvSpPr/>
              <p:nvPr>
                <p:custDataLst>
                  <p:tags r:id="rId11"/>
                </p:custDataLst>
              </p:nvPr>
            </p:nvSpPr>
            <p:spPr>
              <a:xfrm>
                <a:off x="10872676" y="198339"/>
                <a:ext cx="876474" cy="10120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ln w="63500">
                <a:solidFill>
                  <a:srgbClr val="000000"/>
                </a:solidFill>
                <a:miter lim="400000"/>
              </a:ln>
            </p:spPr>
            <p:txBody>
              <a:bodyPr lIns="25397" tIns="25397" rIns="25397" bIns="25397" anchor="ctr">
                <a:noAutofit/>
              </a:bodyPr>
              <a:lstStyle/>
              <a:p>
                <a:pPr defTabSz="412696">
                  <a:defRPr sz="3200">
                    <a:solidFill>
                      <a:srgbClr val="FFFFFF"/>
                    </a:solidFill>
                    <a:latin typeface="Play"/>
                    <a:ea typeface="Play"/>
                    <a:cs typeface="Play"/>
                    <a:sym typeface="Play"/>
                  </a:defRPr>
                </a:pPr>
                <a:endParaRPr sz="1600"/>
              </a:p>
            </p:txBody>
          </p:sp>
          <p:sp>
            <p:nvSpPr>
              <p:cNvPr id="23" name="Shape4"/>
              <p:cNvSpPr/>
              <p:nvPr>
                <p:custDataLst>
                  <p:tags r:id="rId12"/>
                </p:custDataLst>
              </p:nvPr>
            </p:nvSpPr>
            <p:spPr>
              <a:xfrm>
                <a:off x="5837460" y="2931347"/>
                <a:ext cx="1851163" cy="21375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noFill/>
              <a:ln w="50800">
                <a:solidFill>
                  <a:srgbClr val="000000"/>
                </a:solidFill>
                <a:miter lim="400000"/>
              </a:ln>
            </p:spPr>
            <p:txBody>
              <a:bodyPr lIns="25397" tIns="25397" rIns="25397" bIns="25397" anchor="ctr">
                <a:noAutofit/>
              </a:bodyPr>
              <a:lstStyle/>
              <a:p>
                <a:pPr defTabSz="412696">
                  <a:defRPr sz="3200">
                    <a:solidFill>
                      <a:srgbClr val="FFFFFF"/>
                    </a:solidFill>
                    <a:latin typeface="Play"/>
                    <a:ea typeface="Play"/>
                    <a:cs typeface="Play"/>
                    <a:sym typeface="Play"/>
                  </a:defRPr>
                </a:pPr>
                <a:endParaRPr sz="1600"/>
              </a:p>
            </p:txBody>
          </p:sp>
          <p:sp>
            <p:nvSpPr>
              <p:cNvPr id="24" name="Shape5">
                <a:extLst>
                  <a:ext uri="{FF2B5EF4-FFF2-40B4-BE49-F238E27FC236}">
                    <a16:creationId xmlns:a16="http://schemas.microsoft.com/office/drawing/2014/main" id="{824B53AD-D2DB-2775-6E1D-1ED45AB2FFC1}"/>
                  </a:ext>
                </a:extLst>
              </p:cNvPr>
              <p:cNvSpPr/>
              <p:nvPr>
                <p:custDataLst>
                  <p:tags r:id="rId13"/>
                </p:custDataLst>
              </p:nvPr>
            </p:nvSpPr>
            <p:spPr>
              <a:xfrm>
                <a:off x="10645064" y="5157710"/>
                <a:ext cx="925581" cy="1064843"/>
              </a:xfrm>
              <a:custGeom>
                <a:avLst/>
                <a:gdLst>
                  <a:gd name="connsiteX0" fmla="*/ 925702 w 925702"/>
                  <a:gd name="connsiteY0" fmla="*/ 0 h 1064982"/>
                  <a:gd name="connsiteX1" fmla="*/ 925702 w 925702"/>
                  <a:gd name="connsiteY1" fmla="*/ 1064982 h 1064982"/>
                  <a:gd name="connsiteX2" fmla="*/ 0 w 925702"/>
                  <a:gd name="connsiteY2" fmla="*/ 1064982 h 1064982"/>
                  <a:gd name="connsiteX3" fmla="*/ 0 w 925702"/>
                  <a:gd name="connsiteY3" fmla="*/ 534455 h 1064982"/>
                </a:gdLst>
                <a:ahLst/>
                <a:cxnLst>
                  <a:cxn ang="0">
                    <a:pos x="connsiteX0" y="connsiteY0"/>
                  </a:cxn>
                  <a:cxn ang="0">
                    <a:pos x="connsiteX1" y="connsiteY1"/>
                  </a:cxn>
                  <a:cxn ang="0">
                    <a:pos x="connsiteX2" y="connsiteY2"/>
                  </a:cxn>
                  <a:cxn ang="0">
                    <a:pos x="connsiteX3" y="connsiteY3"/>
                  </a:cxn>
                </a:cxnLst>
                <a:rect l="l" t="t" r="r" b="b"/>
                <a:pathLst>
                  <a:path w="925702" h="1064982">
                    <a:moveTo>
                      <a:pt x="925702" y="0"/>
                    </a:moveTo>
                    <a:lnTo>
                      <a:pt x="925702" y="1064982"/>
                    </a:lnTo>
                    <a:lnTo>
                      <a:pt x="0" y="1064982"/>
                    </a:lnTo>
                    <a:lnTo>
                      <a:pt x="0" y="534455"/>
                    </a:lnTo>
                    <a:close/>
                  </a:path>
                </a:pathLst>
              </a:custGeom>
              <a:solidFill>
                <a:srgbClr val="000000"/>
              </a:solidFill>
              <a:ln w="12700">
                <a:miter lim="400000"/>
              </a:ln>
            </p:spPr>
            <p:txBody>
              <a:bodyPr wrap="square" lIns="25397" tIns="25397" rIns="25397" bIns="25397" anchor="ctr">
                <a:noAutofit/>
              </a:bodyPr>
              <a:lstStyle/>
              <a:p>
                <a:pPr defTabSz="412696">
                  <a:defRPr sz="3200">
                    <a:solidFill>
                      <a:srgbClr val="FFFFFF"/>
                    </a:solidFill>
                    <a:latin typeface="Play"/>
                    <a:ea typeface="Play"/>
                    <a:cs typeface="Play"/>
                    <a:sym typeface="Play"/>
                  </a:defRPr>
                </a:pPr>
                <a:endParaRPr sz="1600"/>
              </a:p>
            </p:txBody>
          </p:sp>
        </p:grpSp>
        <p:sp>
          <p:nvSpPr>
            <p:cNvPr id="25" name="Shape6">
              <a:extLst>
                <a:ext uri="{FF2B5EF4-FFF2-40B4-BE49-F238E27FC236}">
                  <a16:creationId xmlns:a16="http://schemas.microsoft.com/office/drawing/2014/main" id="{8AD44CEB-F877-961B-440E-6B7690C80462}"/>
                </a:ext>
              </a:extLst>
            </p:cNvPr>
            <p:cNvSpPr/>
            <p:nvPr>
              <p:custDataLst>
                <p:tags r:id="rId10"/>
              </p:custDataLst>
            </p:nvPr>
          </p:nvSpPr>
          <p:spPr>
            <a:xfrm flipV="1">
              <a:off x="-771917" y="5670770"/>
              <a:ext cx="12506870" cy="0"/>
            </a:xfrm>
            <a:prstGeom prst="line">
              <a:avLst/>
            </a:prstGeom>
            <a:ln w="63500" cap="rnd">
              <a:solidFill>
                <a:srgbClr val="FFFFFF"/>
              </a:solidFill>
              <a:custDash>
                <a:ds d="100000" sp="200000"/>
              </a:custDash>
            </a:ln>
          </p:spPr>
          <p:txBody>
            <a:bodyPr lIns="25397" tIns="25397" rIns="25397" bIns="25397" anchor="ctr">
              <a:noAutofit/>
            </a:bodyPr>
            <a:lstStyle/>
            <a:p>
              <a:endParaRPr sz="600"/>
            </a:p>
          </p:txBody>
        </p:sp>
      </p:grpSp>
      <p:grpSp>
        <p:nvGrpSpPr>
          <p:cNvPr id="9" name="Shape7"/>
          <p:cNvGrpSpPr/>
          <p:nvPr>
            <p:custDataLst>
              <p:tags r:id="rId2"/>
            </p:custDataLst>
          </p:nvPr>
        </p:nvGrpSpPr>
        <p:grpSpPr>
          <a:xfrm>
            <a:off x="806134" y="3183287"/>
            <a:ext cx="786773" cy="908485"/>
            <a:chOff x="5067614" y="2339757"/>
            <a:chExt cx="786773" cy="908485"/>
          </a:xfrm>
        </p:grpSpPr>
        <p:grpSp>
          <p:nvGrpSpPr>
            <p:cNvPr id="11" name="Shape8"/>
            <p:cNvGrpSpPr/>
            <p:nvPr>
              <p:custDataLst>
                <p:tags r:id="rId5"/>
              </p:custDataLst>
            </p:nvPr>
          </p:nvGrpSpPr>
          <p:grpSpPr>
            <a:xfrm>
              <a:off x="5067614" y="2339757"/>
              <a:ext cx="786773" cy="908485"/>
              <a:chOff x="5260303" y="899834"/>
              <a:chExt cx="786773" cy="908485"/>
            </a:xfrm>
          </p:grpSpPr>
          <p:sp>
            <p:nvSpPr>
              <p:cNvPr id="12" name="Shape9">
                <a:extLst>
                  <a:ext uri="{FF2B5EF4-FFF2-40B4-BE49-F238E27FC236}">
                    <a16:creationId xmlns:a16="http://schemas.microsoft.com/office/drawing/2014/main" id="{D337B82D-9933-A74F-90F2-3529FBE8E972}"/>
                  </a:ext>
                </a:extLst>
              </p:cNvPr>
              <p:cNvSpPr>
                <a:spLocks noChangeAspect="1"/>
              </p:cNvSpPr>
              <p:nvPr>
                <p:custDataLst>
                  <p:tags r:id="rId6"/>
                </p:custDataLst>
              </p:nvPr>
            </p:nvSpPr>
            <p:spPr>
              <a:xfrm>
                <a:off x="5260303" y="899834"/>
                <a:ext cx="786773" cy="9084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FFFFF"/>
              </a:solidFill>
              <a:ln w="12700">
                <a:miter lim="400000"/>
              </a:ln>
            </p:spPr>
            <p:txBody>
              <a:bodyPr lIns="25397" tIns="25397" rIns="25397" bIns="25397" anchor="ctr">
                <a:noAutofit/>
              </a:bodyPr>
              <a:lstStyle/>
              <a:p>
                <a:pPr algn="ctr" defTabSz="412696">
                  <a:lnSpc>
                    <a:spcPct val="100000"/>
                  </a:lnSpc>
                  <a:spcBef>
                    <a:spcPct val="0"/>
                  </a:spcBef>
                  <a:defRPr sz="3200">
                    <a:solidFill>
                      <a:srgbClr val="FFFFFF"/>
                    </a:solidFill>
                    <a:latin typeface="Play"/>
                    <a:ea typeface="Play"/>
                    <a:cs typeface="Play"/>
                    <a:sym typeface="Play"/>
                  </a:defRPr>
                </a:pPr>
                <a:endParaRPr sz="1600">
                  <a:solidFill>
                    <a:srgbClr val="FFFFFF"/>
                  </a:solidFill>
                  <a:latin typeface="Play"/>
                  <a:ea typeface="Play"/>
                  <a:cs typeface="Play"/>
                  <a:sym typeface="Play"/>
                </a:endParaRPr>
              </a:p>
            </p:txBody>
          </p:sp>
          <p:pic>
            <p:nvPicPr>
              <p:cNvPr id="14" name="Shape10"/>
              <p:cNvPicPr/>
              <p:nvPr>
                <p:custDataLst>
                  <p:tags r:id="rId7"/>
                </p:custDataLst>
              </p:nvPr>
            </p:nvPicPr>
            <p:blipFill>
              <a:blip r:embed="rId15">
                <a:extLst>
                  <a:ext uri="{96DAC541-7B7A-43D3-8B79-37D633B846F1}">
                    <asvg:svgBlip xmlns:asvg="http://schemas.microsoft.com/office/drawing/2016/SVG/main" r:embed="rId16"/>
                  </a:ext>
                </a:extLst>
              </a:blip>
              <a:stretch>
                <a:fillRect/>
              </a:stretch>
            </p:blipFill>
            <p:spPr>
              <a:xfrm>
                <a:off x="5439949" y="1140335"/>
                <a:ext cx="427483" cy="427483"/>
              </a:xfrm>
              <a:prstGeom prst="rect">
                <a:avLst/>
              </a:prstGeom>
            </p:spPr>
          </p:pic>
        </p:grpSp>
      </p:grpSp>
      <p:pic>
        <p:nvPicPr>
          <p:cNvPr id="15" name="Shape11"/>
          <p:cNvPicPr/>
          <p:nvPr>
            <p:custDataLst>
              <p:tags r:id="rId3"/>
            </p:custDataLst>
          </p:nvPr>
        </p:nvPicPr>
        <p:blipFill>
          <a:blip r:embed="rId17"/>
          <a:stretch>
            <a:fillRect/>
          </a:stretch>
        </p:blipFill>
        <p:spPr>
          <a:xfrm>
            <a:off x="5867400" y="1188293"/>
            <a:ext cx="6705600" cy="6701731"/>
          </a:xfrm>
          <a:prstGeom prst="rect">
            <a:avLst/>
          </a:prstGeom>
        </p:spPr>
      </p:pic>
      <p:sp>
        <p:nvSpPr>
          <p:cNvPr id="8" name="Shape12">
            <a:extLst>
              <a:ext uri="{FF2B5EF4-FFF2-40B4-BE49-F238E27FC236}">
                <a16:creationId xmlns:a16="http://schemas.microsoft.com/office/drawing/2014/main" id="{1C885674-028E-7943-B1D4-31736BDCF64D}"/>
              </a:ext>
            </a:extLst>
          </p:cNvPr>
          <p:cNvSpPr/>
          <p:nvPr>
            <p:custDataLst>
              <p:tags r:id="rId4"/>
            </p:custDataLst>
          </p:nvPr>
        </p:nvSpPr>
        <p:spPr>
          <a:xfrm>
            <a:off x="839680" y="453838"/>
            <a:ext cx="5467843" cy="2683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lnSpc>
                <a:spcPct val="80000"/>
              </a:lnSpc>
              <a:spcBef>
                <a:spcPct val="0"/>
              </a:spcBef>
              <a:spcAft>
                <a:spcPct val="0"/>
              </a:spcAft>
            </a:pPr>
            <a:r>
              <a:rPr lang="en-US" sz="8600" b="1" dirty="0">
                <a:solidFill>
                  <a:srgbClr val="000000"/>
                </a:solidFill>
                <a:latin typeface="+mn-lt"/>
              </a:rPr>
              <a:t>Data 
Analysis</a:t>
            </a:r>
          </a:p>
          <a:p>
            <a:pPr>
              <a:lnSpc>
                <a:spcPct val="80000"/>
              </a:lnSpc>
              <a:spcBef>
                <a:spcPct val="0"/>
              </a:spcBef>
              <a:spcAft>
                <a:spcPct val="0"/>
              </a:spcAft>
            </a:pPr>
            <a:r>
              <a:rPr lang="en-US" dirty="0">
                <a:solidFill>
                  <a:schemeClr val="tx1"/>
                </a:solidFill>
              </a:rPr>
              <a:t>Cleaning, Transforming, Modeling, Draw conclusions,</a:t>
            </a:r>
          </a:p>
          <a:p>
            <a:pPr>
              <a:lnSpc>
                <a:spcPct val="80000"/>
              </a:lnSpc>
              <a:spcBef>
                <a:spcPct val="0"/>
              </a:spcBef>
              <a:spcAft>
                <a:spcPct val="0"/>
              </a:spcAft>
            </a:pPr>
            <a:r>
              <a:rPr lang="en-US" dirty="0">
                <a:solidFill>
                  <a:schemeClr val="tx1"/>
                </a:solidFill>
              </a:rPr>
              <a:t>Decision-making, Finding </a:t>
            </a:r>
            <a:r>
              <a:rPr lang="en-IN" dirty="0">
                <a:solidFill>
                  <a:schemeClr val="tx1"/>
                </a:solidFill>
              </a:rPr>
              <a:t>patterns</a:t>
            </a:r>
            <a:endParaRPr lang="en-US" sz="4400" b="1" dirty="0">
              <a:solidFill>
                <a:schemeClr val="tx1"/>
              </a:solidFill>
            </a:endParaRPr>
          </a:p>
          <a:p>
            <a:pPr algn="l">
              <a:lnSpc>
                <a:spcPct val="80000"/>
              </a:lnSpc>
              <a:spcBef>
                <a:spcPct val="0"/>
              </a:spcBef>
              <a:spcAft>
                <a:spcPct val="0"/>
              </a:spcAft>
            </a:pPr>
            <a:endParaRPr lang="en-US" sz="1000" b="1" dirty="0">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1" name="Shape39"/>
          <p:cNvGrpSpPr/>
          <p:nvPr>
            <p:custDataLst>
              <p:tags r:id="rId1"/>
            </p:custDataLst>
          </p:nvPr>
        </p:nvGrpSpPr>
        <p:grpSpPr>
          <a:xfrm>
            <a:off x="796" y="1812165"/>
            <a:ext cx="12189619" cy="5045390"/>
            <a:chOff x="-634204" y="1177165"/>
            <a:chExt cx="12189619" cy="5045390"/>
          </a:xfrm>
        </p:grpSpPr>
        <p:sp>
          <p:nvSpPr>
            <p:cNvPr id="62" name="Shape36">
              <a:extLst>
                <a:ext uri="{FF2B5EF4-FFF2-40B4-BE49-F238E27FC236}">
                  <a16:creationId xmlns:a16="http://schemas.microsoft.com/office/drawing/2014/main" id="{8718974C-753C-6742-9FD2-23005576A707}"/>
                </a:ext>
              </a:extLst>
            </p:cNvPr>
            <p:cNvSpPr/>
            <p:nvPr>
              <p:custDataLst>
                <p:tags r:id="rId24"/>
              </p:custDataLst>
            </p:nvPr>
          </p:nvSpPr>
          <p:spPr>
            <a:xfrm>
              <a:off x="1909016" y="5013844"/>
              <a:ext cx="9646399" cy="1208266"/>
            </a:xfrm>
            <a:prstGeom prst="rect">
              <a:avLst/>
            </a:prstGeom>
            <a:solidFill>
              <a:srgbClr val="000000"/>
            </a:solidFill>
            <a:ln w="12700">
              <a:miter lim="400000"/>
            </a:ln>
          </p:spPr>
          <p:txBody>
            <a:bodyPr lIns="25394" tIns="25394" rIns="25394" bIns="25394"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647">
                <a:lnSpc>
                  <a:spcPct val="100000"/>
                </a:lnSpc>
                <a:spcBef>
                  <a:spcPct val="0"/>
                </a:spcBef>
                <a:defRPr sz="3200">
                  <a:solidFill>
                    <a:srgbClr val="FFFFFF"/>
                  </a:solidFill>
                  <a:latin typeface="Play"/>
                  <a:ea typeface="Play"/>
                  <a:cs typeface="Play"/>
                  <a:sym typeface="Play"/>
                </a:defRPr>
              </a:pPr>
              <a:endParaRPr sz="1600">
                <a:solidFill>
                  <a:srgbClr val="FFFFFF"/>
                </a:solidFill>
                <a:latin typeface="Play"/>
                <a:ea typeface="Play"/>
                <a:cs typeface="Play"/>
                <a:sym typeface="Play"/>
              </a:endParaRPr>
            </a:p>
          </p:txBody>
        </p:sp>
        <p:sp>
          <p:nvSpPr>
            <p:cNvPr id="63" name="Shape38">
              <a:extLst>
                <a:ext uri="{FF2B5EF4-FFF2-40B4-BE49-F238E27FC236}">
                  <a16:creationId xmlns:a16="http://schemas.microsoft.com/office/drawing/2014/main" id="{234A4BD4-1D3A-C4D7-9B40-10AAA72AFC02}"/>
                </a:ext>
              </a:extLst>
            </p:cNvPr>
            <p:cNvSpPr/>
            <p:nvPr>
              <p:custDataLst>
                <p:tags r:id="rId25"/>
              </p:custDataLst>
            </p:nvPr>
          </p:nvSpPr>
          <p:spPr>
            <a:xfrm>
              <a:off x="-634204" y="1177165"/>
              <a:ext cx="4544653" cy="5045390"/>
            </a:xfrm>
            <a:custGeom>
              <a:avLst/>
              <a:gdLst>
                <a:gd name="connsiteX0" fmla="*/ 1872805 w 4545245"/>
                <a:gd name="connsiteY0" fmla="*/ 0 h 5046047"/>
                <a:gd name="connsiteX1" fmla="*/ 4545245 w 4545245"/>
                <a:gd name="connsiteY1" fmla="*/ 1542932 h 5046047"/>
                <a:gd name="connsiteX2" fmla="*/ 4545245 w 4545245"/>
                <a:gd name="connsiteY2" fmla="*/ 4628797 h 5046047"/>
                <a:gd name="connsiteX3" fmla="*/ 3822546 w 4545245"/>
                <a:gd name="connsiteY3" fmla="*/ 5046047 h 5046047"/>
                <a:gd name="connsiteX4" fmla="*/ 0 w 4545245"/>
                <a:gd name="connsiteY4" fmla="*/ 5046047 h 5046047"/>
                <a:gd name="connsiteX5" fmla="*/ 0 w 4545245"/>
                <a:gd name="connsiteY5" fmla="*/ 1081263 h 504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45245" h="5046047">
                  <a:moveTo>
                    <a:pt x="1872805" y="0"/>
                  </a:moveTo>
                  <a:lnTo>
                    <a:pt x="4545245" y="1542932"/>
                  </a:lnTo>
                  <a:lnTo>
                    <a:pt x="4545245" y="4628797"/>
                  </a:lnTo>
                  <a:lnTo>
                    <a:pt x="3822546" y="5046047"/>
                  </a:lnTo>
                  <a:lnTo>
                    <a:pt x="0" y="5046047"/>
                  </a:lnTo>
                  <a:lnTo>
                    <a:pt x="0" y="1081263"/>
                  </a:lnTo>
                  <a:close/>
                </a:path>
              </a:pathLst>
            </a:custGeom>
            <a:solidFill>
              <a:srgbClr val="000000"/>
            </a:solidFill>
            <a:ln w="12700">
              <a:miter lim="400000"/>
            </a:ln>
          </p:spPr>
          <p:txBody>
            <a:bodyPr wrap="square" lIns="25394" tIns="25394" rIns="25394" bIns="25394"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12647">
                <a:lnSpc>
                  <a:spcPct val="100000"/>
                </a:lnSpc>
                <a:spcBef>
                  <a:spcPct val="0"/>
                </a:spcBef>
                <a:defRPr sz="3200">
                  <a:solidFill>
                    <a:srgbClr val="FFFFFF"/>
                  </a:solidFill>
                  <a:latin typeface="Play"/>
                  <a:ea typeface="Play"/>
                  <a:cs typeface="Play"/>
                  <a:sym typeface="Play"/>
                </a:defRPr>
              </a:pPr>
              <a:endParaRPr sz="1600">
                <a:solidFill>
                  <a:srgbClr val="FFFFFF"/>
                </a:solidFill>
                <a:latin typeface="Play"/>
                <a:ea typeface="Play"/>
                <a:cs typeface="Play"/>
                <a:sym typeface="Play"/>
              </a:endParaRPr>
            </a:p>
          </p:txBody>
        </p:sp>
      </p:grpSp>
      <p:pic>
        <p:nvPicPr>
          <p:cNvPr id="5" name="Shape40"/>
          <p:cNvPicPr/>
          <p:nvPr>
            <p:custDataLst>
              <p:tags r:id="rId2"/>
            </p:custDataLst>
          </p:nvPr>
        </p:nvPicPr>
        <p:blipFill>
          <a:blip r:embed="rId27"/>
          <a:stretch>
            <a:fillRect/>
          </a:stretch>
        </p:blipFill>
        <p:spPr>
          <a:xfrm>
            <a:off x="339420" y="2408432"/>
            <a:ext cx="4445000" cy="4449124"/>
          </a:xfrm>
          <a:prstGeom prst="rect">
            <a:avLst/>
          </a:prstGeom>
        </p:spPr>
      </p:pic>
      <p:grpSp>
        <p:nvGrpSpPr>
          <p:cNvPr id="41" name="Shape41"/>
          <p:cNvGrpSpPr/>
          <p:nvPr>
            <p:custDataLst>
              <p:tags r:id="rId3"/>
            </p:custDataLst>
          </p:nvPr>
        </p:nvGrpSpPr>
        <p:grpSpPr>
          <a:xfrm>
            <a:off x="5090787" y="1822908"/>
            <a:ext cx="574251" cy="663087"/>
            <a:chOff x="4455787" y="1187908"/>
            <a:chExt cx="574251" cy="663087"/>
          </a:xfrm>
        </p:grpSpPr>
        <p:sp>
          <p:nvSpPr>
            <p:cNvPr id="42" name="Shape6">
              <a:extLst>
                <a:ext uri="{FF2B5EF4-FFF2-40B4-BE49-F238E27FC236}">
                  <a16:creationId xmlns:a16="http://schemas.microsoft.com/office/drawing/2014/main" id="{E38A4B8B-576D-4129-88A7-CE115213FE0D}"/>
                </a:ext>
              </a:extLst>
            </p:cNvPr>
            <p:cNvSpPr>
              <a:spLocks noChangeAspect="1"/>
            </p:cNvSpPr>
            <p:nvPr>
              <p:custDataLst>
                <p:tags r:id="rId22"/>
              </p:custDataLst>
            </p:nvPr>
          </p:nvSpPr>
          <p:spPr>
            <a:xfrm>
              <a:off x="4455787" y="1187908"/>
              <a:ext cx="574251" cy="663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ED929"/>
            </a:solidFill>
            <a:ln w="12700">
              <a:miter lim="400000"/>
            </a:ln>
          </p:spPr>
          <p:txBody>
            <a:bodyPr lIns="50800" tIns="50800" rIns="50800" bIns="508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25500">
                <a:lnSpc>
                  <a:spcPct val="100000"/>
                </a:lnSpc>
                <a:spcBef>
                  <a:spcPct val="0"/>
                </a:spcBef>
                <a:defRPr sz="3200">
                  <a:solidFill>
                    <a:srgbClr val="FFFFFF"/>
                  </a:solidFill>
                  <a:latin typeface="Play"/>
                  <a:ea typeface="Play"/>
                  <a:cs typeface="Play"/>
                  <a:sym typeface="Play"/>
                </a:defRPr>
              </a:pPr>
              <a:endParaRPr/>
            </a:p>
          </p:txBody>
        </p:sp>
        <p:pic>
          <p:nvPicPr>
            <p:cNvPr id="43" name="Shape8"/>
            <p:cNvPicPr/>
            <p:nvPr>
              <p:custDataLst>
                <p:tags r:id="rId23"/>
              </p:custDataLst>
            </p:nvPr>
          </p:nvPicPr>
          <p:blipFill>
            <a:blip r:embed="rId28">
              <a:extLst>
                <a:ext uri="{96DAC541-7B7A-43D3-8B79-37D633B846F1}">
                  <asvg:svgBlip xmlns:asvg="http://schemas.microsoft.com/office/drawing/2016/SVG/main" r:embed="rId29"/>
                </a:ext>
              </a:extLst>
            </a:blip>
            <a:stretch>
              <a:fillRect/>
            </a:stretch>
          </p:blipFill>
          <p:spPr>
            <a:xfrm>
              <a:off x="4589912" y="1366451"/>
              <a:ext cx="306000" cy="306000"/>
            </a:xfrm>
            <a:prstGeom prst="rect">
              <a:avLst/>
            </a:prstGeom>
          </p:spPr>
        </p:pic>
      </p:grpSp>
      <p:sp>
        <p:nvSpPr>
          <p:cNvPr id="44" name="Shape10">
            <a:extLst>
              <a:ext uri="{FF2B5EF4-FFF2-40B4-BE49-F238E27FC236}">
                <a16:creationId xmlns:a16="http://schemas.microsoft.com/office/drawing/2014/main" id="{70BA3B72-1F51-FE49-99FC-8EE259687CF2}"/>
              </a:ext>
            </a:extLst>
          </p:cNvPr>
          <p:cNvSpPr txBox="1"/>
          <p:nvPr>
            <p:custDataLst>
              <p:tags r:id="rId4"/>
            </p:custDataLst>
          </p:nvPr>
        </p:nvSpPr>
        <p:spPr>
          <a:xfrm>
            <a:off x="5776748" y="1868701"/>
            <a:ext cx="1495949" cy="323240"/>
          </a:xfrm>
          <a:prstGeom prst="rect">
            <a:avLst/>
          </a:prstGeom>
          <a:noFill/>
          <a:ln w="12700">
            <a:noFill/>
            <a:miter lim="400000"/>
          </a:ln>
          <a:extLst>
            <a:ext uri="{C572A759-6A51-4108-AA02-DFA0A04FC94B}">
              <ma14:wrappingTextBoxFlag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wrap="non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spcAft>
                <a:spcPct val="0"/>
              </a:spcAft>
            </a:pPr>
            <a:r>
              <a:rPr sz="2100">
                <a:solidFill>
                  <a:srgbClr val="000000"/>
                </a:solidFill>
                <a:latin typeface="+mn-lt"/>
              </a:rPr>
              <a:t>Introduction</a:t>
            </a:r>
          </a:p>
        </p:txBody>
      </p:sp>
      <p:grpSp>
        <p:nvGrpSpPr>
          <p:cNvPr id="45" name="Shape42"/>
          <p:cNvGrpSpPr/>
          <p:nvPr>
            <p:custDataLst>
              <p:tags r:id="rId5"/>
            </p:custDataLst>
          </p:nvPr>
        </p:nvGrpSpPr>
        <p:grpSpPr>
          <a:xfrm>
            <a:off x="5090787" y="3133648"/>
            <a:ext cx="574251" cy="663087"/>
            <a:chOff x="4455787" y="2498648"/>
            <a:chExt cx="574251" cy="663087"/>
          </a:xfrm>
        </p:grpSpPr>
        <p:sp>
          <p:nvSpPr>
            <p:cNvPr id="46" name="Shape12">
              <a:extLst>
                <a:ext uri="{FF2B5EF4-FFF2-40B4-BE49-F238E27FC236}">
                  <a16:creationId xmlns:a16="http://schemas.microsoft.com/office/drawing/2014/main" id="{E38A4B8B-576D-4129-88A7-CE115213FE0D}"/>
                </a:ext>
              </a:extLst>
            </p:cNvPr>
            <p:cNvSpPr>
              <a:spLocks noChangeAspect="1"/>
            </p:cNvSpPr>
            <p:nvPr>
              <p:custDataLst>
                <p:tags r:id="rId20"/>
              </p:custDataLst>
            </p:nvPr>
          </p:nvSpPr>
          <p:spPr>
            <a:xfrm>
              <a:off x="4455787" y="2498648"/>
              <a:ext cx="574251" cy="663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ED929"/>
            </a:solidFill>
            <a:ln w="12700">
              <a:miter lim="400000"/>
            </a:ln>
          </p:spPr>
          <p:txBody>
            <a:bodyPr lIns="50800" tIns="50800" rIns="50800" bIns="508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25500">
                <a:lnSpc>
                  <a:spcPct val="100000"/>
                </a:lnSpc>
                <a:spcBef>
                  <a:spcPct val="0"/>
                </a:spcBef>
                <a:defRPr sz="3200">
                  <a:solidFill>
                    <a:srgbClr val="FFFFFF"/>
                  </a:solidFill>
                  <a:latin typeface="Play"/>
                  <a:ea typeface="Play"/>
                  <a:cs typeface="Play"/>
                  <a:sym typeface="Play"/>
                </a:defRPr>
              </a:pPr>
              <a:endParaRPr/>
            </a:p>
          </p:txBody>
        </p:sp>
        <p:pic>
          <p:nvPicPr>
            <p:cNvPr id="47" name="Shape14"/>
            <p:cNvPicPr/>
            <p:nvPr>
              <p:custDataLst>
                <p:tags r:id="rId21"/>
              </p:custDataLst>
            </p:nvPr>
          </p:nvPicPr>
          <p:blipFill>
            <a:blip r:embed="rId30">
              <a:extLst>
                <a:ext uri="{96DAC541-7B7A-43D3-8B79-37D633B846F1}">
                  <asvg:svgBlip xmlns:asvg="http://schemas.microsoft.com/office/drawing/2016/SVG/main" r:embed="rId31"/>
                </a:ext>
              </a:extLst>
            </a:blip>
            <a:stretch>
              <a:fillRect/>
            </a:stretch>
          </p:blipFill>
          <p:spPr>
            <a:xfrm>
              <a:off x="4589912" y="2677191"/>
              <a:ext cx="306000" cy="306000"/>
            </a:xfrm>
            <a:prstGeom prst="rect">
              <a:avLst/>
            </a:prstGeom>
          </p:spPr>
        </p:pic>
      </p:grpSp>
      <p:sp>
        <p:nvSpPr>
          <p:cNvPr id="48" name="Shape16">
            <a:extLst>
              <a:ext uri="{FF2B5EF4-FFF2-40B4-BE49-F238E27FC236}">
                <a16:creationId xmlns:a16="http://schemas.microsoft.com/office/drawing/2014/main" id="{70BA3B72-1F51-FE49-99FC-8EE259687CF2}"/>
              </a:ext>
            </a:extLst>
          </p:cNvPr>
          <p:cNvSpPr txBox="1"/>
          <p:nvPr>
            <p:custDataLst>
              <p:tags r:id="rId6"/>
            </p:custDataLst>
          </p:nvPr>
        </p:nvSpPr>
        <p:spPr>
          <a:xfrm>
            <a:off x="5776749" y="3179440"/>
            <a:ext cx="1659493" cy="969721"/>
          </a:xfrm>
          <a:prstGeom prst="rect">
            <a:avLst/>
          </a:prstGeom>
          <a:noFill/>
          <a:ln w="12700">
            <a:noFill/>
            <a:miter lim="400000"/>
          </a:ln>
          <a:extLst>
            <a:ext uri="{C572A759-6A51-4108-AA02-DFA0A04FC94B}">
              <ma14:wrappingTextBoxFlag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wrap="non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spcAft>
                <a:spcPct val="0"/>
              </a:spcAft>
            </a:pPr>
            <a:r>
              <a:rPr sz="2100">
                <a:solidFill>
                  <a:srgbClr val="000000"/>
                </a:solidFill>
                <a:latin typeface="+mn-lt"/>
              </a:rPr>
              <a:t>Data 
Manipulation 
Libraries</a:t>
            </a:r>
          </a:p>
        </p:txBody>
      </p:sp>
      <p:grpSp>
        <p:nvGrpSpPr>
          <p:cNvPr id="49" name="Shape43"/>
          <p:cNvGrpSpPr/>
          <p:nvPr>
            <p:custDataLst>
              <p:tags r:id="rId7"/>
            </p:custDataLst>
          </p:nvPr>
        </p:nvGrpSpPr>
        <p:grpSpPr>
          <a:xfrm>
            <a:off x="5090787" y="4444388"/>
            <a:ext cx="574251" cy="663087"/>
            <a:chOff x="4455787" y="3809388"/>
            <a:chExt cx="574251" cy="663087"/>
          </a:xfrm>
        </p:grpSpPr>
        <p:sp>
          <p:nvSpPr>
            <p:cNvPr id="50" name="Shape18">
              <a:extLst>
                <a:ext uri="{FF2B5EF4-FFF2-40B4-BE49-F238E27FC236}">
                  <a16:creationId xmlns:a16="http://schemas.microsoft.com/office/drawing/2014/main" id="{E38A4B8B-576D-4129-88A7-CE115213FE0D}"/>
                </a:ext>
              </a:extLst>
            </p:cNvPr>
            <p:cNvSpPr>
              <a:spLocks noChangeAspect="1"/>
            </p:cNvSpPr>
            <p:nvPr>
              <p:custDataLst>
                <p:tags r:id="rId18"/>
              </p:custDataLst>
            </p:nvPr>
          </p:nvSpPr>
          <p:spPr>
            <a:xfrm>
              <a:off x="4455787" y="3809388"/>
              <a:ext cx="574251" cy="663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ED929"/>
            </a:solidFill>
            <a:ln w="12700">
              <a:miter lim="400000"/>
            </a:ln>
          </p:spPr>
          <p:txBody>
            <a:bodyPr lIns="50800" tIns="50800" rIns="50800" bIns="508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25500">
                <a:lnSpc>
                  <a:spcPct val="100000"/>
                </a:lnSpc>
                <a:spcBef>
                  <a:spcPct val="0"/>
                </a:spcBef>
                <a:defRPr sz="3200">
                  <a:solidFill>
                    <a:srgbClr val="FFFFFF"/>
                  </a:solidFill>
                  <a:latin typeface="Play"/>
                  <a:ea typeface="Play"/>
                  <a:cs typeface="Play"/>
                  <a:sym typeface="Play"/>
                </a:defRPr>
              </a:pPr>
              <a:endParaRPr/>
            </a:p>
          </p:txBody>
        </p:sp>
        <p:pic>
          <p:nvPicPr>
            <p:cNvPr id="51" name="Shape20"/>
            <p:cNvPicPr/>
            <p:nvPr>
              <p:custDataLst>
                <p:tags r:id="rId19"/>
              </p:custDataLst>
            </p:nvPr>
          </p:nvPicPr>
          <p:blipFill>
            <a:blip r:embed="rId32">
              <a:extLst>
                <a:ext uri="{96DAC541-7B7A-43D3-8B79-37D633B846F1}">
                  <asvg:svgBlip xmlns:asvg="http://schemas.microsoft.com/office/drawing/2016/SVG/main" r:embed="rId33"/>
                </a:ext>
              </a:extLst>
            </a:blip>
            <a:stretch>
              <a:fillRect/>
            </a:stretch>
          </p:blipFill>
          <p:spPr>
            <a:xfrm>
              <a:off x="4589912" y="3987931"/>
              <a:ext cx="306000" cy="306000"/>
            </a:xfrm>
            <a:prstGeom prst="rect">
              <a:avLst/>
            </a:prstGeom>
          </p:spPr>
        </p:pic>
      </p:grpSp>
      <p:sp>
        <p:nvSpPr>
          <p:cNvPr id="52" name="Shape22">
            <a:extLst>
              <a:ext uri="{FF2B5EF4-FFF2-40B4-BE49-F238E27FC236}">
                <a16:creationId xmlns:a16="http://schemas.microsoft.com/office/drawing/2014/main" id="{70BA3B72-1F51-FE49-99FC-8EE259687CF2}"/>
              </a:ext>
            </a:extLst>
          </p:cNvPr>
          <p:cNvSpPr txBox="1"/>
          <p:nvPr>
            <p:custDataLst>
              <p:tags r:id="rId8"/>
            </p:custDataLst>
          </p:nvPr>
        </p:nvSpPr>
        <p:spPr>
          <a:xfrm>
            <a:off x="5776748" y="4490181"/>
            <a:ext cx="1548860" cy="646481"/>
          </a:xfrm>
          <a:prstGeom prst="rect">
            <a:avLst/>
          </a:prstGeom>
          <a:noFill/>
          <a:ln w="12700">
            <a:noFill/>
            <a:miter lim="400000"/>
          </a:ln>
          <a:extLst>
            <a:ext uri="{C572A759-6A51-4108-AA02-DFA0A04FC94B}">
              <ma14:wrappingTextBoxFlag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wrap="non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spcAft>
                <a:spcPct val="0"/>
              </a:spcAft>
            </a:pPr>
            <a:r>
              <a:rPr sz="2100">
                <a:solidFill>
                  <a:srgbClr val="000000"/>
                </a:solidFill>
                <a:latin typeface="+mn-lt"/>
              </a:rPr>
              <a:t>Data 
Visualization</a:t>
            </a:r>
          </a:p>
        </p:txBody>
      </p:sp>
      <p:grpSp>
        <p:nvGrpSpPr>
          <p:cNvPr id="53" name="Shape44"/>
          <p:cNvGrpSpPr/>
          <p:nvPr>
            <p:custDataLst>
              <p:tags r:id="rId9"/>
            </p:custDataLst>
          </p:nvPr>
        </p:nvGrpSpPr>
        <p:grpSpPr>
          <a:xfrm>
            <a:off x="8492894" y="1822908"/>
            <a:ext cx="574251" cy="663087"/>
            <a:chOff x="7857894" y="1187908"/>
            <a:chExt cx="574251" cy="663087"/>
          </a:xfrm>
        </p:grpSpPr>
        <p:sp>
          <p:nvSpPr>
            <p:cNvPr id="54" name="Shape24">
              <a:extLst>
                <a:ext uri="{FF2B5EF4-FFF2-40B4-BE49-F238E27FC236}">
                  <a16:creationId xmlns:a16="http://schemas.microsoft.com/office/drawing/2014/main" id="{E38A4B8B-576D-4129-88A7-CE115213FE0D}"/>
                </a:ext>
              </a:extLst>
            </p:cNvPr>
            <p:cNvSpPr>
              <a:spLocks noChangeAspect="1"/>
            </p:cNvSpPr>
            <p:nvPr>
              <p:custDataLst>
                <p:tags r:id="rId16"/>
              </p:custDataLst>
            </p:nvPr>
          </p:nvSpPr>
          <p:spPr>
            <a:xfrm>
              <a:off x="7857894" y="1187908"/>
              <a:ext cx="574251" cy="663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ED929"/>
            </a:solidFill>
            <a:ln w="12700">
              <a:miter lim="400000"/>
            </a:ln>
          </p:spPr>
          <p:txBody>
            <a:bodyPr lIns="50800" tIns="50800" rIns="50800" bIns="508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25500">
                <a:lnSpc>
                  <a:spcPct val="100000"/>
                </a:lnSpc>
                <a:spcBef>
                  <a:spcPct val="0"/>
                </a:spcBef>
                <a:defRPr sz="3200">
                  <a:solidFill>
                    <a:srgbClr val="FFFFFF"/>
                  </a:solidFill>
                  <a:latin typeface="Play"/>
                  <a:ea typeface="Play"/>
                  <a:cs typeface="Play"/>
                  <a:sym typeface="Play"/>
                </a:defRPr>
              </a:pPr>
              <a:endParaRPr/>
            </a:p>
          </p:txBody>
        </p:sp>
        <p:pic>
          <p:nvPicPr>
            <p:cNvPr id="55" name="Shape26"/>
            <p:cNvPicPr/>
            <p:nvPr>
              <p:custDataLst>
                <p:tags r:id="rId17"/>
              </p:custDataLst>
            </p:nvPr>
          </p:nvPicPr>
          <p:blipFill>
            <a:blip r:embed="rId34">
              <a:extLst>
                <a:ext uri="{96DAC541-7B7A-43D3-8B79-37D633B846F1}">
                  <asvg:svgBlip xmlns:asvg="http://schemas.microsoft.com/office/drawing/2016/SVG/main" r:embed="rId35"/>
                </a:ext>
              </a:extLst>
            </a:blip>
            <a:stretch>
              <a:fillRect/>
            </a:stretch>
          </p:blipFill>
          <p:spPr>
            <a:xfrm>
              <a:off x="8012765" y="1366451"/>
              <a:ext cx="264508" cy="306000"/>
            </a:xfrm>
            <a:prstGeom prst="rect">
              <a:avLst/>
            </a:prstGeom>
          </p:spPr>
        </p:pic>
      </p:grpSp>
      <p:sp>
        <p:nvSpPr>
          <p:cNvPr id="56" name="Shape28">
            <a:extLst>
              <a:ext uri="{FF2B5EF4-FFF2-40B4-BE49-F238E27FC236}">
                <a16:creationId xmlns:a16="http://schemas.microsoft.com/office/drawing/2014/main" id="{70BA3B72-1F51-FE49-99FC-8EE259687CF2}"/>
              </a:ext>
            </a:extLst>
          </p:cNvPr>
          <p:cNvSpPr txBox="1"/>
          <p:nvPr>
            <p:custDataLst>
              <p:tags r:id="rId10"/>
            </p:custDataLst>
          </p:nvPr>
        </p:nvSpPr>
        <p:spPr>
          <a:xfrm>
            <a:off x="9178854" y="1868701"/>
            <a:ext cx="1106329" cy="646481"/>
          </a:xfrm>
          <a:prstGeom prst="rect">
            <a:avLst/>
          </a:prstGeom>
          <a:noFill/>
          <a:ln w="12700">
            <a:noFill/>
            <a:miter lim="400000"/>
          </a:ln>
          <a:extLst>
            <a:ext uri="{C572A759-6A51-4108-AA02-DFA0A04FC94B}">
              <ma14:wrappingTextBoxFlag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wrap="non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spcAft>
                <a:spcPct val="0"/>
              </a:spcAft>
            </a:pPr>
            <a:r>
              <a:rPr sz="2100">
                <a:solidFill>
                  <a:srgbClr val="000000"/>
                </a:solidFill>
                <a:latin typeface="+mn-lt"/>
              </a:rPr>
              <a:t>Demo / 
Use Case</a:t>
            </a:r>
          </a:p>
        </p:txBody>
      </p:sp>
      <p:grpSp>
        <p:nvGrpSpPr>
          <p:cNvPr id="57" name="Shape45"/>
          <p:cNvGrpSpPr/>
          <p:nvPr>
            <p:custDataLst>
              <p:tags r:id="rId11"/>
            </p:custDataLst>
          </p:nvPr>
        </p:nvGrpSpPr>
        <p:grpSpPr>
          <a:xfrm>
            <a:off x="8492894" y="3133648"/>
            <a:ext cx="574251" cy="663087"/>
            <a:chOff x="7857894" y="2498648"/>
            <a:chExt cx="574251" cy="663087"/>
          </a:xfrm>
        </p:grpSpPr>
        <p:sp>
          <p:nvSpPr>
            <p:cNvPr id="58" name="Shape30">
              <a:extLst>
                <a:ext uri="{FF2B5EF4-FFF2-40B4-BE49-F238E27FC236}">
                  <a16:creationId xmlns:a16="http://schemas.microsoft.com/office/drawing/2014/main" id="{E38A4B8B-576D-4129-88A7-CE115213FE0D}"/>
                </a:ext>
              </a:extLst>
            </p:cNvPr>
            <p:cNvSpPr>
              <a:spLocks noChangeAspect="1"/>
            </p:cNvSpPr>
            <p:nvPr>
              <p:custDataLst>
                <p:tags r:id="rId14"/>
              </p:custDataLst>
            </p:nvPr>
          </p:nvSpPr>
          <p:spPr>
            <a:xfrm>
              <a:off x="7857894" y="2498648"/>
              <a:ext cx="574251" cy="663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FED929"/>
            </a:solidFill>
            <a:ln w="12700">
              <a:miter lim="400000"/>
            </a:ln>
          </p:spPr>
          <p:txBody>
            <a:bodyPr lIns="50800" tIns="50800" rIns="50800" bIns="508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25500">
                <a:lnSpc>
                  <a:spcPct val="100000"/>
                </a:lnSpc>
                <a:spcBef>
                  <a:spcPct val="0"/>
                </a:spcBef>
                <a:defRPr sz="3200">
                  <a:solidFill>
                    <a:srgbClr val="FFFFFF"/>
                  </a:solidFill>
                  <a:latin typeface="Play"/>
                  <a:ea typeface="Play"/>
                  <a:cs typeface="Play"/>
                  <a:sym typeface="Play"/>
                </a:defRPr>
              </a:pPr>
              <a:endParaRPr/>
            </a:p>
          </p:txBody>
        </p:sp>
        <p:pic>
          <p:nvPicPr>
            <p:cNvPr id="59" name="Shape32"/>
            <p:cNvPicPr/>
            <p:nvPr>
              <p:custDataLst>
                <p:tags r:id="rId15"/>
              </p:custDataLst>
            </p:nvPr>
          </p:nvPicPr>
          <p:blipFill>
            <a:blip r:embed="rId36">
              <a:extLst>
                <a:ext uri="{96DAC541-7B7A-43D3-8B79-37D633B846F1}">
                  <asvg:svgBlip xmlns:asvg="http://schemas.microsoft.com/office/drawing/2016/SVG/main" r:embed="rId37"/>
                </a:ext>
              </a:extLst>
            </a:blip>
            <a:stretch>
              <a:fillRect/>
            </a:stretch>
          </p:blipFill>
          <p:spPr>
            <a:xfrm>
              <a:off x="7992019" y="2677192"/>
              <a:ext cx="306000" cy="306000"/>
            </a:xfrm>
            <a:prstGeom prst="rect">
              <a:avLst/>
            </a:prstGeom>
          </p:spPr>
        </p:pic>
      </p:grpSp>
      <p:sp>
        <p:nvSpPr>
          <p:cNvPr id="60" name="Shape34">
            <a:extLst>
              <a:ext uri="{FF2B5EF4-FFF2-40B4-BE49-F238E27FC236}">
                <a16:creationId xmlns:a16="http://schemas.microsoft.com/office/drawing/2014/main" id="{70BA3B72-1F51-FE49-99FC-8EE259687CF2}"/>
              </a:ext>
            </a:extLst>
          </p:cNvPr>
          <p:cNvSpPr txBox="1"/>
          <p:nvPr>
            <p:custDataLst>
              <p:tags r:id="rId12"/>
            </p:custDataLst>
          </p:nvPr>
        </p:nvSpPr>
        <p:spPr>
          <a:xfrm>
            <a:off x="9178854" y="3179441"/>
            <a:ext cx="1305147" cy="323240"/>
          </a:xfrm>
          <a:prstGeom prst="rect">
            <a:avLst/>
          </a:prstGeom>
          <a:noFill/>
          <a:ln w="12700">
            <a:noFill/>
            <a:miter lim="400000"/>
          </a:ln>
          <a:extLst>
            <a:ext uri="{C572A759-6A51-4108-AA02-DFA0A04FC94B}">
              <ma14:wrappingTextBoxFlag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 xmlns:m="http://schemas.openxmlformats.org/officeDocument/2006/math" xmlns:a14="http://schemas.microsoft.com/office/drawing/2010/main" xmlns:ma14="http://schemas.microsoft.com/office/mac/drawingml/2011/main" val="1"/>
            </a:ext>
          </a:extLst>
        </p:spPr>
        <p:txBody>
          <a:bodyPr wrap="non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ct val="0"/>
              </a:spcBef>
              <a:spcAft>
                <a:spcPct val="0"/>
              </a:spcAft>
            </a:pPr>
            <a:r>
              <a:rPr sz="2100">
                <a:solidFill>
                  <a:srgbClr val="000000"/>
                </a:solidFill>
                <a:latin typeface="+mn-lt"/>
              </a:rPr>
              <a:t>Conclusion</a:t>
            </a:r>
          </a:p>
        </p:txBody>
      </p:sp>
      <p:sp>
        <p:nvSpPr>
          <p:cNvPr id="4" name="Shape46">
            <a:extLst>
              <a:ext uri="{FF2B5EF4-FFF2-40B4-BE49-F238E27FC236}">
                <a16:creationId xmlns:a16="http://schemas.microsoft.com/office/drawing/2014/main" id="{F2667CAE-14F9-F949-A490-56027CCE351E}"/>
              </a:ext>
            </a:extLst>
          </p:cNvPr>
          <p:cNvSpPr/>
          <p:nvPr>
            <p:custDataLst>
              <p:tags r:id="rId13"/>
            </p:custDataLst>
          </p:nvPr>
        </p:nvSpPr>
        <p:spPr>
          <a:xfrm>
            <a:off x="652762" y="481941"/>
            <a:ext cx="4716035" cy="10587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12688">
              <a:lnSpc>
                <a:spcPct val="80000"/>
              </a:lnSpc>
              <a:spcBef>
                <a:spcPct val="0"/>
              </a:spcBef>
              <a:spcAft>
                <a:spcPct val="0"/>
              </a:spcAft>
            </a:pPr>
            <a:r>
              <a:rPr lang="en-US" sz="8600" b="1" dirty="0">
                <a:solidFill>
                  <a:srgbClr val="000000"/>
                </a:solidFill>
                <a:latin typeface="+mn-lt"/>
                <a:ea typeface="Play"/>
                <a:cs typeface="Play"/>
                <a:sym typeface="Play"/>
              </a:rPr>
              <a:t>Contents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 name="Shape638"/>
          <p:cNvGrpSpPr/>
          <p:nvPr>
            <p:custDataLst>
              <p:tags r:id="rId1"/>
            </p:custDataLst>
          </p:nvPr>
        </p:nvGrpSpPr>
        <p:grpSpPr>
          <a:xfrm>
            <a:off x="9148015" y="0"/>
            <a:ext cx="3043984" cy="2783189"/>
            <a:chOff x="8513015" y="-635000"/>
            <a:chExt cx="3043984" cy="2783189"/>
          </a:xfrm>
        </p:grpSpPr>
        <p:sp>
          <p:nvSpPr>
            <p:cNvPr id="57" name="Shape94">
              <a:extLst>
                <a:ext uri="{FF2B5EF4-FFF2-40B4-BE49-F238E27FC236}">
                  <a16:creationId xmlns:a16="http://schemas.microsoft.com/office/drawing/2014/main" id="{8DECEB1B-6CF5-0D88-284F-E9876FF80BFE}"/>
                </a:ext>
              </a:extLst>
            </p:cNvPr>
            <p:cNvSpPr/>
            <p:nvPr>
              <p:custDataLst>
                <p:tags r:id="rId35"/>
              </p:custDataLst>
            </p:nvPr>
          </p:nvSpPr>
          <p:spPr>
            <a:xfrm rot="5400000">
              <a:off x="8643414" y="-765397"/>
              <a:ext cx="2783189" cy="3043984"/>
            </a:xfrm>
            <a:custGeom>
              <a:avLst/>
              <a:gdLst>
                <a:gd name="connsiteX0" fmla="*/ 0 w 2783189"/>
                <a:gd name="connsiteY0" fmla="*/ 3043677 h 3043984"/>
                <a:gd name="connsiteX1" fmla="*/ 0 w 2783189"/>
                <a:gd name="connsiteY1" fmla="*/ 0 h 3043984"/>
                <a:gd name="connsiteX2" fmla="*/ 2025764 w 2783189"/>
                <a:gd name="connsiteY2" fmla="*/ 0 h 3043984"/>
                <a:gd name="connsiteX3" fmla="*/ 2783189 w 2783189"/>
                <a:gd name="connsiteY3" fmla="*/ 1514850 h 3043984"/>
                <a:gd name="connsiteX4" fmla="*/ 2018621 w 2783189"/>
                <a:gd name="connsiteY4" fmla="*/ 3043984 h 3043984"/>
                <a:gd name="connsiteX5" fmla="*/ 153 w 2783189"/>
                <a:gd name="connsiteY5" fmla="*/ 3043984 h 30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3189" h="3043984">
                  <a:moveTo>
                    <a:pt x="0" y="3043677"/>
                  </a:moveTo>
                  <a:lnTo>
                    <a:pt x="0" y="0"/>
                  </a:lnTo>
                  <a:lnTo>
                    <a:pt x="2025764" y="0"/>
                  </a:lnTo>
                  <a:lnTo>
                    <a:pt x="2783189" y="1514850"/>
                  </a:lnTo>
                  <a:lnTo>
                    <a:pt x="2018621" y="3043984"/>
                  </a:lnTo>
                  <a:lnTo>
                    <a:pt x="153" y="3043984"/>
                  </a:lnTo>
                  <a:close/>
                </a:path>
              </a:pathLst>
            </a:custGeom>
            <a:solidFill>
              <a:srgbClr val="FED92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grpSp>
        <p:nvGrpSpPr>
          <p:cNvPr id="3" name="Shape639"/>
          <p:cNvGrpSpPr/>
          <p:nvPr>
            <p:custDataLst>
              <p:tags r:id="rId2"/>
            </p:custDataLst>
          </p:nvPr>
        </p:nvGrpSpPr>
        <p:grpSpPr>
          <a:xfrm>
            <a:off x="8932058" y="4013653"/>
            <a:ext cx="812072" cy="2869634"/>
            <a:chOff x="5054964" y="1356101"/>
            <a:chExt cx="812072" cy="2869634"/>
          </a:xfrm>
        </p:grpSpPr>
        <p:sp>
          <p:nvSpPr>
            <p:cNvPr id="4" name="Shape533">
              <a:extLst>
                <a:ext uri="{FF2B5EF4-FFF2-40B4-BE49-F238E27FC236}">
                  <a16:creationId xmlns:a16="http://schemas.microsoft.com/office/drawing/2014/main" id="{FFD585BC-7F94-5791-3A44-5B9B029C9663}"/>
                </a:ext>
              </a:extLst>
            </p:cNvPr>
            <p:cNvSpPr/>
            <p:nvPr>
              <p:custDataLst>
                <p:tags r:id="rId31"/>
              </p:custDataLst>
            </p:nvPr>
          </p:nvSpPr>
          <p:spPr>
            <a:xfrm>
              <a:off x="5095616" y="1768301"/>
              <a:ext cx="730769" cy="2457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6" name="Shape640"/>
            <p:cNvGrpSpPr/>
            <p:nvPr>
              <p:custDataLst>
                <p:tags r:id="rId32"/>
              </p:custDataLst>
            </p:nvPr>
          </p:nvGrpSpPr>
          <p:grpSpPr>
            <a:xfrm>
              <a:off x="5106067" y="1356101"/>
              <a:ext cx="709865" cy="824400"/>
              <a:chOff x="4021839" y="4357305"/>
              <a:chExt cx="709865" cy="824400"/>
            </a:xfrm>
          </p:grpSpPr>
          <p:sp>
            <p:nvSpPr>
              <p:cNvPr id="7" name="Shape631">
                <a:extLst>
                  <a:ext uri="{FF2B5EF4-FFF2-40B4-BE49-F238E27FC236}">
                    <a16:creationId xmlns:a16="http://schemas.microsoft.com/office/drawing/2014/main" id="{409CB062-C210-8C45-AAC8-7E9089CE9277}"/>
                  </a:ext>
                </a:extLst>
              </p:cNvPr>
              <p:cNvSpPr/>
              <p:nvPr>
                <p:custDataLst>
                  <p:tags r:id="rId33"/>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9" name="Shape641"/>
              <p:cNvPicPr/>
              <p:nvPr>
                <p:custDataLst>
                  <p:tags r:id="rId34"/>
                </p:custDataLst>
              </p:nvPr>
            </p:nvPicPr>
            <p:blipFill>
              <a:blip r:embed="rId37">
                <a:extLst>
                  <a:ext uri="{96DAC541-7B7A-43D3-8B79-37D633B846F1}">
                    <asvg:svgBlip xmlns:asvg="http://schemas.microsoft.com/office/drawing/2016/SVG/main" r:embed="rId38"/>
                  </a:ext>
                </a:extLst>
              </a:blip>
              <a:stretch>
                <a:fillRect/>
              </a:stretch>
            </p:blipFill>
            <p:spPr>
              <a:xfrm>
                <a:off x="4186887" y="4579142"/>
                <a:ext cx="379769" cy="379769"/>
              </a:xfrm>
              <a:prstGeom prst="rect">
                <a:avLst/>
              </a:prstGeom>
            </p:spPr>
          </p:pic>
        </p:grpSp>
      </p:grpSp>
      <p:sp>
        <p:nvSpPr>
          <p:cNvPr id="51" name="Shape465">
            <a:extLst>
              <a:ext uri="{FF2B5EF4-FFF2-40B4-BE49-F238E27FC236}">
                <a16:creationId xmlns:a16="http://schemas.microsoft.com/office/drawing/2014/main" id="{2A4DEF66-8AA6-1857-9A5B-5A3523483EE5}"/>
              </a:ext>
            </a:extLst>
          </p:cNvPr>
          <p:cNvSpPr/>
          <p:nvPr>
            <p:custDataLst>
              <p:tags r:id="rId3"/>
            </p:custDataLst>
          </p:nvPr>
        </p:nvSpPr>
        <p:spPr>
          <a:xfrm>
            <a:off x="646595" y="3355876"/>
            <a:ext cx="1587341" cy="492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sz="1600">
                <a:solidFill>
                  <a:srgbClr val="000000"/>
                </a:solidFill>
                <a:latin typeface="+mn-lt"/>
              </a:rPr>
              <a:t>Ease of Learning 
and Readability</a:t>
            </a:r>
          </a:p>
        </p:txBody>
      </p:sp>
      <p:sp>
        <p:nvSpPr>
          <p:cNvPr id="52" name="Shape496">
            <a:extLst>
              <a:ext uri="{FF2B5EF4-FFF2-40B4-BE49-F238E27FC236}">
                <a16:creationId xmlns:a16="http://schemas.microsoft.com/office/drawing/2014/main" id="{2A4DEF66-8AA6-1857-9A5B-5A3523483EE5}"/>
              </a:ext>
            </a:extLst>
          </p:cNvPr>
          <p:cNvSpPr/>
          <p:nvPr>
            <p:custDataLst>
              <p:tags r:id="rId4"/>
            </p:custDataLst>
          </p:nvPr>
        </p:nvSpPr>
        <p:spPr>
          <a:xfrm>
            <a:off x="2568541" y="4456048"/>
            <a:ext cx="1815020" cy="738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sz="1600" dirty="0">
                <a:solidFill>
                  <a:srgbClr val="000000"/>
                </a:solidFill>
                <a:latin typeface="+mn-lt"/>
              </a:rPr>
              <a:t>Extensive Libraries: 
</a:t>
            </a:r>
            <a:r>
              <a:rPr sz="1600" dirty="0" err="1">
                <a:solidFill>
                  <a:srgbClr val="000000"/>
                </a:solidFill>
                <a:latin typeface="+mn-lt"/>
              </a:rPr>
              <a:t>Numpy</a:t>
            </a:r>
            <a:r>
              <a:rPr sz="1600" dirty="0">
                <a:solidFill>
                  <a:srgbClr val="000000"/>
                </a:solidFill>
                <a:latin typeface="+mn-lt"/>
              </a:rPr>
              <a:t>, Pandas, 
Matplotlib, Seaborn</a:t>
            </a:r>
          </a:p>
        </p:txBody>
      </p:sp>
      <p:sp>
        <p:nvSpPr>
          <p:cNvPr id="53" name="Shape465">
            <a:extLst>
              <a:ext uri="{FF2B5EF4-FFF2-40B4-BE49-F238E27FC236}">
                <a16:creationId xmlns:a16="http://schemas.microsoft.com/office/drawing/2014/main" id="{2A4DEF66-8AA6-1857-9A5B-5A3523483EE5}"/>
              </a:ext>
            </a:extLst>
          </p:cNvPr>
          <p:cNvSpPr/>
          <p:nvPr>
            <p:custDataLst>
              <p:tags r:id="rId5"/>
            </p:custDataLst>
          </p:nvPr>
        </p:nvSpPr>
        <p:spPr>
          <a:xfrm>
            <a:off x="4789326" y="3102143"/>
            <a:ext cx="1657890" cy="738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sz="1600" dirty="0">
                <a:solidFill>
                  <a:srgbClr val="000000"/>
                </a:solidFill>
                <a:latin typeface="+mn-lt"/>
              </a:rPr>
              <a:t>Versatility: 
Web dev, ML
AI and many more</a:t>
            </a:r>
          </a:p>
        </p:txBody>
      </p:sp>
      <p:sp>
        <p:nvSpPr>
          <p:cNvPr id="54" name="Shape465">
            <a:extLst>
              <a:ext uri="{FF2B5EF4-FFF2-40B4-BE49-F238E27FC236}">
                <a16:creationId xmlns:a16="http://schemas.microsoft.com/office/drawing/2014/main" id="{2A4DEF66-8AA6-1857-9A5B-5A3523483EE5}"/>
              </a:ext>
            </a:extLst>
          </p:cNvPr>
          <p:cNvSpPr/>
          <p:nvPr>
            <p:custDataLst>
              <p:tags r:id="rId6"/>
            </p:custDataLst>
          </p:nvPr>
        </p:nvSpPr>
        <p:spPr>
          <a:xfrm>
            <a:off x="8932059" y="2607065"/>
            <a:ext cx="1837468" cy="1231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sz="1600">
                <a:solidFill>
                  <a:srgbClr val="000000"/>
                </a:solidFill>
                <a:latin typeface="+mn-lt"/>
              </a:rPr>
              <a:t>Integration with 
Big Data: 
Apache Spark, 
handling large-scale
datasets</a:t>
            </a:r>
          </a:p>
        </p:txBody>
      </p:sp>
      <p:sp>
        <p:nvSpPr>
          <p:cNvPr id="55" name="Shape496">
            <a:extLst>
              <a:ext uri="{FF2B5EF4-FFF2-40B4-BE49-F238E27FC236}">
                <a16:creationId xmlns:a16="http://schemas.microsoft.com/office/drawing/2014/main" id="{2A4DEF66-8AA6-1857-9A5B-5A3523483EE5}"/>
              </a:ext>
            </a:extLst>
          </p:cNvPr>
          <p:cNvSpPr/>
          <p:nvPr>
            <p:custDataLst>
              <p:tags r:id="rId7"/>
            </p:custDataLst>
          </p:nvPr>
        </p:nvSpPr>
        <p:spPr>
          <a:xfrm>
            <a:off x="6707121" y="4214090"/>
            <a:ext cx="1665521" cy="984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sz="1600" dirty="0">
                <a:solidFill>
                  <a:srgbClr val="000000"/>
                </a:solidFill>
                <a:latin typeface="+mn-lt"/>
              </a:rPr>
              <a:t>Open Source 
and Free: Free 
to use, distribute, 
and modify</a:t>
            </a:r>
          </a:p>
        </p:txBody>
      </p:sp>
      <p:grpSp>
        <p:nvGrpSpPr>
          <p:cNvPr id="22" name="Shape642"/>
          <p:cNvGrpSpPr/>
          <p:nvPr>
            <p:custDataLst>
              <p:tags r:id="rId8"/>
            </p:custDataLst>
          </p:nvPr>
        </p:nvGrpSpPr>
        <p:grpSpPr>
          <a:xfrm>
            <a:off x="646595" y="4020655"/>
            <a:ext cx="812072" cy="2869634"/>
            <a:chOff x="5054964" y="1356101"/>
            <a:chExt cx="812072" cy="2869634"/>
          </a:xfrm>
        </p:grpSpPr>
        <p:sp>
          <p:nvSpPr>
            <p:cNvPr id="23" name="Shape533">
              <a:extLst>
                <a:ext uri="{FF2B5EF4-FFF2-40B4-BE49-F238E27FC236}">
                  <a16:creationId xmlns:a16="http://schemas.microsoft.com/office/drawing/2014/main" id="{FFD585BC-7F94-5791-3A44-5B9B029C9663}"/>
                </a:ext>
              </a:extLst>
            </p:cNvPr>
            <p:cNvSpPr/>
            <p:nvPr>
              <p:custDataLst>
                <p:tags r:id="rId27"/>
              </p:custDataLst>
            </p:nvPr>
          </p:nvSpPr>
          <p:spPr>
            <a:xfrm>
              <a:off x="5095616" y="1768301"/>
              <a:ext cx="730769" cy="2457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25" name="Shape643"/>
            <p:cNvGrpSpPr/>
            <p:nvPr>
              <p:custDataLst>
                <p:tags r:id="rId28"/>
              </p:custDataLst>
            </p:nvPr>
          </p:nvGrpSpPr>
          <p:grpSpPr>
            <a:xfrm>
              <a:off x="5106067" y="1356101"/>
              <a:ext cx="709865" cy="824400"/>
              <a:chOff x="4021839" y="4357305"/>
              <a:chExt cx="709865" cy="824400"/>
            </a:xfrm>
          </p:grpSpPr>
          <p:sp>
            <p:nvSpPr>
              <p:cNvPr id="26" name="Shape631">
                <a:extLst>
                  <a:ext uri="{FF2B5EF4-FFF2-40B4-BE49-F238E27FC236}">
                    <a16:creationId xmlns:a16="http://schemas.microsoft.com/office/drawing/2014/main" id="{409CB062-C210-8C45-AAC8-7E9089CE9277}"/>
                  </a:ext>
                </a:extLst>
              </p:cNvPr>
              <p:cNvSpPr/>
              <p:nvPr>
                <p:custDataLst>
                  <p:tags r:id="rId29"/>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28" name="Shape644"/>
              <p:cNvPicPr/>
              <p:nvPr>
                <p:custDataLst>
                  <p:tags r:id="rId30"/>
                </p:custDataLst>
              </p:nvPr>
            </p:nvPicPr>
            <p:blipFill>
              <a:blip r:embed="rId39">
                <a:extLst>
                  <a:ext uri="{96DAC541-7B7A-43D3-8B79-37D633B846F1}">
                    <asvg:svgBlip xmlns:asvg="http://schemas.microsoft.com/office/drawing/2016/SVG/main" r:embed="rId40"/>
                  </a:ext>
                </a:extLst>
              </a:blip>
              <a:stretch>
                <a:fillRect/>
              </a:stretch>
            </p:blipFill>
            <p:spPr>
              <a:xfrm>
                <a:off x="4186886" y="4579142"/>
                <a:ext cx="379769" cy="379769"/>
              </a:xfrm>
              <a:prstGeom prst="rect">
                <a:avLst/>
              </a:prstGeom>
            </p:spPr>
          </p:pic>
        </p:grpSp>
      </p:grpSp>
      <p:grpSp>
        <p:nvGrpSpPr>
          <p:cNvPr id="29" name="Shape645"/>
          <p:cNvGrpSpPr/>
          <p:nvPr>
            <p:custDataLst>
              <p:tags r:id="rId9"/>
            </p:custDataLst>
          </p:nvPr>
        </p:nvGrpSpPr>
        <p:grpSpPr>
          <a:xfrm>
            <a:off x="4789326" y="4013653"/>
            <a:ext cx="812072" cy="2869634"/>
            <a:chOff x="5054964" y="1356101"/>
            <a:chExt cx="812072" cy="2869634"/>
          </a:xfrm>
        </p:grpSpPr>
        <p:sp>
          <p:nvSpPr>
            <p:cNvPr id="30" name="Shape533">
              <a:extLst>
                <a:ext uri="{FF2B5EF4-FFF2-40B4-BE49-F238E27FC236}">
                  <a16:creationId xmlns:a16="http://schemas.microsoft.com/office/drawing/2014/main" id="{FFD585BC-7F94-5791-3A44-5B9B029C9663}"/>
                </a:ext>
              </a:extLst>
            </p:cNvPr>
            <p:cNvSpPr/>
            <p:nvPr>
              <p:custDataLst>
                <p:tags r:id="rId23"/>
              </p:custDataLst>
            </p:nvPr>
          </p:nvSpPr>
          <p:spPr>
            <a:xfrm>
              <a:off x="5095616" y="1768301"/>
              <a:ext cx="730769" cy="2457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32" name="Shape646"/>
            <p:cNvGrpSpPr/>
            <p:nvPr>
              <p:custDataLst>
                <p:tags r:id="rId24"/>
              </p:custDataLst>
            </p:nvPr>
          </p:nvGrpSpPr>
          <p:grpSpPr>
            <a:xfrm>
              <a:off x="5106067" y="1356101"/>
              <a:ext cx="709865" cy="824400"/>
              <a:chOff x="4021839" y="4357305"/>
              <a:chExt cx="709865" cy="824400"/>
            </a:xfrm>
          </p:grpSpPr>
          <p:sp>
            <p:nvSpPr>
              <p:cNvPr id="33" name="Shape631">
                <a:extLst>
                  <a:ext uri="{FF2B5EF4-FFF2-40B4-BE49-F238E27FC236}">
                    <a16:creationId xmlns:a16="http://schemas.microsoft.com/office/drawing/2014/main" id="{409CB062-C210-8C45-AAC8-7E9089CE9277}"/>
                  </a:ext>
                </a:extLst>
              </p:cNvPr>
              <p:cNvSpPr/>
              <p:nvPr>
                <p:custDataLst>
                  <p:tags r:id="rId25"/>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35" name="Shape647"/>
              <p:cNvPicPr/>
              <p:nvPr>
                <p:custDataLst>
                  <p:tags r:id="rId26"/>
                </p:custDataLst>
              </p:nvPr>
            </p:nvPicPr>
            <p:blipFill>
              <a:blip r:embed="rId41">
                <a:extLst>
                  <a:ext uri="{96DAC541-7B7A-43D3-8B79-37D633B846F1}">
                    <asvg:svgBlip xmlns:asvg="http://schemas.microsoft.com/office/drawing/2016/SVG/main" r:embed="rId42"/>
                  </a:ext>
                </a:extLst>
              </a:blip>
              <a:stretch>
                <a:fillRect/>
              </a:stretch>
            </p:blipFill>
            <p:spPr>
              <a:xfrm>
                <a:off x="4186886" y="4579142"/>
                <a:ext cx="379769" cy="379769"/>
              </a:xfrm>
              <a:prstGeom prst="rect">
                <a:avLst/>
              </a:prstGeom>
            </p:spPr>
          </p:pic>
        </p:grpSp>
      </p:grpSp>
      <p:grpSp>
        <p:nvGrpSpPr>
          <p:cNvPr id="36" name="Shape648"/>
          <p:cNvGrpSpPr/>
          <p:nvPr>
            <p:custDataLst>
              <p:tags r:id="rId10"/>
            </p:custDataLst>
          </p:nvPr>
        </p:nvGrpSpPr>
        <p:grpSpPr>
          <a:xfrm>
            <a:off x="2568541" y="5358785"/>
            <a:ext cx="812072" cy="1531505"/>
            <a:chOff x="5054964" y="2025165"/>
            <a:chExt cx="812072" cy="1531505"/>
          </a:xfrm>
        </p:grpSpPr>
        <p:sp>
          <p:nvSpPr>
            <p:cNvPr id="37" name="Shape547">
              <a:extLst>
                <a:ext uri="{FF2B5EF4-FFF2-40B4-BE49-F238E27FC236}">
                  <a16:creationId xmlns:a16="http://schemas.microsoft.com/office/drawing/2014/main" id="{025A8570-66CD-A140-CD64-781B0767E9EF}"/>
                </a:ext>
              </a:extLst>
            </p:cNvPr>
            <p:cNvSpPr/>
            <p:nvPr>
              <p:custDataLst>
                <p:tags r:id="rId19"/>
              </p:custDataLst>
            </p:nvPr>
          </p:nvSpPr>
          <p:spPr>
            <a:xfrm>
              <a:off x="5095616" y="2437365"/>
              <a:ext cx="730769" cy="11193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39" name="Shape649"/>
            <p:cNvGrpSpPr/>
            <p:nvPr>
              <p:custDataLst>
                <p:tags r:id="rId20"/>
              </p:custDataLst>
            </p:nvPr>
          </p:nvGrpSpPr>
          <p:grpSpPr>
            <a:xfrm>
              <a:off x="5106068" y="2025165"/>
              <a:ext cx="709865" cy="824400"/>
              <a:chOff x="4021839" y="4357305"/>
              <a:chExt cx="709865" cy="824400"/>
            </a:xfrm>
          </p:grpSpPr>
          <p:sp>
            <p:nvSpPr>
              <p:cNvPr id="40" name="Shape631">
                <a:extLst>
                  <a:ext uri="{FF2B5EF4-FFF2-40B4-BE49-F238E27FC236}">
                    <a16:creationId xmlns:a16="http://schemas.microsoft.com/office/drawing/2014/main" id="{409CB062-C210-8C45-AAC8-7E9089CE9277}"/>
                  </a:ext>
                </a:extLst>
              </p:cNvPr>
              <p:cNvSpPr/>
              <p:nvPr>
                <p:custDataLst>
                  <p:tags r:id="rId21"/>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42" name="Shape650"/>
              <p:cNvPicPr/>
              <p:nvPr>
                <p:custDataLst>
                  <p:tags r:id="rId22"/>
                </p:custDataLst>
              </p:nvPr>
            </p:nvPicPr>
            <p:blipFill>
              <a:blip r:embed="rId43">
                <a:extLst>
                  <a:ext uri="{96DAC541-7B7A-43D3-8B79-37D633B846F1}">
                    <asvg:svgBlip xmlns:asvg="http://schemas.microsoft.com/office/drawing/2016/SVG/main" r:embed="rId44"/>
                  </a:ext>
                </a:extLst>
              </a:blip>
              <a:stretch>
                <a:fillRect/>
              </a:stretch>
            </p:blipFill>
            <p:spPr>
              <a:xfrm>
                <a:off x="4186886" y="4579142"/>
                <a:ext cx="379769" cy="379769"/>
              </a:xfrm>
              <a:prstGeom prst="rect">
                <a:avLst/>
              </a:prstGeom>
            </p:spPr>
          </p:pic>
        </p:grpSp>
      </p:grpSp>
      <p:grpSp>
        <p:nvGrpSpPr>
          <p:cNvPr id="43" name="Shape651"/>
          <p:cNvGrpSpPr/>
          <p:nvPr>
            <p:custDataLst>
              <p:tags r:id="rId11"/>
            </p:custDataLst>
          </p:nvPr>
        </p:nvGrpSpPr>
        <p:grpSpPr>
          <a:xfrm>
            <a:off x="6711274" y="5349027"/>
            <a:ext cx="812072" cy="1531505"/>
            <a:chOff x="5054964" y="2025165"/>
            <a:chExt cx="812072" cy="1531505"/>
          </a:xfrm>
        </p:grpSpPr>
        <p:sp>
          <p:nvSpPr>
            <p:cNvPr id="44" name="Shape547">
              <a:extLst>
                <a:ext uri="{FF2B5EF4-FFF2-40B4-BE49-F238E27FC236}">
                  <a16:creationId xmlns:a16="http://schemas.microsoft.com/office/drawing/2014/main" id="{025A8570-66CD-A140-CD64-781B0767E9EF}"/>
                </a:ext>
              </a:extLst>
            </p:cNvPr>
            <p:cNvSpPr/>
            <p:nvPr>
              <p:custDataLst>
                <p:tags r:id="rId15"/>
              </p:custDataLst>
            </p:nvPr>
          </p:nvSpPr>
          <p:spPr>
            <a:xfrm>
              <a:off x="5095616" y="2437365"/>
              <a:ext cx="730769" cy="11193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46" name="Shape652"/>
            <p:cNvGrpSpPr/>
            <p:nvPr>
              <p:custDataLst>
                <p:tags r:id="rId16"/>
              </p:custDataLst>
            </p:nvPr>
          </p:nvGrpSpPr>
          <p:grpSpPr>
            <a:xfrm>
              <a:off x="5106067" y="2025165"/>
              <a:ext cx="709865" cy="824400"/>
              <a:chOff x="4021839" y="4357305"/>
              <a:chExt cx="709865" cy="824400"/>
            </a:xfrm>
          </p:grpSpPr>
          <p:sp>
            <p:nvSpPr>
              <p:cNvPr id="47" name="Shape631">
                <a:extLst>
                  <a:ext uri="{FF2B5EF4-FFF2-40B4-BE49-F238E27FC236}">
                    <a16:creationId xmlns:a16="http://schemas.microsoft.com/office/drawing/2014/main" id="{409CB062-C210-8C45-AAC8-7E9089CE9277}"/>
                  </a:ext>
                </a:extLst>
              </p:cNvPr>
              <p:cNvSpPr/>
              <p:nvPr>
                <p:custDataLst>
                  <p:tags r:id="rId17"/>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49" name="Shape653"/>
              <p:cNvPicPr/>
              <p:nvPr>
                <p:custDataLst>
                  <p:tags r:id="rId18"/>
                </p:custDataLst>
              </p:nvPr>
            </p:nvPicPr>
            <p:blipFill>
              <a:blip r:embed="rId45">
                <a:extLst>
                  <a:ext uri="{96DAC541-7B7A-43D3-8B79-37D633B846F1}">
                    <asvg:svgBlip xmlns:asvg="http://schemas.microsoft.com/office/drawing/2016/SVG/main" r:embed="rId46"/>
                  </a:ext>
                </a:extLst>
              </a:blip>
              <a:stretch>
                <a:fillRect/>
              </a:stretch>
            </p:blipFill>
            <p:spPr>
              <a:xfrm>
                <a:off x="4186886" y="4579142"/>
                <a:ext cx="379769" cy="379769"/>
              </a:xfrm>
              <a:prstGeom prst="rect">
                <a:avLst/>
              </a:prstGeom>
            </p:spPr>
          </p:pic>
        </p:grpSp>
      </p:grpSp>
      <p:pic>
        <p:nvPicPr>
          <p:cNvPr id="50" name="Shape654"/>
          <p:cNvPicPr/>
          <p:nvPr>
            <p:custDataLst>
              <p:tags r:id="rId12"/>
            </p:custDataLst>
          </p:nvPr>
        </p:nvPicPr>
        <p:blipFill>
          <a:blip r:embed="rId47"/>
          <a:stretch>
            <a:fillRect/>
          </a:stretch>
        </p:blipFill>
        <p:spPr>
          <a:xfrm rot="900000">
            <a:off x="9539831" y="96806"/>
            <a:ext cx="2476500" cy="2473200"/>
          </a:xfrm>
          <a:prstGeom prst="rect">
            <a:avLst/>
          </a:prstGeom>
        </p:spPr>
      </p:pic>
      <p:sp>
        <p:nvSpPr>
          <p:cNvPr id="10" name="Shape267">
            <a:extLst>
              <a:ext uri="{FF2B5EF4-FFF2-40B4-BE49-F238E27FC236}">
                <a16:creationId xmlns:a16="http://schemas.microsoft.com/office/drawing/2014/main" id="{91C523D1-D7DC-94F6-2345-14507B6D7D8E}"/>
              </a:ext>
            </a:extLst>
          </p:cNvPr>
          <p:cNvSpPr/>
          <p:nvPr>
            <p:custDataLst>
              <p:tags r:id="rId13"/>
            </p:custDataLst>
          </p:nvPr>
        </p:nvSpPr>
        <p:spPr>
          <a:xfrm>
            <a:off x="658699" y="579777"/>
            <a:ext cx="5632656" cy="10086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5128">
              <a:lnSpc>
                <a:spcPct val="80000"/>
              </a:lnSpc>
              <a:spcBef>
                <a:spcPct val="0"/>
              </a:spcBef>
              <a:spcAft>
                <a:spcPct val="0"/>
              </a:spcAft>
            </a:pPr>
            <a:r>
              <a:rPr lang="en-US" sz="4000" b="1">
                <a:solidFill>
                  <a:srgbClr val="000000"/>
                </a:solidFill>
                <a:latin typeface="+mn-lt"/>
                <a:ea typeface="Play"/>
                <a:cs typeface="Play"/>
                <a:sym typeface="Play"/>
              </a:rPr>
              <a:t>Why Python is Popular 
for Data Analysis</a:t>
            </a:r>
          </a:p>
        </p:txBody>
      </p:sp>
      <p:sp>
        <p:nvSpPr>
          <p:cNvPr id="11" name="Shape268">
            <a:extLst>
              <a:ext uri="{FF2B5EF4-FFF2-40B4-BE49-F238E27FC236}">
                <a16:creationId xmlns:a16="http://schemas.microsoft.com/office/drawing/2014/main" id="{98C23FDA-CE78-7C64-9CBD-C2CFB16C89EF}"/>
              </a:ext>
            </a:extLst>
          </p:cNvPr>
          <p:cNvSpPr/>
          <p:nvPr>
            <p:custDataLst>
              <p:tags r:id="rId14"/>
            </p:custDataLst>
          </p:nvPr>
        </p:nvSpPr>
        <p:spPr>
          <a:xfrm>
            <a:off x="658699" y="1712742"/>
            <a:ext cx="7107761" cy="2966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5128">
              <a:lnSpc>
                <a:spcPct val="80000"/>
              </a:lnSpc>
              <a:spcBef>
                <a:spcPct val="0"/>
              </a:spcBef>
              <a:spcAft>
                <a:spcPct val="0"/>
              </a:spcAft>
            </a:pPr>
            <a:r>
              <a:rPr lang="en-US" sz="2300">
                <a:solidFill>
                  <a:srgbClr val="000000"/>
                </a:solidFill>
                <a:latin typeface="+mn-lt"/>
                <a:ea typeface="Play"/>
                <a:cs typeface="Play"/>
                <a:sym typeface="Play"/>
              </a:rPr>
              <a:t>Key Reasons for Python's Dominance in Data Analysis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Shape638"/>
          <p:cNvGrpSpPr/>
          <p:nvPr>
            <p:custDataLst>
              <p:tags r:id="rId1"/>
            </p:custDataLst>
          </p:nvPr>
        </p:nvGrpSpPr>
        <p:grpSpPr>
          <a:xfrm>
            <a:off x="9148015" y="0"/>
            <a:ext cx="3043984" cy="2783189"/>
            <a:chOff x="8513015" y="-635000"/>
            <a:chExt cx="3043984" cy="2783189"/>
          </a:xfrm>
        </p:grpSpPr>
        <p:sp>
          <p:nvSpPr>
            <p:cNvPr id="57" name="Shape94">
              <a:extLst>
                <a:ext uri="{FF2B5EF4-FFF2-40B4-BE49-F238E27FC236}">
                  <a16:creationId xmlns:a16="http://schemas.microsoft.com/office/drawing/2014/main" id="{8DECEB1B-6CF5-0D88-284F-E9876FF80BFE}"/>
                </a:ext>
              </a:extLst>
            </p:cNvPr>
            <p:cNvSpPr/>
            <p:nvPr>
              <p:custDataLst>
                <p:tags r:id="rId23"/>
              </p:custDataLst>
            </p:nvPr>
          </p:nvSpPr>
          <p:spPr>
            <a:xfrm rot="5400000">
              <a:off x="8643414" y="-765397"/>
              <a:ext cx="2783189" cy="3043984"/>
            </a:xfrm>
            <a:custGeom>
              <a:avLst/>
              <a:gdLst>
                <a:gd name="connsiteX0" fmla="*/ 0 w 2783189"/>
                <a:gd name="connsiteY0" fmla="*/ 3043677 h 3043984"/>
                <a:gd name="connsiteX1" fmla="*/ 0 w 2783189"/>
                <a:gd name="connsiteY1" fmla="*/ 0 h 3043984"/>
                <a:gd name="connsiteX2" fmla="*/ 2025764 w 2783189"/>
                <a:gd name="connsiteY2" fmla="*/ 0 h 3043984"/>
                <a:gd name="connsiteX3" fmla="*/ 2783189 w 2783189"/>
                <a:gd name="connsiteY3" fmla="*/ 1514850 h 3043984"/>
                <a:gd name="connsiteX4" fmla="*/ 2018621 w 2783189"/>
                <a:gd name="connsiteY4" fmla="*/ 3043984 h 3043984"/>
                <a:gd name="connsiteX5" fmla="*/ 153 w 2783189"/>
                <a:gd name="connsiteY5" fmla="*/ 3043984 h 30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3189" h="3043984">
                  <a:moveTo>
                    <a:pt x="0" y="3043677"/>
                  </a:moveTo>
                  <a:lnTo>
                    <a:pt x="0" y="0"/>
                  </a:lnTo>
                  <a:lnTo>
                    <a:pt x="2025764" y="0"/>
                  </a:lnTo>
                  <a:lnTo>
                    <a:pt x="2783189" y="1514850"/>
                  </a:lnTo>
                  <a:lnTo>
                    <a:pt x="2018621" y="3043984"/>
                  </a:lnTo>
                  <a:lnTo>
                    <a:pt x="153" y="3043984"/>
                  </a:lnTo>
                  <a:close/>
                </a:path>
              </a:pathLst>
            </a:custGeom>
            <a:solidFill>
              <a:srgbClr val="FED929"/>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sp>
        <p:nvSpPr>
          <p:cNvPr id="51" name="Shape465">
            <a:extLst>
              <a:ext uri="{FF2B5EF4-FFF2-40B4-BE49-F238E27FC236}">
                <a16:creationId xmlns:a16="http://schemas.microsoft.com/office/drawing/2014/main" id="{2A4DEF66-8AA6-1857-9A5B-5A3523483EE5}"/>
              </a:ext>
            </a:extLst>
          </p:cNvPr>
          <p:cNvSpPr/>
          <p:nvPr>
            <p:custDataLst>
              <p:tags r:id="rId2"/>
            </p:custDataLst>
          </p:nvPr>
        </p:nvSpPr>
        <p:spPr>
          <a:xfrm>
            <a:off x="646595" y="3109769"/>
            <a:ext cx="2058256"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lang="en-US" sz="1600" dirty="0">
                <a:solidFill>
                  <a:srgbClr val="000000"/>
                </a:solidFill>
                <a:latin typeface="+mn-lt"/>
              </a:rPr>
              <a:t>Machine Learning and </a:t>
            </a:r>
          </a:p>
          <a:p>
            <a:pPr>
              <a:lnSpc>
                <a:spcPct val="100000"/>
              </a:lnSpc>
              <a:spcBef>
                <a:spcPct val="0"/>
              </a:spcBef>
              <a:spcAft>
                <a:spcPct val="0"/>
              </a:spcAft>
            </a:pPr>
            <a:r>
              <a:rPr lang="en-US" sz="1600" dirty="0">
                <a:solidFill>
                  <a:srgbClr val="000000"/>
                </a:solidFill>
                <a:latin typeface="+mn-lt"/>
              </a:rPr>
              <a:t>AI: </a:t>
            </a:r>
            <a:r>
              <a:rPr lang="en-US" sz="1600" dirty="0" err="1">
                <a:solidFill>
                  <a:srgbClr val="000000"/>
                </a:solidFill>
                <a:latin typeface="+mn-lt"/>
              </a:rPr>
              <a:t>Scikit</a:t>
            </a:r>
            <a:r>
              <a:rPr lang="en-US" sz="1600" dirty="0">
                <a:solidFill>
                  <a:srgbClr val="000000"/>
                </a:solidFill>
                <a:latin typeface="+mn-lt"/>
              </a:rPr>
              <a:t>-learn, </a:t>
            </a:r>
          </a:p>
          <a:p>
            <a:pPr>
              <a:lnSpc>
                <a:spcPct val="100000"/>
              </a:lnSpc>
              <a:spcBef>
                <a:spcPct val="0"/>
              </a:spcBef>
              <a:spcAft>
                <a:spcPct val="0"/>
              </a:spcAft>
            </a:pPr>
            <a:r>
              <a:rPr lang="en-US" sz="1600" dirty="0">
                <a:solidFill>
                  <a:srgbClr val="000000"/>
                </a:solidFill>
                <a:latin typeface="+mn-lt"/>
              </a:rPr>
              <a:t>TensorFlow, </a:t>
            </a:r>
            <a:r>
              <a:rPr lang="en-US" sz="1600" dirty="0" err="1">
                <a:solidFill>
                  <a:srgbClr val="000000"/>
                </a:solidFill>
                <a:latin typeface="+mn-lt"/>
              </a:rPr>
              <a:t>PyTorch</a:t>
            </a:r>
            <a:endParaRPr sz="1600" dirty="0">
              <a:solidFill>
                <a:srgbClr val="000000"/>
              </a:solidFill>
              <a:latin typeface="+mn-lt"/>
            </a:endParaRPr>
          </a:p>
        </p:txBody>
      </p:sp>
      <p:sp>
        <p:nvSpPr>
          <p:cNvPr id="52" name="Shape496">
            <a:extLst>
              <a:ext uri="{FF2B5EF4-FFF2-40B4-BE49-F238E27FC236}">
                <a16:creationId xmlns:a16="http://schemas.microsoft.com/office/drawing/2014/main" id="{2A4DEF66-8AA6-1857-9A5B-5A3523483EE5}"/>
              </a:ext>
            </a:extLst>
          </p:cNvPr>
          <p:cNvSpPr/>
          <p:nvPr>
            <p:custDataLst>
              <p:tags r:id="rId3"/>
            </p:custDataLst>
          </p:nvPr>
        </p:nvSpPr>
        <p:spPr>
          <a:xfrm>
            <a:off x="2568541" y="4209998"/>
            <a:ext cx="2010166" cy="984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lang="en-US" sz="1600" dirty="0">
                <a:solidFill>
                  <a:srgbClr val="000000"/>
                </a:solidFill>
                <a:latin typeface="+mn-lt"/>
              </a:rPr>
              <a:t>Cross-Platform </a:t>
            </a:r>
          </a:p>
          <a:p>
            <a:pPr>
              <a:lnSpc>
                <a:spcPct val="100000"/>
              </a:lnSpc>
              <a:spcBef>
                <a:spcPct val="0"/>
              </a:spcBef>
              <a:spcAft>
                <a:spcPct val="0"/>
              </a:spcAft>
            </a:pPr>
            <a:r>
              <a:rPr lang="en-US" sz="1600" dirty="0">
                <a:solidFill>
                  <a:srgbClr val="000000"/>
                </a:solidFill>
                <a:latin typeface="+mn-lt"/>
              </a:rPr>
              <a:t>Compatibility: Python </a:t>
            </a:r>
          </a:p>
          <a:p>
            <a:pPr>
              <a:lnSpc>
                <a:spcPct val="100000"/>
              </a:lnSpc>
              <a:spcBef>
                <a:spcPct val="0"/>
              </a:spcBef>
              <a:spcAft>
                <a:spcPct val="0"/>
              </a:spcAft>
            </a:pPr>
            <a:r>
              <a:rPr lang="en-US" sz="1600" dirty="0">
                <a:solidFill>
                  <a:srgbClr val="000000"/>
                </a:solidFill>
                <a:latin typeface="+mn-lt"/>
              </a:rPr>
              <a:t>(Windows, macOS, </a:t>
            </a:r>
          </a:p>
          <a:p>
            <a:pPr>
              <a:lnSpc>
                <a:spcPct val="100000"/>
              </a:lnSpc>
              <a:spcBef>
                <a:spcPct val="0"/>
              </a:spcBef>
              <a:spcAft>
                <a:spcPct val="0"/>
              </a:spcAft>
            </a:pPr>
            <a:r>
              <a:rPr lang="en-US" sz="1600" dirty="0">
                <a:solidFill>
                  <a:srgbClr val="000000"/>
                </a:solidFill>
                <a:latin typeface="+mn-lt"/>
              </a:rPr>
              <a:t>Linux)</a:t>
            </a:r>
            <a:endParaRPr sz="1600" dirty="0">
              <a:solidFill>
                <a:srgbClr val="000000"/>
              </a:solidFill>
              <a:latin typeface="+mn-lt"/>
            </a:endParaRPr>
          </a:p>
        </p:txBody>
      </p:sp>
      <p:sp>
        <p:nvSpPr>
          <p:cNvPr id="53" name="Shape465">
            <a:extLst>
              <a:ext uri="{FF2B5EF4-FFF2-40B4-BE49-F238E27FC236}">
                <a16:creationId xmlns:a16="http://schemas.microsoft.com/office/drawing/2014/main" id="{2A4DEF66-8AA6-1857-9A5B-5A3523483EE5}"/>
              </a:ext>
            </a:extLst>
          </p:cNvPr>
          <p:cNvSpPr/>
          <p:nvPr>
            <p:custDataLst>
              <p:tags r:id="rId4"/>
            </p:custDataLst>
          </p:nvPr>
        </p:nvSpPr>
        <p:spPr>
          <a:xfrm>
            <a:off x="4789326" y="2609872"/>
            <a:ext cx="1950855" cy="1231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sp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nSpc>
                <a:spcPct val="100000"/>
              </a:lnSpc>
              <a:spcBef>
                <a:spcPct val="0"/>
              </a:spcBef>
              <a:spcAft>
                <a:spcPct val="0"/>
              </a:spcAft>
            </a:pPr>
            <a:r>
              <a:rPr lang="en-US" sz="1600" dirty="0">
                <a:solidFill>
                  <a:srgbClr val="000000"/>
                </a:solidFill>
                <a:latin typeface="+mn-lt"/>
              </a:rPr>
              <a:t>Scientific Computing </a:t>
            </a:r>
          </a:p>
          <a:p>
            <a:pPr>
              <a:lnSpc>
                <a:spcPct val="100000"/>
              </a:lnSpc>
              <a:spcBef>
                <a:spcPct val="0"/>
              </a:spcBef>
              <a:spcAft>
                <a:spcPct val="0"/>
              </a:spcAft>
            </a:pPr>
            <a:r>
              <a:rPr lang="en-US" sz="1600" dirty="0">
                <a:solidFill>
                  <a:srgbClr val="000000"/>
                </a:solidFill>
                <a:latin typeface="+mn-lt"/>
              </a:rPr>
              <a:t>Ecosystem: SciPy, </a:t>
            </a:r>
          </a:p>
          <a:p>
            <a:pPr>
              <a:lnSpc>
                <a:spcPct val="100000"/>
              </a:lnSpc>
              <a:spcBef>
                <a:spcPct val="0"/>
              </a:spcBef>
              <a:spcAft>
                <a:spcPct val="0"/>
              </a:spcAft>
            </a:pPr>
            <a:r>
              <a:rPr lang="en-US" sz="1600" dirty="0">
                <a:solidFill>
                  <a:srgbClr val="000000"/>
                </a:solidFill>
                <a:latin typeface="+mn-lt"/>
              </a:rPr>
              <a:t>optimization, signal </a:t>
            </a:r>
          </a:p>
          <a:p>
            <a:pPr>
              <a:lnSpc>
                <a:spcPct val="100000"/>
              </a:lnSpc>
              <a:spcBef>
                <a:spcPct val="0"/>
              </a:spcBef>
              <a:spcAft>
                <a:spcPct val="0"/>
              </a:spcAft>
            </a:pPr>
            <a:r>
              <a:rPr lang="en-US" sz="1600" dirty="0">
                <a:solidFill>
                  <a:srgbClr val="000000"/>
                </a:solidFill>
                <a:latin typeface="+mn-lt"/>
              </a:rPr>
              <a:t>processing, linear </a:t>
            </a:r>
          </a:p>
          <a:p>
            <a:pPr>
              <a:lnSpc>
                <a:spcPct val="100000"/>
              </a:lnSpc>
              <a:spcBef>
                <a:spcPct val="0"/>
              </a:spcBef>
              <a:spcAft>
                <a:spcPct val="0"/>
              </a:spcAft>
            </a:pPr>
            <a:r>
              <a:rPr lang="en-US" sz="1600" dirty="0">
                <a:solidFill>
                  <a:srgbClr val="000000"/>
                </a:solidFill>
                <a:latin typeface="+mn-lt"/>
              </a:rPr>
              <a:t>algebra</a:t>
            </a:r>
            <a:endParaRPr sz="1600" dirty="0">
              <a:solidFill>
                <a:srgbClr val="000000"/>
              </a:solidFill>
              <a:latin typeface="+mn-lt"/>
            </a:endParaRPr>
          </a:p>
        </p:txBody>
      </p:sp>
      <p:grpSp>
        <p:nvGrpSpPr>
          <p:cNvPr id="22" name="Shape642"/>
          <p:cNvGrpSpPr/>
          <p:nvPr>
            <p:custDataLst>
              <p:tags r:id="rId5"/>
            </p:custDataLst>
          </p:nvPr>
        </p:nvGrpSpPr>
        <p:grpSpPr>
          <a:xfrm>
            <a:off x="646595" y="4020655"/>
            <a:ext cx="812072" cy="2869634"/>
            <a:chOff x="5054964" y="1356101"/>
            <a:chExt cx="812072" cy="2869634"/>
          </a:xfrm>
        </p:grpSpPr>
        <p:sp>
          <p:nvSpPr>
            <p:cNvPr id="23" name="Shape533">
              <a:extLst>
                <a:ext uri="{FF2B5EF4-FFF2-40B4-BE49-F238E27FC236}">
                  <a16:creationId xmlns:a16="http://schemas.microsoft.com/office/drawing/2014/main" id="{FFD585BC-7F94-5791-3A44-5B9B029C9663}"/>
                </a:ext>
              </a:extLst>
            </p:cNvPr>
            <p:cNvSpPr/>
            <p:nvPr>
              <p:custDataLst>
                <p:tags r:id="rId19"/>
              </p:custDataLst>
            </p:nvPr>
          </p:nvSpPr>
          <p:spPr>
            <a:xfrm>
              <a:off x="5095616" y="1768301"/>
              <a:ext cx="730769" cy="2457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25" name="Shape643"/>
            <p:cNvGrpSpPr/>
            <p:nvPr>
              <p:custDataLst>
                <p:tags r:id="rId20"/>
              </p:custDataLst>
            </p:nvPr>
          </p:nvGrpSpPr>
          <p:grpSpPr>
            <a:xfrm>
              <a:off x="5106067" y="1356101"/>
              <a:ext cx="709865" cy="824400"/>
              <a:chOff x="4021839" y="4357305"/>
              <a:chExt cx="709865" cy="824400"/>
            </a:xfrm>
          </p:grpSpPr>
          <p:sp>
            <p:nvSpPr>
              <p:cNvPr id="26" name="Shape631">
                <a:extLst>
                  <a:ext uri="{FF2B5EF4-FFF2-40B4-BE49-F238E27FC236}">
                    <a16:creationId xmlns:a16="http://schemas.microsoft.com/office/drawing/2014/main" id="{409CB062-C210-8C45-AAC8-7E9089CE9277}"/>
                  </a:ext>
                </a:extLst>
              </p:cNvPr>
              <p:cNvSpPr/>
              <p:nvPr>
                <p:custDataLst>
                  <p:tags r:id="rId21"/>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28" name="Shape644"/>
              <p:cNvPicPr/>
              <p:nvPr>
                <p:custDataLst>
                  <p:tags r:id="rId22"/>
                </p:custDataLst>
              </p:nvPr>
            </p:nvPicPr>
            <p:blipFill>
              <a:blip r:embed="rId25">
                <a:extLst>
                  <a:ext uri="{96DAC541-7B7A-43D3-8B79-37D633B846F1}">
                    <asvg:svgBlip xmlns:asvg="http://schemas.microsoft.com/office/drawing/2016/SVG/main" r:embed="rId26"/>
                  </a:ext>
                </a:extLst>
              </a:blip>
              <a:stretch>
                <a:fillRect/>
              </a:stretch>
            </p:blipFill>
            <p:spPr>
              <a:xfrm>
                <a:off x="4186886" y="4579142"/>
                <a:ext cx="379769" cy="379769"/>
              </a:xfrm>
              <a:prstGeom prst="rect">
                <a:avLst/>
              </a:prstGeom>
            </p:spPr>
          </p:pic>
        </p:grpSp>
      </p:grpSp>
      <p:grpSp>
        <p:nvGrpSpPr>
          <p:cNvPr id="29" name="Shape645"/>
          <p:cNvGrpSpPr/>
          <p:nvPr>
            <p:custDataLst>
              <p:tags r:id="rId6"/>
            </p:custDataLst>
          </p:nvPr>
        </p:nvGrpSpPr>
        <p:grpSpPr>
          <a:xfrm>
            <a:off x="4789326" y="4013653"/>
            <a:ext cx="812072" cy="2869634"/>
            <a:chOff x="5054964" y="1356101"/>
            <a:chExt cx="812072" cy="2869634"/>
          </a:xfrm>
        </p:grpSpPr>
        <p:sp>
          <p:nvSpPr>
            <p:cNvPr id="30" name="Shape533">
              <a:extLst>
                <a:ext uri="{FF2B5EF4-FFF2-40B4-BE49-F238E27FC236}">
                  <a16:creationId xmlns:a16="http://schemas.microsoft.com/office/drawing/2014/main" id="{FFD585BC-7F94-5791-3A44-5B9B029C9663}"/>
                </a:ext>
              </a:extLst>
            </p:cNvPr>
            <p:cNvSpPr/>
            <p:nvPr>
              <p:custDataLst>
                <p:tags r:id="rId15"/>
              </p:custDataLst>
            </p:nvPr>
          </p:nvSpPr>
          <p:spPr>
            <a:xfrm>
              <a:off x="5095616" y="1768301"/>
              <a:ext cx="730769" cy="2457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32" name="Shape646"/>
            <p:cNvGrpSpPr/>
            <p:nvPr>
              <p:custDataLst>
                <p:tags r:id="rId16"/>
              </p:custDataLst>
            </p:nvPr>
          </p:nvGrpSpPr>
          <p:grpSpPr>
            <a:xfrm>
              <a:off x="5106067" y="1356101"/>
              <a:ext cx="709865" cy="824400"/>
              <a:chOff x="4021839" y="4357305"/>
              <a:chExt cx="709865" cy="824400"/>
            </a:xfrm>
          </p:grpSpPr>
          <p:sp>
            <p:nvSpPr>
              <p:cNvPr id="33" name="Shape631">
                <a:extLst>
                  <a:ext uri="{FF2B5EF4-FFF2-40B4-BE49-F238E27FC236}">
                    <a16:creationId xmlns:a16="http://schemas.microsoft.com/office/drawing/2014/main" id="{409CB062-C210-8C45-AAC8-7E9089CE9277}"/>
                  </a:ext>
                </a:extLst>
              </p:cNvPr>
              <p:cNvSpPr/>
              <p:nvPr>
                <p:custDataLst>
                  <p:tags r:id="rId17"/>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35" name="Shape647"/>
              <p:cNvPicPr/>
              <p:nvPr>
                <p:custDataLst>
                  <p:tags r:id="rId18"/>
                </p:custDataLst>
              </p:nvPr>
            </p:nvPicPr>
            <p:blipFill>
              <a:blip r:embed="rId27">
                <a:extLst>
                  <a:ext uri="{96DAC541-7B7A-43D3-8B79-37D633B846F1}">
                    <asvg:svgBlip xmlns:asvg="http://schemas.microsoft.com/office/drawing/2016/SVG/main" r:embed="rId28"/>
                  </a:ext>
                </a:extLst>
              </a:blip>
              <a:stretch>
                <a:fillRect/>
              </a:stretch>
            </p:blipFill>
            <p:spPr>
              <a:xfrm>
                <a:off x="4186886" y="4579142"/>
                <a:ext cx="379769" cy="379769"/>
              </a:xfrm>
              <a:prstGeom prst="rect">
                <a:avLst/>
              </a:prstGeom>
            </p:spPr>
          </p:pic>
        </p:grpSp>
      </p:grpSp>
      <p:grpSp>
        <p:nvGrpSpPr>
          <p:cNvPr id="36" name="Shape648"/>
          <p:cNvGrpSpPr/>
          <p:nvPr>
            <p:custDataLst>
              <p:tags r:id="rId7"/>
            </p:custDataLst>
          </p:nvPr>
        </p:nvGrpSpPr>
        <p:grpSpPr>
          <a:xfrm>
            <a:off x="2568541" y="5358785"/>
            <a:ext cx="812072" cy="1531505"/>
            <a:chOff x="5054964" y="2025165"/>
            <a:chExt cx="812072" cy="1531505"/>
          </a:xfrm>
        </p:grpSpPr>
        <p:sp>
          <p:nvSpPr>
            <p:cNvPr id="37" name="Shape547">
              <a:extLst>
                <a:ext uri="{FF2B5EF4-FFF2-40B4-BE49-F238E27FC236}">
                  <a16:creationId xmlns:a16="http://schemas.microsoft.com/office/drawing/2014/main" id="{025A8570-66CD-A140-CD64-781B0767E9EF}"/>
                </a:ext>
              </a:extLst>
            </p:cNvPr>
            <p:cNvSpPr/>
            <p:nvPr>
              <p:custDataLst>
                <p:tags r:id="rId11"/>
              </p:custDataLst>
            </p:nvPr>
          </p:nvSpPr>
          <p:spPr>
            <a:xfrm>
              <a:off x="5095616" y="2437365"/>
              <a:ext cx="730769" cy="11193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a:endParaRPr lang="ru-RU"/>
            </a:p>
          </p:txBody>
        </p:sp>
        <p:grpSp>
          <p:nvGrpSpPr>
            <p:cNvPr id="39" name="Shape649"/>
            <p:cNvGrpSpPr/>
            <p:nvPr>
              <p:custDataLst>
                <p:tags r:id="rId12"/>
              </p:custDataLst>
            </p:nvPr>
          </p:nvGrpSpPr>
          <p:grpSpPr>
            <a:xfrm>
              <a:off x="5106068" y="2025165"/>
              <a:ext cx="709865" cy="824400"/>
              <a:chOff x="4021839" y="4357305"/>
              <a:chExt cx="709865" cy="824400"/>
            </a:xfrm>
          </p:grpSpPr>
          <p:sp>
            <p:nvSpPr>
              <p:cNvPr id="40" name="Shape631">
                <a:extLst>
                  <a:ext uri="{FF2B5EF4-FFF2-40B4-BE49-F238E27FC236}">
                    <a16:creationId xmlns:a16="http://schemas.microsoft.com/office/drawing/2014/main" id="{409CB062-C210-8C45-AAC8-7E9089CE9277}"/>
                  </a:ext>
                </a:extLst>
              </p:cNvPr>
              <p:cNvSpPr/>
              <p:nvPr>
                <p:custDataLst>
                  <p:tags r:id="rId13"/>
                </p:custDataLst>
              </p:nvPr>
            </p:nvSpPr>
            <p:spPr>
              <a:xfrm rot="5400000">
                <a:off x="3964572" y="4414572"/>
                <a:ext cx="824400" cy="709865"/>
              </a:xfrm>
              <a:prstGeom prst="hexagon">
                <a:avLst/>
              </a:prstGeom>
              <a:solidFill>
                <a:srgbClr val="0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n-US"/>
                </a:defPPr>
                <a:lvl1pPr marL="0" algn="l" defTabSz="914400" rtl="0" eaLnBrk="1" latinLnBrk="0" hangingPunct="1">
                  <a:defRPr sz="1800" kern="1200">
                    <a:solidFill>
                      <a:srgbClr val="FFFFFF"/>
                    </a:solidFill>
                    <a:latin typeface="Play"/>
                    <a:ea typeface="+mn-ea"/>
                    <a:cs typeface="+mn-cs"/>
                  </a:defRPr>
                </a:lvl1pPr>
                <a:lvl2pPr marL="457200" algn="l" defTabSz="914400" rtl="0" eaLnBrk="1" latinLnBrk="0" hangingPunct="1">
                  <a:defRPr sz="1800" kern="1200">
                    <a:solidFill>
                      <a:srgbClr val="FFFFFF"/>
                    </a:solidFill>
                    <a:latin typeface="Play"/>
                    <a:ea typeface="+mn-ea"/>
                    <a:cs typeface="+mn-cs"/>
                  </a:defRPr>
                </a:lvl2pPr>
                <a:lvl3pPr marL="914400" algn="l" defTabSz="914400" rtl="0" eaLnBrk="1" latinLnBrk="0" hangingPunct="1">
                  <a:defRPr sz="1800" kern="1200">
                    <a:solidFill>
                      <a:srgbClr val="FFFFFF"/>
                    </a:solidFill>
                    <a:latin typeface="Play"/>
                    <a:ea typeface="+mn-ea"/>
                    <a:cs typeface="+mn-cs"/>
                  </a:defRPr>
                </a:lvl3pPr>
                <a:lvl4pPr marL="1371600" algn="l" defTabSz="914400" rtl="0" eaLnBrk="1" latinLnBrk="0" hangingPunct="1">
                  <a:defRPr sz="1800" kern="1200">
                    <a:solidFill>
                      <a:srgbClr val="FFFFFF"/>
                    </a:solidFill>
                    <a:latin typeface="Play"/>
                    <a:ea typeface="+mn-ea"/>
                    <a:cs typeface="+mn-cs"/>
                  </a:defRPr>
                </a:lvl4pPr>
                <a:lvl5pPr marL="1828800" algn="l" defTabSz="914400" rtl="0" eaLnBrk="1" latinLnBrk="0" hangingPunct="1">
                  <a:defRPr sz="1800" kern="1200">
                    <a:solidFill>
                      <a:srgbClr val="FFFFFF"/>
                    </a:solidFill>
                    <a:latin typeface="Play"/>
                    <a:ea typeface="+mn-ea"/>
                    <a:cs typeface="+mn-cs"/>
                  </a:defRPr>
                </a:lvl5pPr>
                <a:lvl6pPr marL="2286000" algn="l" defTabSz="914400" rtl="0" eaLnBrk="1" latinLnBrk="0" hangingPunct="1">
                  <a:defRPr sz="1800" kern="1200">
                    <a:solidFill>
                      <a:srgbClr val="FFFFFF"/>
                    </a:solidFill>
                    <a:latin typeface="Play"/>
                    <a:ea typeface="+mn-ea"/>
                    <a:cs typeface="+mn-cs"/>
                  </a:defRPr>
                </a:lvl6pPr>
                <a:lvl7pPr marL="2743200" algn="l" defTabSz="914400" rtl="0" eaLnBrk="1" latinLnBrk="0" hangingPunct="1">
                  <a:defRPr sz="1800" kern="1200">
                    <a:solidFill>
                      <a:srgbClr val="FFFFFF"/>
                    </a:solidFill>
                    <a:latin typeface="Play"/>
                    <a:ea typeface="+mn-ea"/>
                    <a:cs typeface="+mn-cs"/>
                  </a:defRPr>
                </a:lvl7pPr>
                <a:lvl8pPr marL="3200400" algn="l" defTabSz="914400" rtl="0" eaLnBrk="1" latinLnBrk="0" hangingPunct="1">
                  <a:defRPr sz="1800" kern="1200">
                    <a:solidFill>
                      <a:srgbClr val="FFFFFF"/>
                    </a:solidFill>
                    <a:latin typeface="Play"/>
                    <a:ea typeface="+mn-ea"/>
                    <a:cs typeface="+mn-cs"/>
                  </a:defRPr>
                </a:lvl8pPr>
                <a:lvl9pPr marL="3657600" algn="l" defTabSz="914400" rtl="0" eaLnBrk="1" latinLnBrk="0" hangingPunct="1">
                  <a:defRPr sz="1800" kern="1200">
                    <a:solidFill>
                      <a:srgbClr val="FFFFFF"/>
                    </a:solidFill>
                    <a:latin typeface="Play"/>
                    <a:ea typeface="+mn-ea"/>
                    <a:cs typeface="+mn-cs"/>
                  </a:defRPr>
                </a:lvl9pPr>
              </a:lstStyle>
              <a:p>
                <a:pPr algn="ctr" defTabSz="914309" hangingPunct="1">
                  <a:defRPr/>
                </a:pPr>
                <a:endParaRPr lang="ru-RU" kern="1200">
                  <a:solidFill>
                    <a:prstClr val="white"/>
                  </a:solidFill>
                  <a:latin typeface="Play"/>
                </a:endParaRPr>
              </a:p>
            </p:txBody>
          </p:sp>
          <p:pic>
            <p:nvPicPr>
              <p:cNvPr id="42" name="Shape650"/>
              <p:cNvPicPr/>
              <p:nvPr>
                <p:custDataLst>
                  <p:tags r:id="rId14"/>
                </p:custDataLst>
              </p:nvPr>
            </p:nvPicPr>
            <p:blipFill>
              <a:blip r:embed="rId29">
                <a:extLst>
                  <a:ext uri="{96DAC541-7B7A-43D3-8B79-37D633B846F1}">
                    <asvg:svgBlip xmlns:asvg="http://schemas.microsoft.com/office/drawing/2016/SVG/main" r:embed="rId30"/>
                  </a:ext>
                </a:extLst>
              </a:blip>
              <a:stretch>
                <a:fillRect/>
              </a:stretch>
            </p:blipFill>
            <p:spPr>
              <a:xfrm>
                <a:off x="4186886" y="4579142"/>
                <a:ext cx="379769" cy="379769"/>
              </a:xfrm>
              <a:prstGeom prst="rect">
                <a:avLst/>
              </a:prstGeom>
            </p:spPr>
          </p:pic>
        </p:grpSp>
      </p:grpSp>
      <p:pic>
        <p:nvPicPr>
          <p:cNvPr id="50" name="Shape654"/>
          <p:cNvPicPr/>
          <p:nvPr>
            <p:custDataLst>
              <p:tags r:id="rId8"/>
            </p:custDataLst>
          </p:nvPr>
        </p:nvPicPr>
        <p:blipFill>
          <a:blip r:embed="rId31"/>
          <a:stretch>
            <a:fillRect/>
          </a:stretch>
        </p:blipFill>
        <p:spPr>
          <a:xfrm rot="900000">
            <a:off x="9539831" y="96806"/>
            <a:ext cx="2476500" cy="2473200"/>
          </a:xfrm>
          <a:prstGeom prst="rect">
            <a:avLst/>
          </a:prstGeom>
        </p:spPr>
      </p:pic>
      <p:sp>
        <p:nvSpPr>
          <p:cNvPr id="10" name="Shape267">
            <a:extLst>
              <a:ext uri="{FF2B5EF4-FFF2-40B4-BE49-F238E27FC236}">
                <a16:creationId xmlns:a16="http://schemas.microsoft.com/office/drawing/2014/main" id="{91C523D1-D7DC-94F6-2345-14507B6D7D8E}"/>
              </a:ext>
            </a:extLst>
          </p:cNvPr>
          <p:cNvSpPr/>
          <p:nvPr>
            <p:custDataLst>
              <p:tags r:id="rId9"/>
            </p:custDataLst>
          </p:nvPr>
        </p:nvSpPr>
        <p:spPr>
          <a:xfrm>
            <a:off x="658699" y="579777"/>
            <a:ext cx="5632656" cy="10086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5128">
              <a:lnSpc>
                <a:spcPct val="80000"/>
              </a:lnSpc>
              <a:spcBef>
                <a:spcPct val="0"/>
              </a:spcBef>
              <a:spcAft>
                <a:spcPct val="0"/>
              </a:spcAft>
            </a:pPr>
            <a:r>
              <a:rPr lang="en-US" sz="4000" b="1">
                <a:solidFill>
                  <a:srgbClr val="000000"/>
                </a:solidFill>
                <a:latin typeface="+mn-lt"/>
                <a:ea typeface="Play"/>
                <a:cs typeface="Play"/>
                <a:sym typeface="Play"/>
              </a:rPr>
              <a:t>Why Python is Popular 
for Data Analysis</a:t>
            </a:r>
          </a:p>
        </p:txBody>
      </p:sp>
      <p:sp>
        <p:nvSpPr>
          <p:cNvPr id="11" name="Shape268">
            <a:extLst>
              <a:ext uri="{FF2B5EF4-FFF2-40B4-BE49-F238E27FC236}">
                <a16:creationId xmlns:a16="http://schemas.microsoft.com/office/drawing/2014/main" id="{98C23FDA-CE78-7C64-9CBD-C2CFB16C89EF}"/>
              </a:ext>
            </a:extLst>
          </p:cNvPr>
          <p:cNvSpPr/>
          <p:nvPr>
            <p:custDataLst>
              <p:tags r:id="rId10"/>
            </p:custDataLst>
          </p:nvPr>
        </p:nvSpPr>
        <p:spPr>
          <a:xfrm>
            <a:off x="658699" y="1712742"/>
            <a:ext cx="7107761" cy="2966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5128">
              <a:lnSpc>
                <a:spcPct val="80000"/>
              </a:lnSpc>
              <a:spcBef>
                <a:spcPct val="0"/>
              </a:spcBef>
              <a:spcAft>
                <a:spcPct val="0"/>
              </a:spcAft>
            </a:pPr>
            <a:r>
              <a:rPr lang="en-US" sz="2300">
                <a:solidFill>
                  <a:srgbClr val="000000"/>
                </a:solidFill>
                <a:latin typeface="+mn-lt"/>
                <a:ea typeface="Play"/>
                <a:cs typeface="Play"/>
                <a:sym typeface="Play"/>
              </a:rPr>
              <a:t>Key Reasons for Python's Dominance in Data Analysis</a:t>
            </a:r>
          </a:p>
        </p:txBody>
      </p:sp>
    </p:spTree>
    <p:extLst>
      <p:ext uri="{BB962C8B-B14F-4D97-AF65-F5344CB8AC3E}">
        <p14:creationId xmlns:p14="http://schemas.microsoft.com/office/powerpoint/2010/main" val="26006059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50B1-B064-4D14-AD6C-79174FB986D7}"/>
              </a:ext>
            </a:extLst>
          </p:cNvPr>
          <p:cNvSpPr>
            <a:spLocks noGrp="1"/>
          </p:cNvSpPr>
          <p:nvPr>
            <p:ph type="title"/>
          </p:nvPr>
        </p:nvSpPr>
        <p:spPr>
          <a:xfrm>
            <a:off x="457200" y="533400"/>
            <a:ext cx="8229600" cy="884238"/>
          </a:xfrm>
        </p:spPr>
        <p:txBody>
          <a:bodyPr>
            <a:normAutofit/>
          </a:bodyPr>
          <a:lstStyle/>
          <a:p>
            <a:pPr algn="l"/>
            <a:r>
              <a:rPr lang="en-US" sz="2400" dirty="0"/>
              <a:t>Data Manipulation and Visualization Libraries</a:t>
            </a:r>
            <a:endParaRPr lang="en-IN" sz="2400" dirty="0"/>
          </a:p>
        </p:txBody>
      </p:sp>
      <p:sp>
        <p:nvSpPr>
          <p:cNvPr id="3" name="Content Placeholder 2">
            <a:extLst>
              <a:ext uri="{FF2B5EF4-FFF2-40B4-BE49-F238E27FC236}">
                <a16:creationId xmlns:a16="http://schemas.microsoft.com/office/drawing/2014/main" id="{23A3FDED-5F10-40C4-BE7C-382672D4BFCD}"/>
              </a:ext>
            </a:extLst>
          </p:cNvPr>
          <p:cNvSpPr>
            <a:spLocks noGrp="1"/>
          </p:cNvSpPr>
          <p:nvPr>
            <p:ph idx="1"/>
          </p:nvPr>
        </p:nvSpPr>
        <p:spPr>
          <a:xfrm>
            <a:off x="457200" y="1981200"/>
            <a:ext cx="8229600" cy="4144963"/>
          </a:xfrm>
        </p:spPr>
        <p:txBody>
          <a:bodyPr>
            <a:normAutofit/>
          </a:bodyPr>
          <a:lstStyle/>
          <a:p>
            <a:r>
              <a:rPr lang="en-US" sz="1800" dirty="0" err="1"/>
              <a:t>Numpy</a:t>
            </a:r>
            <a:r>
              <a:rPr lang="en-US" sz="1800" dirty="0"/>
              <a:t>: Array creation and manipulation, Mathematical Operations</a:t>
            </a:r>
          </a:p>
          <a:p>
            <a:r>
              <a:rPr lang="en-US" sz="1800" dirty="0"/>
              <a:t>Pandas: Series and </a:t>
            </a:r>
            <a:r>
              <a:rPr lang="en-US" sz="1800" dirty="0" err="1"/>
              <a:t>DataFrame</a:t>
            </a:r>
            <a:r>
              <a:rPr lang="en-US" sz="1800" dirty="0"/>
              <a:t>, Data cleaning and preprocessing, Data indexing and selection</a:t>
            </a:r>
          </a:p>
          <a:p>
            <a:endParaRPr lang="en-US" sz="1800" dirty="0"/>
          </a:p>
          <a:p>
            <a:pPr marL="0" indent="0">
              <a:buNone/>
            </a:pPr>
            <a:endParaRPr lang="en-US" sz="1800" dirty="0"/>
          </a:p>
          <a:p>
            <a:r>
              <a:rPr lang="en-US" sz="1800" dirty="0"/>
              <a:t>Matplotlib: Plotting basic graphs (line, bar, scatter)</a:t>
            </a:r>
          </a:p>
          <a:p>
            <a:r>
              <a:rPr lang="en-US" sz="1800" dirty="0"/>
              <a:t>Seaborn: Statistical data visualization, Pair plots, heatmaps, Customizing plots</a:t>
            </a:r>
          </a:p>
          <a:p>
            <a:endParaRPr lang="en-IN" sz="1800" dirty="0"/>
          </a:p>
        </p:txBody>
      </p:sp>
    </p:spTree>
    <p:extLst>
      <p:ext uri="{BB962C8B-B14F-4D97-AF65-F5344CB8AC3E}">
        <p14:creationId xmlns:p14="http://schemas.microsoft.com/office/powerpoint/2010/main" val="7729845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50B1-B064-4D14-AD6C-79174FB986D7}"/>
              </a:ext>
            </a:extLst>
          </p:cNvPr>
          <p:cNvSpPr>
            <a:spLocks noGrp="1"/>
          </p:cNvSpPr>
          <p:nvPr>
            <p:ph type="title"/>
          </p:nvPr>
        </p:nvSpPr>
        <p:spPr>
          <a:xfrm>
            <a:off x="457200" y="533400"/>
            <a:ext cx="8229600" cy="884238"/>
          </a:xfrm>
        </p:spPr>
        <p:txBody>
          <a:bodyPr>
            <a:normAutofit/>
          </a:bodyPr>
          <a:lstStyle/>
          <a:p>
            <a:pPr algn="l"/>
            <a:r>
              <a:rPr lang="en-US" sz="2400" dirty="0"/>
              <a:t>Conclusion</a:t>
            </a:r>
            <a:endParaRPr lang="en-IN" sz="2400" dirty="0"/>
          </a:p>
        </p:txBody>
      </p:sp>
      <p:sp>
        <p:nvSpPr>
          <p:cNvPr id="3" name="Content Placeholder 2">
            <a:extLst>
              <a:ext uri="{FF2B5EF4-FFF2-40B4-BE49-F238E27FC236}">
                <a16:creationId xmlns:a16="http://schemas.microsoft.com/office/drawing/2014/main" id="{23A3FDED-5F10-40C4-BE7C-382672D4BFCD}"/>
              </a:ext>
            </a:extLst>
          </p:cNvPr>
          <p:cNvSpPr>
            <a:spLocks noGrp="1"/>
          </p:cNvSpPr>
          <p:nvPr>
            <p:ph idx="1"/>
          </p:nvPr>
        </p:nvSpPr>
        <p:spPr>
          <a:xfrm>
            <a:off x="457200" y="1981200"/>
            <a:ext cx="8229600" cy="4144963"/>
          </a:xfrm>
        </p:spPr>
        <p:txBody>
          <a:bodyPr>
            <a:normAutofit/>
          </a:bodyPr>
          <a:lstStyle/>
          <a:p>
            <a:pPr marL="0" indent="0">
              <a:buNone/>
            </a:pPr>
            <a:r>
              <a:rPr lang="en-US" sz="1800" dirty="0"/>
              <a:t>Data analysis involves extracting valuable insights from datasets to inform decision-making. It encompasses techniques for cleaning, processing, and interpreting data, often utilizing statistical methods and visualization tools. The ultimate goal is to uncover patterns, trends, and meaningful information that can drive informed actions and strategies.</a:t>
            </a:r>
            <a:endParaRPr lang="en-IN" sz="1800" dirty="0"/>
          </a:p>
        </p:txBody>
      </p:sp>
    </p:spTree>
    <p:extLst>
      <p:ext uri="{BB962C8B-B14F-4D97-AF65-F5344CB8AC3E}">
        <p14:creationId xmlns:p14="http://schemas.microsoft.com/office/powerpoint/2010/main" val="203280843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5.15.0.94"/>
  <p:tag name="AS_RELEASE_DATE" val="2022.12.31"/>
  <p:tag name="AS_TITLE" val="Aspose.Slides for Java"/>
  <p:tag name="AS_VERSION" val="22.12"/>
</p:tagLst>
</file>

<file path=ppt/tags/tag10.xml><?xml version="1.0" encoding="utf-8"?>
<p:tagLst xmlns:a="http://schemas.openxmlformats.org/drawingml/2006/main" xmlns:r="http://schemas.openxmlformats.org/officeDocument/2006/relationships" xmlns:p="http://schemas.openxmlformats.org/presentationml/2006/main">
  <p:tag name="AS_UNIQUEID" val="17"/>
</p:tagLst>
</file>

<file path=ppt/tags/tag100.xml><?xml version="1.0" encoding="utf-8"?>
<p:tagLst xmlns:a="http://schemas.openxmlformats.org/drawingml/2006/main" xmlns:r="http://schemas.openxmlformats.org/officeDocument/2006/relationships" xmlns:p="http://schemas.openxmlformats.org/presentationml/2006/main">
  <p:tag name="AS_UNIQUEID" val="83"/>
</p:tagLst>
</file>

<file path=ppt/tags/tag101.xml><?xml version="1.0" encoding="utf-8"?>
<p:tagLst xmlns:a="http://schemas.openxmlformats.org/drawingml/2006/main" xmlns:r="http://schemas.openxmlformats.org/officeDocument/2006/relationships" xmlns:p="http://schemas.openxmlformats.org/presentationml/2006/main">
  <p:tag name="AS_UNIQUEID" val="84"/>
</p:tagLst>
</file>

<file path=ppt/tags/tag102.xml><?xml version="1.0" encoding="utf-8"?>
<p:tagLst xmlns:a="http://schemas.openxmlformats.org/drawingml/2006/main" xmlns:r="http://schemas.openxmlformats.org/officeDocument/2006/relationships" xmlns:p="http://schemas.openxmlformats.org/presentationml/2006/main">
  <p:tag name="AS_UNIQUEID" val="85"/>
</p:tagLst>
</file>

<file path=ppt/tags/tag103.xml><?xml version="1.0" encoding="utf-8"?>
<p:tagLst xmlns:a="http://schemas.openxmlformats.org/drawingml/2006/main" xmlns:r="http://schemas.openxmlformats.org/officeDocument/2006/relationships" xmlns:p="http://schemas.openxmlformats.org/presentationml/2006/main">
  <p:tag name="AS_UNIQUEID" val="87"/>
</p:tagLst>
</file>

<file path=ppt/tags/tag104.xml><?xml version="1.0" encoding="utf-8"?>
<p:tagLst xmlns:a="http://schemas.openxmlformats.org/drawingml/2006/main" xmlns:r="http://schemas.openxmlformats.org/officeDocument/2006/relationships" xmlns:p="http://schemas.openxmlformats.org/presentationml/2006/main">
  <p:tag name="AS_UNIQUEID" val="88"/>
</p:tagLst>
</file>

<file path=ppt/tags/tag105.xml><?xml version="1.0" encoding="utf-8"?>
<p:tagLst xmlns:a="http://schemas.openxmlformats.org/drawingml/2006/main" xmlns:r="http://schemas.openxmlformats.org/officeDocument/2006/relationships" xmlns:p="http://schemas.openxmlformats.org/presentationml/2006/main">
  <p:tag name="AS_UNIQUEID" val="89"/>
</p:tagLst>
</file>

<file path=ppt/tags/tag106.xml><?xml version="1.0" encoding="utf-8"?>
<p:tagLst xmlns:a="http://schemas.openxmlformats.org/drawingml/2006/main" xmlns:r="http://schemas.openxmlformats.org/officeDocument/2006/relationships" xmlns:p="http://schemas.openxmlformats.org/presentationml/2006/main">
  <p:tag name="AS_UNIQUEID" val="91"/>
</p:tagLst>
</file>

<file path=ppt/tags/tag107.xml><?xml version="1.0" encoding="utf-8"?>
<p:tagLst xmlns:a="http://schemas.openxmlformats.org/drawingml/2006/main" xmlns:r="http://schemas.openxmlformats.org/officeDocument/2006/relationships" xmlns:p="http://schemas.openxmlformats.org/presentationml/2006/main">
  <p:tag name="AS_UNIQUEID" val="92"/>
</p:tagLst>
</file>

<file path=ppt/tags/tag108.xml><?xml version="1.0" encoding="utf-8"?>
<p:tagLst xmlns:a="http://schemas.openxmlformats.org/drawingml/2006/main" xmlns:r="http://schemas.openxmlformats.org/officeDocument/2006/relationships" xmlns:p="http://schemas.openxmlformats.org/presentationml/2006/main">
  <p:tag name="AS_UNIQUEID" val="93"/>
</p:tagLst>
</file>

<file path=ppt/tags/tag109.xml><?xml version="1.0" encoding="utf-8"?>
<p:tagLst xmlns:a="http://schemas.openxmlformats.org/drawingml/2006/main" xmlns:r="http://schemas.openxmlformats.org/officeDocument/2006/relationships" xmlns:p="http://schemas.openxmlformats.org/presentationml/2006/main">
  <p:tag name="AS_UNIQUEID" val="94"/>
</p:tagLst>
</file>

<file path=ppt/tags/tag11.xml><?xml version="1.0" encoding="utf-8"?>
<p:tagLst xmlns:a="http://schemas.openxmlformats.org/drawingml/2006/main" xmlns:r="http://schemas.openxmlformats.org/officeDocument/2006/relationships" xmlns:p="http://schemas.openxmlformats.org/presentationml/2006/main">
  <p:tag name="AS_UNIQUEID" val="18"/>
</p:tagLst>
</file>

<file path=ppt/tags/tag110.xml><?xml version="1.0" encoding="utf-8"?>
<p:tagLst xmlns:a="http://schemas.openxmlformats.org/drawingml/2006/main" xmlns:r="http://schemas.openxmlformats.org/officeDocument/2006/relationships" xmlns:p="http://schemas.openxmlformats.org/presentationml/2006/main">
  <p:tag name="AS_UNIQUEID" val="95"/>
</p:tagLst>
</file>

<file path=ppt/tags/tag111.xml><?xml version="1.0" encoding="utf-8"?>
<p:tagLst xmlns:a="http://schemas.openxmlformats.org/drawingml/2006/main" xmlns:r="http://schemas.openxmlformats.org/officeDocument/2006/relationships" xmlns:p="http://schemas.openxmlformats.org/presentationml/2006/main">
  <p:tag name="AS_UNIQUEID" val="96"/>
</p:tagLst>
</file>

<file path=ppt/tags/tag112.xml><?xml version="1.0" encoding="utf-8"?>
<p:tagLst xmlns:a="http://schemas.openxmlformats.org/drawingml/2006/main" xmlns:r="http://schemas.openxmlformats.org/officeDocument/2006/relationships" xmlns:p="http://schemas.openxmlformats.org/presentationml/2006/main">
  <p:tag name="AS_UNIQUEID" val="98"/>
</p:tagLst>
</file>

<file path=ppt/tags/tag113.xml><?xml version="1.0" encoding="utf-8"?>
<p:tagLst xmlns:a="http://schemas.openxmlformats.org/drawingml/2006/main" xmlns:r="http://schemas.openxmlformats.org/officeDocument/2006/relationships" xmlns:p="http://schemas.openxmlformats.org/presentationml/2006/main">
  <p:tag name="AS_UNIQUEID" val="99"/>
</p:tagLst>
</file>

<file path=ppt/tags/tag114.xml><?xml version="1.0" encoding="utf-8"?>
<p:tagLst xmlns:a="http://schemas.openxmlformats.org/drawingml/2006/main" xmlns:r="http://schemas.openxmlformats.org/officeDocument/2006/relationships" xmlns:p="http://schemas.openxmlformats.org/presentationml/2006/main">
  <p:tag name="AS_UNIQUEID" val="100"/>
</p:tagLst>
</file>

<file path=ppt/tags/tag115.xml><?xml version="1.0" encoding="utf-8"?>
<p:tagLst xmlns:a="http://schemas.openxmlformats.org/drawingml/2006/main" xmlns:r="http://schemas.openxmlformats.org/officeDocument/2006/relationships" xmlns:p="http://schemas.openxmlformats.org/presentationml/2006/main">
  <p:tag name="AS_UNIQUEID" val="101"/>
</p:tagLst>
</file>

<file path=ppt/tags/tag116.xml><?xml version="1.0" encoding="utf-8"?>
<p:tagLst xmlns:a="http://schemas.openxmlformats.org/drawingml/2006/main" xmlns:r="http://schemas.openxmlformats.org/officeDocument/2006/relationships" xmlns:p="http://schemas.openxmlformats.org/presentationml/2006/main">
  <p:tag name="AS_UNIQUEID" val="102"/>
</p:tagLst>
</file>

<file path=ppt/tags/tag117.xml><?xml version="1.0" encoding="utf-8"?>
<p:tagLst xmlns:a="http://schemas.openxmlformats.org/drawingml/2006/main" xmlns:r="http://schemas.openxmlformats.org/officeDocument/2006/relationships" xmlns:p="http://schemas.openxmlformats.org/presentationml/2006/main">
  <p:tag name="AS_UNIQUEID" val="103"/>
</p:tagLst>
</file>

<file path=ppt/tags/tag118.xml><?xml version="1.0" encoding="utf-8"?>
<p:tagLst xmlns:a="http://schemas.openxmlformats.org/drawingml/2006/main" xmlns:r="http://schemas.openxmlformats.org/officeDocument/2006/relationships" xmlns:p="http://schemas.openxmlformats.org/presentationml/2006/main">
  <p:tag name="AS_UNIQUEID" val="105"/>
</p:tagLst>
</file>

<file path=ppt/tags/tag119.xml><?xml version="1.0" encoding="utf-8"?>
<p:tagLst xmlns:a="http://schemas.openxmlformats.org/drawingml/2006/main" xmlns:r="http://schemas.openxmlformats.org/officeDocument/2006/relationships" xmlns:p="http://schemas.openxmlformats.org/presentationml/2006/main">
  <p:tag name="AS_UNIQUEID" val="106"/>
</p:tagLst>
</file>

<file path=ppt/tags/tag12.xml><?xml version="1.0" encoding="utf-8"?>
<p:tagLst xmlns:a="http://schemas.openxmlformats.org/drawingml/2006/main" xmlns:r="http://schemas.openxmlformats.org/officeDocument/2006/relationships" xmlns:p="http://schemas.openxmlformats.org/presentationml/2006/main">
  <p:tag name="AS_UNIQUEID" val="20"/>
</p:tagLst>
</file>

<file path=ppt/tags/tag120.xml><?xml version="1.0" encoding="utf-8"?>
<p:tagLst xmlns:a="http://schemas.openxmlformats.org/drawingml/2006/main" xmlns:r="http://schemas.openxmlformats.org/officeDocument/2006/relationships" xmlns:p="http://schemas.openxmlformats.org/presentationml/2006/main">
  <p:tag name="AS_UNIQUEID" val="107"/>
</p:tagLst>
</file>

<file path=ppt/tags/tag121.xml><?xml version="1.0" encoding="utf-8"?>
<p:tagLst xmlns:a="http://schemas.openxmlformats.org/drawingml/2006/main" xmlns:r="http://schemas.openxmlformats.org/officeDocument/2006/relationships" xmlns:p="http://schemas.openxmlformats.org/presentationml/2006/main">
  <p:tag name="AS_UNIQUEID" val="108"/>
</p:tagLst>
</file>

<file path=ppt/tags/tag122.xml><?xml version="1.0" encoding="utf-8"?>
<p:tagLst xmlns:a="http://schemas.openxmlformats.org/drawingml/2006/main" xmlns:r="http://schemas.openxmlformats.org/officeDocument/2006/relationships" xmlns:p="http://schemas.openxmlformats.org/presentationml/2006/main">
  <p:tag name="AS_UNIQUEID" val="109"/>
</p:tagLst>
</file>

<file path=ppt/tags/tag123.xml><?xml version="1.0" encoding="utf-8"?>
<p:tagLst xmlns:a="http://schemas.openxmlformats.org/drawingml/2006/main" xmlns:r="http://schemas.openxmlformats.org/officeDocument/2006/relationships" xmlns:p="http://schemas.openxmlformats.org/presentationml/2006/main">
  <p:tag name="AS_UNIQUEID" val="111"/>
</p:tagLst>
</file>

<file path=ppt/tags/tag124.xml><?xml version="1.0" encoding="utf-8"?>
<p:tagLst xmlns:a="http://schemas.openxmlformats.org/drawingml/2006/main" xmlns:r="http://schemas.openxmlformats.org/officeDocument/2006/relationships" xmlns:p="http://schemas.openxmlformats.org/presentationml/2006/main">
  <p:tag name="AS_UNIQUEID" val="112"/>
</p:tagLst>
</file>

<file path=ppt/tags/tag125.xml><?xml version="1.0" encoding="utf-8"?>
<p:tagLst xmlns:a="http://schemas.openxmlformats.org/drawingml/2006/main" xmlns:r="http://schemas.openxmlformats.org/officeDocument/2006/relationships" xmlns:p="http://schemas.openxmlformats.org/presentationml/2006/main">
  <p:tag name="AS_UNIQUEID" val="113"/>
</p:tagLst>
</file>

<file path=ppt/tags/tag126.xml><?xml version="1.0" encoding="utf-8"?>
<p:tagLst xmlns:a="http://schemas.openxmlformats.org/drawingml/2006/main" xmlns:r="http://schemas.openxmlformats.org/officeDocument/2006/relationships" xmlns:p="http://schemas.openxmlformats.org/presentationml/2006/main">
  <p:tag name="AS_UNIQUEID" val="114"/>
</p:tagLst>
</file>

<file path=ppt/tags/tag127.xml><?xml version="1.0" encoding="utf-8"?>
<p:tagLst xmlns:a="http://schemas.openxmlformats.org/drawingml/2006/main" xmlns:r="http://schemas.openxmlformats.org/officeDocument/2006/relationships" xmlns:p="http://schemas.openxmlformats.org/presentationml/2006/main">
  <p:tag name="AS_UNIQUEID" val="115"/>
</p:tagLst>
</file>

<file path=ppt/tags/tag128.xml><?xml version="1.0" encoding="utf-8"?>
<p:tagLst xmlns:a="http://schemas.openxmlformats.org/drawingml/2006/main" xmlns:r="http://schemas.openxmlformats.org/officeDocument/2006/relationships" xmlns:p="http://schemas.openxmlformats.org/presentationml/2006/main">
  <p:tag name="AS_UNIQUEID" val="725"/>
</p:tagLst>
</file>

<file path=ppt/tags/tag129.xml><?xml version="1.0" encoding="utf-8"?>
<p:tagLst xmlns:a="http://schemas.openxmlformats.org/drawingml/2006/main" xmlns:r="http://schemas.openxmlformats.org/officeDocument/2006/relationships" xmlns:p="http://schemas.openxmlformats.org/presentationml/2006/main">
  <p:tag name="AS_UNIQUEID" val="726"/>
</p:tagLst>
</file>

<file path=ppt/tags/tag13.xml><?xml version="1.0" encoding="utf-8"?>
<p:tagLst xmlns:a="http://schemas.openxmlformats.org/drawingml/2006/main" xmlns:r="http://schemas.openxmlformats.org/officeDocument/2006/relationships" xmlns:p="http://schemas.openxmlformats.org/presentationml/2006/main">
  <p:tag name="AS_UNIQUEID" val="21"/>
</p:tagLst>
</file>

<file path=ppt/tags/tag130.xml><?xml version="1.0" encoding="utf-8"?>
<p:tagLst xmlns:a="http://schemas.openxmlformats.org/drawingml/2006/main" xmlns:r="http://schemas.openxmlformats.org/officeDocument/2006/relationships" xmlns:p="http://schemas.openxmlformats.org/presentationml/2006/main">
  <p:tag name="AS_UNIQUEID" val="727"/>
</p:tagLst>
</file>

<file path=ppt/tags/tag131.xml><?xml version="1.0" encoding="utf-8"?>
<p:tagLst xmlns:a="http://schemas.openxmlformats.org/drawingml/2006/main" xmlns:r="http://schemas.openxmlformats.org/officeDocument/2006/relationships" xmlns:p="http://schemas.openxmlformats.org/presentationml/2006/main">
  <p:tag name="AS_UNIQUEID" val="728"/>
</p:tagLst>
</file>

<file path=ppt/tags/tag132.xml><?xml version="1.0" encoding="utf-8"?>
<p:tagLst xmlns:a="http://schemas.openxmlformats.org/drawingml/2006/main" xmlns:r="http://schemas.openxmlformats.org/officeDocument/2006/relationships" xmlns:p="http://schemas.openxmlformats.org/presentationml/2006/main">
  <p:tag name="AS_UNIQUEID" val="729"/>
</p:tagLst>
</file>

<file path=ppt/tags/tag133.xml><?xml version="1.0" encoding="utf-8"?>
<p:tagLst xmlns:a="http://schemas.openxmlformats.org/drawingml/2006/main" xmlns:r="http://schemas.openxmlformats.org/officeDocument/2006/relationships" xmlns:p="http://schemas.openxmlformats.org/presentationml/2006/main">
  <p:tag name="AS_UNIQUEID" val="656"/>
</p:tagLst>
</file>

<file path=ppt/tags/tag134.xml><?xml version="1.0" encoding="utf-8"?>
<p:tagLst xmlns:a="http://schemas.openxmlformats.org/drawingml/2006/main" xmlns:r="http://schemas.openxmlformats.org/officeDocument/2006/relationships" xmlns:p="http://schemas.openxmlformats.org/presentationml/2006/main">
  <p:tag name="AS_UNIQUEID" val="657"/>
</p:tagLst>
</file>

<file path=ppt/tags/tag135.xml><?xml version="1.0" encoding="utf-8"?>
<p:tagLst xmlns:a="http://schemas.openxmlformats.org/drawingml/2006/main" xmlns:r="http://schemas.openxmlformats.org/officeDocument/2006/relationships" xmlns:p="http://schemas.openxmlformats.org/presentationml/2006/main">
  <p:tag name="AS_UNIQUEID" val="658"/>
</p:tagLst>
</file>

<file path=ppt/tags/tag136.xml><?xml version="1.0" encoding="utf-8"?>
<p:tagLst xmlns:a="http://schemas.openxmlformats.org/drawingml/2006/main" xmlns:r="http://schemas.openxmlformats.org/officeDocument/2006/relationships" xmlns:p="http://schemas.openxmlformats.org/presentationml/2006/main">
  <p:tag name="AS_UNIQUEID" val="659"/>
</p:tagLst>
</file>

<file path=ppt/tags/tag137.xml><?xml version="1.0" encoding="utf-8"?>
<p:tagLst xmlns:a="http://schemas.openxmlformats.org/drawingml/2006/main" xmlns:r="http://schemas.openxmlformats.org/officeDocument/2006/relationships" xmlns:p="http://schemas.openxmlformats.org/presentationml/2006/main">
  <p:tag name="AS_UNIQUEID" val="660"/>
</p:tagLst>
</file>

<file path=ppt/tags/tag138.xml><?xml version="1.0" encoding="utf-8"?>
<p:tagLst xmlns:a="http://schemas.openxmlformats.org/drawingml/2006/main" xmlns:r="http://schemas.openxmlformats.org/officeDocument/2006/relationships" xmlns:p="http://schemas.openxmlformats.org/presentationml/2006/main">
  <p:tag name="AS_UNIQUEID" val="662"/>
</p:tagLst>
</file>

<file path=ppt/tags/tag139.xml><?xml version="1.0" encoding="utf-8"?>
<p:tagLst xmlns:a="http://schemas.openxmlformats.org/drawingml/2006/main" xmlns:r="http://schemas.openxmlformats.org/officeDocument/2006/relationships" xmlns:p="http://schemas.openxmlformats.org/presentationml/2006/main">
  <p:tag name="AS_UNIQUEID" val="663"/>
</p:tagLst>
</file>

<file path=ppt/tags/tag14.xml><?xml version="1.0" encoding="utf-8"?>
<p:tagLst xmlns:a="http://schemas.openxmlformats.org/drawingml/2006/main" xmlns:r="http://schemas.openxmlformats.org/officeDocument/2006/relationships" xmlns:p="http://schemas.openxmlformats.org/presentationml/2006/main">
  <p:tag name="AS_UNIQUEID" val="22"/>
</p:tagLst>
</file>

<file path=ppt/tags/tag140.xml><?xml version="1.0" encoding="utf-8"?>
<p:tagLst xmlns:a="http://schemas.openxmlformats.org/drawingml/2006/main" xmlns:r="http://schemas.openxmlformats.org/officeDocument/2006/relationships" xmlns:p="http://schemas.openxmlformats.org/presentationml/2006/main">
  <p:tag name="AS_UNIQUEID" val="664"/>
</p:tagLst>
</file>

<file path=ppt/tags/tag141.xml><?xml version="1.0" encoding="utf-8"?>
<p:tagLst xmlns:a="http://schemas.openxmlformats.org/drawingml/2006/main" xmlns:r="http://schemas.openxmlformats.org/officeDocument/2006/relationships" xmlns:p="http://schemas.openxmlformats.org/presentationml/2006/main">
  <p:tag name="AS_UNIQUEID" val="665"/>
</p:tagLst>
</file>

<file path=ppt/tags/tag142.xml><?xml version="1.0" encoding="utf-8"?>
<p:tagLst xmlns:a="http://schemas.openxmlformats.org/drawingml/2006/main" xmlns:r="http://schemas.openxmlformats.org/officeDocument/2006/relationships" xmlns:p="http://schemas.openxmlformats.org/presentationml/2006/main">
  <p:tag name="AS_UNIQUEID" val="666"/>
</p:tagLst>
</file>

<file path=ppt/tags/tag143.xml><?xml version="1.0" encoding="utf-8"?>
<p:tagLst xmlns:a="http://schemas.openxmlformats.org/drawingml/2006/main" xmlns:r="http://schemas.openxmlformats.org/officeDocument/2006/relationships" xmlns:p="http://schemas.openxmlformats.org/presentationml/2006/main">
  <p:tag name="AS_UNIQUEID" val="668"/>
</p:tagLst>
</file>

<file path=ppt/tags/tag144.xml><?xml version="1.0" encoding="utf-8"?>
<p:tagLst xmlns:a="http://schemas.openxmlformats.org/drawingml/2006/main" xmlns:r="http://schemas.openxmlformats.org/officeDocument/2006/relationships" xmlns:p="http://schemas.openxmlformats.org/presentationml/2006/main">
  <p:tag name="AS_UNIQUEID" val="669"/>
</p:tagLst>
</file>

<file path=ppt/tags/tag145.xml><?xml version="1.0" encoding="utf-8"?>
<p:tagLst xmlns:a="http://schemas.openxmlformats.org/drawingml/2006/main" xmlns:r="http://schemas.openxmlformats.org/officeDocument/2006/relationships" xmlns:p="http://schemas.openxmlformats.org/presentationml/2006/main">
  <p:tag name="AS_UNIQUEID" val="670"/>
</p:tagLst>
</file>

<file path=ppt/tags/tag146.xml><?xml version="1.0" encoding="utf-8"?>
<p:tagLst xmlns:a="http://schemas.openxmlformats.org/drawingml/2006/main" xmlns:r="http://schemas.openxmlformats.org/officeDocument/2006/relationships" xmlns:p="http://schemas.openxmlformats.org/presentationml/2006/main">
  <p:tag name="AS_UNIQUEID" val="671"/>
</p:tagLst>
</file>

<file path=ppt/tags/tag147.xml><?xml version="1.0" encoding="utf-8"?>
<p:tagLst xmlns:a="http://schemas.openxmlformats.org/drawingml/2006/main" xmlns:r="http://schemas.openxmlformats.org/officeDocument/2006/relationships" xmlns:p="http://schemas.openxmlformats.org/presentationml/2006/main">
  <p:tag name="AS_UNIQUEID" val="672"/>
</p:tagLst>
</file>

<file path=ppt/tags/tag148.xml><?xml version="1.0" encoding="utf-8"?>
<p:tagLst xmlns:a="http://schemas.openxmlformats.org/drawingml/2006/main" xmlns:r="http://schemas.openxmlformats.org/officeDocument/2006/relationships" xmlns:p="http://schemas.openxmlformats.org/presentationml/2006/main">
  <p:tag name="AS_UNIQUEID" val="674"/>
</p:tagLst>
</file>

<file path=ppt/tags/tag149.xml><?xml version="1.0" encoding="utf-8"?>
<p:tagLst xmlns:a="http://schemas.openxmlformats.org/drawingml/2006/main" xmlns:r="http://schemas.openxmlformats.org/officeDocument/2006/relationships" xmlns:p="http://schemas.openxmlformats.org/presentationml/2006/main">
  <p:tag name="AS_UNIQUEID" val="675"/>
</p:tagLst>
</file>

<file path=ppt/tags/tag15.xml><?xml version="1.0" encoding="utf-8"?>
<p:tagLst xmlns:a="http://schemas.openxmlformats.org/drawingml/2006/main" xmlns:r="http://schemas.openxmlformats.org/officeDocument/2006/relationships" xmlns:p="http://schemas.openxmlformats.org/presentationml/2006/main">
  <p:tag name="AS_UNIQUEID" val="23"/>
</p:tagLst>
</file>

<file path=ppt/tags/tag150.xml><?xml version="1.0" encoding="utf-8"?>
<p:tagLst xmlns:a="http://schemas.openxmlformats.org/drawingml/2006/main" xmlns:r="http://schemas.openxmlformats.org/officeDocument/2006/relationships" xmlns:p="http://schemas.openxmlformats.org/presentationml/2006/main">
  <p:tag name="AS_UNIQUEID" val="676"/>
</p:tagLst>
</file>

<file path=ppt/tags/tag151.xml><?xml version="1.0" encoding="utf-8"?>
<p:tagLst xmlns:a="http://schemas.openxmlformats.org/drawingml/2006/main" xmlns:r="http://schemas.openxmlformats.org/officeDocument/2006/relationships" xmlns:p="http://schemas.openxmlformats.org/presentationml/2006/main">
  <p:tag name="AS_UNIQUEID" val="677"/>
</p:tagLst>
</file>

<file path=ppt/tags/tag152.xml><?xml version="1.0" encoding="utf-8"?>
<p:tagLst xmlns:a="http://schemas.openxmlformats.org/drawingml/2006/main" xmlns:r="http://schemas.openxmlformats.org/officeDocument/2006/relationships" xmlns:p="http://schemas.openxmlformats.org/presentationml/2006/main">
  <p:tag name="AS_UNIQUEID" val="678"/>
</p:tagLst>
</file>

<file path=ppt/tags/tag153.xml><?xml version="1.0" encoding="utf-8"?>
<p:tagLst xmlns:a="http://schemas.openxmlformats.org/drawingml/2006/main" xmlns:r="http://schemas.openxmlformats.org/officeDocument/2006/relationships" xmlns:p="http://schemas.openxmlformats.org/presentationml/2006/main">
  <p:tag name="AS_UNIQUEID" val="679"/>
</p:tagLst>
</file>

<file path=ppt/tags/tag154.xml><?xml version="1.0" encoding="utf-8"?>
<p:tagLst xmlns:a="http://schemas.openxmlformats.org/drawingml/2006/main" xmlns:r="http://schemas.openxmlformats.org/officeDocument/2006/relationships" xmlns:p="http://schemas.openxmlformats.org/presentationml/2006/main">
  <p:tag name="AS_UNIQUEID" val="681"/>
</p:tagLst>
</file>

<file path=ppt/tags/tag155.xml><?xml version="1.0" encoding="utf-8"?>
<p:tagLst xmlns:a="http://schemas.openxmlformats.org/drawingml/2006/main" xmlns:r="http://schemas.openxmlformats.org/officeDocument/2006/relationships" xmlns:p="http://schemas.openxmlformats.org/presentationml/2006/main">
  <p:tag name="AS_UNIQUEID" val="682"/>
</p:tagLst>
</file>

<file path=ppt/tags/tag156.xml><?xml version="1.0" encoding="utf-8"?>
<p:tagLst xmlns:a="http://schemas.openxmlformats.org/drawingml/2006/main" xmlns:r="http://schemas.openxmlformats.org/officeDocument/2006/relationships" xmlns:p="http://schemas.openxmlformats.org/presentationml/2006/main">
  <p:tag name="AS_UNIQUEID" val="683"/>
</p:tagLst>
</file>

<file path=ppt/tags/tag157.xml><?xml version="1.0" encoding="utf-8"?>
<p:tagLst xmlns:a="http://schemas.openxmlformats.org/drawingml/2006/main" xmlns:r="http://schemas.openxmlformats.org/officeDocument/2006/relationships" xmlns:p="http://schemas.openxmlformats.org/presentationml/2006/main">
  <p:tag name="AS_UNIQUEID" val="684"/>
</p:tagLst>
</file>

<file path=ppt/tags/tag158.xml><?xml version="1.0" encoding="utf-8"?>
<p:tagLst xmlns:a="http://schemas.openxmlformats.org/drawingml/2006/main" xmlns:r="http://schemas.openxmlformats.org/officeDocument/2006/relationships" xmlns:p="http://schemas.openxmlformats.org/presentationml/2006/main">
  <p:tag name="AS_UNIQUEID" val="685"/>
</p:tagLst>
</file>

<file path=ppt/tags/tag159.xml><?xml version="1.0" encoding="utf-8"?>
<p:tagLst xmlns:a="http://schemas.openxmlformats.org/drawingml/2006/main" xmlns:r="http://schemas.openxmlformats.org/officeDocument/2006/relationships" xmlns:p="http://schemas.openxmlformats.org/presentationml/2006/main">
  <p:tag name="AS_UNIQUEID" val="686"/>
</p:tagLst>
</file>

<file path=ppt/tags/tag16.xml><?xml version="1.0" encoding="utf-8"?>
<p:tagLst xmlns:a="http://schemas.openxmlformats.org/drawingml/2006/main" xmlns:r="http://schemas.openxmlformats.org/officeDocument/2006/relationships" xmlns:p="http://schemas.openxmlformats.org/presentationml/2006/main">
  <p:tag name="AS_UNIQUEID" val="24"/>
</p:tagLst>
</file>

<file path=ppt/tags/tag160.xml><?xml version="1.0" encoding="utf-8"?>
<p:tagLst xmlns:a="http://schemas.openxmlformats.org/drawingml/2006/main" xmlns:r="http://schemas.openxmlformats.org/officeDocument/2006/relationships" xmlns:p="http://schemas.openxmlformats.org/presentationml/2006/main">
  <p:tag name="AS_UNIQUEID" val="687"/>
</p:tagLst>
</file>

<file path=ppt/tags/tag161.xml><?xml version="1.0" encoding="utf-8"?>
<p:tagLst xmlns:a="http://schemas.openxmlformats.org/drawingml/2006/main" xmlns:r="http://schemas.openxmlformats.org/officeDocument/2006/relationships" xmlns:p="http://schemas.openxmlformats.org/presentationml/2006/main">
  <p:tag name="AS_UNIQUEID" val="688"/>
</p:tagLst>
</file>

<file path=ppt/tags/tag162.xml><?xml version="1.0" encoding="utf-8"?>
<p:tagLst xmlns:a="http://schemas.openxmlformats.org/drawingml/2006/main" xmlns:r="http://schemas.openxmlformats.org/officeDocument/2006/relationships" xmlns:p="http://schemas.openxmlformats.org/presentationml/2006/main">
  <p:tag name="AS_UNIQUEID" val="690"/>
</p:tagLst>
</file>

<file path=ppt/tags/tag163.xml><?xml version="1.0" encoding="utf-8"?>
<p:tagLst xmlns:a="http://schemas.openxmlformats.org/drawingml/2006/main" xmlns:r="http://schemas.openxmlformats.org/officeDocument/2006/relationships" xmlns:p="http://schemas.openxmlformats.org/presentationml/2006/main">
  <p:tag name="AS_UNIQUEID" val="691"/>
</p:tagLst>
</file>

<file path=ppt/tags/tag164.xml><?xml version="1.0" encoding="utf-8"?>
<p:tagLst xmlns:a="http://schemas.openxmlformats.org/drawingml/2006/main" xmlns:r="http://schemas.openxmlformats.org/officeDocument/2006/relationships" xmlns:p="http://schemas.openxmlformats.org/presentationml/2006/main">
  <p:tag name="AS_UNIQUEID" val="692"/>
</p:tagLst>
</file>

<file path=ppt/tags/tag165.xml><?xml version="1.0" encoding="utf-8"?>
<p:tagLst xmlns:a="http://schemas.openxmlformats.org/drawingml/2006/main" xmlns:r="http://schemas.openxmlformats.org/officeDocument/2006/relationships" xmlns:p="http://schemas.openxmlformats.org/presentationml/2006/main">
  <p:tag name="AS_UNIQUEID" val="693"/>
</p:tagLst>
</file>

<file path=ppt/tags/tag166.xml><?xml version="1.0" encoding="utf-8"?>
<p:tagLst xmlns:a="http://schemas.openxmlformats.org/drawingml/2006/main" xmlns:r="http://schemas.openxmlformats.org/officeDocument/2006/relationships" xmlns:p="http://schemas.openxmlformats.org/presentationml/2006/main">
  <p:tag name="AS_UNIQUEID" val="695"/>
</p:tagLst>
</file>

<file path=ppt/tags/tag167.xml><?xml version="1.0" encoding="utf-8"?>
<p:tagLst xmlns:a="http://schemas.openxmlformats.org/drawingml/2006/main" xmlns:r="http://schemas.openxmlformats.org/officeDocument/2006/relationships" xmlns:p="http://schemas.openxmlformats.org/presentationml/2006/main">
  <p:tag name="AS_UNIQUEID" val="696"/>
</p:tagLst>
</file>

<file path=ppt/tags/tag168.xml><?xml version="1.0" encoding="utf-8"?>
<p:tagLst xmlns:a="http://schemas.openxmlformats.org/drawingml/2006/main" xmlns:r="http://schemas.openxmlformats.org/officeDocument/2006/relationships" xmlns:p="http://schemas.openxmlformats.org/presentationml/2006/main">
  <p:tag name="AS_UNIQUEID" val="697"/>
</p:tagLst>
</file>

<file path=ppt/tags/tag169.xml><?xml version="1.0" encoding="utf-8"?>
<p:tagLst xmlns:a="http://schemas.openxmlformats.org/drawingml/2006/main" xmlns:r="http://schemas.openxmlformats.org/officeDocument/2006/relationships" xmlns:p="http://schemas.openxmlformats.org/presentationml/2006/main">
  <p:tag name="AS_UNIQUEID" val="699"/>
</p:tagLst>
</file>

<file path=ppt/tags/tag17.xml><?xml version="1.0" encoding="utf-8"?>
<p:tagLst xmlns:a="http://schemas.openxmlformats.org/drawingml/2006/main" xmlns:r="http://schemas.openxmlformats.org/officeDocument/2006/relationships" xmlns:p="http://schemas.openxmlformats.org/presentationml/2006/main">
  <p:tag name="AS_UNIQUEID" val="26"/>
</p:tagLst>
</file>

<file path=ppt/tags/tag170.xml><?xml version="1.0" encoding="utf-8"?>
<p:tagLst xmlns:a="http://schemas.openxmlformats.org/drawingml/2006/main" xmlns:r="http://schemas.openxmlformats.org/officeDocument/2006/relationships" xmlns:p="http://schemas.openxmlformats.org/presentationml/2006/main">
  <p:tag name="AS_UNIQUEID" val="700"/>
</p:tagLst>
</file>

<file path=ppt/tags/tag171.xml><?xml version="1.0" encoding="utf-8"?>
<p:tagLst xmlns:a="http://schemas.openxmlformats.org/drawingml/2006/main" xmlns:r="http://schemas.openxmlformats.org/officeDocument/2006/relationships" xmlns:p="http://schemas.openxmlformats.org/presentationml/2006/main">
  <p:tag name="AS_UNIQUEID" val="701"/>
</p:tagLst>
</file>

<file path=ppt/tags/tag172.xml><?xml version="1.0" encoding="utf-8"?>
<p:tagLst xmlns:a="http://schemas.openxmlformats.org/drawingml/2006/main" xmlns:r="http://schemas.openxmlformats.org/officeDocument/2006/relationships" xmlns:p="http://schemas.openxmlformats.org/presentationml/2006/main">
  <p:tag name="AS_UNIQUEID" val="702"/>
</p:tagLst>
</file>

<file path=ppt/tags/tag173.xml><?xml version="1.0" encoding="utf-8"?>
<p:tagLst xmlns:a="http://schemas.openxmlformats.org/drawingml/2006/main" xmlns:r="http://schemas.openxmlformats.org/officeDocument/2006/relationships" xmlns:p="http://schemas.openxmlformats.org/presentationml/2006/main">
  <p:tag name="AS_UNIQUEID" val="703"/>
</p:tagLst>
</file>

<file path=ppt/tags/tag174.xml><?xml version="1.0" encoding="utf-8"?>
<p:tagLst xmlns:a="http://schemas.openxmlformats.org/drawingml/2006/main" xmlns:r="http://schemas.openxmlformats.org/officeDocument/2006/relationships" xmlns:p="http://schemas.openxmlformats.org/presentationml/2006/main">
  <p:tag name="AS_UNIQUEID" val="704"/>
</p:tagLst>
</file>

<file path=ppt/tags/tag175.xml><?xml version="1.0" encoding="utf-8"?>
<p:tagLst xmlns:a="http://schemas.openxmlformats.org/drawingml/2006/main" xmlns:r="http://schemas.openxmlformats.org/officeDocument/2006/relationships" xmlns:p="http://schemas.openxmlformats.org/presentationml/2006/main">
  <p:tag name="AS_UNIQUEID" val="706"/>
</p:tagLst>
</file>

<file path=ppt/tags/tag176.xml><?xml version="1.0" encoding="utf-8"?>
<p:tagLst xmlns:a="http://schemas.openxmlformats.org/drawingml/2006/main" xmlns:r="http://schemas.openxmlformats.org/officeDocument/2006/relationships" xmlns:p="http://schemas.openxmlformats.org/presentationml/2006/main">
  <p:tag name="AS_UNIQUEID" val="707"/>
</p:tagLst>
</file>

<file path=ppt/tags/tag177.xml><?xml version="1.0" encoding="utf-8"?>
<p:tagLst xmlns:a="http://schemas.openxmlformats.org/drawingml/2006/main" xmlns:r="http://schemas.openxmlformats.org/officeDocument/2006/relationships" xmlns:p="http://schemas.openxmlformats.org/presentationml/2006/main">
  <p:tag name="AS_UNIQUEID" val="708"/>
</p:tagLst>
</file>

<file path=ppt/tags/tag178.xml><?xml version="1.0" encoding="utf-8"?>
<p:tagLst xmlns:a="http://schemas.openxmlformats.org/drawingml/2006/main" xmlns:r="http://schemas.openxmlformats.org/officeDocument/2006/relationships" xmlns:p="http://schemas.openxmlformats.org/presentationml/2006/main">
  <p:tag name="AS_UNIQUEID" val="709"/>
</p:tagLst>
</file>

<file path=ppt/tags/tag179.xml><?xml version="1.0" encoding="utf-8"?>
<p:tagLst xmlns:a="http://schemas.openxmlformats.org/drawingml/2006/main" xmlns:r="http://schemas.openxmlformats.org/officeDocument/2006/relationships" xmlns:p="http://schemas.openxmlformats.org/presentationml/2006/main">
  <p:tag name="AS_UNIQUEID" val="710"/>
</p:tagLst>
</file>

<file path=ppt/tags/tag18.xml><?xml version="1.0" encoding="utf-8"?>
<p:tagLst xmlns:a="http://schemas.openxmlformats.org/drawingml/2006/main" xmlns:r="http://schemas.openxmlformats.org/officeDocument/2006/relationships" xmlns:p="http://schemas.openxmlformats.org/presentationml/2006/main">
  <p:tag name="AS_UNIQUEID" val="27"/>
</p:tagLst>
</file>

<file path=ppt/tags/tag180.xml><?xml version="1.0" encoding="utf-8"?>
<p:tagLst xmlns:a="http://schemas.openxmlformats.org/drawingml/2006/main" xmlns:r="http://schemas.openxmlformats.org/officeDocument/2006/relationships" xmlns:p="http://schemas.openxmlformats.org/presentationml/2006/main">
  <p:tag name="AS_UNIQUEID" val="711"/>
</p:tagLst>
</file>

<file path=ppt/tags/tag181.xml><?xml version="1.0" encoding="utf-8"?>
<p:tagLst xmlns:a="http://schemas.openxmlformats.org/drawingml/2006/main" xmlns:r="http://schemas.openxmlformats.org/officeDocument/2006/relationships" xmlns:p="http://schemas.openxmlformats.org/presentationml/2006/main">
  <p:tag name="AS_UNIQUEID" val="713"/>
</p:tagLst>
</file>

<file path=ppt/tags/tag182.xml><?xml version="1.0" encoding="utf-8"?>
<p:tagLst xmlns:a="http://schemas.openxmlformats.org/drawingml/2006/main" xmlns:r="http://schemas.openxmlformats.org/officeDocument/2006/relationships" xmlns:p="http://schemas.openxmlformats.org/presentationml/2006/main">
  <p:tag name="AS_UNIQUEID" val="714"/>
</p:tagLst>
</file>

<file path=ppt/tags/tag183.xml><?xml version="1.0" encoding="utf-8"?>
<p:tagLst xmlns:a="http://schemas.openxmlformats.org/drawingml/2006/main" xmlns:r="http://schemas.openxmlformats.org/officeDocument/2006/relationships" xmlns:p="http://schemas.openxmlformats.org/presentationml/2006/main">
  <p:tag name="AS_UNIQUEID" val="715"/>
</p:tagLst>
</file>

<file path=ppt/tags/tag184.xml><?xml version="1.0" encoding="utf-8"?>
<p:tagLst xmlns:a="http://schemas.openxmlformats.org/drawingml/2006/main" xmlns:r="http://schemas.openxmlformats.org/officeDocument/2006/relationships" xmlns:p="http://schemas.openxmlformats.org/presentationml/2006/main">
  <p:tag name="AS_UNIQUEID" val="716"/>
</p:tagLst>
</file>

<file path=ppt/tags/tag185.xml><?xml version="1.0" encoding="utf-8"?>
<p:tagLst xmlns:a="http://schemas.openxmlformats.org/drawingml/2006/main" xmlns:r="http://schemas.openxmlformats.org/officeDocument/2006/relationships" xmlns:p="http://schemas.openxmlformats.org/presentationml/2006/main">
  <p:tag name="AS_UNIQUEID" val="717"/>
</p:tagLst>
</file>

<file path=ppt/tags/tag186.xml><?xml version="1.0" encoding="utf-8"?>
<p:tagLst xmlns:a="http://schemas.openxmlformats.org/drawingml/2006/main" xmlns:r="http://schemas.openxmlformats.org/officeDocument/2006/relationships" xmlns:p="http://schemas.openxmlformats.org/presentationml/2006/main">
  <p:tag name="AS_UNIQUEID" val="719"/>
</p:tagLst>
</file>

<file path=ppt/tags/tag187.xml><?xml version="1.0" encoding="utf-8"?>
<p:tagLst xmlns:a="http://schemas.openxmlformats.org/drawingml/2006/main" xmlns:r="http://schemas.openxmlformats.org/officeDocument/2006/relationships" xmlns:p="http://schemas.openxmlformats.org/presentationml/2006/main">
  <p:tag name="AS_UNIQUEID" val="720"/>
</p:tagLst>
</file>

<file path=ppt/tags/tag188.xml><?xml version="1.0" encoding="utf-8"?>
<p:tagLst xmlns:a="http://schemas.openxmlformats.org/drawingml/2006/main" xmlns:r="http://schemas.openxmlformats.org/officeDocument/2006/relationships" xmlns:p="http://schemas.openxmlformats.org/presentationml/2006/main">
  <p:tag name="AS_UNIQUEID" val="721"/>
</p:tagLst>
</file>

<file path=ppt/tags/tag189.xml><?xml version="1.0" encoding="utf-8"?>
<p:tagLst xmlns:a="http://schemas.openxmlformats.org/drawingml/2006/main" xmlns:r="http://schemas.openxmlformats.org/officeDocument/2006/relationships" xmlns:p="http://schemas.openxmlformats.org/presentationml/2006/main">
  <p:tag name="AS_UNIQUEID" val="722"/>
</p:tagLst>
</file>

<file path=ppt/tags/tag19.xml><?xml version="1.0" encoding="utf-8"?>
<p:tagLst xmlns:a="http://schemas.openxmlformats.org/drawingml/2006/main" xmlns:r="http://schemas.openxmlformats.org/officeDocument/2006/relationships" xmlns:p="http://schemas.openxmlformats.org/presentationml/2006/main">
  <p:tag name="AS_UNIQUEID" val="28"/>
</p:tagLst>
</file>

<file path=ppt/tags/tag190.xml><?xml version="1.0" encoding="utf-8"?>
<p:tagLst xmlns:a="http://schemas.openxmlformats.org/drawingml/2006/main" xmlns:r="http://schemas.openxmlformats.org/officeDocument/2006/relationships" xmlns:p="http://schemas.openxmlformats.org/presentationml/2006/main">
  <p:tag name="AS_UNIQUEID" val="723"/>
</p:tagLst>
</file>

<file path=ppt/tags/tag191.xml><?xml version="1.0" encoding="utf-8"?>
<p:tagLst xmlns:a="http://schemas.openxmlformats.org/drawingml/2006/main" xmlns:r="http://schemas.openxmlformats.org/officeDocument/2006/relationships" xmlns:p="http://schemas.openxmlformats.org/presentationml/2006/main">
  <p:tag name="AS_UNIQUEID" val="0"/>
</p:tagLst>
</file>

<file path=ppt/tags/tag192.xml><?xml version="1.0" encoding="utf-8"?>
<p:tagLst xmlns:a="http://schemas.openxmlformats.org/drawingml/2006/main" xmlns:r="http://schemas.openxmlformats.org/officeDocument/2006/relationships" xmlns:p="http://schemas.openxmlformats.org/presentationml/2006/main">
  <p:tag name="AS_UNIQUEID" val="7"/>
</p:tagLst>
</file>

<file path=ppt/tags/tag193.xml><?xml version="1.0" encoding="utf-8"?>
<p:tagLst xmlns:a="http://schemas.openxmlformats.org/drawingml/2006/main" xmlns:r="http://schemas.openxmlformats.org/officeDocument/2006/relationships" xmlns:p="http://schemas.openxmlformats.org/presentationml/2006/main">
  <p:tag name="AS_UNIQUEID" val="11"/>
</p:tagLst>
</file>

<file path=ppt/tags/tag194.xml><?xml version="1.0" encoding="utf-8"?>
<p:tagLst xmlns:a="http://schemas.openxmlformats.org/drawingml/2006/main" xmlns:r="http://schemas.openxmlformats.org/officeDocument/2006/relationships" xmlns:p="http://schemas.openxmlformats.org/presentationml/2006/main">
  <p:tag name="AS_UNIQUEID" val="12"/>
</p:tagLst>
</file>

<file path=ppt/tags/tag195.xml><?xml version="1.0" encoding="utf-8"?>
<p:tagLst xmlns:a="http://schemas.openxmlformats.org/drawingml/2006/main" xmlns:r="http://schemas.openxmlformats.org/officeDocument/2006/relationships" xmlns:p="http://schemas.openxmlformats.org/presentationml/2006/main">
  <p:tag name="AS_UNIQUEID" val="8"/>
</p:tagLst>
</file>

<file path=ppt/tags/tag196.xml><?xml version="1.0" encoding="utf-8"?>
<p:tagLst xmlns:a="http://schemas.openxmlformats.org/drawingml/2006/main" xmlns:r="http://schemas.openxmlformats.org/officeDocument/2006/relationships" xmlns:p="http://schemas.openxmlformats.org/presentationml/2006/main">
  <p:tag name="AS_UNIQUEID" val="9"/>
</p:tagLst>
</file>

<file path=ppt/tags/tag197.xml><?xml version="1.0" encoding="utf-8"?>
<p:tagLst xmlns:a="http://schemas.openxmlformats.org/drawingml/2006/main" xmlns:r="http://schemas.openxmlformats.org/officeDocument/2006/relationships" xmlns:p="http://schemas.openxmlformats.org/presentationml/2006/main">
  <p:tag name="AS_UNIQUEID" val="10"/>
</p:tagLst>
</file>

<file path=ppt/tags/tag198.xml><?xml version="1.0" encoding="utf-8"?>
<p:tagLst xmlns:a="http://schemas.openxmlformats.org/drawingml/2006/main" xmlns:r="http://schemas.openxmlformats.org/officeDocument/2006/relationships" xmlns:p="http://schemas.openxmlformats.org/presentationml/2006/main">
  <p:tag name="AS_UNIQUEID" val="1"/>
</p:tagLst>
</file>

<file path=ppt/tags/tag199.xml><?xml version="1.0" encoding="utf-8"?>
<p:tagLst xmlns:a="http://schemas.openxmlformats.org/drawingml/2006/main" xmlns:r="http://schemas.openxmlformats.org/officeDocument/2006/relationships" xmlns:p="http://schemas.openxmlformats.org/presentationml/2006/main">
  <p:tag name="AS_UNIQUEID" val="2"/>
</p:tagLst>
</file>

<file path=ppt/tags/tag2.xml><?xml version="1.0" encoding="utf-8"?>
<p:tagLst xmlns:a="http://schemas.openxmlformats.org/drawingml/2006/main" xmlns:r="http://schemas.openxmlformats.org/officeDocument/2006/relationships" xmlns:p="http://schemas.openxmlformats.org/presentationml/2006/main">
  <p:tag name="AS_UNIQUEID" val="83"/>
</p:tagLst>
</file>

<file path=ppt/tags/tag20.xml><?xml version="1.0" encoding="utf-8"?>
<p:tagLst xmlns:a="http://schemas.openxmlformats.org/drawingml/2006/main" xmlns:r="http://schemas.openxmlformats.org/officeDocument/2006/relationships" xmlns:p="http://schemas.openxmlformats.org/presentationml/2006/main">
  <p:tag name="AS_UNIQUEID" val="29"/>
</p:tagLst>
</file>

<file path=ppt/tags/tag200.xml><?xml version="1.0" encoding="utf-8"?>
<p:tagLst xmlns:a="http://schemas.openxmlformats.org/drawingml/2006/main" xmlns:r="http://schemas.openxmlformats.org/officeDocument/2006/relationships" xmlns:p="http://schemas.openxmlformats.org/presentationml/2006/main">
  <p:tag name="AS_UNIQUEID" val="6"/>
</p:tagLst>
</file>

<file path=ppt/tags/tag201.xml><?xml version="1.0" encoding="utf-8"?>
<p:tagLst xmlns:a="http://schemas.openxmlformats.org/drawingml/2006/main" xmlns:r="http://schemas.openxmlformats.org/officeDocument/2006/relationships" xmlns:p="http://schemas.openxmlformats.org/presentationml/2006/main">
  <p:tag name="AS_UNIQUEID" val="3"/>
</p:tagLst>
</file>

<file path=ppt/tags/tag202.xml><?xml version="1.0" encoding="utf-8"?>
<p:tagLst xmlns:a="http://schemas.openxmlformats.org/drawingml/2006/main" xmlns:r="http://schemas.openxmlformats.org/officeDocument/2006/relationships" xmlns:p="http://schemas.openxmlformats.org/presentationml/2006/main">
  <p:tag name="AS_UNIQUEID" val="4"/>
</p:tagLst>
</file>

<file path=ppt/tags/tag203.xml><?xml version="1.0" encoding="utf-8"?>
<p:tagLst xmlns:a="http://schemas.openxmlformats.org/drawingml/2006/main" xmlns:r="http://schemas.openxmlformats.org/officeDocument/2006/relationships" xmlns:p="http://schemas.openxmlformats.org/presentationml/2006/main">
  <p:tag name="AS_UNIQUEID" val="5"/>
</p:tagLst>
</file>

<file path=ppt/tags/tag204.xml><?xml version="1.0" encoding="utf-8"?>
<p:tagLst xmlns:a="http://schemas.openxmlformats.org/drawingml/2006/main" xmlns:r="http://schemas.openxmlformats.org/officeDocument/2006/relationships" xmlns:p="http://schemas.openxmlformats.org/presentationml/2006/main">
  <p:tag name="AS_UNIQUEID" val="39"/>
</p:tagLst>
</file>

<file path=ppt/tags/tag205.xml><?xml version="1.0" encoding="utf-8"?>
<p:tagLst xmlns:a="http://schemas.openxmlformats.org/drawingml/2006/main" xmlns:r="http://schemas.openxmlformats.org/officeDocument/2006/relationships" xmlns:p="http://schemas.openxmlformats.org/presentationml/2006/main">
  <p:tag name="AS_UNIQUEID" val="40"/>
</p:tagLst>
</file>

<file path=ppt/tags/tag206.xml><?xml version="1.0" encoding="utf-8"?>
<p:tagLst xmlns:a="http://schemas.openxmlformats.org/drawingml/2006/main" xmlns:r="http://schemas.openxmlformats.org/officeDocument/2006/relationships" xmlns:p="http://schemas.openxmlformats.org/presentationml/2006/main">
  <p:tag name="AS_UNIQUEID" val="41"/>
</p:tagLst>
</file>

<file path=ppt/tags/tag207.xml><?xml version="1.0" encoding="utf-8"?>
<p:tagLst xmlns:a="http://schemas.openxmlformats.org/drawingml/2006/main" xmlns:r="http://schemas.openxmlformats.org/officeDocument/2006/relationships" xmlns:p="http://schemas.openxmlformats.org/presentationml/2006/main">
  <p:tag name="AS_UNIQUEID" val="10"/>
</p:tagLst>
</file>

<file path=ppt/tags/tag208.xml><?xml version="1.0" encoding="utf-8"?>
<p:tagLst xmlns:a="http://schemas.openxmlformats.org/drawingml/2006/main" xmlns:r="http://schemas.openxmlformats.org/officeDocument/2006/relationships" xmlns:p="http://schemas.openxmlformats.org/presentationml/2006/main">
  <p:tag name="AS_UNIQUEID" val="42"/>
</p:tagLst>
</file>

<file path=ppt/tags/tag209.xml><?xml version="1.0" encoding="utf-8"?>
<p:tagLst xmlns:a="http://schemas.openxmlformats.org/drawingml/2006/main" xmlns:r="http://schemas.openxmlformats.org/officeDocument/2006/relationships" xmlns:p="http://schemas.openxmlformats.org/presentationml/2006/main">
  <p:tag name="AS_UNIQUEID" val="16"/>
</p:tagLst>
</file>

<file path=ppt/tags/tag21.xml><?xml version="1.0" encoding="utf-8"?>
<p:tagLst xmlns:a="http://schemas.openxmlformats.org/drawingml/2006/main" xmlns:r="http://schemas.openxmlformats.org/officeDocument/2006/relationships" xmlns:p="http://schemas.openxmlformats.org/presentationml/2006/main">
  <p:tag name="AS_UNIQUEID" val="30"/>
</p:tagLst>
</file>

<file path=ppt/tags/tag210.xml><?xml version="1.0" encoding="utf-8"?>
<p:tagLst xmlns:a="http://schemas.openxmlformats.org/drawingml/2006/main" xmlns:r="http://schemas.openxmlformats.org/officeDocument/2006/relationships" xmlns:p="http://schemas.openxmlformats.org/presentationml/2006/main">
  <p:tag name="AS_UNIQUEID" val="43"/>
</p:tagLst>
</file>

<file path=ppt/tags/tag211.xml><?xml version="1.0" encoding="utf-8"?>
<p:tagLst xmlns:a="http://schemas.openxmlformats.org/drawingml/2006/main" xmlns:r="http://schemas.openxmlformats.org/officeDocument/2006/relationships" xmlns:p="http://schemas.openxmlformats.org/presentationml/2006/main">
  <p:tag name="AS_UNIQUEID" val="22"/>
</p:tagLst>
</file>

<file path=ppt/tags/tag212.xml><?xml version="1.0" encoding="utf-8"?>
<p:tagLst xmlns:a="http://schemas.openxmlformats.org/drawingml/2006/main" xmlns:r="http://schemas.openxmlformats.org/officeDocument/2006/relationships" xmlns:p="http://schemas.openxmlformats.org/presentationml/2006/main">
  <p:tag name="AS_UNIQUEID" val="44"/>
</p:tagLst>
</file>

<file path=ppt/tags/tag213.xml><?xml version="1.0" encoding="utf-8"?>
<p:tagLst xmlns:a="http://schemas.openxmlformats.org/drawingml/2006/main" xmlns:r="http://schemas.openxmlformats.org/officeDocument/2006/relationships" xmlns:p="http://schemas.openxmlformats.org/presentationml/2006/main">
  <p:tag name="AS_UNIQUEID" val="28"/>
</p:tagLst>
</file>

<file path=ppt/tags/tag214.xml><?xml version="1.0" encoding="utf-8"?>
<p:tagLst xmlns:a="http://schemas.openxmlformats.org/drawingml/2006/main" xmlns:r="http://schemas.openxmlformats.org/officeDocument/2006/relationships" xmlns:p="http://schemas.openxmlformats.org/presentationml/2006/main">
  <p:tag name="AS_UNIQUEID" val="45"/>
</p:tagLst>
</file>

<file path=ppt/tags/tag215.xml><?xml version="1.0" encoding="utf-8"?>
<p:tagLst xmlns:a="http://schemas.openxmlformats.org/drawingml/2006/main" xmlns:r="http://schemas.openxmlformats.org/officeDocument/2006/relationships" xmlns:p="http://schemas.openxmlformats.org/presentationml/2006/main">
  <p:tag name="AS_UNIQUEID" val="34"/>
</p:tagLst>
</file>

<file path=ppt/tags/tag216.xml><?xml version="1.0" encoding="utf-8"?>
<p:tagLst xmlns:a="http://schemas.openxmlformats.org/drawingml/2006/main" xmlns:r="http://schemas.openxmlformats.org/officeDocument/2006/relationships" xmlns:p="http://schemas.openxmlformats.org/presentationml/2006/main">
  <p:tag name="AS_UNIQUEID" val="46"/>
</p:tagLst>
</file>

<file path=ppt/tags/tag217.xml><?xml version="1.0" encoding="utf-8"?>
<p:tagLst xmlns:a="http://schemas.openxmlformats.org/drawingml/2006/main" xmlns:r="http://schemas.openxmlformats.org/officeDocument/2006/relationships" xmlns:p="http://schemas.openxmlformats.org/presentationml/2006/main">
  <p:tag name="AS_UNIQUEID" val="30"/>
</p:tagLst>
</file>

<file path=ppt/tags/tag218.xml><?xml version="1.0" encoding="utf-8"?>
<p:tagLst xmlns:a="http://schemas.openxmlformats.org/drawingml/2006/main" xmlns:r="http://schemas.openxmlformats.org/officeDocument/2006/relationships" xmlns:p="http://schemas.openxmlformats.org/presentationml/2006/main">
  <p:tag name="AS_UNIQUEID" val="32"/>
</p:tagLst>
</file>

<file path=ppt/tags/tag219.xml><?xml version="1.0" encoding="utf-8"?>
<p:tagLst xmlns:a="http://schemas.openxmlformats.org/drawingml/2006/main" xmlns:r="http://schemas.openxmlformats.org/officeDocument/2006/relationships" xmlns:p="http://schemas.openxmlformats.org/presentationml/2006/main">
  <p:tag name="AS_UNIQUEID" val="24"/>
</p:tagLst>
</file>

<file path=ppt/tags/tag22.xml><?xml version="1.0" encoding="utf-8"?>
<p:tagLst xmlns:a="http://schemas.openxmlformats.org/drawingml/2006/main" xmlns:r="http://schemas.openxmlformats.org/officeDocument/2006/relationships" xmlns:p="http://schemas.openxmlformats.org/presentationml/2006/main">
  <p:tag name="AS_UNIQUEID" val="32"/>
</p:tagLst>
</file>

<file path=ppt/tags/tag220.xml><?xml version="1.0" encoding="utf-8"?>
<p:tagLst xmlns:a="http://schemas.openxmlformats.org/drawingml/2006/main" xmlns:r="http://schemas.openxmlformats.org/officeDocument/2006/relationships" xmlns:p="http://schemas.openxmlformats.org/presentationml/2006/main">
  <p:tag name="AS_UNIQUEID" val="26"/>
</p:tagLst>
</file>

<file path=ppt/tags/tag221.xml><?xml version="1.0" encoding="utf-8"?>
<p:tagLst xmlns:a="http://schemas.openxmlformats.org/drawingml/2006/main" xmlns:r="http://schemas.openxmlformats.org/officeDocument/2006/relationships" xmlns:p="http://schemas.openxmlformats.org/presentationml/2006/main">
  <p:tag name="AS_UNIQUEID" val="18"/>
</p:tagLst>
</file>

<file path=ppt/tags/tag222.xml><?xml version="1.0" encoding="utf-8"?>
<p:tagLst xmlns:a="http://schemas.openxmlformats.org/drawingml/2006/main" xmlns:r="http://schemas.openxmlformats.org/officeDocument/2006/relationships" xmlns:p="http://schemas.openxmlformats.org/presentationml/2006/main">
  <p:tag name="AS_UNIQUEID" val="20"/>
</p:tagLst>
</file>

<file path=ppt/tags/tag223.xml><?xml version="1.0" encoding="utf-8"?>
<p:tagLst xmlns:a="http://schemas.openxmlformats.org/drawingml/2006/main" xmlns:r="http://schemas.openxmlformats.org/officeDocument/2006/relationships" xmlns:p="http://schemas.openxmlformats.org/presentationml/2006/main">
  <p:tag name="AS_UNIQUEID" val="12"/>
</p:tagLst>
</file>

<file path=ppt/tags/tag224.xml><?xml version="1.0" encoding="utf-8"?>
<p:tagLst xmlns:a="http://schemas.openxmlformats.org/drawingml/2006/main" xmlns:r="http://schemas.openxmlformats.org/officeDocument/2006/relationships" xmlns:p="http://schemas.openxmlformats.org/presentationml/2006/main">
  <p:tag name="AS_UNIQUEID" val="14"/>
</p:tagLst>
</file>

<file path=ppt/tags/tag225.xml><?xml version="1.0" encoding="utf-8"?>
<p:tagLst xmlns:a="http://schemas.openxmlformats.org/drawingml/2006/main" xmlns:r="http://schemas.openxmlformats.org/officeDocument/2006/relationships" xmlns:p="http://schemas.openxmlformats.org/presentationml/2006/main">
  <p:tag name="AS_UNIQUEID" val="6"/>
</p:tagLst>
</file>

<file path=ppt/tags/tag226.xml><?xml version="1.0" encoding="utf-8"?>
<p:tagLst xmlns:a="http://schemas.openxmlformats.org/drawingml/2006/main" xmlns:r="http://schemas.openxmlformats.org/officeDocument/2006/relationships" xmlns:p="http://schemas.openxmlformats.org/presentationml/2006/main">
  <p:tag name="AS_UNIQUEID" val="8"/>
</p:tagLst>
</file>

<file path=ppt/tags/tag227.xml><?xml version="1.0" encoding="utf-8"?>
<p:tagLst xmlns:a="http://schemas.openxmlformats.org/drawingml/2006/main" xmlns:r="http://schemas.openxmlformats.org/officeDocument/2006/relationships" xmlns:p="http://schemas.openxmlformats.org/presentationml/2006/main">
  <p:tag name="AS_UNIQUEID" val="36"/>
</p:tagLst>
</file>

<file path=ppt/tags/tag228.xml><?xml version="1.0" encoding="utf-8"?>
<p:tagLst xmlns:a="http://schemas.openxmlformats.org/drawingml/2006/main" xmlns:r="http://schemas.openxmlformats.org/officeDocument/2006/relationships" xmlns:p="http://schemas.openxmlformats.org/presentationml/2006/main">
  <p:tag name="AS_UNIQUEID" val="38"/>
</p:tagLst>
</file>

<file path=ppt/tags/tag229.xml><?xml version="1.0" encoding="utf-8"?>
<p:tagLst xmlns:a="http://schemas.openxmlformats.org/drawingml/2006/main" xmlns:r="http://schemas.openxmlformats.org/officeDocument/2006/relationships" xmlns:p="http://schemas.openxmlformats.org/presentationml/2006/main">
  <p:tag name="AS_UNIQUEID" val="638"/>
</p:tagLst>
</file>

<file path=ppt/tags/tag23.xml><?xml version="1.0" encoding="utf-8"?>
<p:tagLst xmlns:a="http://schemas.openxmlformats.org/drawingml/2006/main" xmlns:r="http://schemas.openxmlformats.org/officeDocument/2006/relationships" xmlns:p="http://schemas.openxmlformats.org/presentationml/2006/main">
  <p:tag name="AS_UNIQUEID" val="33"/>
</p:tagLst>
</file>

<file path=ppt/tags/tag230.xml><?xml version="1.0" encoding="utf-8"?>
<p:tagLst xmlns:a="http://schemas.openxmlformats.org/drawingml/2006/main" xmlns:r="http://schemas.openxmlformats.org/officeDocument/2006/relationships" xmlns:p="http://schemas.openxmlformats.org/presentationml/2006/main">
  <p:tag name="AS_UNIQUEID" val="639"/>
</p:tagLst>
</file>

<file path=ppt/tags/tag231.xml><?xml version="1.0" encoding="utf-8"?>
<p:tagLst xmlns:a="http://schemas.openxmlformats.org/drawingml/2006/main" xmlns:r="http://schemas.openxmlformats.org/officeDocument/2006/relationships" xmlns:p="http://schemas.openxmlformats.org/presentationml/2006/main">
  <p:tag name="AS_UNIQUEID" val="465"/>
</p:tagLst>
</file>

<file path=ppt/tags/tag232.xml><?xml version="1.0" encoding="utf-8"?>
<p:tagLst xmlns:a="http://schemas.openxmlformats.org/drawingml/2006/main" xmlns:r="http://schemas.openxmlformats.org/officeDocument/2006/relationships" xmlns:p="http://schemas.openxmlformats.org/presentationml/2006/main">
  <p:tag name="AS_UNIQUEID" val="496"/>
</p:tagLst>
</file>

<file path=ppt/tags/tag233.xml><?xml version="1.0" encoding="utf-8"?>
<p:tagLst xmlns:a="http://schemas.openxmlformats.org/drawingml/2006/main" xmlns:r="http://schemas.openxmlformats.org/officeDocument/2006/relationships" xmlns:p="http://schemas.openxmlformats.org/presentationml/2006/main">
  <p:tag name="AS_UNIQUEID" val="465"/>
</p:tagLst>
</file>

<file path=ppt/tags/tag234.xml><?xml version="1.0" encoding="utf-8"?>
<p:tagLst xmlns:a="http://schemas.openxmlformats.org/drawingml/2006/main" xmlns:r="http://schemas.openxmlformats.org/officeDocument/2006/relationships" xmlns:p="http://schemas.openxmlformats.org/presentationml/2006/main">
  <p:tag name="AS_UNIQUEID" val="465"/>
</p:tagLst>
</file>

<file path=ppt/tags/tag235.xml><?xml version="1.0" encoding="utf-8"?>
<p:tagLst xmlns:a="http://schemas.openxmlformats.org/drawingml/2006/main" xmlns:r="http://schemas.openxmlformats.org/officeDocument/2006/relationships" xmlns:p="http://schemas.openxmlformats.org/presentationml/2006/main">
  <p:tag name="AS_UNIQUEID" val="496"/>
</p:tagLst>
</file>

<file path=ppt/tags/tag236.xml><?xml version="1.0" encoding="utf-8"?>
<p:tagLst xmlns:a="http://schemas.openxmlformats.org/drawingml/2006/main" xmlns:r="http://schemas.openxmlformats.org/officeDocument/2006/relationships" xmlns:p="http://schemas.openxmlformats.org/presentationml/2006/main">
  <p:tag name="AS_UNIQUEID" val="642"/>
</p:tagLst>
</file>

<file path=ppt/tags/tag237.xml><?xml version="1.0" encoding="utf-8"?>
<p:tagLst xmlns:a="http://schemas.openxmlformats.org/drawingml/2006/main" xmlns:r="http://schemas.openxmlformats.org/officeDocument/2006/relationships" xmlns:p="http://schemas.openxmlformats.org/presentationml/2006/main">
  <p:tag name="AS_UNIQUEID" val="645"/>
</p:tagLst>
</file>

<file path=ppt/tags/tag238.xml><?xml version="1.0" encoding="utf-8"?>
<p:tagLst xmlns:a="http://schemas.openxmlformats.org/drawingml/2006/main" xmlns:r="http://schemas.openxmlformats.org/officeDocument/2006/relationships" xmlns:p="http://schemas.openxmlformats.org/presentationml/2006/main">
  <p:tag name="AS_UNIQUEID" val="648"/>
</p:tagLst>
</file>

<file path=ppt/tags/tag239.xml><?xml version="1.0" encoding="utf-8"?>
<p:tagLst xmlns:a="http://schemas.openxmlformats.org/drawingml/2006/main" xmlns:r="http://schemas.openxmlformats.org/officeDocument/2006/relationships" xmlns:p="http://schemas.openxmlformats.org/presentationml/2006/main">
  <p:tag name="AS_UNIQUEID" val="651"/>
</p:tagLst>
</file>

<file path=ppt/tags/tag24.xml><?xml version="1.0" encoding="utf-8"?>
<p:tagLst xmlns:a="http://schemas.openxmlformats.org/drawingml/2006/main" xmlns:r="http://schemas.openxmlformats.org/officeDocument/2006/relationships" xmlns:p="http://schemas.openxmlformats.org/presentationml/2006/main">
  <p:tag name="AS_UNIQUEID" val="34"/>
</p:tagLst>
</file>

<file path=ppt/tags/tag240.xml><?xml version="1.0" encoding="utf-8"?>
<p:tagLst xmlns:a="http://schemas.openxmlformats.org/drawingml/2006/main" xmlns:r="http://schemas.openxmlformats.org/officeDocument/2006/relationships" xmlns:p="http://schemas.openxmlformats.org/presentationml/2006/main">
  <p:tag name="AS_UNIQUEID" val="654"/>
</p:tagLst>
</file>

<file path=ppt/tags/tag241.xml><?xml version="1.0" encoding="utf-8"?>
<p:tagLst xmlns:a="http://schemas.openxmlformats.org/drawingml/2006/main" xmlns:r="http://schemas.openxmlformats.org/officeDocument/2006/relationships" xmlns:p="http://schemas.openxmlformats.org/presentationml/2006/main">
  <p:tag name="AS_UNIQUEID" val="267"/>
</p:tagLst>
</file>

<file path=ppt/tags/tag242.xml><?xml version="1.0" encoding="utf-8"?>
<p:tagLst xmlns:a="http://schemas.openxmlformats.org/drawingml/2006/main" xmlns:r="http://schemas.openxmlformats.org/officeDocument/2006/relationships" xmlns:p="http://schemas.openxmlformats.org/presentationml/2006/main">
  <p:tag name="AS_UNIQUEID" val="268"/>
</p:tagLst>
</file>

<file path=ppt/tags/tag243.xml><?xml version="1.0" encoding="utf-8"?>
<p:tagLst xmlns:a="http://schemas.openxmlformats.org/drawingml/2006/main" xmlns:r="http://schemas.openxmlformats.org/officeDocument/2006/relationships" xmlns:p="http://schemas.openxmlformats.org/presentationml/2006/main">
  <p:tag name="AS_UNIQUEID" val="547"/>
</p:tagLst>
</file>

<file path=ppt/tags/tag244.xml><?xml version="1.0" encoding="utf-8"?>
<p:tagLst xmlns:a="http://schemas.openxmlformats.org/drawingml/2006/main" xmlns:r="http://schemas.openxmlformats.org/officeDocument/2006/relationships" xmlns:p="http://schemas.openxmlformats.org/presentationml/2006/main">
  <p:tag name="AS_UNIQUEID" val="652"/>
</p:tagLst>
</file>

<file path=ppt/tags/tag245.xml><?xml version="1.0" encoding="utf-8"?>
<p:tagLst xmlns:a="http://schemas.openxmlformats.org/drawingml/2006/main" xmlns:r="http://schemas.openxmlformats.org/officeDocument/2006/relationships" xmlns:p="http://schemas.openxmlformats.org/presentationml/2006/main">
  <p:tag name="AS_UNIQUEID" val="631"/>
</p:tagLst>
</file>

<file path=ppt/tags/tag246.xml><?xml version="1.0" encoding="utf-8"?>
<p:tagLst xmlns:a="http://schemas.openxmlformats.org/drawingml/2006/main" xmlns:r="http://schemas.openxmlformats.org/officeDocument/2006/relationships" xmlns:p="http://schemas.openxmlformats.org/presentationml/2006/main">
  <p:tag name="AS_UNIQUEID" val="653"/>
</p:tagLst>
</file>

<file path=ppt/tags/tag247.xml><?xml version="1.0" encoding="utf-8"?>
<p:tagLst xmlns:a="http://schemas.openxmlformats.org/drawingml/2006/main" xmlns:r="http://schemas.openxmlformats.org/officeDocument/2006/relationships" xmlns:p="http://schemas.openxmlformats.org/presentationml/2006/main">
  <p:tag name="AS_UNIQUEID" val="547"/>
</p:tagLst>
</file>

<file path=ppt/tags/tag248.xml><?xml version="1.0" encoding="utf-8"?>
<p:tagLst xmlns:a="http://schemas.openxmlformats.org/drawingml/2006/main" xmlns:r="http://schemas.openxmlformats.org/officeDocument/2006/relationships" xmlns:p="http://schemas.openxmlformats.org/presentationml/2006/main">
  <p:tag name="AS_UNIQUEID" val="649"/>
</p:tagLst>
</file>

<file path=ppt/tags/tag249.xml><?xml version="1.0" encoding="utf-8"?>
<p:tagLst xmlns:a="http://schemas.openxmlformats.org/drawingml/2006/main" xmlns:r="http://schemas.openxmlformats.org/officeDocument/2006/relationships" xmlns:p="http://schemas.openxmlformats.org/presentationml/2006/main">
  <p:tag name="AS_UNIQUEID" val="631"/>
</p:tagLst>
</file>

<file path=ppt/tags/tag25.xml><?xml version="1.0" encoding="utf-8"?>
<p:tagLst xmlns:a="http://schemas.openxmlformats.org/drawingml/2006/main" xmlns:r="http://schemas.openxmlformats.org/officeDocument/2006/relationships" xmlns:p="http://schemas.openxmlformats.org/presentationml/2006/main">
  <p:tag name="AS_UNIQUEID" val="35"/>
</p:tagLst>
</file>

<file path=ppt/tags/tag250.xml><?xml version="1.0" encoding="utf-8"?>
<p:tagLst xmlns:a="http://schemas.openxmlformats.org/drawingml/2006/main" xmlns:r="http://schemas.openxmlformats.org/officeDocument/2006/relationships" xmlns:p="http://schemas.openxmlformats.org/presentationml/2006/main">
  <p:tag name="AS_UNIQUEID" val="650"/>
</p:tagLst>
</file>

<file path=ppt/tags/tag251.xml><?xml version="1.0" encoding="utf-8"?>
<p:tagLst xmlns:a="http://schemas.openxmlformats.org/drawingml/2006/main" xmlns:r="http://schemas.openxmlformats.org/officeDocument/2006/relationships" xmlns:p="http://schemas.openxmlformats.org/presentationml/2006/main">
  <p:tag name="AS_UNIQUEID" val="533"/>
</p:tagLst>
</file>

<file path=ppt/tags/tag252.xml><?xml version="1.0" encoding="utf-8"?>
<p:tagLst xmlns:a="http://schemas.openxmlformats.org/drawingml/2006/main" xmlns:r="http://schemas.openxmlformats.org/officeDocument/2006/relationships" xmlns:p="http://schemas.openxmlformats.org/presentationml/2006/main">
  <p:tag name="AS_UNIQUEID" val="646"/>
</p:tagLst>
</file>

<file path=ppt/tags/tag253.xml><?xml version="1.0" encoding="utf-8"?>
<p:tagLst xmlns:a="http://schemas.openxmlformats.org/drawingml/2006/main" xmlns:r="http://schemas.openxmlformats.org/officeDocument/2006/relationships" xmlns:p="http://schemas.openxmlformats.org/presentationml/2006/main">
  <p:tag name="AS_UNIQUEID" val="631"/>
</p:tagLst>
</file>

<file path=ppt/tags/tag254.xml><?xml version="1.0" encoding="utf-8"?>
<p:tagLst xmlns:a="http://schemas.openxmlformats.org/drawingml/2006/main" xmlns:r="http://schemas.openxmlformats.org/officeDocument/2006/relationships" xmlns:p="http://schemas.openxmlformats.org/presentationml/2006/main">
  <p:tag name="AS_UNIQUEID" val="647"/>
</p:tagLst>
</file>

<file path=ppt/tags/tag255.xml><?xml version="1.0" encoding="utf-8"?>
<p:tagLst xmlns:a="http://schemas.openxmlformats.org/drawingml/2006/main" xmlns:r="http://schemas.openxmlformats.org/officeDocument/2006/relationships" xmlns:p="http://schemas.openxmlformats.org/presentationml/2006/main">
  <p:tag name="AS_UNIQUEID" val="533"/>
</p:tagLst>
</file>

<file path=ppt/tags/tag256.xml><?xml version="1.0" encoding="utf-8"?>
<p:tagLst xmlns:a="http://schemas.openxmlformats.org/drawingml/2006/main" xmlns:r="http://schemas.openxmlformats.org/officeDocument/2006/relationships" xmlns:p="http://schemas.openxmlformats.org/presentationml/2006/main">
  <p:tag name="AS_UNIQUEID" val="643"/>
</p:tagLst>
</file>

<file path=ppt/tags/tag257.xml><?xml version="1.0" encoding="utf-8"?>
<p:tagLst xmlns:a="http://schemas.openxmlformats.org/drawingml/2006/main" xmlns:r="http://schemas.openxmlformats.org/officeDocument/2006/relationships" xmlns:p="http://schemas.openxmlformats.org/presentationml/2006/main">
  <p:tag name="AS_UNIQUEID" val="631"/>
</p:tagLst>
</file>

<file path=ppt/tags/tag258.xml><?xml version="1.0" encoding="utf-8"?>
<p:tagLst xmlns:a="http://schemas.openxmlformats.org/drawingml/2006/main" xmlns:r="http://schemas.openxmlformats.org/officeDocument/2006/relationships" xmlns:p="http://schemas.openxmlformats.org/presentationml/2006/main">
  <p:tag name="AS_UNIQUEID" val="644"/>
</p:tagLst>
</file>

<file path=ppt/tags/tag259.xml><?xml version="1.0" encoding="utf-8"?>
<p:tagLst xmlns:a="http://schemas.openxmlformats.org/drawingml/2006/main" xmlns:r="http://schemas.openxmlformats.org/officeDocument/2006/relationships" xmlns:p="http://schemas.openxmlformats.org/presentationml/2006/main">
  <p:tag name="AS_UNIQUEID" val="533"/>
</p:tagLst>
</file>

<file path=ppt/tags/tag26.xml><?xml version="1.0" encoding="utf-8"?>
<p:tagLst xmlns:a="http://schemas.openxmlformats.org/drawingml/2006/main" xmlns:r="http://schemas.openxmlformats.org/officeDocument/2006/relationships" xmlns:p="http://schemas.openxmlformats.org/presentationml/2006/main">
  <p:tag name="AS_UNIQUEID" val="36"/>
</p:tagLst>
</file>

<file path=ppt/tags/tag260.xml><?xml version="1.0" encoding="utf-8"?>
<p:tagLst xmlns:a="http://schemas.openxmlformats.org/drawingml/2006/main" xmlns:r="http://schemas.openxmlformats.org/officeDocument/2006/relationships" xmlns:p="http://schemas.openxmlformats.org/presentationml/2006/main">
  <p:tag name="AS_UNIQUEID" val="640"/>
</p:tagLst>
</file>

<file path=ppt/tags/tag261.xml><?xml version="1.0" encoding="utf-8"?>
<p:tagLst xmlns:a="http://schemas.openxmlformats.org/drawingml/2006/main" xmlns:r="http://schemas.openxmlformats.org/officeDocument/2006/relationships" xmlns:p="http://schemas.openxmlformats.org/presentationml/2006/main">
  <p:tag name="AS_UNIQUEID" val="631"/>
</p:tagLst>
</file>

<file path=ppt/tags/tag262.xml><?xml version="1.0" encoding="utf-8"?>
<p:tagLst xmlns:a="http://schemas.openxmlformats.org/drawingml/2006/main" xmlns:r="http://schemas.openxmlformats.org/officeDocument/2006/relationships" xmlns:p="http://schemas.openxmlformats.org/presentationml/2006/main">
  <p:tag name="AS_UNIQUEID" val="641"/>
</p:tagLst>
</file>

<file path=ppt/tags/tag263.xml><?xml version="1.0" encoding="utf-8"?>
<p:tagLst xmlns:a="http://schemas.openxmlformats.org/drawingml/2006/main" xmlns:r="http://schemas.openxmlformats.org/officeDocument/2006/relationships" xmlns:p="http://schemas.openxmlformats.org/presentationml/2006/main">
  <p:tag name="AS_UNIQUEID" val="94"/>
</p:tagLst>
</file>

<file path=ppt/tags/tag264.xml><?xml version="1.0" encoding="utf-8"?>
<p:tagLst xmlns:a="http://schemas.openxmlformats.org/drawingml/2006/main" xmlns:r="http://schemas.openxmlformats.org/officeDocument/2006/relationships" xmlns:p="http://schemas.openxmlformats.org/presentationml/2006/main">
  <p:tag name="AS_UNIQUEID" val="638"/>
</p:tagLst>
</file>

<file path=ppt/tags/tag265.xml><?xml version="1.0" encoding="utf-8"?>
<p:tagLst xmlns:a="http://schemas.openxmlformats.org/drawingml/2006/main" xmlns:r="http://schemas.openxmlformats.org/officeDocument/2006/relationships" xmlns:p="http://schemas.openxmlformats.org/presentationml/2006/main">
  <p:tag name="AS_UNIQUEID" val="465"/>
</p:tagLst>
</file>

<file path=ppt/tags/tag266.xml><?xml version="1.0" encoding="utf-8"?>
<p:tagLst xmlns:a="http://schemas.openxmlformats.org/drawingml/2006/main" xmlns:r="http://schemas.openxmlformats.org/officeDocument/2006/relationships" xmlns:p="http://schemas.openxmlformats.org/presentationml/2006/main">
  <p:tag name="AS_UNIQUEID" val="496"/>
</p:tagLst>
</file>

<file path=ppt/tags/tag267.xml><?xml version="1.0" encoding="utf-8"?>
<p:tagLst xmlns:a="http://schemas.openxmlformats.org/drawingml/2006/main" xmlns:r="http://schemas.openxmlformats.org/officeDocument/2006/relationships" xmlns:p="http://schemas.openxmlformats.org/presentationml/2006/main">
  <p:tag name="AS_UNIQUEID" val="465"/>
</p:tagLst>
</file>

<file path=ppt/tags/tag268.xml><?xml version="1.0" encoding="utf-8"?>
<p:tagLst xmlns:a="http://schemas.openxmlformats.org/drawingml/2006/main" xmlns:r="http://schemas.openxmlformats.org/officeDocument/2006/relationships" xmlns:p="http://schemas.openxmlformats.org/presentationml/2006/main">
  <p:tag name="AS_UNIQUEID" val="642"/>
</p:tagLst>
</file>

<file path=ppt/tags/tag269.xml><?xml version="1.0" encoding="utf-8"?>
<p:tagLst xmlns:a="http://schemas.openxmlformats.org/drawingml/2006/main" xmlns:r="http://schemas.openxmlformats.org/officeDocument/2006/relationships" xmlns:p="http://schemas.openxmlformats.org/presentationml/2006/main">
  <p:tag name="AS_UNIQUEID" val="645"/>
</p:tagLst>
</file>

<file path=ppt/tags/tag27.xml><?xml version="1.0" encoding="utf-8"?>
<p:tagLst xmlns:a="http://schemas.openxmlformats.org/drawingml/2006/main" xmlns:r="http://schemas.openxmlformats.org/officeDocument/2006/relationships" xmlns:p="http://schemas.openxmlformats.org/presentationml/2006/main">
  <p:tag name="AS_UNIQUEID" val="37"/>
</p:tagLst>
</file>

<file path=ppt/tags/tag270.xml><?xml version="1.0" encoding="utf-8"?>
<p:tagLst xmlns:a="http://schemas.openxmlformats.org/drawingml/2006/main" xmlns:r="http://schemas.openxmlformats.org/officeDocument/2006/relationships" xmlns:p="http://schemas.openxmlformats.org/presentationml/2006/main">
  <p:tag name="AS_UNIQUEID" val="648"/>
</p:tagLst>
</file>

<file path=ppt/tags/tag271.xml><?xml version="1.0" encoding="utf-8"?>
<p:tagLst xmlns:a="http://schemas.openxmlformats.org/drawingml/2006/main" xmlns:r="http://schemas.openxmlformats.org/officeDocument/2006/relationships" xmlns:p="http://schemas.openxmlformats.org/presentationml/2006/main">
  <p:tag name="AS_UNIQUEID" val="654"/>
</p:tagLst>
</file>

<file path=ppt/tags/tag272.xml><?xml version="1.0" encoding="utf-8"?>
<p:tagLst xmlns:a="http://schemas.openxmlformats.org/drawingml/2006/main" xmlns:r="http://schemas.openxmlformats.org/officeDocument/2006/relationships" xmlns:p="http://schemas.openxmlformats.org/presentationml/2006/main">
  <p:tag name="AS_UNIQUEID" val="267"/>
</p:tagLst>
</file>

<file path=ppt/tags/tag273.xml><?xml version="1.0" encoding="utf-8"?>
<p:tagLst xmlns:a="http://schemas.openxmlformats.org/drawingml/2006/main" xmlns:r="http://schemas.openxmlformats.org/officeDocument/2006/relationships" xmlns:p="http://schemas.openxmlformats.org/presentationml/2006/main">
  <p:tag name="AS_UNIQUEID" val="268"/>
</p:tagLst>
</file>

<file path=ppt/tags/tag274.xml><?xml version="1.0" encoding="utf-8"?>
<p:tagLst xmlns:a="http://schemas.openxmlformats.org/drawingml/2006/main" xmlns:r="http://schemas.openxmlformats.org/officeDocument/2006/relationships" xmlns:p="http://schemas.openxmlformats.org/presentationml/2006/main">
  <p:tag name="AS_UNIQUEID" val="547"/>
</p:tagLst>
</file>

<file path=ppt/tags/tag275.xml><?xml version="1.0" encoding="utf-8"?>
<p:tagLst xmlns:a="http://schemas.openxmlformats.org/drawingml/2006/main" xmlns:r="http://schemas.openxmlformats.org/officeDocument/2006/relationships" xmlns:p="http://schemas.openxmlformats.org/presentationml/2006/main">
  <p:tag name="AS_UNIQUEID" val="649"/>
</p:tagLst>
</file>

<file path=ppt/tags/tag276.xml><?xml version="1.0" encoding="utf-8"?>
<p:tagLst xmlns:a="http://schemas.openxmlformats.org/drawingml/2006/main" xmlns:r="http://schemas.openxmlformats.org/officeDocument/2006/relationships" xmlns:p="http://schemas.openxmlformats.org/presentationml/2006/main">
  <p:tag name="AS_UNIQUEID" val="631"/>
</p:tagLst>
</file>

<file path=ppt/tags/tag277.xml><?xml version="1.0" encoding="utf-8"?>
<p:tagLst xmlns:a="http://schemas.openxmlformats.org/drawingml/2006/main" xmlns:r="http://schemas.openxmlformats.org/officeDocument/2006/relationships" xmlns:p="http://schemas.openxmlformats.org/presentationml/2006/main">
  <p:tag name="AS_UNIQUEID" val="650"/>
</p:tagLst>
</file>

<file path=ppt/tags/tag278.xml><?xml version="1.0" encoding="utf-8"?>
<p:tagLst xmlns:a="http://schemas.openxmlformats.org/drawingml/2006/main" xmlns:r="http://schemas.openxmlformats.org/officeDocument/2006/relationships" xmlns:p="http://schemas.openxmlformats.org/presentationml/2006/main">
  <p:tag name="AS_UNIQUEID" val="533"/>
</p:tagLst>
</file>

<file path=ppt/tags/tag279.xml><?xml version="1.0" encoding="utf-8"?>
<p:tagLst xmlns:a="http://schemas.openxmlformats.org/drawingml/2006/main" xmlns:r="http://schemas.openxmlformats.org/officeDocument/2006/relationships" xmlns:p="http://schemas.openxmlformats.org/presentationml/2006/main">
  <p:tag name="AS_UNIQUEID" val="646"/>
</p:tagLst>
</file>

<file path=ppt/tags/tag28.xml><?xml version="1.0" encoding="utf-8"?>
<p:tagLst xmlns:a="http://schemas.openxmlformats.org/drawingml/2006/main" xmlns:r="http://schemas.openxmlformats.org/officeDocument/2006/relationships" xmlns:p="http://schemas.openxmlformats.org/presentationml/2006/main">
  <p:tag name="AS_UNIQUEID" val="39"/>
</p:tagLst>
</file>

<file path=ppt/tags/tag280.xml><?xml version="1.0" encoding="utf-8"?>
<p:tagLst xmlns:a="http://schemas.openxmlformats.org/drawingml/2006/main" xmlns:r="http://schemas.openxmlformats.org/officeDocument/2006/relationships" xmlns:p="http://schemas.openxmlformats.org/presentationml/2006/main">
  <p:tag name="AS_UNIQUEID" val="631"/>
</p:tagLst>
</file>

<file path=ppt/tags/tag281.xml><?xml version="1.0" encoding="utf-8"?>
<p:tagLst xmlns:a="http://schemas.openxmlformats.org/drawingml/2006/main" xmlns:r="http://schemas.openxmlformats.org/officeDocument/2006/relationships" xmlns:p="http://schemas.openxmlformats.org/presentationml/2006/main">
  <p:tag name="AS_UNIQUEID" val="647"/>
</p:tagLst>
</file>

<file path=ppt/tags/tag282.xml><?xml version="1.0" encoding="utf-8"?>
<p:tagLst xmlns:a="http://schemas.openxmlformats.org/drawingml/2006/main" xmlns:r="http://schemas.openxmlformats.org/officeDocument/2006/relationships" xmlns:p="http://schemas.openxmlformats.org/presentationml/2006/main">
  <p:tag name="AS_UNIQUEID" val="533"/>
</p:tagLst>
</file>

<file path=ppt/tags/tag283.xml><?xml version="1.0" encoding="utf-8"?>
<p:tagLst xmlns:a="http://schemas.openxmlformats.org/drawingml/2006/main" xmlns:r="http://schemas.openxmlformats.org/officeDocument/2006/relationships" xmlns:p="http://schemas.openxmlformats.org/presentationml/2006/main">
  <p:tag name="AS_UNIQUEID" val="643"/>
</p:tagLst>
</file>

<file path=ppt/tags/tag284.xml><?xml version="1.0" encoding="utf-8"?>
<p:tagLst xmlns:a="http://schemas.openxmlformats.org/drawingml/2006/main" xmlns:r="http://schemas.openxmlformats.org/officeDocument/2006/relationships" xmlns:p="http://schemas.openxmlformats.org/presentationml/2006/main">
  <p:tag name="AS_UNIQUEID" val="631"/>
</p:tagLst>
</file>

<file path=ppt/tags/tag285.xml><?xml version="1.0" encoding="utf-8"?>
<p:tagLst xmlns:a="http://schemas.openxmlformats.org/drawingml/2006/main" xmlns:r="http://schemas.openxmlformats.org/officeDocument/2006/relationships" xmlns:p="http://schemas.openxmlformats.org/presentationml/2006/main">
  <p:tag name="AS_UNIQUEID" val="644"/>
</p:tagLst>
</file>

<file path=ppt/tags/tag286.xml><?xml version="1.0" encoding="utf-8"?>
<p:tagLst xmlns:a="http://schemas.openxmlformats.org/drawingml/2006/main" xmlns:r="http://schemas.openxmlformats.org/officeDocument/2006/relationships" xmlns:p="http://schemas.openxmlformats.org/presentationml/2006/main">
  <p:tag name="AS_UNIQUEID" val="94"/>
</p:tagLst>
</file>

<file path=ppt/tags/tag29.xml><?xml version="1.0" encoding="utf-8"?>
<p:tagLst xmlns:a="http://schemas.openxmlformats.org/drawingml/2006/main" xmlns:r="http://schemas.openxmlformats.org/officeDocument/2006/relationships" xmlns:p="http://schemas.openxmlformats.org/presentationml/2006/main">
  <p:tag name="AS_UNIQUEID" val="40"/>
</p:tagLst>
</file>

<file path=ppt/tags/tag3.xml><?xml version="1.0" encoding="utf-8"?>
<p:tagLst xmlns:a="http://schemas.openxmlformats.org/drawingml/2006/main" xmlns:r="http://schemas.openxmlformats.org/officeDocument/2006/relationships" xmlns:p="http://schemas.openxmlformats.org/presentationml/2006/main">
  <p:tag name="AS_UNIQUEID" val="84"/>
</p:tagLst>
</file>

<file path=ppt/tags/tag30.xml><?xml version="1.0" encoding="utf-8"?>
<p:tagLst xmlns:a="http://schemas.openxmlformats.org/drawingml/2006/main" xmlns:r="http://schemas.openxmlformats.org/officeDocument/2006/relationships" xmlns:p="http://schemas.openxmlformats.org/presentationml/2006/main">
  <p:tag name="AS_UNIQUEID" val="41"/>
</p:tagLst>
</file>

<file path=ppt/tags/tag31.xml><?xml version="1.0" encoding="utf-8"?>
<p:tagLst xmlns:a="http://schemas.openxmlformats.org/drawingml/2006/main" xmlns:r="http://schemas.openxmlformats.org/officeDocument/2006/relationships" xmlns:p="http://schemas.openxmlformats.org/presentationml/2006/main">
  <p:tag name="AS_UNIQUEID" val="42"/>
</p:tagLst>
</file>

<file path=ppt/tags/tag32.xml><?xml version="1.0" encoding="utf-8"?>
<p:tagLst xmlns:a="http://schemas.openxmlformats.org/drawingml/2006/main" xmlns:r="http://schemas.openxmlformats.org/officeDocument/2006/relationships" xmlns:p="http://schemas.openxmlformats.org/presentationml/2006/main">
  <p:tag name="AS_UNIQUEID" val="43"/>
</p:tagLst>
</file>

<file path=ppt/tags/tag33.xml><?xml version="1.0" encoding="utf-8"?>
<p:tagLst xmlns:a="http://schemas.openxmlformats.org/drawingml/2006/main" xmlns:r="http://schemas.openxmlformats.org/officeDocument/2006/relationships" xmlns:p="http://schemas.openxmlformats.org/presentationml/2006/main">
  <p:tag name="AS_UNIQUEID" val="44"/>
</p:tagLst>
</file>

<file path=ppt/tags/tag34.xml><?xml version="1.0" encoding="utf-8"?>
<p:tagLst xmlns:a="http://schemas.openxmlformats.org/drawingml/2006/main" xmlns:r="http://schemas.openxmlformats.org/officeDocument/2006/relationships" xmlns:p="http://schemas.openxmlformats.org/presentationml/2006/main">
  <p:tag name="AS_UNIQUEID" val="45"/>
</p:tagLst>
</file>

<file path=ppt/tags/tag35.xml><?xml version="1.0" encoding="utf-8"?>
<p:tagLst xmlns:a="http://schemas.openxmlformats.org/drawingml/2006/main" xmlns:r="http://schemas.openxmlformats.org/officeDocument/2006/relationships" xmlns:p="http://schemas.openxmlformats.org/presentationml/2006/main">
  <p:tag name="AS_UNIQUEID" val="46"/>
</p:tagLst>
</file>

<file path=ppt/tags/tag36.xml><?xml version="1.0" encoding="utf-8"?>
<p:tagLst xmlns:a="http://schemas.openxmlformats.org/drawingml/2006/main" xmlns:r="http://schemas.openxmlformats.org/officeDocument/2006/relationships" xmlns:p="http://schemas.openxmlformats.org/presentationml/2006/main">
  <p:tag name="AS_UNIQUEID" val="48"/>
</p:tagLst>
</file>

<file path=ppt/tags/tag37.xml><?xml version="1.0" encoding="utf-8"?>
<p:tagLst xmlns:a="http://schemas.openxmlformats.org/drawingml/2006/main" xmlns:r="http://schemas.openxmlformats.org/officeDocument/2006/relationships" xmlns:p="http://schemas.openxmlformats.org/presentationml/2006/main">
  <p:tag name="AS_UNIQUEID" val="49"/>
</p:tagLst>
</file>

<file path=ppt/tags/tag38.xml><?xml version="1.0" encoding="utf-8"?>
<p:tagLst xmlns:a="http://schemas.openxmlformats.org/drawingml/2006/main" xmlns:r="http://schemas.openxmlformats.org/officeDocument/2006/relationships" xmlns:p="http://schemas.openxmlformats.org/presentationml/2006/main">
  <p:tag name="AS_UNIQUEID" val="50"/>
</p:tagLst>
</file>

<file path=ppt/tags/tag39.xml><?xml version="1.0" encoding="utf-8"?>
<p:tagLst xmlns:a="http://schemas.openxmlformats.org/drawingml/2006/main" xmlns:r="http://schemas.openxmlformats.org/officeDocument/2006/relationships" xmlns:p="http://schemas.openxmlformats.org/presentationml/2006/main">
  <p:tag name="AS_UNIQUEID" val="51"/>
</p:tagLst>
</file>

<file path=ppt/tags/tag4.xml><?xml version="1.0" encoding="utf-8"?>
<p:tagLst xmlns:a="http://schemas.openxmlformats.org/drawingml/2006/main" xmlns:r="http://schemas.openxmlformats.org/officeDocument/2006/relationships" xmlns:p="http://schemas.openxmlformats.org/presentationml/2006/main">
  <p:tag name="AS_UNIQUEID" val="85"/>
</p:tagLst>
</file>

<file path=ppt/tags/tag40.xml><?xml version="1.0" encoding="utf-8"?>
<p:tagLst xmlns:a="http://schemas.openxmlformats.org/drawingml/2006/main" xmlns:r="http://schemas.openxmlformats.org/officeDocument/2006/relationships" xmlns:p="http://schemas.openxmlformats.org/presentationml/2006/main">
  <p:tag name="AS_UNIQUEID" val="53"/>
</p:tagLst>
</file>

<file path=ppt/tags/tag41.xml><?xml version="1.0" encoding="utf-8"?>
<p:tagLst xmlns:a="http://schemas.openxmlformats.org/drawingml/2006/main" xmlns:r="http://schemas.openxmlformats.org/officeDocument/2006/relationships" xmlns:p="http://schemas.openxmlformats.org/presentationml/2006/main">
  <p:tag name="AS_UNIQUEID" val="54"/>
</p:tagLst>
</file>

<file path=ppt/tags/tag42.xml><?xml version="1.0" encoding="utf-8"?>
<p:tagLst xmlns:a="http://schemas.openxmlformats.org/drawingml/2006/main" xmlns:r="http://schemas.openxmlformats.org/officeDocument/2006/relationships" xmlns:p="http://schemas.openxmlformats.org/presentationml/2006/main">
  <p:tag name="AS_UNIQUEID" val="55"/>
</p:tagLst>
</file>

<file path=ppt/tags/tag43.xml><?xml version="1.0" encoding="utf-8"?>
<p:tagLst xmlns:a="http://schemas.openxmlformats.org/drawingml/2006/main" xmlns:r="http://schemas.openxmlformats.org/officeDocument/2006/relationships" xmlns:p="http://schemas.openxmlformats.org/presentationml/2006/main">
  <p:tag name="AS_UNIQUEID" val="57"/>
</p:tagLst>
</file>

<file path=ppt/tags/tag44.xml><?xml version="1.0" encoding="utf-8"?>
<p:tagLst xmlns:a="http://schemas.openxmlformats.org/drawingml/2006/main" xmlns:r="http://schemas.openxmlformats.org/officeDocument/2006/relationships" xmlns:p="http://schemas.openxmlformats.org/presentationml/2006/main">
  <p:tag name="AS_UNIQUEID" val="58"/>
</p:tagLst>
</file>

<file path=ppt/tags/tag45.xml><?xml version="1.0" encoding="utf-8"?>
<p:tagLst xmlns:a="http://schemas.openxmlformats.org/drawingml/2006/main" xmlns:r="http://schemas.openxmlformats.org/officeDocument/2006/relationships" xmlns:p="http://schemas.openxmlformats.org/presentationml/2006/main">
  <p:tag name="AS_UNIQUEID" val="59"/>
</p:tagLst>
</file>

<file path=ppt/tags/tag46.xml><?xml version="1.0" encoding="utf-8"?>
<p:tagLst xmlns:a="http://schemas.openxmlformats.org/drawingml/2006/main" xmlns:r="http://schemas.openxmlformats.org/officeDocument/2006/relationships" xmlns:p="http://schemas.openxmlformats.org/presentationml/2006/main">
  <p:tag name="AS_UNIQUEID" val="60"/>
</p:tagLst>
</file>

<file path=ppt/tags/tag47.xml><?xml version="1.0" encoding="utf-8"?>
<p:tagLst xmlns:a="http://schemas.openxmlformats.org/drawingml/2006/main" xmlns:r="http://schemas.openxmlformats.org/officeDocument/2006/relationships" xmlns:p="http://schemas.openxmlformats.org/presentationml/2006/main">
  <p:tag name="AS_UNIQUEID" val="61"/>
</p:tagLst>
</file>

<file path=ppt/tags/tag48.xml><?xml version="1.0" encoding="utf-8"?>
<p:tagLst xmlns:a="http://schemas.openxmlformats.org/drawingml/2006/main" xmlns:r="http://schemas.openxmlformats.org/officeDocument/2006/relationships" xmlns:p="http://schemas.openxmlformats.org/presentationml/2006/main">
  <p:tag name="AS_UNIQUEID" val="62"/>
</p:tagLst>
</file>

<file path=ppt/tags/tag49.xml><?xml version="1.0" encoding="utf-8"?>
<p:tagLst xmlns:a="http://schemas.openxmlformats.org/drawingml/2006/main" xmlns:r="http://schemas.openxmlformats.org/officeDocument/2006/relationships" xmlns:p="http://schemas.openxmlformats.org/presentationml/2006/main">
  <p:tag name="AS_UNIQUEID" val="64"/>
</p:tagLst>
</file>

<file path=ppt/tags/tag5.xml><?xml version="1.0" encoding="utf-8"?>
<p:tagLst xmlns:a="http://schemas.openxmlformats.org/drawingml/2006/main" xmlns:r="http://schemas.openxmlformats.org/officeDocument/2006/relationships" xmlns:p="http://schemas.openxmlformats.org/presentationml/2006/main">
  <p:tag name="AS_UNIQUEID" val="86"/>
</p:tagLst>
</file>

<file path=ppt/tags/tag50.xml><?xml version="1.0" encoding="utf-8"?>
<p:tagLst xmlns:a="http://schemas.openxmlformats.org/drawingml/2006/main" xmlns:r="http://schemas.openxmlformats.org/officeDocument/2006/relationships" xmlns:p="http://schemas.openxmlformats.org/presentationml/2006/main">
  <p:tag name="AS_UNIQUEID" val="65"/>
</p:tagLst>
</file>

<file path=ppt/tags/tag51.xml><?xml version="1.0" encoding="utf-8"?>
<p:tagLst xmlns:a="http://schemas.openxmlformats.org/drawingml/2006/main" xmlns:r="http://schemas.openxmlformats.org/officeDocument/2006/relationships" xmlns:p="http://schemas.openxmlformats.org/presentationml/2006/main">
  <p:tag name="AS_UNIQUEID" val="66"/>
</p:tagLst>
</file>

<file path=ppt/tags/tag52.xml><?xml version="1.0" encoding="utf-8"?>
<p:tagLst xmlns:a="http://schemas.openxmlformats.org/drawingml/2006/main" xmlns:r="http://schemas.openxmlformats.org/officeDocument/2006/relationships" xmlns:p="http://schemas.openxmlformats.org/presentationml/2006/main">
  <p:tag name="AS_UNIQUEID" val="67"/>
</p:tagLst>
</file>

<file path=ppt/tags/tag53.xml><?xml version="1.0" encoding="utf-8"?>
<p:tagLst xmlns:a="http://schemas.openxmlformats.org/drawingml/2006/main" xmlns:r="http://schemas.openxmlformats.org/officeDocument/2006/relationships" xmlns:p="http://schemas.openxmlformats.org/presentationml/2006/main">
  <p:tag name="AS_UNIQUEID" val="68"/>
</p:tagLst>
</file>

<file path=ppt/tags/tag54.xml><?xml version="1.0" encoding="utf-8"?>
<p:tagLst xmlns:a="http://schemas.openxmlformats.org/drawingml/2006/main" xmlns:r="http://schemas.openxmlformats.org/officeDocument/2006/relationships" xmlns:p="http://schemas.openxmlformats.org/presentationml/2006/main">
  <p:tag name="AS_UNIQUEID" val="69"/>
</p:tagLst>
</file>

<file path=ppt/tags/tag55.xml><?xml version="1.0" encoding="utf-8"?>
<p:tagLst xmlns:a="http://schemas.openxmlformats.org/drawingml/2006/main" xmlns:r="http://schemas.openxmlformats.org/officeDocument/2006/relationships" xmlns:p="http://schemas.openxmlformats.org/presentationml/2006/main">
  <p:tag name="AS_UNIQUEID" val="71"/>
</p:tagLst>
</file>

<file path=ppt/tags/tag56.xml><?xml version="1.0" encoding="utf-8"?>
<p:tagLst xmlns:a="http://schemas.openxmlformats.org/drawingml/2006/main" xmlns:r="http://schemas.openxmlformats.org/officeDocument/2006/relationships" xmlns:p="http://schemas.openxmlformats.org/presentationml/2006/main">
  <p:tag name="AS_UNIQUEID" val="72"/>
</p:tagLst>
</file>

<file path=ppt/tags/tag57.xml><?xml version="1.0" encoding="utf-8"?>
<p:tagLst xmlns:a="http://schemas.openxmlformats.org/drawingml/2006/main" xmlns:r="http://schemas.openxmlformats.org/officeDocument/2006/relationships" xmlns:p="http://schemas.openxmlformats.org/presentationml/2006/main">
  <p:tag name="AS_UNIQUEID" val="73"/>
</p:tagLst>
</file>

<file path=ppt/tags/tag58.xml><?xml version="1.0" encoding="utf-8"?>
<p:tagLst xmlns:a="http://schemas.openxmlformats.org/drawingml/2006/main" xmlns:r="http://schemas.openxmlformats.org/officeDocument/2006/relationships" xmlns:p="http://schemas.openxmlformats.org/presentationml/2006/main">
  <p:tag name="AS_UNIQUEID" val="74"/>
</p:tagLst>
</file>

<file path=ppt/tags/tag59.xml><?xml version="1.0" encoding="utf-8"?>
<p:tagLst xmlns:a="http://schemas.openxmlformats.org/drawingml/2006/main" xmlns:r="http://schemas.openxmlformats.org/officeDocument/2006/relationships" xmlns:p="http://schemas.openxmlformats.org/presentationml/2006/main">
  <p:tag name="AS_UNIQUEID" val="75"/>
</p:tagLst>
</file>

<file path=ppt/tags/tag6.xml><?xml version="1.0" encoding="utf-8"?>
<p:tagLst xmlns:a="http://schemas.openxmlformats.org/drawingml/2006/main" xmlns:r="http://schemas.openxmlformats.org/officeDocument/2006/relationships" xmlns:p="http://schemas.openxmlformats.org/presentationml/2006/main">
  <p:tag name="AS_UNIQUEID" val="87"/>
</p:tagLst>
</file>

<file path=ppt/tags/tag60.xml><?xml version="1.0" encoding="utf-8"?>
<p:tagLst xmlns:a="http://schemas.openxmlformats.org/drawingml/2006/main" xmlns:r="http://schemas.openxmlformats.org/officeDocument/2006/relationships" xmlns:p="http://schemas.openxmlformats.org/presentationml/2006/main">
  <p:tag name="AS_UNIQUEID" val="77"/>
</p:tagLst>
</file>

<file path=ppt/tags/tag61.xml><?xml version="1.0" encoding="utf-8"?>
<p:tagLst xmlns:a="http://schemas.openxmlformats.org/drawingml/2006/main" xmlns:r="http://schemas.openxmlformats.org/officeDocument/2006/relationships" xmlns:p="http://schemas.openxmlformats.org/presentationml/2006/main">
  <p:tag name="AS_UNIQUEID" val="78"/>
</p:tagLst>
</file>

<file path=ppt/tags/tag62.xml><?xml version="1.0" encoding="utf-8"?>
<p:tagLst xmlns:a="http://schemas.openxmlformats.org/drawingml/2006/main" xmlns:r="http://schemas.openxmlformats.org/officeDocument/2006/relationships" xmlns:p="http://schemas.openxmlformats.org/presentationml/2006/main">
  <p:tag name="AS_UNIQUEID" val="79"/>
</p:tagLst>
</file>

<file path=ppt/tags/tag63.xml><?xml version="1.0" encoding="utf-8"?>
<p:tagLst xmlns:a="http://schemas.openxmlformats.org/drawingml/2006/main" xmlns:r="http://schemas.openxmlformats.org/officeDocument/2006/relationships" xmlns:p="http://schemas.openxmlformats.org/presentationml/2006/main">
  <p:tag name="AS_UNIQUEID" val="80"/>
</p:tagLst>
</file>

<file path=ppt/tags/tag64.xml><?xml version="1.0" encoding="utf-8"?>
<p:tagLst xmlns:a="http://schemas.openxmlformats.org/drawingml/2006/main" xmlns:r="http://schemas.openxmlformats.org/officeDocument/2006/relationships" xmlns:p="http://schemas.openxmlformats.org/presentationml/2006/main">
  <p:tag name="AS_UNIQUEID" val="81"/>
</p:tagLst>
</file>

<file path=ppt/tags/tag65.xml><?xml version="1.0" encoding="utf-8"?>
<p:tagLst xmlns:a="http://schemas.openxmlformats.org/drawingml/2006/main" xmlns:r="http://schemas.openxmlformats.org/officeDocument/2006/relationships" xmlns:p="http://schemas.openxmlformats.org/presentationml/2006/main">
  <p:tag name="AS_UNIQUEID" val="117"/>
</p:tagLst>
</file>

<file path=ppt/tags/tag66.xml><?xml version="1.0" encoding="utf-8"?>
<p:tagLst xmlns:a="http://schemas.openxmlformats.org/drawingml/2006/main" xmlns:r="http://schemas.openxmlformats.org/officeDocument/2006/relationships" xmlns:p="http://schemas.openxmlformats.org/presentationml/2006/main">
  <p:tag name="AS_UNIQUEID" val="118"/>
</p:tagLst>
</file>

<file path=ppt/tags/tag67.xml><?xml version="1.0" encoding="utf-8"?>
<p:tagLst xmlns:a="http://schemas.openxmlformats.org/drawingml/2006/main" xmlns:r="http://schemas.openxmlformats.org/officeDocument/2006/relationships" xmlns:p="http://schemas.openxmlformats.org/presentationml/2006/main">
  <p:tag name="AS_UNIQUEID" val="119"/>
</p:tagLst>
</file>

<file path=ppt/tags/tag68.xml><?xml version="1.0" encoding="utf-8"?>
<p:tagLst xmlns:a="http://schemas.openxmlformats.org/drawingml/2006/main" xmlns:r="http://schemas.openxmlformats.org/officeDocument/2006/relationships" xmlns:p="http://schemas.openxmlformats.org/presentationml/2006/main">
  <p:tag name="AS_UNIQUEID" val="120"/>
</p:tagLst>
</file>

<file path=ppt/tags/tag69.xml><?xml version="1.0" encoding="utf-8"?>
<p:tagLst xmlns:a="http://schemas.openxmlformats.org/drawingml/2006/main" xmlns:r="http://schemas.openxmlformats.org/officeDocument/2006/relationships" xmlns:p="http://schemas.openxmlformats.org/presentationml/2006/main">
  <p:tag name="AS_UNIQUEID" val="121"/>
</p:tagLst>
</file>

<file path=ppt/tags/tag7.xml><?xml version="1.0" encoding="utf-8"?>
<p:tagLst xmlns:a="http://schemas.openxmlformats.org/drawingml/2006/main" xmlns:r="http://schemas.openxmlformats.org/officeDocument/2006/relationships" xmlns:p="http://schemas.openxmlformats.org/presentationml/2006/main">
  <p:tag name="AS_UNIQUEID" val="14"/>
</p:tagLst>
</file>

<file path=ppt/tags/tag70.xml><?xml version="1.0" encoding="utf-8"?>
<p:tagLst xmlns:a="http://schemas.openxmlformats.org/drawingml/2006/main" xmlns:r="http://schemas.openxmlformats.org/officeDocument/2006/relationships" xmlns:p="http://schemas.openxmlformats.org/presentationml/2006/main">
  <p:tag name="AS_UNIQUEID" val="48"/>
</p:tagLst>
</file>

<file path=ppt/tags/tag71.xml><?xml version="1.0" encoding="utf-8"?>
<p:tagLst xmlns:a="http://schemas.openxmlformats.org/drawingml/2006/main" xmlns:r="http://schemas.openxmlformats.org/officeDocument/2006/relationships" xmlns:p="http://schemas.openxmlformats.org/presentationml/2006/main">
  <p:tag name="AS_UNIQUEID" val="49"/>
</p:tagLst>
</file>

<file path=ppt/tags/tag72.xml><?xml version="1.0" encoding="utf-8"?>
<p:tagLst xmlns:a="http://schemas.openxmlformats.org/drawingml/2006/main" xmlns:r="http://schemas.openxmlformats.org/officeDocument/2006/relationships" xmlns:p="http://schemas.openxmlformats.org/presentationml/2006/main">
  <p:tag name="AS_UNIQUEID" val="50"/>
</p:tagLst>
</file>

<file path=ppt/tags/tag73.xml><?xml version="1.0" encoding="utf-8"?>
<p:tagLst xmlns:a="http://schemas.openxmlformats.org/drawingml/2006/main" xmlns:r="http://schemas.openxmlformats.org/officeDocument/2006/relationships" xmlns:p="http://schemas.openxmlformats.org/presentationml/2006/main">
  <p:tag name="AS_UNIQUEID" val="51"/>
</p:tagLst>
</file>

<file path=ppt/tags/tag74.xml><?xml version="1.0" encoding="utf-8"?>
<p:tagLst xmlns:a="http://schemas.openxmlformats.org/drawingml/2006/main" xmlns:r="http://schemas.openxmlformats.org/officeDocument/2006/relationships" xmlns:p="http://schemas.openxmlformats.org/presentationml/2006/main">
  <p:tag name="AS_UNIQUEID" val="52"/>
</p:tagLst>
</file>

<file path=ppt/tags/tag75.xml><?xml version="1.0" encoding="utf-8"?>
<p:tagLst xmlns:a="http://schemas.openxmlformats.org/drawingml/2006/main" xmlns:r="http://schemas.openxmlformats.org/officeDocument/2006/relationships" xmlns:p="http://schemas.openxmlformats.org/presentationml/2006/main">
  <p:tag name="AS_UNIQUEID" val="54"/>
</p:tagLst>
</file>

<file path=ppt/tags/tag76.xml><?xml version="1.0" encoding="utf-8"?>
<p:tagLst xmlns:a="http://schemas.openxmlformats.org/drawingml/2006/main" xmlns:r="http://schemas.openxmlformats.org/officeDocument/2006/relationships" xmlns:p="http://schemas.openxmlformats.org/presentationml/2006/main">
  <p:tag name="AS_UNIQUEID" val="55"/>
</p:tagLst>
</file>

<file path=ppt/tags/tag77.xml><?xml version="1.0" encoding="utf-8"?>
<p:tagLst xmlns:a="http://schemas.openxmlformats.org/drawingml/2006/main" xmlns:r="http://schemas.openxmlformats.org/officeDocument/2006/relationships" xmlns:p="http://schemas.openxmlformats.org/presentationml/2006/main">
  <p:tag name="AS_UNIQUEID" val="56"/>
</p:tagLst>
</file>

<file path=ppt/tags/tag78.xml><?xml version="1.0" encoding="utf-8"?>
<p:tagLst xmlns:a="http://schemas.openxmlformats.org/drawingml/2006/main" xmlns:r="http://schemas.openxmlformats.org/officeDocument/2006/relationships" xmlns:p="http://schemas.openxmlformats.org/presentationml/2006/main">
  <p:tag name="AS_UNIQUEID" val="57"/>
</p:tagLst>
</file>

<file path=ppt/tags/tag79.xml><?xml version="1.0" encoding="utf-8"?>
<p:tagLst xmlns:a="http://schemas.openxmlformats.org/drawingml/2006/main" xmlns:r="http://schemas.openxmlformats.org/officeDocument/2006/relationships" xmlns:p="http://schemas.openxmlformats.org/presentationml/2006/main">
  <p:tag name="AS_UNIQUEID" val="58"/>
</p:tagLst>
</file>

<file path=ppt/tags/tag8.xml><?xml version="1.0" encoding="utf-8"?>
<p:tagLst xmlns:a="http://schemas.openxmlformats.org/drawingml/2006/main" xmlns:r="http://schemas.openxmlformats.org/officeDocument/2006/relationships" xmlns:p="http://schemas.openxmlformats.org/presentationml/2006/main">
  <p:tag name="AS_UNIQUEID" val="15"/>
</p:tagLst>
</file>

<file path=ppt/tags/tag80.xml><?xml version="1.0" encoding="utf-8"?>
<p:tagLst xmlns:a="http://schemas.openxmlformats.org/drawingml/2006/main" xmlns:r="http://schemas.openxmlformats.org/officeDocument/2006/relationships" xmlns:p="http://schemas.openxmlformats.org/presentationml/2006/main">
  <p:tag name="AS_UNIQUEID" val="60"/>
</p:tagLst>
</file>

<file path=ppt/tags/tag81.xml><?xml version="1.0" encoding="utf-8"?>
<p:tagLst xmlns:a="http://schemas.openxmlformats.org/drawingml/2006/main" xmlns:r="http://schemas.openxmlformats.org/officeDocument/2006/relationships" xmlns:p="http://schemas.openxmlformats.org/presentationml/2006/main">
  <p:tag name="AS_UNIQUEID" val="61"/>
</p:tagLst>
</file>

<file path=ppt/tags/tag82.xml><?xml version="1.0" encoding="utf-8"?>
<p:tagLst xmlns:a="http://schemas.openxmlformats.org/drawingml/2006/main" xmlns:r="http://schemas.openxmlformats.org/officeDocument/2006/relationships" xmlns:p="http://schemas.openxmlformats.org/presentationml/2006/main">
  <p:tag name="AS_UNIQUEID" val="62"/>
</p:tagLst>
</file>

<file path=ppt/tags/tag83.xml><?xml version="1.0" encoding="utf-8"?>
<p:tagLst xmlns:a="http://schemas.openxmlformats.org/drawingml/2006/main" xmlns:r="http://schemas.openxmlformats.org/officeDocument/2006/relationships" xmlns:p="http://schemas.openxmlformats.org/presentationml/2006/main">
  <p:tag name="AS_UNIQUEID" val="63"/>
</p:tagLst>
</file>

<file path=ppt/tags/tag84.xml><?xml version="1.0" encoding="utf-8"?>
<p:tagLst xmlns:a="http://schemas.openxmlformats.org/drawingml/2006/main" xmlns:r="http://schemas.openxmlformats.org/officeDocument/2006/relationships" xmlns:p="http://schemas.openxmlformats.org/presentationml/2006/main">
  <p:tag name="AS_UNIQUEID" val="64"/>
</p:tagLst>
</file>

<file path=ppt/tags/tag85.xml><?xml version="1.0" encoding="utf-8"?>
<p:tagLst xmlns:a="http://schemas.openxmlformats.org/drawingml/2006/main" xmlns:r="http://schemas.openxmlformats.org/officeDocument/2006/relationships" xmlns:p="http://schemas.openxmlformats.org/presentationml/2006/main">
  <p:tag name="AS_UNIQUEID" val="66"/>
</p:tagLst>
</file>

<file path=ppt/tags/tag86.xml><?xml version="1.0" encoding="utf-8"?>
<p:tagLst xmlns:a="http://schemas.openxmlformats.org/drawingml/2006/main" xmlns:r="http://schemas.openxmlformats.org/officeDocument/2006/relationships" xmlns:p="http://schemas.openxmlformats.org/presentationml/2006/main">
  <p:tag name="AS_UNIQUEID" val="67"/>
</p:tagLst>
</file>

<file path=ppt/tags/tag87.xml><?xml version="1.0" encoding="utf-8"?>
<p:tagLst xmlns:a="http://schemas.openxmlformats.org/drawingml/2006/main" xmlns:r="http://schemas.openxmlformats.org/officeDocument/2006/relationships" xmlns:p="http://schemas.openxmlformats.org/presentationml/2006/main">
  <p:tag name="AS_UNIQUEID" val="68"/>
</p:tagLst>
</file>

<file path=ppt/tags/tag88.xml><?xml version="1.0" encoding="utf-8"?>
<p:tagLst xmlns:a="http://schemas.openxmlformats.org/drawingml/2006/main" xmlns:r="http://schemas.openxmlformats.org/officeDocument/2006/relationships" xmlns:p="http://schemas.openxmlformats.org/presentationml/2006/main">
  <p:tag name="AS_UNIQUEID" val="69"/>
</p:tagLst>
</file>

<file path=ppt/tags/tag89.xml><?xml version="1.0" encoding="utf-8"?>
<p:tagLst xmlns:a="http://schemas.openxmlformats.org/drawingml/2006/main" xmlns:r="http://schemas.openxmlformats.org/officeDocument/2006/relationships" xmlns:p="http://schemas.openxmlformats.org/presentationml/2006/main">
  <p:tag name="AS_UNIQUEID" val="70"/>
</p:tagLst>
</file>

<file path=ppt/tags/tag9.xml><?xml version="1.0" encoding="utf-8"?>
<p:tagLst xmlns:a="http://schemas.openxmlformats.org/drawingml/2006/main" xmlns:r="http://schemas.openxmlformats.org/officeDocument/2006/relationships" xmlns:p="http://schemas.openxmlformats.org/presentationml/2006/main">
  <p:tag name="AS_UNIQUEID" val="16"/>
</p:tagLst>
</file>

<file path=ppt/tags/tag90.xml><?xml version="1.0" encoding="utf-8"?>
<p:tagLst xmlns:a="http://schemas.openxmlformats.org/drawingml/2006/main" xmlns:r="http://schemas.openxmlformats.org/officeDocument/2006/relationships" xmlns:p="http://schemas.openxmlformats.org/presentationml/2006/main">
  <p:tag name="AS_UNIQUEID" val="71"/>
</p:tagLst>
</file>

<file path=ppt/tags/tag91.xml><?xml version="1.0" encoding="utf-8"?>
<p:tagLst xmlns:a="http://schemas.openxmlformats.org/drawingml/2006/main" xmlns:r="http://schemas.openxmlformats.org/officeDocument/2006/relationships" xmlns:p="http://schemas.openxmlformats.org/presentationml/2006/main">
  <p:tag name="AS_UNIQUEID" val="73"/>
</p:tagLst>
</file>

<file path=ppt/tags/tag92.xml><?xml version="1.0" encoding="utf-8"?>
<p:tagLst xmlns:a="http://schemas.openxmlformats.org/drawingml/2006/main" xmlns:r="http://schemas.openxmlformats.org/officeDocument/2006/relationships" xmlns:p="http://schemas.openxmlformats.org/presentationml/2006/main">
  <p:tag name="AS_UNIQUEID" val="74"/>
</p:tagLst>
</file>

<file path=ppt/tags/tag93.xml><?xml version="1.0" encoding="utf-8"?>
<p:tagLst xmlns:a="http://schemas.openxmlformats.org/drawingml/2006/main" xmlns:r="http://schemas.openxmlformats.org/officeDocument/2006/relationships" xmlns:p="http://schemas.openxmlformats.org/presentationml/2006/main">
  <p:tag name="AS_UNIQUEID" val="75"/>
</p:tagLst>
</file>

<file path=ppt/tags/tag94.xml><?xml version="1.0" encoding="utf-8"?>
<p:tagLst xmlns:a="http://schemas.openxmlformats.org/drawingml/2006/main" xmlns:r="http://schemas.openxmlformats.org/officeDocument/2006/relationships" xmlns:p="http://schemas.openxmlformats.org/presentationml/2006/main">
  <p:tag name="AS_UNIQUEID" val="76"/>
</p:tagLst>
</file>

<file path=ppt/tags/tag95.xml><?xml version="1.0" encoding="utf-8"?>
<p:tagLst xmlns:a="http://schemas.openxmlformats.org/drawingml/2006/main" xmlns:r="http://schemas.openxmlformats.org/officeDocument/2006/relationships" xmlns:p="http://schemas.openxmlformats.org/presentationml/2006/main">
  <p:tag name="AS_UNIQUEID" val="77"/>
</p:tagLst>
</file>

<file path=ppt/tags/tag96.xml><?xml version="1.0" encoding="utf-8"?>
<p:tagLst xmlns:a="http://schemas.openxmlformats.org/drawingml/2006/main" xmlns:r="http://schemas.openxmlformats.org/officeDocument/2006/relationships" xmlns:p="http://schemas.openxmlformats.org/presentationml/2006/main">
  <p:tag name="AS_UNIQUEID" val="78"/>
</p:tagLst>
</file>

<file path=ppt/tags/tag97.xml><?xml version="1.0" encoding="utf-8"?>
<p:tagLst xmlns:a="http://schemas.openxmlformats.org/drawingml/2006/main" xmlns:r="http://schemas.openxmlformats.org/officeDocument/2006/relationships" xmlns:p="http://schemas.openxmlformats.org/presentationml/2006/main">
  <p:tag name="AS_UNIQUEID" val="79"/>
</p:tagLst>
</file>

<file path=ppt/tags/tag98.xml><?xml version="1.0" encoding="utf-8"?>
<p:tagLst xmlns:a="http://schemas.openxmlformats.org/drawingml/2006/main" xmlns:r="http://schemas.openxmlformats.org/officeDocument/2006/relationships" xmlns:p="http://schemas.openxmlformats.org/presentationml/2006/main">
  <p:tag name="AS_UNIQUEID" val="80"/>
</p:tagLst>
</file>

<file path=ppt/tags/tag99.xml><?xml version="1.0" encoding="utf-8"?>
<p:tagLst xmlns:a="http://schemas.openxmlformats.org/drawingml/2006/main" xmlns:r="http://schemas.openxmlformats.org/officeDocument/2006/relationships" xmlns:p="http://schemas.openxmlformats.org/presentationml/2006/main">
  <p:tag name="AS_UNIQUEID" val="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D929"/>
      </a:accent1>
      <a:accent2>
        <a:srgbClr val="F5CA01"/>
      </a:accent2>
      <a:accent3>
        <a:srgbClr val="C4A201"/>
      </a:accent3>
      <a:accent4>
        <a:srgbClr val="937901"/>
      </a:accent4>
      <a:accent5>
        <a:srgbClr val="625100"/>
      </a:accent5>
      <a:accent6>
        <a:srgbClr val="312800"/>
      </a:accent6>
      <a:hlink>
        <a:srgbClr val="0000FF"/>
      </a:hlink>
      <a:folHlink>
        <a:srgbClr val="800080"/>
      </a:folHlink>
    </a:clrScheme>
    <a:fontScheme name="Office">
      <a:majorFont>
        <a:latin typeface="Play"/>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lay"/>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D929"/>
      </a:accent1>
      <a:accent2>
        <a:srgbClr val="F5CA01"/>
      </a:accent2>
      <a:accent3>
        <a:srgbClr val="C4A201"/>
      </a:accent3>
      <a:accent4>
        <a:srgbClr val="937901"/>
      </a:accent4>
      <a:accent5>
        <a:srgbClr val="625100"/>
      </a:accent5>
      <a:accent6>
        <a:srgbClr val="312800"/>
      </a:accent6>
      <a:hlink>
        <a:srgbClr val="0000FF"/>
      </a:hlink>
      <a:folHlink>
        <a:srgbClr val="800080"/>
      </a:folHlink>
    </a:clrScheme>
    <a:fontScheme name="Office">
      <a:majorFont>
        <a:latin typeface="Play"/>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lay"/>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D929"/>
      </a:accent1>
      <a:accent2>
        <a:srgbClr val="F5CA01"/>
      </a:accent2>
      <a:accent3>
        <a:srgbClr val="C4A201"/>
      </a:accent3>
      <a:accent4>
        <a:srgbClr val="937901"/>
      </a:accent4>
      <a:accent5>
        <a:srgbClr val="625100"/>
      </a:accent5>
      <a:accent6>
        <a:srgbClr val="312800"/>
      </a:accent6>
      <a:hlink>
        <a:srgbClr val="0000FF"/>
      </a:hlink>
      <a:folHlink>
        <a:srgbClr val="800080"/>
      </a:folHlink>
    </a:clrScheme>
    <a:fontScheme name="Office">
      <a:majorFont>
        <a:latin typeface="Play"/>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lay"/>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290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6</vt:i4>
      </vt:variant>
    </vt:vector>
  </HeadingPairs>
  <TitlesOfParts>
    <vt:vector size="11" baseType="lpstr">
      <vt:lpstr>Play</vt:lpstr>
      <vt:lpstr>Arial</vt:lpstr>
      <vt:lpstr>Office Theme</vt:lpstr>
      <vt:lpstr>Office Theme</vt:lpstr>
      <vt:lpstr>Office Theme</vt:lpstr>
      <vt:lpstr>PowerPoint Presentation</vt:lpstr>
      <vt:lpstr>PowerPoint Presentation</vt:lpstr>
      <vt:lpstr>PowerPoint Presentation</vt:lpstr>
      <vt:lpstr>PowerPoint Presentation</vt:lpstr>
      <vt:lpstr>Data Manipulation and Visualization Libraries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dc:creator>
  <cp:lastModifiedBy>pavan</cp:lastModifiedBy>
  <cp:revision>14</cp:revision>
  <cp:lastPrinted>2024-03-02T06:29:22Z</cp:lastPrinted>
  <dcterms:created xsi:type="dcterms:W3CDTF">2024-03-02T06:29:22Z</dcterms:created>
  <dcterms:modified xsi:type="dcterms:W3CDTF">2024-03-02T10:02:14Z</dcterms:modified>
</cp:coreProperties>
</file>