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70" r:id="rId5"/>
    <p:sldId id="268" r:id="rId6"/>
    <p:sldId id="273" r:id="rId7"/>
    <p:sldId id="265"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161D6-CD3F-4D4E-94FD-4BD9A3823795}" type="datetimeFigureOut">
              <a:rPr lang="en-IN" smtClean="0"/>
              <a:t>31-03-2023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4B78A-B0A3-4D78-B0EB-85F01EA6B973}" type="slidenum">
              <a:rPr lang="en-IN" smtClean="0"/>
              <a:t>‹#›</a:t>
            </a:fld>
            <a:endParaRPr lang="en-IN"/>
          </a:p>
        </p:txBody>
      </p:sp>
    </p:spTree>
    <p:extLst>
      <p:ext uri="{BB962C8B-B14F-4D97-AF65-F5344CB8AC3E}">
        <p14:creationId xmlns:p14="http://schemas.microsoft.com/office/powerpoint/2010/main" val="1276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C27A-398A-49D7-80C2-9181AC574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4B8A2B-A6C3-4CA0-97C1-0365436D5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1E8BFD-D49A-4678-BD6A-B6B163719C62}"/>
              </a:ext>
            </a:extLst>
          </p:cNvPr>
          <p:cNvSpPr>
            <a:spLocks noGrp="1"/>
          </p:cNvSpPr>
          <p:nvPr>
            <p:ph type="dt" sz="half" idx="10"/>
          </p:nvPr>
        </p:nvSpPr>
        <p:spPr/>
        <p:txBody>
          <a:bodyPr/>
          <a:lstStyle/>
          <a:p>
            <a:fld id="{A3910C3D-E9A8-4C09-9CCC-6DB6EF49C4AD}" type="datetime1">
              <a:rPr lang="en-IN" smtClean="0"/>
              <a:t>31-03-2023</a:t>
            </a:fld>
            <a:endParaRPr lang="en-IN"/>
          </a:p>
        </p:txBody>
      </p:sp>
      <p:sp>
        <p:nvSpPr>
          <p:cNvPr id="5" name="Footer Placeholder 4">
            <a:extLst>
              <a:ext uri="{FF2B5EF4-FFF2-40B4-BE49-F238E27FC236}">
                <a16:creationId xmlns:a16="http://schemas.microsoft.com/office/drawing/2014/main" id="{54F9055A-A81E-4FEB-B4DD-15919EBFE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3A62C-6B8B-46C1-B8C1-474C9BAC5DA6}"/>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98287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1B4-79B9-4015-8B54-8FD7243359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A33F5E-CCEF-4634-ABB9-932CFA3A46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E8C13-7246-4F9F-8129-777E18AF3F55}"/>
              </a:ext>
            </a:extLst>
          </p:cNvPr>
          <p:cNvSpPr>
            <a:spLocks noGrp="1"/>
          </p:cNvSpPr>
          <p:nvPr>
            <p:ph type="dt" sz="half" idx="10"/>
          </p:nvPr>
        </p:nvSpPr>
        <p:spPr/>
        <p:txBody>
          <a:bodyPr/>
          <a:lstStyle/>
          <a:p>
            <a:fld id="{562190D7-4C49-4E54-ABED-F5801F8D11FF}" type="datetime1">
              <a:rPr lang="en-IN" smtClean="0"/>
              <a:t>31-03-2023</a:t>
            </a:fld>
            <a:endParaRPr lang="en-IN"/>
          </a:p>
        </p:txBody>
      </p:sp>
      <p:sp>
        <p:nvSpPr>
          <p:cNvPr id="5" name="Footer Placeholder 4">
            <a:extLst>
              <a:ext uri="{FF2B5EF4-FFF2-40B4-BE49-F238E27FC236}">
                <a16:creationId xmlns:a16="http://schemas.microsoft.com/office/drawing/2014/main" id="{77297BBB-1343-4C7C-B1E8-FC8589AF6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83E0BB-1FB3-4F13-8406-7F42F8D4344E}"/>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58149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B24EC-9494-43FE-85A1-3E4BC2F6D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9068C5-853B-487A-9EC4-DD03313CC9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5D6AA-90FC-4DB0-9329-F361504CF27B}"/>
              </a:ext>
            </a:extLst>
          </p:cNvPr>
          <p:cNvSpPr>
            <a:spLocks noGrp="1"/>
          </p:cNvSpPr>
          <p:nvPr>
            <p:ph type="dt" sz="half" idx="10"/>
          </p:nvPr>
        </p:nvSpPr>
        <p:spPr/>
        <p:txBody>
          <a:bodyPr/>
          <a:lstStyle/>
          <a:p>
            <a:fld id="{9EFE0CB7-D2F3-46D6-A5D3-FD27E7BF559B}" type="datetime1">
              <a:rPr lang="en-IN" smtClean="0"/>
              <a:t>31-03-2023</a:t>
            </a:fld>
            <a:endParaRPr lang="en-IN"/>
          </a:p>
        </p:txBody>
      </p:sp>
      <p:sp>
        <p:nvSpPr>
          <p:cNvPr id="5" name="Footer Placeholder 4">
            <a:extLst>
              <a:ext uri="{FF2B5EF4-FFF2-40B4-BE49-F238E27FC236}">
                <a16:creationId xmlns:a16="http://schemas.microsoft.com/office/drawing/2014/main" id="{D04F6FEC-F1F2-475C-81B7-E37D87EBB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89055-678C-407B-8101-1B1BE4563B66}"/>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9395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67A6-BC51-45AE-AC39-12A89CEB9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7C74B-C29D-47D1-8B2E-CBBEE4B19D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7CAC6-CE3F-4474-B802-6C5D60BB4B7F}"/>
              </a:ext>
            </a:extLst>
          </p:cNvPr>
          <p:cNvSpPr>
            <a:spLocks noGrp="1"/>
          </p:cNvSpPr>
          <p:nvPr>
            <p:ph type="dt" sz="half" idx="10"/>
          </p:nvPr>
        </p:nvSpPr>
        <p:spPr/>
        <p:txBody>
          <a:bodyPr/>
          <a:lstStyle/>
          <a:p>
            <a:fld id="{B7740304-AC28-4668-B486-941EEF71A7AC}" type="datetime1">
              <a:rPr lang="en-IN" smtClean="0"/>
              <a:t>31-03-2023</a:t>
            </a:fld>
            <a:endParaRPr lang="en-IN"/>
          </a:p>
        </p:txBody>
      </p:sp>
      <p:sp>
        <p:nvSpPr>
          <p:cNvPr id="5" name="Footer Placeholder 4">
            <a:extLst>
              <a:ext uri="{FF2B5EF4-FFF2-40B4-BE49-F238E27FC236}">
                <a16:creationId xmlns:a16="http://schemas.microsoft.com/office/drawing/2014/main" id="{97E9012D-95B9-4020-A8D6-D0342F42D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C187F-82F1-448C-9B91-C4FDE266B130}"/>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91542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D199-0B47-4E57-B3FE-0FA3CE2E4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EB83B9-D505-482F-85F7-4495C091A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B90DE9-490A-4C37-9999-A902BECDAD60}"/>
              </a:ext>
            </a:extLst>
          </p:cNvPr>
          <p:cNvSpPr>
            <a:spLocks noGrp="1"/>
          </p:cNvSpPr>
          <p:nvPr>
            <p:ph type="dt" sz="half" idx="10"/>
          </p:nvPr>
        </p:nvSpPr>
        <p:spPr/>
        <p:txBody>
          <a:bodyPr/>
          <a:lstStyle/>
          <a:p>
            <a:fld id="{E165F590-D316-4C46-B699-9A0FC64D022C}" type="datetime1">
              <a:rPr lang="en-IN" smtClean="0"/>
              <a:t>31-03-2023</a:t>
            </a:fld>
            <a:endParaRPr lang="en-IN"/>
          </a:p>
        </p:txBody>
      </p:sp>
      <p:sp>
        <p:nvSpPr>
          <p:cNvPr id="5" name="Footer Placeholder 4">
            <a:extLst>
              <a:ext uri="{FF2B5EF4-FFF2-40B4-BE49-F238E27FC236}">
                <a16:creationId xmlns:a16="http://schemas.microsoft.com/office/drawing/2014/main" id="{B91367BF-68F3-4B05-B4DC-CC655433B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3FF16-A3FE-43E0-BE42-197EF5950C13}"/>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84157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E0BE-B758-4A7C-BE02-E940D13A70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8D394-845A-4CD9-A017-74EA0348B2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9CA90-EE90-4A7F-99C7-8104FFB48D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51F0F6-4D8A-4195-A775-89A7AC3FBC49}"/>
              </a:ext>
            </a:extLst>
          </p:cNvPr>
          <p:cNvSpPr>
            <a:spLocks noGrp="1"/>
          </p:cNvSpPr>
          <p:nvPr>
            <p:ph type="dt" sz="half" idx="10"/>
          </p:nvPr>
        </p:nvSpPr>
        <p:spPr/>
        <p:txBody>
          <a:bodyPr/>
          <a:lstStyle/>
          <a:p>
            <a:fld id="{B9AADE18-4A17-428E-AD8A-4E4BCBCC3AEA}" type="datetime1">
              <a:rPr lang="en-IN" smtClean="0"/>
              <a:t>31-03-2023</a:t>
            </a:fld>
            <a:endParaRPr lang="en-IN"/>
          </a:p>
        </p:txBody>
      </p:sp>
      <p:sp>
        <p:nvSpPr>
          <p:cNvPr id="6" name="Footer Placeholder 5">
            <a:extLst>
              <a:ext uri="{FF2B5EF4-FFF2-40B4-BE49-F238E27FC236}">
                <a16:creationId xmlns:a16="http://schemas.microsoft.com/office/drawing/2014/main" id="{D09BD67F-8D6F-4B44-A4CA-5520B81E0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C911A-7E46-4AC2-A4AB-33390599539F}"/>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400658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D9F6-8F18-4580-9849-FB0C435C8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E5B10-66B7-49A7-883F-D5AE71CA2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02A7C2-CBB1-4E07-9170-E6E418A9F6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742639-3A18-4EF4-A2FF-B00326169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7E1CE1-E5B6-4384-A8BC-822F90EF8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06726-E0A8-4F97-9E18-99EF4439BC35}"/>
              </a:ext>
            </a:extLst>
          </p:cNvPr>
          <p:cNvSpPr>
            <a:spLocks noGrp="1"/>
          </p:cNvSpPr>
          <p:nvPr>
            <p:ph type="dt" sz="half" idx="10"/>
          </p:nvPr>
        </p:nvSpPr>
        <p:spPr/>
        <p:txBody>
          <a:bodyPr/>
          <a:lstStyle/>
          <a:p>
            <a:fld id="{1F231CD8-6865-4D63-8E6C-E1C78291ADD9}" type="datetime1">
              <a:rPr lang="en-IN" smtClean="0"/>
              <a:t>31-03-2023</a:t>
            </a:fld>
            <a:endParaRPr lang="en-IN"/>
          </a:p>
        </p:txBody>
      </p:sp>
      <p:sp>
        <p:nvSpPr>
          <p:cNvPr id="8" name="Footer Placeholder 7">
            <a:extLst>
              <a:ext uri="{FF2B5EF4-FFF2-40B4-BE49-F238E27FC236}">
                <a16:creationId xmlns:a16="http://schemas.microsoft.com/office/drawing/2014/main" id="{382E2D4B-4117-48E2-887B-1A57AC9D0A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98C4B7-4D2C-43C1-A63F-4D4CCA4EECC8}"/>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3480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5085-D45C-4F56-89E8-E30C6B805F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1CF05F-4159-47D9-B6D5-AC1EA6AB013A}"/>
              </a:ext>
            </a:extLst>
          </p:cNvPr>
          <p:cNvSpPr>
            <a:spLocks noGrp="1"/>
          </p:cNvSpPr>
          <p:nvPr>
            <p:ph type="dt" sz="half" idx="10"/>
          </p:nvPr>
        </p:nvSpPr>
        <p:spPr/>
        <p:txBody>
          <a:bodyPr/>
          <a:lstStyle/>
          <a:p>
            <a:fld id="{EBCF3AE7-5A5D-4AAA-A2D4-B788F7605134}" type="datetime1">
              <a:rPr lang="en-IN" smtClean="0"/>
              <a:t>31-03-2023</a:t>
            </a:fld>
            <a:endParaRPr lang="en-IN"/>
          </a:p>
        </p:txBody>
      </p:sp>
      <p:sp>
        <p:nvSpPr>
          <p:cNvPr id="4" name="Footer Placeholder 3">
            <a:extLst>
              <a:ext uri="{FF2B5EF4-FFF2-40B4-BE49-F238E27FC236}">
                <a16:creationId xmlns:a16="http://schemas.microsoft.com/office/drawing/2014/main" id="{0833C7E0-7E1B-4C64-9C1B-129D72F692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79C307-0653-4538-B9E1-DBD70ABE5D93}"/>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48600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A4BE4-2690-41EE-89B3-8A4616C1985A}"/>
              </a:ext>
            </a:extLst>
          </p:cNvPr>
          <p:cNvSpPr>
            <a:spLocks noGrp="1"/>
          </p:cNvSpPr>
          <p:nvPr>
            <p:ph type="dt" sz="half" idx="10"/>
          </p:nvPr>
        </p:nvSpPr>
        <p:spPr/>
        <p:txBody>
          <a:bodyPr/>
          <a:lstStyle/>
          <a:p>
            <a:fld id="{26508A57-58CD-4094-9FD4-B545EBACFD97}" type="datetime1">
              <a:rPr lang="en-IN" smtClean="0"/>
              <a:t>31-03-2023</a:t>
            </a:fld>
            <a:endParaRPr lang="en-IN"/>
          </a:p>
        </p:txBody>
      </p:sp>
      <p:sp>
        <p:nvSpPr>
          <p:cNvPr id="3" name="Footer Placeholder 2">
            <a:extLst>
              <a:ext uri="{FF2B5EF4-FFF2-40B4-BE49-F238E27FC236}">
                <a16:creationId xmlns:a16="http://schemas.microsoft.com/office/drawing/2014/main" id="{A3A97D28-7060-4D3B-A56C-70E98AD75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D5C91-DA6F-4D29-A06E-2E85611DBD17}"/>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189633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B622-F36F-4EE3-9F97-7E8D23808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407384-1215-40F7-AACF-15F6439EC0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EDD656-9549-47E2-8F62-68A0F535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82EBBD-AA00-43DD-A2B8-2FA2C642139E}"/>
              </a:ext>
            </a:extLst>
          </p:cNvPr>
          <p:cNvSpPr>
            <a:spLocks noGrp="1"/>
          </p:cNvSpPr>
          <p:nvPr>
            <p:ph type="dt" sz="half" idx="10"/>
          </p:nvPr>
        </p:nvSpPr>
        <p:spPr/>
        <p:txBody>
          <a:bodyPr/>
          <a:lstStyle/>
          <a:p>
            <a:fld id="{EE13928D-F0E8-49B5-A599-F2FCAA120FCB}" type="datetime1">
              <a:rPr lang="en-IN" smtClean="0"/>
              <a:t>31-03-2023</a:t>
            </a:fld>
            <a:endParaRPr lang="en-IN"/>
          </a:p>
        </p:txBody>
      </p:sp>
      <p:sp>
        <p:nvSpPr>
          <p:cNvPr id="6" name="Footer Placeholder 5">
            <a:extLst>
              <a:ext uri="{FF2B5EF4-FFF2-40B4-BE49-F238E27FC236}">
                <a16:creationId xmlns:a16="http://schemas.microsoft.com/office/drawing/2014/main" id="{C76788BD-7D8C-48A9-917A-FF37976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ADEC0-E96B-4CA7-A532-C3F6A28E05FE}"/>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288782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4DA7-62BA-418F-9020-1715FC82C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1F086-B560-4E37-A847-9D7E6AFC0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0CF44-86FA-48BD-8035-5802729C6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B601C9-2515-4A8E-B38F-81A9BA5731B8}"/>
              </a:ext>
            </a:extLst>
          </p:cNvPr>
          <p:cNvSpPr>
            <a:spLocks noGrp="1"/>
          </p:cNvSpPr>
          <p:nvPr>
            <p:ph type="dt" sz="half" idx="10"/>
          </p:nvPr>
        </p:nvSpPr>
        <p:spPr/>
        <p:txBody>
          <a:bodyPr/>
          <a:lstStyle/>
          <a:p>
            <a:fld id="{6514C42A-0BB8-406D-A1FD-C72054AD8B06}" type="datetime1">
              <a:rPr lang="en-IN" smtClean="0"/>
              <a:t>31-03-2023</a:t>
            </a:fld>
            <a:endParaRPr lang="en-IN"/>
          </a:p>
        </p:txBody>
      </p:sp>
      <p:sp>
        <p:nvSpPr>
          <p:cNvPr id="6" name="Footer Placeholder 5">
            <a:extLst>
              <a:ext uri="{FF2B5EF4-FFF2-40B4-BE49-F238E27FC236}">
                <a16:creationId xmlns:a16="http://schemas.microsoft.com/office/drawing/2014/main" id="{BB8B8A3D-58A0-4D58-BF1F-68B69459A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A5B28-F5B5-4CF5-A6BF-060B9656C659}"/>
              </a:ext>
            </a:extLst>
          </p:cNvPr>
          <p:cNvSpPr>
            <a:spLocks noGrp="1"/>
          </p:cNvSpPr>
          <p:nvPr>
            <p:ph type="sldNum" sz="quarter" idx="12"/>
          </p:nvPr>
        </p:nvSpPr>
        <p:spPr/>
        <p:txBody>
          <a:bodyPr/>
          <a:lstStyle/>
          <a:p>
            <a:fld id="{4CEF3B7E-F8CA-4321-A4D1-FCFFA4A1885D}" type="slidenum">
              <a:rPr lang="en-IN" smtClean="0"/>
              <a:t>‹#›</a:t>
            </a:fld>
            <a:endParaRPr lang="en-IN"/>
          </a:p>
        </p:txBody>
      </p:sp>
    </p:spTree>
    <p:extLst>
      <p:ext uri="{BB962C8B-B14F-4D97-AF65-F5344CB8AC3E}">
        <p14:creationId xmlns:p14="http://schemas.microsoft.com/office/powerpoint/2010/main" val="38648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58B82-A29C-47B9-AB7E-B48A6D65C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54BA7E-A839-4683-86EA-C9CFD82C7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3C8812-FE71-4AEA-BBAB-35B1A0F9B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A8FF0-2931-4313-B693-166238522FE7}" type="datetime1">
              <a:rPr lang="en-IN" smtClean="0"/>
              <a:t>31-03-2023</a:t>
            </a:fld>
            <a:endParaRPr lang="en-IN"/>
          </a:p>
        </p:txBody>
      </p:sp>
      <p:sp>
        <p:nvSpPr>
          <p:cNvPr id="5" name="Footer Placeholder 4">
            <a:extLst>
              <a:ext uri="{FF2B5EF4-FFF2-40B4-BE49-F238E27FC236}">
                <a16:creationId xmlns:a16="http://schemas.microsoft.com/office/drawing/2014/main" id="{4380CCA0-C682-4DF1-9A91-8E8B785FD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19A42C-2C55-45DF-B8C9-77A207568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F3B7E-F8CA-4321-A4D1-FCFFA4A1885D}" type="slidenum">
              <a:rPr lang="en-IN" smtClean="0"/>
              <a:t>‹#›</a:t>
            </a:fld>
            <a:endParaRPr lang="en-IN"/>
          </a:p>
        </p:txBody>
      </p:sp>
    </p:spTree>
    <p:extLst>
      <p:ext uri="{BB962C8B-B14F-4D97-AF65-F5344CB8AC3E}">
        <p14:creationId xmlns:p14="http://schemas.microsoft.com/office/powerpoint/2010/main" val="405227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jpg">
            <a:extLst>
              <a:ext uri="{FF2B5EF4-FFF2-40B4-BE49-F238E27FC236}">
                <a16:creationId xmlns:a16="http://schemas.microsoft.com/office/drawing/2014/main" id="{14CD41DA-D7CA-4285-A8DC-1DB5379F42EE}"/>
              </a:ext>
            </a:extLst>
          </p:cNvPr>
          <p:cNvPicPr/>
          <p:nvPr/>
        </p:nvPicPr>
        <p:blipFill>
          <a:blip r:embed="rId2"/>
          <a:srcRect/>
          <a:stretch>
            <a:fillRect/>
          </a:stretch>
        </p:blipFill>
        <p:spPr>
          <a:xfrm>
            <a:off x="5120529" y="922897"/>
            <a:ext cx="1378883" cy="1405477"/>
          </a:xfrm>
          <a:prstGeom prst="rect">
            <a:avLst/>
          </a:prstGeom>
          <a:ln/>
        </p:spPr>
      </p:pic>
      <p:sp>
        <p:nvSpPr>
          <p:cNvPr id="6" name="Rectangle 5">
            <a:extLst>
              <a:ext uri="{FF2B5EF4-FFF2-40B4-BE49-F238E27FC236}">
                <a16:creationId xmlns:a16="http://schemas.microsoft.com/office/drawing/2014/main" id="{FD4577EE-B6EC-4372-8F59-0BEFAD081016}"/>
              </a:ext>
            </a:extLst>
          </p:cNvPr>
          <p:cNvSpPr/>
          <p:nvPr/>
        </p:nvSpPr>
        <p:spPr>
          <a:xfrm>
            <a:off x="1259541" y="2328374"/>
            <a:ext cx="9421907" cy="3323987"/>
          </a:xfrm>
          <a:prstGeom prst="rect">
            <a:avLst/>
          </a:prstGeom>
        </p:spPr>
        <p:txBody>
          <a:bodyPr wrap="square">
            <a:spAutoFit/>
          </a:bodyPr>
          <a:lstStyle/>
          <a:p>
            <a:pPr algn="ctr"/>
            <a:r>
              <a:rPr lang="en-IN" dirty="0"/>
              <a:t> </a:t>
            </a:r>
            <a:r>
              <a:rPr lang="en-IN" sz="2400" b="1" dirty="0"/>
              <a:t>Seminar on Project Phase 2</a:t>
            </a:r>
          </a:p>
          <a:p>
            <a:r>
              <a:rPr lang="en-IN" sz="2400" b="1" dirty="0"/>
              <a:t>			        </a:t>
            </a:r>
            <a:r>
              <a:rPr lang="en-IN" b="1" dirty="0"/>
              <a:t>		</a:t>
            </a:r>
          </a:p>
          <a:p>
            <a:r>
              <a:rPr lang="en-IN" dirty="0"/>
              <a:t>			    	Presented by:</a:t>
            </a:r>
          </a:p>
          <a:p>
            <a:endParaRPr lang="en-IN" dirty="0"/>
          </a:p>
          <a:p>
            <a:r>
              <a:rPr lang="en-IN" b="1" dirty="0"/>
              <a:t>			</a:t>
            </a:r>
            <a:r>
              <a:rPr lang="en-IN" dirty="0"/>
              <a:t>Pavan Chikkodikar		2GI19CS089</a:t>
            </a:r>
          </a:p>
          <a:p>
            <a:r>
              <a:rPr lang="en-IN" dirty="0"/>
              <a:t>			</a:t>
            </a:r>
            <a:r>
              <a:rPr lang="en-IN" dirty="0" err="1"/>
              <a:t>Laxmikant</a:t>
            </a:r>
            <a:r>
              <a:rPr lang="en-IN" dirty="0"/>
              <a:t> </a:t>
            </a:r>
            <a:r>
              <a:rPr lang="en-IN" dirty="0" err="1"/>
              <a:t>Pujeri</a:t>
            </a:r>
            <a:r>
              <a:rPr lang="en-IN" dirty="0"/>
              <a:t>       	2GI19CS063</a:t>
            </a:r>
          </a:p>
          <a:p>
            <a:r>
              <a:rPr lang="en-IN" dirty="0"/>
              <a:t>			Narasimha </a:t>
            </a:r>
            <a:r>
              <a:rPr lang="en-IN" dirty="0" err="1"/>
              <a:t>Katti</a:t>
            </a:r>
            <a:r>
              <a:rPr lang="en-IN" dirty="0"/>
              <a:t>		2GI19CS079</a:t>
            </a:r>
          </a:p>
          <a:p>
            <a:r>
              <a:rPr lang="en-IN" dirty="0"/>
              <a:t>			Niranjan </a:t>
            </a:r>
            <a:r>
              <a:rPr lang="en-IN" dirty="0" err="1"/>
              <a:t>Baloji</a:t>
            </a:r>
            <a:r>
              <a:rPr lang="en-IN" dirty="0"/>
              <a:t>		2GI19CS083</a:t>
            </a:r>
          </a:p>
          <a:p>
            <a:endParaRPr lang="en-IN" dirty="0"/>
          </a:p>
          <a:p>
            <a:endParaRPr lang="en-IN" dirty="0"/>
          </a:p>
          <a:p>
            <a:r>
              <a:rPr lang="en-IN" dirty="0"/>
              <a:t>			       Guided By : Prof. Sagar </a:t>
            </a:r>
            <a:r>
              <a:rPr lang="en-IN" dirty="0" err="1"/>
              <a:t>Pujar</a:t>
            </a:r>
            <a:endParaRPr lang="en-IN" dirty="0"/>
          </a:p>
        </p:txBody>
      </p:sp>
      <p:sp>
        <p:nvSpPr>
          <p:cNvPr id="8" name="Title 7">
            <a:extLst>
              <a:ext uri="{FF2B5EF4-FFF2-40B4-BE49-F238E27FC236}">
                <a16:creationId xmlns:a16="http://schemas.microsoft.com/office/drawing/2014/main" id="{199B546E-CDBF-4A24-9212-9D22F59C2255}"/>
              </a:ext>
            </a:extLst>
          </p:cNvPr>
          <p:cNvSpPr>
            <a:spLocks noGrp="1"/>
          </p:cNvSpPr>
          <p:nvPr>
            <p:ph type="title"/>
          </p:nvPr>
        </p:nvSpPr>
        <p:spPr>
          <a:xfrm>
            <a:off x="712695" y="-96575"/>
            <a:ext cx="10515600" cy="1325563"/>
          </a:xfrm>
        </p:spPr>
        <p:txBody>
          <a:bodyPr>
            <a:normAutofit/>
          </a:bodyPr>
          <a:lstStyle/>
          <a:p>
            <a:pPr algn="ctr"/>
            <a:r>
              <a:rPr lang="en-IN" sz="4000" dirty="0"/>
              <a:t>  KLS </a:t>
            </a:r>
            <a:r>
              <a:rPr lang="en-IN" sz="4000" dirty="0" err="1"/>
              <a:t>Gogte</a:t>
            </a:r>
            <a:r>
              <a:rPr lang="en-IN" sz="4000" dirty="0"/>
              <a:t> Institute Of Technology, Belagavi</a:t>
            </a:r>
          </a:p>
        </p:txBody>
      </p:sp>
      <p:sp>
        <p:nvSpPr>
          <p:cNvPr id="9" name="Slide Number Placeholder 8">
            <a:extLst>
              <a:ext uri="{FF2B5EF4-FFF2-40B4-BE49-F238E27FC236}">
                <a16:creationId xmlns:a16="http://schemas.microsoft.com/office/drawing/2014/main" id="{57E89067-F6BA-473D-99EC-ECA8B769BB88}"/>
              </a:ext>
            </a:extLst>
          </p:cNvPr>
          <p:cNvSpPr>
            <a:spLocks noGrp="1"/>
          </p:cNvSpPr>
          <p:nvPr>
            <p:ph type="sldNum" sz="quarter" idx="12"/>
          </p:nvPr>
        </p:nvSpPr>
        <p:spPr/>
        <p:txBody>
          <a:bodyPr/>
          <a:lstStyle/>
          <a:p>
            <a:fld id="{4CEF3B7E-F8CA-4321-A4D1-FCFFA4A1885D}" type="slidenum">
              <a:rPr lang="en-IN" smtClean="0"/>
              <a:t>1</a:t>
            </a:fld>
            <a:endParaRPr lang="en-IN"/>
          </a:p>
        </p:txBody>
      </p:sp>
      <p:sp>
        <p:nvSpPr>
          <p:cNvPr id="13" name="Rectangle 12">
            <a:extLst>
              <a:ext uri="{FF2B5EF4-FFF2-40B4-BE49-F238E27FC236}">
                <a16:creationId xmlns:a16="http://schemas.microsoft.com/office/drawing/2014/main" id="{9E9BC2C6-0CF2-4705-A5BF-B98A4348A8A0}"/>
              </a:ext>
            </a:extLst>
          </p:cNvPr>
          <p:cNvSpPr/>
          <p:nvPr/>
        </p:nvSpPr>
        <p:spPr>
          <a:xfrm>
            <a:off x="206188" y="215153"/>
            <a:ext cx="11779624" cy="6436659"/>
          </a:xfrm>
          <a:prstGeom prst="rect">
            <a:avLst/>
          </a:prstGeom>
          <a:noFill/>
          <a:ln w="190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98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785F95-5F6A-42C5-9263-DC11DA168D47}"/>
              </a:ext>
            </a:extLst>
          </p:cNvPr>
          <p:cNvSpPr>
            <a:spLocks noGrp="1"/>
          </p:cNvSpPr>
          <p:nvPr>
            <p:ph type="title"/>
          </p:nvPr>
        </p:nvSpPr>
        <p:spPr/>
        <p:txBody>
          <a:bodyPr/>
          <a:lstStyle/>
          <a:p>
            <a:r>
              <a:rPr lang="en-IN" b="1" u="sng" dirty="0"/>
              <a:t>Problem Statement</a:t>
            </a:r>
          </a:p>
        </p:txBody>
      </p:sp>
      <p:sp>
        <p:nvSpPr>
          <p:cNvPr id="6" name="Content Placeholder 5">
            <a:extLst>
              <a:ext uri="{FF2B5EF4-FFF2-40B4-BE49-F238E27FC236}">
                <a16:creationId xmlns:a16="http://schemas.microsoft.com/office/drawing/2014/main" id="{525C90D9-2332-4A81-8BA2-167631CB2D37}"/>
              </a:ext>
            </a:extLst>
          </p:cNvPr>
          <p:cNvSpPr>
            <a:spLocks noGrp="1"/>
          </p:cNvSpPr>
          <p:nvPr>
            <p:ph idx="1"/>
          </p:nvPr>
        </p:nvSpPr>
        <p:spPr/>
        <p:txBody>
          <a:bodyPr/>
          <a:lstStyle/>
          <a:p>
            <a:pPr marL="0" indent="0">
              <a:buNone/>
            </a:pPr>
            <a:r>
              <a:rPr lang="en-US" dirty="0"/>
              <a:t>Crop Suitability and Weather Forecast Recommendation System Using Machine Learning Approach</a:t>
            </a:r>
            <a:endParaRPr lang="en-IN" dirty="0"/>
          </a:p>
        </p:txBody>
      </p:sp>
      <p:sp>
        <p:nvSpPr>
          <p:cNvPr id="7" name="Slide Number Placeholder 6">
            <a:extLst>
              <a:ext uri="{FF2B5EF4-FFF2-40B4-BE49-F238E27FC236}">
                <a16:creationId xmlns:a16="http://schemas.microsoft.com/office/drawing/2014/main" id="{C1DCE674-BF17-4D3B-892B-356A504DB767}"/>
              </a:ext>
            </a:extLst>
          </p:cNvPr>
          <p:cNvSpPr>
            <a:spLocks noGrp="1"/>
          </p:cNvSpPr>
          <p:nvPr>
            <p:ph type="sldNum" sz="quarter" idx="12"/>
          </p:nvPr>
        </p:nvSpPr>
        <p:spPr/>
        <p:txBody>
          <a:bodyPr/>
          <a:lstStyle/>
          <a:p>
            <a:fld id="{4CEF3B7E-F8CA-4321-A4D1-FCFFA4A1885D}" type="slidenum">
              <a:rPr lang="en-IN" smtClean="0"/>
              <a:t>2</a:t>
            </a:fld>
            <a:endParaRPr lang="en-IN"/>
          </a:p>
        </p:txBody>
      </p:sp>
    </p:spTree>
    <p:extLst>
      <p:ext uri="{BB962C8B-B14F-4D97-AF65-F5344CB8AC3E}">
        <p14:creationId xmlns:p14="http://schemas.microsoft.com/office/powerpoint/2010/main" val="126258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6016-37FA-473F-A90B-EC9EED45BC94}"/>
              </a:ext>
            </a:extLst>
          </p:cNvPr>
          <p:cNvSpPr>
            <a:spLocks noGrp="1"/>
          </p:cNvSpPr>
          <p:nvPr>
            <p:ph type="title"/>
          </p:nvPr>
        </p:nvSpPr>
        <p:spPr/>
        <p:txBody>
          <a:bodyPr/>
          <a:lstStyle/>
          <a:p>
            <a:r>
              <a:rPr lang="en-IN" b="1" u="sng" dirty="0"/>
              <a:t>Abstract</a:t>
            </a:r>
          </a:p>
        </p:txBody>
      </p:sp>
      <p:sp>
        <p:nvSpPr>
          <p:cNvPr id="3" name="Content Placeholder 2">
            <a:extLst>
              <a:ext uri="{FF2B5EF4-FFF2-40B4-BE49-F238E27FC236}">
                <a16:creationId xmlns:a16="http://schemas.microsoft.com/office/drawing/2014/main" id="{A51131BD-94CB-49FB-BA9A-E4B484EE659E}"/>
              </a:ext>
            </a:extLst>
          </p:cNvPr>
          <p:cNvSpPr>
            <a:spLocks noGrp="1"/>
          </p:cNvSpPr>
          <p:nvPr>
            <p:ph idx="1"/>
          </p:nvPr>
        </p:nvSpPr>
        <p:spPr>
          <a:xfrm>
            <a:off x="598503" y="1470517"/>
            <a:ext cx="10515600" cy="5022357"/>
          </a:xfrm>
        </p:spPr>
        <p:txBody>
          <a:bodyPr>
            <a:normAutofit fontScale="92500" lnSpcReduction="10000"/>
          </a:bodyPr>
          <a:lstStyle/>
          <a:p>
            <a:pPr algn="just"/>
            <a:r>
              <a:rPr lang="en-US" dirty="0"/>
              <a:t>This paper proposes a viable and user-friendly yield prediction system for the farmers. The proposed system provides connectivity to farmers via a web application.</a:t>
            </a:r>
          </a:p>
          <a:p>
            <a:pPr algn="just"/>
            <a:r>
              <a:rPr lang="en-US" dirty="0"/>
              <a:t> The user provides the area &amp; soil type as input. Machine learning algorithms allow choosing the most profitable crop list or predicting the crop yield for a user-selected crop. </a:t>
            </a:r>
          </a:p>
          <a:p>
            <a:pPr algn="just"/>
            <a:r>
              <a:rPr lang="en-US" dirty="0"/>
              <a:t>To predict the crop yield, selected Machine Learning algorithms such as Support Vector Machine (SVM), Artificial Neural Network (ANN), Random Forest (RF), Multivariate Linear Regression (MLR), and K-Nearest </a:t>
            </a:r>
            <a:r>
              <a:rPr lang="en-US" dirty="0" err="1"/>
              <a:t>Neighbour</a:t>
            </a:r>
            <a:r>
              <a:rPr lang="en-US" dirty="0"/>
              <a:t> (KNN) are used.</a:t>
            </a:r>
          </a:p>
          <a:p>
            <a:pPr algn="just"/>
            <a:r>
              <a:rPr lang="en-US" dirty="0"/>
              <a:t> Among them, the Random Forest showed the best results with 95% accuracy. Additionally, the system also suggests the best time to use the fertilizers to boost up the yield.</a:t>
            </a:r>
            <a:endParaRPr lang="en-IN" dirty="0"/>
          </a:p>
          <a:p>
            <a:pPr algn="just"/>
            <a:endParaRPr lang="en-IN" dirty="0"/>
          </a:p>
        </p:txBody>
      </p:sp>
      <p:sp>
        <p:nvSpPr>
          <p:cNvPr id="5" name="Slide Number Placeholder 4">
            <a:extLst>
              <a:ext uri="{FF2B5EF4-FFF2-40B4-BE49-F238E27FC236}">
                <a16:creationId xmlns:a16="http://schemas.microsoft.com/office/drawing/2014/main" id="{D1E06ECB-37AF-4CE9-A517-F75D98B6A60F}"/>
              </a:ext>
            </a:extLst>
          </p:cNvPr>
          <p:cNvSpPr>
            <a:spLocks noGrp="1"/>
          </p:cNvSpPr>
          <p:nvPr>
            <p:ph type="sldNum" sz="quarter" idx="12"/>
          </p:nvPr>
        </p:nvSpPr>
        <p:spPr/>
        <p:txBody>
          <a:bodyPr/>
          <a:lstStyle/>
          <a:p>
            <a:fld id="{4CEF3B7E-F8CA-4321-A4D1-FCFFA4A1885D}" type="slidenum">
              <a:rPr lang="en-IN" smtClean="0"/>
              <a:t>3</a:t>
            </a:fld>
            <a:endParaRPr lang="en-IN"/>
          </a:p>
        </p:txBody>
      </p:sp>
    </p:spTree>
    <p:extLst>
      <p:ext uri="{BB962C8B-B14F-4D97-AF65-F5344CB8AC3E}">
        <p14:creationId xmlns:p14="http://schemas.microsoft.com/office/powerpoint/2010/main" val="40909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D405-C5FF-9269-B971-B0BEE0CD9740}"/>
              </a:ext>
            </a:extLst>
          </p:cNvPr>
          <p:cNvSpPr>
            <a:spLocks noGrp="1"/>
          </p:cNvSpPr>
          <p:nvPr>
            <p:ph type="title"/>
          </p:nvPr>
        </p:nvSpPr>
        <p:spPr>
          <a:xfrm>
            <a:off x="607380" y="312459"/>
            <a:ext cx="8900604" cy="378381"/>
          </a:xfrm>
        </p:spPr>
        <p:txBody>
          <a:bodyPr>
            <a:noAutofit/>
          </a:bodyPr>
          <a:lstStyle/>
          <a:p>
            <a:r>
              <a:rPr lang="en-IN" sz="3200" b="1" dirty="0"/>
              <a:t>Flow Diagram</a:t>
            </a:r>
            <a:r>
              <a:rPr lang="en-IN" sz="3200" dirty="0"/>
              <a:t>:</a:t>
            </a:r>
          </a:p>
        </p:txBody>
      </p:sp>
      <p:pic>
        <p:nvPicPr>
          <p:cNvPr id="6" name="Content Placeholder 5">
            <a:extLst>
              <a:ext uri="{FF2B5EF4-FFF2-40B4-BE49-F238E27FC236}">
                <a16:creationId xmlns:a16="http://schemas.microsoft.com/office/drawing/2014/main" id="{CFC948AE-9A57-4FB5-8D0D-703964971B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961" y="621437"/>
            <a:ext cx="5663954" cy="6236563"/>
          </a:xfrm>
        </p:spPr>
      </p:pic>
      <p:sp>
        <p:nvSpPr>
          <p:cNvPr id="4" name="Slide Number Placeholder 3">
            <a:extLst>
              <a:ext uri="{FF2B5EF4-FFF2-40B4-BE49-F238E27FC236}">
                <a16:creationId xmlns:a16="http://schemas.microsoft.com/office/drawing/2014/main" id="{95EE08E0-FAF0-ECF2-256F-2A407507A2BC}"/>
              </a:ext>
            </a:extLst>
          </p:cNvPr>
          <p:cNvSpPr>
            <a:spLocks noGrp="1"/>
          </p:cNvSpPr>
          <p:nvPr>
            <p:ph type="sldNum" sz="quarter" idx="12"/>
          </p:nvPr>
        </p:nvSpPr>
        <p:spPr/>
        <p:txBody>
          <a:bodyPr/>
          <a:lstStyle/>
          <a:p>
            <a:fld id="{4CEF3B7E-F8CA-4321-A4D1-FCFFA4A1885D}" type="slidenum">
              <a:rPr lang="en-IN" smtClean="0"/>
              <a:t>4</a:t>
            </a:fld>
            <a:endParaRPr lang="en-IN"/>
          </a:p>
        </p:txBody>
      </p:sp>
      <p:sp>
        <p:nvSpPr>
          <p:cNvPr id="7" name="Rectangle 6">
            <a:extLst>
              <a:ext uri="{FF2B5EF4-FFF2-40B4-BE49-F238E27FC236}">
                <a16:creationId xmlns:a16="http://schemas.microsoft.com/office/drawing/2014/main" id="{732B7548-7E4E-041E-87F2-422267119494}"/>
              </a:ext>
            </a:extLst>
          </p:cNvPr>
          <p:cNvSpPr/>
          <p:nvPr/>
        </p:nvSpPr>
        <p:spPr>
          <a:xfrm>
            <a:off x="3258105" y="878889"/>
            <a:ext cx="5601810" cy="5477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349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6A08-ECD9-4378-BE10-A797736F7AA0}"/>
              </a:ext>
            </a:extLst>
          </p:cNvPr>
          <p:cNvSpPr>
            <a:spLocks noGrp="1"/>
          </p:cNvSpPr>
          <p:nvPr>
            <p:ph type="title"/>
          </p:nvPr>
        </p:nvSpPr>
        <p:spPr/>
        <p:txBody>
          <a:bodyPr/>
          <a:lstStyle/>
          <a:p>
            <a:r>
              <a:rPr lang="en-IN" b="1" u="sng" dirty="0"/>
              <a:t>Advantages of Proposed System:</a:t>
            </a:r>
            <a:endParaRPr lang="en-IN" dirty="0"/>
          </a:p>
        </p:txBody>
      </p:sp>
      <p:sp>
        <p:nvSpPr>
          <p:cNvPr id="3" name="Content Placeholder 2">
            <a:extLst>
              <a:ext uri="{FF2B5EF4-FFF2-40B4-BE49-F238E27FC236}">
                <a16:creationId xmlns:a16="http://schemas.microsoft.com/office/drawing/2014/main" id="{CA9221B9-AE88-457D-942C-CAC499119E2A}"/>
              </a:ext>
            </a:extLst>
          </p:cNvPr>
          <p:cNvSpPr>
            <a:spLocks noGrp="1"/>
          </p:cNvSpPr>
          <p:nvPr>
            <p:ph idx="1"/>
          </p:nvPr>
        </p:nvSpPr>
        <p:spPr/>
        <p:txBody>
          <a:bodyPr/>
          <a:lstStyle/>
          <a:p>
            <a:r>
              <a:rPr lang="en-US" dirty="0"/>
              <a:t>The proposed model predicts the crop yield for the data sets of the given region. Integrating agriculture and ML will contribute to more enhancements in the agriculture sector by increasing the yields and optimizing the resources involved. The data from previous years are the key elements in forecasting current performance.</a:t>
            </a:r>
          </a:p>
          <a:p>
            <a:r>
              <a:rPr lang="en-US" dirty="0"/>
              <a:t>The proposed system uses recommender system to suggest the right time for using fertilizers.</a:t>
            </a:r>
          </a:p>
          <a:p>
            <a:r>
              <a:rPr lang="en-US" dirty="0"/>
              <a:t>The methods in the proposed system includes increasing the yield of crops, real-time analysis of crops, selecting efficient parameters, making smarter decisions and getting better yield.</a:t>
            </a:r>
          </a:p>
          <a:p>
            <a:pPr marL="0" indent="0">
              <a:buNone/>
            </a:pPr>
            <a:endParaRPr lang="en-IN" dirty="0"/>
          </a:p>
        </p:txBody>
      </p:sp>
      <p:sp>
        <p:nvSpPr>
          <p:cNvPr id="4" name="Slide Number Placeholder 3">
            <a:extLst>
              <a:ext uri="{FF2B5EF4-FFF2-40B4-BE49-F238E27FC236}">
                <a16:creationId xmlns:a16="http://schemas.microsoft.com/office/drawing/2014/main" id="{9A167DA8-01A9-4102-98FA-0165E0EB5826}"/>
              </a:ext>
            </a:extLst>
          </p:cNvPr>
          <p:cNvSpPr>
            <a:spLocks noGrp="1"/>
          </p:cNvSpPr>
          <p:nvPr>
            <p:ph type="sldNum" sz="quarter" idx="12"/>
          </p:nvPr>
        </p:nvSpPr>
        <p:spPr/>
        <p:txBody>
          <a:bodyPr/>
          <a:lstStyle/>
          <a:p>
            <a:fld id="{4CEF3B7E-F8CA-4321-A4D1-FCFFA4A1885D}" type="slidenum">
              <a:rPr lang="en-IN" smtClean="0"/>
              <a:t>5</a:t>
            </a:fld>
            <a:endParaRPr lang="en-IN"/>
          </a:p>
        </p:txBody>
      </p:sp>
    </p:spTree>
    <p:extLst>
      <p:ext uri="{BB962C8B-B14F-4D97-AF65-F5344CB8AC3E}">
        <p14:creationId xmlns:p14="http://schemas.microsoft.com/office/powerpoint/2010/main" val="24784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A9055-3352-419B-BD5A-72B823DDE418}"/>
              </a:ext>
            </a:extLst>
          </p:cNvPr>
          <p:cNvSpPr>
            <a:spLocks noGrp="1"/>
          </p:cNvSpPr>
          <p:nvPr>
            <p:ph type="sldNum" sz="quarter" idx="12"/>
          </p:nvPr>
        </p:nvSpPr>
        <p:spPr/>
        <p:txBody>
          <a:bodyPr/>
          <a:lstStyle/>
          <a:p>
            <a:fld id="{4CEF3B7E-F8CA-4321-A4D1-FCFFA4A1885D}" type="slidenum">
              <a:rPr lang="en-IN" smtClean="0"/>
              <a:t>6</a:t>
            </a:fld>
            <a:endParaRPr lang="en-IN"/>
          </a:p>
        </p:txBody>
      </p:sp>
      <p:pic>
        <p:nvPicPr>
          <p:cNvPr id="3" name="Picture 2">
            <a:extLst>
              <a:ext uri="{FF2B5EF4-FFF2-40B4-BE49-F238E27FC236}">
                <a16:creationId xmlns:a16="http://schemas.microsoft.com/office/drawing/2014/main" id="{598BE7C0-0AD8-4CAE-90FA-23BC0A6F5777}"/>
              </a:ext>
            </a:extLst>
          </p:cNvPr>
          <p:cNvPicPr>
            <a:picLocks noChangeAspect="1"/>
          </p:cNvPicPr>
          <p:nvPr/>
        </p:nvPicPr>
        <p:blipFill>
          <a:blip r:embed="rId2"/>
          <a:stretch>
            <a:fillRect/>
          </a:stretch>
        </p:blipFill>
        <p:spPr>
          <a:xfrm>
            <a:off x="6436659" y="216279"/>
            <a:ext cx="5477436" cy="3477233"/>
          </a:xfrm>
          <a:prstGeom prst="rect">
            <a:avLst/>
          </a:prstGeom>
        </p:spPr>
      </p:pic>
      <p:pic>
        <p:nvPicPr>
          <p:cNvPr id="4" name="Picture 3" descr="C:\Users\jpinf\Desktop\screen shots\Screenshot 2021-10-20 at 13-40-10 crop prediction.png">
            <a:extLst>
              <a:ext uri="{FF2B5EF4-FFF2-40B4-BE49-F238E27FC236}">
                <a16:creationId xmlns:a16="http://schemas.microsoft.com/office/drawing/2014/main" id="{4297107D-93C9-417E-9F4D-1A5753AD929E}"/>
              </a:ext>
            </a:extLst>
          </p:cNvPr>
          <p:cNvPicPr/>
          <p:nvPr/>
        </p:nvPicPr>
        <p:blipFill>
          <a:blip r:embed="rId3" cstate="print"/>
          <a:srcRect/>
          <a:stretch>
            <a:fillRect/>
          </a:stretch>
        </p:blipFill>
        <p:spPr bwMode="auto">
          <a:xfrm>
            <a:off x="277905" y="86902"/>
            <a:ext cx="5818095" cy="3516911"/>
          </a:xfrm>
          <a:prstGeom prst="rect">
            <a:avLst/>
          </a:prstGeom>
          <a:noFill/>
          <a:ln w="9525">
            <a:noFill/>
            <a:miter lim="800000"/>
            <a:headEnd/>
            <a:tailEnd/>
          </a:ln>
        </p:spPr>
      </p:pic>
      <p:pic>
        <p:nvPicPr>
          <p:cNvPr id="5" name="Picture 4" descr="C:\Users\jpinf\Desktop\screen shots\Screenshot 2021-10-20 at 13-40-17 Login.png">
            <a:extLst>
              <a:ext uri="{FF2B5EF4-FFF2-40B4-BE49-F238E27FC236}">
                <a16:creationId xmlns:a16="http://schemas.microsoft.com/office/drawing/2014/main" id="{CB6461D2-B642-4E5D-9834-502B5D8AF31F}"/>
              </a:ext>
            </a:extLst>
          </p:cNvPr>
          <p:cNvPicPr/>
          <p:nvPr/>
        </p:nvPicPr>
        <p:blipFill>
          <a:blip r:embed="rId4" cstate="print"/>
          <a:srcRect/>
          <a:stretch>
            <a:fillRect/>
          </a:stretch>
        </p:blipFill>
        <p:spPr bwMode="auto">
          <a:xfrm>
            <a:off x="277905" y="3603813"/>
            <a:ext cx="5818094" cy="3095569"/>
          </a:xfrm>
          <a:prstGeom prst="rect">
            <a:avLst/>
          </a:prstGeom>
          <a:noFill/>
          <a:ln w="9525">
            <a:noFill/>
            <a:miter lim="800000"/>
            <a:headEnd/>
            <a:tailEnd/>
          </a:ln>
        </p:spPr>
      </p:pic>
      <p:pic>
        <p:nvPicPr>
          <p:cNvPr id="7" name="Picture 6">
            <a:extLst>
              <a:ext uri="{FF2B5EF4-FFF2-40B4-BE49-F238E27FC236}">
                <a16:creationId xmlns:a16="http://schemas.microsoft.com/office/drawing/2014/main" id="{48CFAAAD-5390-492C-B51D-7B019DEABE37}"/>
              </a:ext>
            </a:extLst>
          </p:cNvPr>
          <p:cNvPicPr>
            <a:picLocks noChangeAspect="1"/>
          </p:cNvPicPr>
          <p:nvPr/>
        </p:nvPicPr>
        <p:blipFill>
          <a:blip r:embed="rId5"/>
          <a:stretch>
            <a:fillRect/>
          </a:stretch>
        </p:blipFill>
        <p:spPr>
          <a:xfrm>
            <a:off x="6230471" y="3704344"/>
            <a:ext cx="5961530" cy="3017131"/>
          </a:xfrm>
          <a:prstGeom prst="rect">
            <a:avLst/>
          </a:prstGeom>
        </p:spPr>
      </p:pic>
    </p:spTree>
    <p:extLst>
      <p:ext uri="{BB962C8B-B14F-4D97-AF65-F5344CB8AC3E}">
        <p14:creationId xmlns:p14="http://schemas.microsoft.com/office/powerpoint/2010/main" val="211200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09378-0F17-4930-9CC2-438C18ED4DE3}"/>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4D76E6EA-6F04-4F3B-B91C-83B68ABEA3E6}"/>
              </a:ext>
            </a:extLst>
          </p:cNvPr>
          <p:cNvSpPr>
            <a:spLocks noGrp="1"/>
          </p:cNvSpPr>
          <p:nvPr>
            <p:ph idx="1"/>
          </p:nvPr>
        </p:nvSpPr>
        <p:spPr/>
        <p:txBody>
          <a:bodyPr>
            <a:normAutofit/>
          </a:bodyPr>
          <a:lstStyle/>
          <a:p>
            <a:pPr marL="0" indent="0">
              <a:buNone/>
            </a:pPr>
            <a:r>
              <a:rPr lang="en-US" dirty="0"/>
              <a:t>As our farmers presently are not using technology in their farming practices, they are lagging behind in their farming approaches. Hence, we have made this project so as to encourage farmers to use the current technology instead of relying on old methods. Growing a crop requires a lot of knowledge and insight into many things such as the contents of soil, temperature, pH of soil etc. and hence it would make sense for the farmer to adopt to newer technologies as it would make his life easier. Using machine learning algorithms, we predicted an accuracy of 98% of predicting the right crop to grow and if the farmer adopts to this technology which would not only make his life easier but also help him in making decisions that do not exploit the environment.</a:t>
            </a:r>
            <a:endParaRPr lang="en-IN" dirty="0"/>
          </a:p>
        </p:txBody>
      </p:sp>
      <p:sp>
        <p:nvSpPr>
          <p:cNvPr id="5" name="Slide Number Placeholder 4">
            <a:extLst>
              <a:ext uri="{FF2B5EF4-FFF2-40B4-BE49-F238E27FC236}">
                <a16:creationId xmlns:a16="http://schemas.microsoft.com/office/drawing/2014/main" id="{C00E1B27-4467-4E80-A787-A91E7D98AC66}"/>
              </a:ext>
            </a:extLst>
          </p:cNvPr>
          <p:cNvSpPr>
            <a:spLocks noGrp="1"/>
          </p:cNvSpPr>
          <p:nvPr>
            <p:ph type="sldNum" sz="quarter" idx="12"/>
          </p:nvPr>
        </p:nvSpPr>
        <p:spPr/>
        <p:txBody>
          <a:bodyPr/>
          <a:lstStyle/>
          <a:p>
            <a:fld id="{4CEF3B7E-F8CA-4321-A4D1-FCFFA4A1885D}" type="slidenum">
              <a:rPr lang="en-IN" smtClean="0"/>
              <a:t>7</a:t>
            </a:fld>
            <a:endParaRPr lang="en-IN"/>
          </a:p>
        </p:txBody>
      </p:sp>
    </p:spTree>
    <p:extLst>
      <p:ext uri="{BB962C8B-B14F-4D97-AF65-F5344CB8AC3E}">
        <p14:creationId xmlns:p14="http://schemas.microsoft.com/office/powerpoint/2010/main" val="119815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A0A4-CC47-4C9A-95DE-AC585C2D3F81}"/>
              </a:ext>
            </a:extLst>
          </p:cNvPr>
          <p:cNvSpPr>
            <a:spLocks noGrp="1"/>
          </p:cNvSpPr>
          <p:nvPr>
            <p:ph type="title"/>
          </p:nvPr>
        </p:nvSpPr>
        <p:spPr/>
        <p:txBody>
          <a:bodyPr/>
          <a:lstStyle/>
          <a:p>
            <a:r>
              <a:rPr lang="en-IN" b="1" u="sng" dirty="0"/>
              <a:t>References:</a:t>
            </a:r>
            <a:br>
              <a:rPr lang="en-IN" dirty="0"/>
            </a:br>
            <a:endParaRPr lang="en-IN" dirty="0"/>
          </a:p>
        </p:txBody>
      </p:sp>
      <p:sp>
        <p:nvSpPr>
          <p:cNvPr id="3" name="Content Placeholder 2">
            <a:extLst>
              <a:ext uri="{FF2B5EF4-FFF2-40B4-BE49-F238E27FC236}">
                <a16:creationId xmlns:a16="http://schemas.microsoft.com/office/drawing/2014/main" id="{3EF53DBD-27D0-4C5D-926C-A06A5069E01C}"/>
              </a:ext>
            </a:extLst>
          </p:cNvPr>
          <p:cNvSpPr>
            <a:spLocks noGrp="1"/>
          </p:cNvSpPr>
          <p:nvPr>
            <p:ph idx="1"/>
          </p:nvPr>
        </p:nvSpPr>
        <p:spPr/>
        <p:txBody>
          <a:bodyPr/>
          <a:lstStyle/>
          <a:p>
            <a:r>
              <a:rPr lang="en-IN" dirty="0"/>
              <a:t>SHILPA MANGESH PANDE, DR. PREM KUMAR RAMESH, ANMOL, B.R AISHWARYA, KARUNA ROHILLA, KUMAR SHAURYA, “Crop Recommender System Using Machine Learning Approach”, IEEE Conference 2021.</a:t>
            </a:r>
          </a:p>
          <a:p>
            <a:r>
              <a:rPr lang="en-IN" dirty="0"/>
              <a:t>Archana </a:t>
            </a:r>
            <a:r>
              <a:rPr lang="en-IN" dirty="0" err="1"/>
              <a:t>Chougule</a:t>
            </a:r>
            <a:r>
              <a:rPr lang="en-IN" dirty="0"/>
              <a:t>, Vijay Kumar Jha and </a:t>
            </a:r>
            <a:r>
              <a:rPr lang="en-IN" dirty="0" err="1"/>
              <a:t>Debajyoti</a:t>
            </a:r>
            <a:r>
              <a:rPr lang="en-IN" dirty="0"/>
              <a:t> Mukhopadhyay “Crop Suitability and Fertilizers Recommendation using Data Mining Techniques” Springer Nature Singapore Pte Ltd. 2019 </a:t>
            </a:r>
          </a:p>
        </p:txBody>
      </p:sp>
      <p:sp>
        <p:nvSpPr>
          <p:cNvPr id="5" name="Slide Number Placeholder 4">
            <a:extLst>
              <a:ext uri="{FF2B5EF4-FFF2-40B4-BE49-F238E27FC236}">
                <a16:creationId xmlns:a16="http://schemas.microsoft.com/office/drawing/2014/main" id="{641F0E83-04BF-4F6A-97A2-1908014E24BF}"/>
              </a:ext>
            </a:extLst>
          </p:cNvPr>
          <p:cNvSpPr>
            <a:spLocks noGrp="1"/>
          </p:cNvSpPr>
          <p:nvPr>
            <p:ph type="sldNum" sz="quarter" idx="12"/>
          </p:nvPr>
        </p:nvSpPr>
        <p:spPr/>
        <p:txBody>
          <a:bodyPr/>
          <a:lstStyle/>
          <a:p>
            <a:fld id="{4CEF3B7E-F8CA-4321-A4D1-FCFFA4A1885D}" type="slidenum">
              <a:rPr lang="en-IN" smtClean="0"/>
              <a:t>8</a:t>
            </a:fld>
            <a:endParaRPr lang="en-IN"/>
          </a:p>
        </p:txBody>
      </p:sp>
    </p:spTree>
    <p:extLst>
      <p:ext uri="{BB962C8B-B14F-4D97-AF65-F5344CB8AC3E}">
        <p14:creationId xmlns:p14="http://schemas.microsoft.com/office/powerpoint/2010/main" val="293343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FCFD35-818A-43FE-9CF5-72839F9526F9}"/>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rPr>
              <a:t>Thank You</a:t>
            </a:r>
          </a:p>
        </p:txBody>
      </p:sp>
      <p:sp>
        <p:nvSpPr>
          <p:cNvPr id="8" name="Subtitle 7">
            <a:extLst>
              <a:ext uri="{FF2B5EF4-FFF2-40B4-BE49-F238E27FC236}">
                <a16:creationId xmlns:a16="http://schemas.microsoft.com/office/drawing/2014/main" id="{5B410753-17A7-4D9E-B12E-D206123FF760}"/>
              </a:ext>
            </a:extLst>
          </p:cNvPr>
          <p:cNvSpPr>
            <a:spLocks noGrp="1"/>
          </p:cNvSpPr>
          <p:nvPr>
            <p:ph type="subTitle" idx="1"/>
          </p:nvPr>
        </p:nvSpPr>
        <p:spPr/>
        <p:txBody>
          <a:bodyPr/>
          <a:lstStyle/>
          <a:p>
            <a:endParaRPr lang="en-IN"/>
          </a:p>
        </p:txBody>
      </p:sp>
      <p:sp>
        <p:nvSpPr>
          <p:cNvPr id="5" name="Slide Number Placeholder 4">
            <a:extLst>
              <a:ext uri="{FF2B5EF4-FFF2-40B4-BE49-F238E27FC236}">
                <a16:creationId xmlns:a16="http://schemas.microsoft.com/office/drawing/2014/main" id="{641F0E83-04BF-4F6A-97A2-1908014E24BF}"/>
              </a:ext>
            </a:extLst>
          </p:cNvPr>
          <p:cNvSpPr>
            <a:spLocks noGrp="1"/>
          </p:cNvSpPr>
          <p:nvPr>
            <p:ph type="sldNum" sz="quarter" idx="12"/>
          </p:nvPr>
        </p:nvSpPr>
        <p:spPr/>
        <p:txBody>
          <a:bodyPr/>
          <a:lstStyle/>
          <a:p>
            <a:fld id="{4CEF3B7E-F8CA-4321-A4D1-FCFFA4A1885D}" type="slidenum">
              <a:rPr lang="en-IN" smtClean="0"/>
              <a:t>9</a:t>
            </a:fld>
            <a:endParaRPr lang="en-IN"/>
          </a:p>
        </p:txBody>
      </p:sp>
    </p:spTree>
    <p:extLst>
      <p:ext uri="{BB962C8B-B14F-4D97-AF65-F5344CB8AC3E}">
        <p14:creationId xmlns:p14="http://schemas.microsoft.com/office/powerpoint/2010/main" val="321374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TotalTime>
  <Words>550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KLS Gogte Institute Of Technology, Belagavi</vt:lpstr>
      <vt:lpstr>Problem Statement</vt:lpstr>
      <vt:lpstr>Abstract</vt:lpstr>
      <vt:lpstr>Flow Diagram:</vt:lpstr>
      <vt:lpstr>Advantages of Proposed System:</vt:lpstr>
      <vt:lpstr>PowerPoint Presentation</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dc:creator>
  <cp:lastModifiedBy>pavan</cp:lastModifiedBy>
  <cp:revision>64</cp:revision>
  <dcterms:created xsi:type="dcterms:W3CDTF">2022-12-12T11:23:35Z</dcterms:created>
  <dcterms:modified xsi:type="dcterms:W3CDTF">2023-03-31T07:34:40Z</dcterms:modified>
</cp:coreProperties>
</file>