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70" r:id="rId6"/>
    <p:sldId id="260" r:id="rId7"/>
    <p:sldId id="261" r:id="rId8"/>
    <p:sldId id="267" r:id="rId9"/>
    <p:sldId id="268" r:id="rId10"/>
    <p:sldId id="262" r:id="rId11"/>
    <p:sldId id="265" r:id="rId12"/>
    <p:sldId id="266"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A161D6-CD3F-4D4E-94FD-4BD9A3823795}" type="datetimeFigureOut">
              <a:rPr lang="en-IN" smtClean="0"/>
              <a:t>13-12-2022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F4B78A-B0A3-4D78-B0EB-85F01EA6B973}" type="slidenum">
              <a:rPr lang="en-IN" smtClean="0"/>
              <a:t>‹#›</a:t>
            </a:fld>
            <a:endParaRPr lang="en-IN"/>
          </a:p>
        </p:txBody>
      </p:sp>
    </p:spTree>
    <p:extLst>
      <p:ext uri="{BB962C8B-B14F-4D97-AF65-F5344CB8AC3E}">
        <p14:creationId xmlns:p14="http://schemas.microsoft.com/office/powerpoint/2010/main" val="1276174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4C27A-398A-49D7-80C2-9181AC574F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94B8A2B-A6C3-4CA0-97C1-0365436D57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81E8BFD-D49A-4678-BD6A-B6B163719C62}"/>
              </a:ext>
            </a:extLst>
          </p:cNvPr>
          <p:cNvSpPr>
            <a:spLocks noGrp="1"/>
          </p:cNvSpPr>
          <p:nvPr>
            <p:ph type="dt" sz="half" idx="10"/>
          </p:nvPr>
        </p:nvSpPr>
        <p:spPr/>
        <p:txBody>
          <a:bodyPr/>
          <a:lstStyle/>
          <a:p>
            <a:fld id="{A3910C3D-E9A8-4C09-9CCC-6DB6EF49C4AD}" type="datetime1">
              <a:rPr lang="en-IN" smtClean="0"/>
              <a:t>13-12-2022</a:t>
            </a:fld>
            <a:endParaRPr lang="en-IN"/>
          </a:p>
        </p:txBody>
      </p:sp>
      <p:sp>
        <p:nvSpPr>
          <p:cNvPr id="5" name="Footer Placeholder 4">
            <a:extLst>
              <a:ext uri="{FF2B5EF4-FFF2-40B4-BE49-F238E27FC236}">
                <a16:creationId xmlns:a16="http://schemas.microsoft.com/office/drawing/2014/main" id="{54F9055A-A81E-4FEB-B4DD-15919EBFE9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33A62C-6B8B-46C1-B8C1-474C9BAC5DA6}"/>
              </a:ext>
            </a:extLst>
          </p:cNvPr>
          <p:cNvSpPr>
            <a:spLocks noGrp="1"/>
          </p:cNvSpPr>
          <p:nvPr>
            <p:ph type="sldNum" sz="quarter" idx="12"/>
          </p:nvPr>
        </p:nvSpPr>
        <p:spPr/>
        <p:txBody>
          <a:bodyPr/>
          <a:lstStyle/>
          <a:p>
            <a:fld id="{4CEF3B7E-F8CA-4321-A4D1-FCFFA4A1885D}" type="slidenum">
              <a:rPr lang="en-IN" smtClean="0"/>
              <a:t>‹#›</a:t>
            </a:fld>
            <a:endParaRPr lang="en-IN"/>
          </a:p>
        </p:txBody>
      </p:sp>
    </p:spTree>
    <p:extLst>
      <p:ext uri="{BB962C8B-B14F-4D97-AF65-F5344CB8AC3E}">
        <p14:creationId xmlns:p14="http://schemas.microsoft.com/office/powerpoint/2010/main" val="982872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31B4-79B9-4015-8B54-8FD7243359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A33F5E-CCEF-4634-ABB9-932CFA3A466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8E8C13-7246-4F9F-8129-777E18AF3F55}"/>
              </a:ext>
            </a:extLst>
          </p:cNvPr>
          <p:cNvSpPr>
            <a:spLocks noGrp="1"/>
          </p:cNvSpPr>
          <p:nvPr>
            <p:ph type="dt" sz="half" idx="10"/>
          </p:nvPr>
        </p:nvSpPr>
        <p:spPr/>
        <p:txBody>
          <a:bodyPr/>
          <a:lstStyle/>
          <a:p>
            <a:fld id="{562190D7-4C49-4E54-ABED-F5801F8D11FF}" type="datetime1">
              <a:rPr lang="en-IN" smtClean="0"/>
              <a:t>13-12-2022</a:t>
            </a:fld>
            <a:endParaRPr lang="en-IN"/>
          </a:p>
        </p:txBody>
      </p:sp>
      <p:sp>
        <p:nvSpPr>
          <p:cNvPr id="5" name="Footer Placeholder 4">
            <a:extLst>
              <a:ext uri="{FF2B5EF4-FFF2-40B4-BE49-F238E27FC236}">
                <a16:creationId xmlns:a16="http://schemas.microsoft.com/office/drawing/2014/main" id="{77297BBB-1343-4C7C-B1E8-FC8589AF60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83E0BB-1FB3-4F13-8406-7F42F8D4344E}"/>
              </a:ext>
            </a:extLst>
          </p:cNvPr>
          <p:cNvSpPr>
            <a:spLocks noGrp="1"/>
          </p:cNvSpPr>
          <p:nvPr>
            <p:ph type="sldNum" sz="quarter" idx="12"/>
          </p:nvPr>
        </p:nvSpPr>
        <p:spPr/>
        <p:txBody>
          <a:bodyPr/>
          <a:lstStyle/>
          <a:p>
            <a:fld id="{4CEF3B7E-F8CA-4321-A4D1-FCFFA4A1885D}" type="slidenum">
              <a:rPr lang="en-IN" smtClean="0"/>
              <a:t>‹#›</a:t>
            </a:fld>
            <a:endParaRPr lang="en-IN"/>
          </a:p>
        </p:txBody>
      </p:sp>
    </p:spTree>
    <p:extLst>
      <p:ext uri="{BB962C8B-B14F-4D97-AF65-F5344CB8AC3E}">
        <p14:creationId xmlns:p14="http://schemas.microsoft.com/office/powerpoint/2010/main" val="3581497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6B24EC-9494-43FE-85A1-3E4BC2F6DA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9068C5-853B-487A-9EC4-DD03313CC9F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75D6AA-90FC-4DB0-9329-F361504CF27B}"/>
              </a:ext>
            </a:extLst>
          </p:cNvPr>
          <p:cNvSpPr>
            <a:spLocks noGrp="1"/>
          </p:cNvSpPr>
          <p:nvPr>
            <p:ph type="dt" sz="half" idx="10"/>
          </p:nvPr>
        </p:nvSpPr>
        <p:spPr/>
        <p:txBody>
          <a:bodyPr/>
          <a:lstStyle/>
          <a:p>
            <a:fld id="{9EFE0CB7-D2F3-46D6-A5D3-FD27E7BF559B}" type="datetime1">
              <a:rPr lang="en-IN" smtClean="0"/>
              <a:t>13-12-2022</a:t>
            </a:fld>
            <a:endParaRPr lang="en-IN"/>
          </a:p>
        </p:txBody>
      </p:sp>
      <p:sp>
        <p:nvSpPr>
          <p:cNvPr id="5" name="Footer Placeholder 4">
            <a:extLst>
              <a:ext uri="{FF2B5EF4-FFF2-40B4-BE49-F238E27FC236}">
                <a16:creationId xmlns:a16="http://schemas.microsoft.com/office/drawing/2014/main" id="{D04F6FEC-F1F2-475C-81B7-E37D87EBBD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989055-678C-407B-8101-1B1BE4563B66}"/>
              </a:ext>
            </a:extLst>
          </p:cNvPr>
          <p:cNvSpPr>
            <a:spLocks noGrp="1"/>
          </p:cNvSpPr>
          <p:nvPr>
            <p:ph type="sldNum" sz="quarter" idx="12"/>
          </p:nvPr>
        </p:nvSpPr>
        <p:spPr/>
        <p:txBody>
          <a:bodyPr/>
          <a:lstStyle/>
          <a:p>
            <a:fld id="{4CEF3B7E-F8CA-4321-A4D1-FCFFA4A1885D}" type="slidenum">
              <a:rPr lang="en-IN" smtClean="0"/>
              <a:t>‹#›</a:t>
            </a:fld>
            <a:endParaRPr lang="en-IN"/>
          </a:p>
        </p:txBody>
      </p:sp>
    </p:spTree>
    <p:extLst>
      <p:ext uri="{BB962C8B-B14F-4D97-AF65-F5344CB8AC3E}">
        <p14:creationId xmlns:p14="http://schemas.microsoft.com/office/powerpoint/2010/main" val="2939571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F67A6-BC51-45AE-AC39-12A89CEB9D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A7C74B-C29D-47D1-8B2E-CBBEE4B19DD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77CAC6-CE3F-4474-B802-6C5D60BB4B7F}"/>
              </a:ext>
            </a:extLst>
          </p:cNvPr>
          <p:cNvSpPr>
            <a:spLocks noGrp="1"/>
          </p:cNvSpPr>
          <p:nvPr>
            <p:ph type="dt" sz="half" idx="10"/>
          </p:nvPr>
        </p:nvSpPr>
        <p:spPr/>
        <p:txBody>
          <a:bodyPr/>
          <a:lstStyle/>
          <a:p>
            <a:fld id="{B7740304-AC28-4668-B486-941EEF71A7AC}" type="datetime1">
              <a:rPr lang="en-IN" smtClean="0"/>
              <a:t>13-12-2022</a:t>
            </a:fld>
            <a:endParaRPr lang="en-IN"/>
          </a:p>
        </p:txBody>
      </p:sp>
      <p:sp>
        <p:nvSpPr>
          <p:cNvPr id="5" name="Footer Placeholder 4">
            <a:extLst>
              <a:ext uri="{FF2B5EF4-FFF2-40B4-BE49-F238E27FC236}">
                <a16:creationId xmlns:a16="http://schemas.microsoft.com/office/drawing/2014/main" id="{97E9012D-95B9-4020-A8D6-D0342F42DE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AC187F-82F1-448C-9B91-C4FDE266B130}"/>
              </a:ext>
            </a:extLst>
          </p:cNvPr>
          <p:cNvSpPr>
            <a:spLocks noGrp="1"/>
          </p:cNvSpPr>
          <p:nvPr>
            <p:ph type="sldNum" sz="quarter" idx="12"/>
          </p:nvPr>
        </p:nvSpPr>
        <p:spPr/>
        <p:txBody>
          <a:bodyPr/>
          <a:lstStyle/>
          <a:p>
            <a:fld id="{4CEF3B7E-F8CA-4321-A4D1-FCFFA4A1885D}" type="slidenum">
              <a:rPr lang="en-IN" smtClean="0"/>
              <a:t>‹#›</a:t>
            </a:fld>
            <a:endParaRPr lang="en-IN"/>
          </a:p>
        </p:txBody>
      </p:sp>
    </p:spTree>
    <p:extLst>
      <p:ext uri="{BB962C8B-B14F-4D97-AF65-F5344CB8AC3E}">
        <p14:creationId xmlns:p14="http://schemas.microsoft.com/office/powerpoint/2010/main" val="3915420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BD199-0B47-4E57-B3FE-0FA3CE2E4C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8EB83B9-D505-482F-85F7-4495C091AE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B90DE9-490A-4C37-9999-A902BECDAD60}"/>
              </a:ext>
            </a:extLst>
          </p:cNvPr>
          <p:cNvSpPr>
            <a:spLocks noGrp="1"/>
          </p:cNvSpPr>
          <p:nvPr>
            <p:ph type="dt" sz="half" idx="10"/>
          </p:nvPr>
        </p:nvSpPr>
        <p:spPr/>
        <p:txBody>
          <a:bodyPr/>
          <a:lstStyle/>
          <a:p>
            <a:fld id="{E165F590-D316-4C46-B699-9A0FC64D022C}" type="datetime1">
              <a:rPr lang="en-IN" smtClean="0"/>
              <a:t>13-12-2022</a:t>
            </a:fld>
            <a:endParaRPr lang="en-IN"/>
          </a:p>
        </p:txBody>
      </p:sp>
      <p:sp>
        <p:nvSpPr>
          <p:cNvPr id="5" name="Footer Placeholder 4">
            <a:extLst>
              <a:ext uri="{FF2B5EF4-FFF2-40B4-BE49-F238E27FC236}">
                <a16:creationId xmlns:a16="http://schemas.microsoft.com/office/drawing/2014/main" id="{B91367BF-68F3-4B05-B4DC-CC655433B2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F3FF16-A3FE-43E0-BE42-197EF5950C13}"/>
              </a:ext>
            </a:extLst>
          </p:cNvPr>
          <p:cNvSpPr>
            <a:spLocks noGrp="1"/>
          </p:cNvSpPr>
          <p:nvPr>
            <p:ph type="sldNum" sz="quarter" idx="12"/>
          </p:nvPr>
        </p:nvSpPr>
        <p:spPr/>
        <p:txBody>
          <a:bodyPr/>
          <a:lstStyle/>
          <a:p>
            <a:fld id="{4CEF3B7E-F8CA-4321-A4D1-FCFFA4A1885D}" type="slidenum">
              <a:rPr lang="en-IN" smtClean="0"/>
              <a:t>‹#›</a:t>
            </a:fld>
            <a:endParaRPr lang="en-IN"/>
          </a:p>
        </p:txBody>
      </p:sp>
    </p:spTree>
    <p:extLst>
      <p:ext uri="{BB962C8B-B14F-4D97-AF65-F5344CB8AC3E}">
        <p14:creationId xmlns:p14="http://schemas.microsoft.com/office/powerpoint/2010/main" val="2841570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E0BE-B758-4A7C-BE02-E940D13A70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A8D394-845A-4CD9-A017-74EA0348B22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7C9CA90-EE90-4A7F-99C7-8104FFB48D5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51F0F6-4D8A-4195-A775-89A7AC3FBC49}"/>
              </a:ext>
            </a:extLst>
          </p:cNvPr>
          <p:cNvSpPr>
            <a:spLocks noGrp="1"/>
          </p:cNvSpPr>
          <p:nvPr>
            <p:ph type="dt" sz="half" idx="10"/>
          </p:nvPr>
        </p:nvSpPr>
        <p:spPr/>
        <p:txBody>
          <a:bodyPr/>
          <a:lstStyle/>
          <a:p>
            <a:fld id="{B9AADE18-4A17-428E-AD8A-4E4BCBCC3AEA}" type="datetime1">
              <a:rPr lang="en-IN" smtClean="0"/>
              <a:t>13-12-2022</a:t>
            </a:fld>
            <a:endParaRPr lang="en-IN"/>
          </a:p>
        </p:txBody>
      </p:sp>
      <p:sp>
        <p:nvSpPr>
          <p:cNvPr id="6" name="Footer Placeholder 5">
            <a:extLst>
              <a:ext uri="{FF2B5EF4-FFF2-40B4-BE49-F238E27FC236}">
                <a16:creationId xmlns:a16="http://schemas.microsoft.com/office/drawing/2014/main" id="{D09BD67F-8D6F-4B44-A4CA-5520B81E03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CC911A-7E46-4AC2-A4AB-33390599539F}"/>
              </a:ext>
            </a:extLst>
          </p:cNvPr>
          <p:cNvSpPr>
            <a:spLocks noGrp="1"/>
          </p:cNvSpPr>
          <p:nvPr>
            <p:ph type="sldNum" sz="quarter" idx="12"/>
          </p:nvPr>
        </p:nvSpPr>
        <p:spPr/>
        <p:txBody>
          <a:bodyPr/>
          <a:lstStyle/>
          <a:p>
            <a:fld id="{4CEF3B7E-F8CA-4321-A4D1-FCFFA4A1885D}" type="slidenum">
              <a:rPr lang="en-IN" smtClean="0"/>
              <a:t>‹#›</a:t>
            </a:fld>
            <a:endParaRPr lang="en-IN"/>
          </a:p>
        </p:txBody>
      </p:sp>
    </p:spTree>
    <p:extLst>
      <p:ext uri="{BB962C8B-B14F-4D97-AF65-F5344CB8AC3E}">
        <p14:creationId xmlns:p14="http://schemas.microsoft.com/office/powerpoint/2010/main" val="4006587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FD9F6-8F18-4580-9849-FB0C435C8B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BE5B10-66B7-49A7-883F-D5AE71CA28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A02A7C2-CBB1-4E07-9170-E6E418A9F6B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6742639-3A18-4EF4-A2FF-B003261691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77E1CE1-E5B6-4384-A8BC-822F90EF85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406726-E0A8-4F97-9E18-99EF4439BC35}"/>
              </a:ext>
            </a:extLst>
          </p:cNvPr>
          <p:cNvSpPr>
            <a:spLocks noGrp="1"/>
          </p:cNvSpPr>
          <p:nvPr>
            <p:ph type="dt" sz="half" idx="10"/>
          </p:nvPr>
        </p:nvSpPr>
        <p:spPr/>
        <p:txBody>
          <a:bodyPr/>
          <a:lstStyle/>
          <a:p>
            <a:fld id="{1F231CD8-6865-4D63-8E6C-E1C78291ADD9}" type="datetime1">
              <a:rPr lang="en-IN" smtClean="0"/>
              <a:t>13-12-2022</a:t>
            </a:fld>
            <a:endParaRPr lang="en-IN"/>
          </a:p>
        </p:txBody>
      </p:sp>
      <p:sp>
        <p:nvSpPr>
          <p:cNvPr id="8" name="Footer Placeholder 7">
            <a:extLst>
              <a:ext uri="{FF2B5EF4-FFF2-40B4-BE49-F238E27FC236}">
                <a16:creationId xmlns:a16="http://schemas.microsoft.com/office/drawing/2014/main" id="{382E2D4B-4117-48E2-887B-1A57AC9D0A3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D98C4B7-4D2C-43C1-A63F-4D4CCA4EECC8}"/>
              </a:ext>
            </a:extLst>
          </p:cNvPr>
          <p:cNvSpPr>
            <a:spLocks noGrp="1"/>
          </p:cNvSpPr>
          <p:nvPr>
            <p:ph type="sldNum" sz="quarter" idx="12"/>
          </p:nvPr>
        </p:nvSpPr>
        <p:spPr/>
        <p:txBody>
          <a:bodyPr/>
          <a:lstStyle/>
          <a:p>
            <a:fld id="{4CEF3B7E-F8CA-4321-A4D1-FCFFA4A1885D}" type="slidenum">
              <a:rPr lang="en-IN" smtClean="0"/>
              <a:t>‹#›</a:t>
            </a:fld>
            <a:endParaRPr lang="en-IN"/>
          </a:p>
        </p:txBody>
      </p:sp>
    </p:spTree>
    <p:extLst>
      <p:ext uri="{BB962C8B-B14F-4D97-AF65-F5344CB8AC3E}">
        <p14:creationId xmlns:p14="http://schemas.microsoft.com/office/powerpoint/2010/main" val="134807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C5085-D45C-4F56-89E8-E30C6B805F6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61CF05F-4159-47D9-B6D5-AC1EA6AB013A}"/>
              </a:ext>
            </a:extLst>
          </p:cNvPr>
          <p:cNvSpPr>
            <a:spLocks noGrp="1"/>
          </p:cNvSpPr>
          <p:nvPr>
            <p:ph type="dt" sz="half" idx="10"/>
          </p:nvPr>
        </p:nvSpPr>
        <p:spPr/>
        <p:txBody>
          <a:bodyPr/>
          <a:lstStyle/>
          <a:p>
            <a:fld id="{EBCF3AE7-5A5D-4AAA-A2D4-B788F7605134}" type="datetime1">
              <a:rPr lang="en-IN" smtClean="0"/>
              <a:t>13-12-2022</a:t>
            </a:fld>
            <a:endParaRPr lang="en-IN"/>
          </a:p>
        </p:txBody>
      </p:sp>
      <p:sp>
        <p:nvSpPr>
          <p:cNvPr id="4" name="Footer Placeholder 3">
            <a:extLst>
              <a:ext uri="{FF2B5EF4-FFF2-40B4-BE49-F238E27FC236}">
                <a16:creationId xmlns:a16="http://schemas.microsoft.com/office/drawing/2014/main" id="{0833C7E0-7E1B-4C64-9C1B-129D72F692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E79C307-0653-4538-B9E1-DBD70ABE5D93}"/>
              </a:ext>
            </a:extLst>
          </p:cNvPr>
          <p:cNvSpPr>
            <a:spLocks noGrp="1"/>
          </p:cNvSpPr>
          <p:nvPr>
            <p:ph type="sldNum" sz="quarter" idx="12"/>
          </p:nvPr>
        </p:nvSpPr>
        <p:spPr/>
        <p:txBody>
          <a:bodyPr/>
          <a:lstStyle/>
          <a:p>
            <a:fld id="{4CEF3B7E-F8CA-4321-A4D1-FCFFA4A1885D}" type="slidenum">
              <a:rPr lang="en-IN" smtClean="0"/>
              <a:t>‹#›</a:t>
            </a:fld>
            <a:endParaRPr lang="en-IN"/>
          </a:p>
        </p:txBody>
      </p:sp>
    </p:spTree>
    <p:extLst>
      <p:ext uri="{BB962C8B-B14F-4D97-AF65-F5344CB8AC3E}">
        <p14:creationId xmlns:p14="http://schemas.microsoft.com/office/powerpoint/2010/main" val="148600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AA4BE4-2690-41EE-89B3-8A4616C1985A}"/>
              </a:ext>
            </a:extLst>
          </p:cNvPr>
          <p:cNvSpPr>
            <a:spLocks noGrp="1"/>
          </p:cNvSpPr>
          <p:nvPr>
            <p:ph type="dt" sz="half" idx="10"/>
          </p:nvPr>
        </p:nvSpPr>
        <p:spPr/>
        <p:txBody>
          <a:bodyPr/>
          <a:lstStyle/>
          <a:p>
            <a:fld id="{26508A57-58CD-4094-9FD4-B545EBACFD97}" type="datetime1">
              <a:rPr lang="en-IN" smtClean="0"/>
              <a:t>13-12-2022</a:t>
            </a:fld>
            <a:endParaRPr lang="en-IN"/>
          </a:p>
        </p:txBody>
      </p:sp>
      <p:sp>
        <p:nvSpPr>
          <p:cNvPr id="3" name="Footer Placeholder 2">
            <a:extLst>
              <a:ext uri="{FF2B5EF4-FFF2-40B4-BE49-F238E27FC236}">
                <a16:creationId xmlns:a16="http://schemas.microsoft.com/office/drawing/2014/main" id="{A3A97D28-7060-4D3B-A56C-70E98AD7567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8D5C91-DA6F-4D29-A06E-2E85611DBD17}"/>
              </a:ext>
            </a:extLst>
          </p:cNvPr>
          <p:cNvSpPr>
            <a:spLocks noGrp="1"/>
          </p:cNvSpPr>
          <p:nvPr>
            <p:ph type="sldNum" sz="quarter" idx="12"/>
          </p:nvPr>
        </p:nvSpPr>
        <p:spPr/>
        <p:txBody>
          <a:bodyPr/>
          <a:lstStyle/>
          <a:p>
            <a:fld id="{4CEF3B7E-F8CA-4321-A4D1-FCFFA4A1885D}" type="slidenum">
              <a:rPr lang="en-IN" smtClean="0"/>
              <a:t>‹#›</a:t>
            </a:fld>
            <a:endParaRPr lang="en-IN"/>
          </a:p>
        </p:txBody>
      </p:sp>
    </p:spTree>
    <p:extLst>
      <p:ext uri="{BB962C8B-B14F-4D97-AF65-F5344CB8AC3E}">
        <p14:creationId xmlns:p14="http://schemas.microsoft.com/office/powerpoint/2010/main" val="1896337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CB622-F36F-4EE3-9F97-7E8D23808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407384-1215-40F7-AACF-15F6439EC0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3EDD656-9549-47E2-8F62-68A0F5353D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B82EBBD-AA00-43DD-A2B8-2FA2C642139E}"/>
              </a:ext>
            </a:extLst>
          </p:cNvPr>
          <p:cNvSpPr>
            <a:spLocks noGrp="1"/>
          </p:cNvSpPr>
          <p:nvPr>
            <p:ph type="dt" sz="half" idx="10"/>
          </p:nvPr>
        </p:nvSpPr>
        <p:spPr/>
        <p:txBody>
          <a:bodyPr/>
          <a:lstStyle/>
          <a:p>
            <a:fld id="{EE13928D-F0E8-49B5-A599-F2FCAA120FCB}" type="datetime1">
              <a:rPr lang="en-IN" smtClean="0"/>
              <a:t>13-12-2022</a:t>
            </a:fld>
            <a:endParaRPr lang="en-IN"/>
          </a:p>
        </p:txBody>
      </p:sp>
      <p:sp>
        <p:nvSpPr>
          <p:cNvPr id="6" name="Footer Placeholder 5">
            <a:extLst>
              <a:ext uri="{FF2B5EF4-FFF2-40B4-BE49-F238E27FC236}">
                <a16:creationId xmlns:a16="http://schemas.microsoft.com/office/drawing/2014/main" id="{C76788BD-7D8C-48A9-917A-FF37976B0F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7ADEC0-E96B-4CA7-A532-C3F6A28E05FE}"/>
              </a:ext>
            </a:extLst>
          </p:cNvPr>
          <p:cNvSpPr>
            <a:spLocks noGrp="1"/>
          </p:cNvSpPr>
          <p:nvPr>
            <p:ph type="sldNum" sz="quarter" idx="12"/>
          </p:nvPr>
        </p:nvSpPr>
        <p:spPr/>
        <p:txBody>
          <a:bodyPr/>
          <a:lstStyle/>
          <a:p>
            <a:fld id="{4CEF3B7E-F8CA-4321-A4D1-FCFFA4A1885D}" type="slidenum">
              <a:rPr lang="en-IN" smtClean="0"/>
              <a:t>‹#›</a:t>
            </a:fld>
            <a:endParaRPr lang="en-IN"/>
          </a:p>
        </p:txBody>
      </p:sp>
    </p:spTree>
    <p:extLst>
      <p:ext uri="{BB962C8B-B14F-4D97-AF65-F5344CB8AC3E}">
        <p14:creationId xmlns:p14="http://schemas.microsoft.com/office/powerpoint/2010/main" val="2887828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34DA7-62BA-418F-9020-1715FC82CD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671F086-B560-4E37-A847-9D7E6AFC02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930CF44-86FA-48BD-8035-5802729C6A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9B601C9-2515-4A8E-B38F-81A9BA5731B8}"/>
              </a:ext>
            </a:extLst>
          </p:cNvPr>
          <p:cNvSpPr>
            <a:spLocks noGrp="1"/>
          </p:cNvSpPr>
          <p:nvPr>
            <p:ph type="dt" sz="half" idx="10"/>
          </p:nvPr>
        </p:nvSpPr>
        <p:spPr/>
        <p:txBody>
          <a:bodyPr/>
          <a:lstStyle/>
          <a:p>
            <a:fld id="{6514C42A-0BB8-406D-A1FD-C72054AD8B06}" type="datetime1">
              <a:rPr lang="en-IN" smtClean="0"/>
              <a:t>13-12-2022</a:t>
            </a:fld>
            <a:endParaRPr lang="en-IN"/>
          </a:p>
        </p:txBody>
      </p:sp>
      <p:sp>
        <p:nvSpPr>
          <p:cNvPr id="6" name="Footer Placeholder 5">
            <a:extLst>
              <a:ext uri="{FF2B5EF4-FFF2-40B4-BE49-F238E27FC236}">
                <a16:creationId xmlns:a16="http://schemas.microsoft.com/office/drawing/2014/main" id="{BB8B8A3D-58A0-4D58-BF1F-68B69459AA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0A5B28-F5B5-4CF5-A6BF-060B9656C659}"/>
              </a:ext>
            </a:extLst>
          </p:cNvPr>
          <p:cNvSpPr>
            <a:spLocks noGrp="1"/>
          </p:cNvSpPr>
          <p:nvPr>
            <p:ph type="sldNum" sz="quarter" idx="12"/>
          </p:nvPr>
        </p:nvSpPr>
        <p:spPr/>
        <p:txBody>
          <a:bodyPr/>
          <a:lstStyle/>
          <a:p>
            <a:fld id="{4CEF3B7E-F8CA-4321-A4D1-FCFFA4A1885D}" type="slidenum">
              <a:rPr lang="en-IN" smtClean="0"/>
              <a:t>‹#›</a:t>
            </a:fld>
            <a:endParaRPr lang="en-IN"/>
          </a:p>
        </p:txBody>
      </p:sp>
    </p:spTree>
    <p:extLst>
      <p:ext uri="{BB962C8B-B14F-4D97-AF65-F5344CB8AC3E}">
        <p14:creationId xmlns:p14="http://schemas.microsoft.com/office/powerpoint/2010/main" val="3864898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058B82-A29C-47B9-AB7E-B48A6D65CC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54BA7E-A839-4683-86EA-C9CFD82C74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3C8812-FE71-4AEA-BBAB-35B1A0F9B3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FA8FF0-2931-4313-B693-166238522FE7}" type="datetime1">
              <a:rPr lang="en-IN" smtClean="0"/>
              <a:t>13-12-2022</a:t>
            </a:fld>
            <a:endParaRPr lang="en-IN"/>
          </a:p>
        </p:txBody>
      </p:sp>
      <p:sp>
        <p:nvSpPr>
          <p:cNvPr id="5" name="Footer Placeholder 4">
            <a:extLst>
              <a:ext uri="{FF2B5EF4-FFF2-40B4-BE49-F238E27FC236}">
                <a16:creationId xmlns:a16="http://schemas.microsoft.com/office/drawing/2014/main" id="{4380CCA0-C682-4DF1-9A91-8E8B785FD4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E19A42C-2C55-45DF-B8C9-77A2075688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EF3B7E-F8CA-4321-A4D1-FCFFA4A1885D}" type="slidenum">
              <a:rPr lang="en-IN" smtClean="0"/>
              <a:t>‹#›</a:t>
            </a:fld>
            <a:endParaRPr lang="en-IN"/>
          </a:p>
        </p:txBody>
      </p:sp>
    </p:spTree>
    <p:extLst>
      <p:ext uri="{BB962C8B-B14F-4D97-AF65-F5344CB8AC3E}">
        <p14:creationId xmlns:p14="http://schemas.microsoft.com/office/powerpoint/2010/main" val="4052276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1.jpg">
            <a:extLst>
              <a:ext uri="{FF2B5EF4-FFF2-40B4-BE49-F238E27FC236}">
                <a16:creationId xmlns:a16="http://schemas.microsoft.com/office/drawing/2014/main" id="{14CD41DA-D7CA-4285-A8DC-1DB5379F42EE}"/>
              </a:ext>
            </a:extLst>
          </p:cNvPr>
          <p:cNvPicPr/>
          <p:nvPr/>
        </p:nvPicPr>
        <p:blipFill>
          <a:blip r:embed="rId2"/>
          <a:srcRect/>
          <a:stretch>
            <a:fillRect/>
          </a:stretch>
        </p:blipFill>
        <p:spPr>
          <a:xfrm>
            <a:off x="5120529" y="922897"/>
            <a:ext cx="1378883" cy="1405477"/>
          </a:xfrm>
          <a:prstGeom prst="rect">
            <a:avLst/>
          </a:prstGeom>
          <a:ln/>
        </p:spPr>
      </p:pic>
      <p:sp>
        <p:nvSpPr>
          <p:cNvPr id="6" name="Rectangle 5">
            <a:extLst>
              <a:ext uri="{FF2B5EF4-FFF2-40B4-BE49-F238E27FC236}">
                <a16:creationId xmlns:a16="http://schemas.microsoft.com/office/drawing/2014/main" id="{FD4577EE-B6EC-4372-8F59-0BEFAD081016}"/>
              </a:ext>
            </a:extLst>
          </p:cNvPr>
          <p:cNvSpPr/>
          <p:nvPr/>
        </p:nvSpPr>
        <p:spPr>
          <a:xfrm>
            <a:off x="1259541" y="2328374"/>
            <a:ext cx="9421907" cy="3600986"/>
          </a:xfrm>
          <a:prstGeom prst="rect">
            <a:avLst/>
          </a:prstGeom>
        </p:spPr>
        <p:txBody>
          <a:bodyPr wrap="square">
            <a:spAutoFit/>
          </a:bodyPr>
          <a:lstStyle/>
          <a:p>
            <a:r>
              <a:rPr lang="en-IN" dirty="0"/>
              <a:t> 	</a:t>
            </a:r>
            <a:r>
              <a:rPr lang="en-IN" sz="2400" b="1" dirty="0"/>
              <a:t>Seminar on Project Synopsis (Design Thinking Approach)</a:t>
            </a:r>
          </a:p>
          <a:p>
            <a:r>
              <a:rPr lang="en-IN" sz="2400" b="1" dirty="0"/>
              <a:t>			        Project Phase 1</a:t>
            </a:r>
          </a:p>
          <a:p>
            <a:r>
              <a:rPr lang="en-IN" b="1" dirty="0"/>
              <a:t>		</a:t>
            </a:r>
          </a:p>
          <a:p>
            <a:r>
              <a:rPr lang="en-IN" dirty="0"/>
              <a:t>			    	Presented by:</a:t>
            </a:r>
          </a:p>
          <a:p>
            <a:endParaRPr lang="en-IN" dirty="0"/>
          </a:p>
          <a:p>
            <a:r>
              <a:rPr lang="en-IN" b="1" dirty="0"/>
              <a:t>			</a:t>
            </a:r>
            <a:r>
              <a:rPr lang="en-IN" dirty="0"/>
              <a:t>Pavan Chikkodikar		2GI19CS089</a:t>
            </a:r>
          </a:p>
          <a:p>
            <a:r>
              <a:rPr lang="en-IN" dirty="0"/>
              <a:t>			</a:t>
            </a:r>
            <a:r>
              <a:rPr lang="en-IN" dirty="0" err="1"/>
              <a:t>Laxmikant</a:t>
            </a:r>
            <a:r>
              <a:rPr lang="en-IN" dirty="0"/>
              <a:t> </a:t>
            </a:r>
            <a:r>
              <a:rPr lang="en-IN" dirty="0" err="1"/>
              <a:t>Pujeri</a:t>
            </a:r>
            <a:r>
              <a:rPr lang="en-IN" dirty="0"/>
              <a:t>       	2GI19CS063</a:t>
            </a:r>
          </a:p>
          <a:p>
            <a:r>
              <a:rPr lang="en-IN" dirty="0"/>
              <a:t>			Narasimha </a:t>
            </a:r>
            <a:r>
              <a:rPr lang="en-IN" dirty="0" err="1"/>
              <a:t>Katti</a:t>
            </a:r>
            <a:r>
              <a:rPr lang="en-IN" dirty="0"/>
              <a:t>		2GI19CS079</a:t>
            </a:r>
          </a:p>
          <a:p>
            <a:r>
              <a:rPr lang="en-IN" dirty="0"/>
              <a:t>			Niranjan </a:t>
            </a:r>
            <a:r>
              <a:rPr lang="en-IN" dirty="0" err="1"/>
              <a:t>Baloji</a:t>
            </a:r>
            <a:r>
              <a:rPr lang="en-IN" dirty="0"/>
              <a:t>		2GI19CS083</a:t>
            </a:r>
          </a:p>
          <a:p>
            <a:endParaRPr lang="en-IN" dirty="0"/>
          </a:p>
          <a:p>
            <a:endParaRPr lang="en-IN" dirty="0"/>
          </a:p>
          <a:p>
            <a:r>
              <a:rPr lang="en-IN" dirty="0"/>
              <a:t>			       Guided By : Prof. Sagar </a:t>
            </a:r>
            <a:r>
              <a:rPr lang="en-IN" dirty="0" err="1"/>
              <a:t>Pujar</a:t>
            </a:r>
            <a:endParaRPr lang="en-IN" dirty="0"/>
          </a:p>
        </p:txBody>
      </p:sp>
      <p:sp>
        <p:nvSpPr>
          <p:cNvPr id="8" name="Title 7">
            <a:extLst>
              <a:ext uri="{FF2B5EF4-FFF2-40B4-BE49-F238E27FC236}">
                <a16:creationId xmlns:a16="http://schemas.microsoft.com/office/drawing/2014/main" id="{199B546E-CDBF-4A24-9212-9D22F59C2255}"/>
              </a:ext>
            </a:extLst>
          </p:cNvPr>
          <p:cNvSpPr>
            <a:spLocks noGrp="1"/>
          </p:cNvSpPr>
          <p:nvPr>
            <p:ph type="title"/>
          </p:nvPr>
        </p:nvSpPr>
        <p:spPr>
          <a:xfrm>
            <a:off x="712695" y="-96575"/>
            <a:ext cx="10515600" cy="1325563"/>
          </a:xfrm>
        </p:spPr>
        <p:txBody>
          <a:bodyPr>
            <a:normAutofit/>
          </a:bodyPr>
          <a:lstStyle/>
          <a:p>
            <a:pPr algn="ctr"/>
            <a:r>
              <a:rPr lang="en-IN" sz="4000" dirty="0"/>
              <a:t>  KLS </a:t>
            </a:r>
            <a:r>
              <a:rPr lang="en-IN" sz="4000" dirty="0" err="1"/>
              <a:t>Gogte</a:t>
            </a:r>
            <a:r>
              <a:rPr lang="en-IN" sz="4000" dirty="0"/>
              <a:t> Institute Of Technology, Belagavi</a:t>
            </a:r>
          </a:p>
        </p:txBody>
      </p:sp>
      <p:sp>
        <p:nvSpPr>
          <p:cNvPr id="9" name="Slide Number Placeholder 8">
            <a:extLst>
              <a:ext uri="{FF2B5EF4-FFF2-40B4-BE49-F238E27FC236}">
                <a16:creationId xmlns:a16="http://schemas.microsoft.com/office/drawing/2014/main" id="{57E89067-F6BA-473D-99EC-ECA8B769BB88}"/>
              </a:ext>
            </a:extLst>
          </p:cNvPr>
          <p:cNvSpPr>
            <a:spLocks noGrp="1"/>
          </p:cNvSpPr>
          <p:nvPr>
            <p:ph type="sldNum" sz="quarter" idx="12"/>
          </p:nvPr>
        </p:nvSpPr>
        <p:spPr/>
        <p:txBody>
          <a:bodyPr/>
          <a:lstStyle/>
          <a:p>
            <a:fld id="{4CEF3B7E-F8CA-4321-A4D1-FCFFA4A1885D}" type="slidenum">
              <a:rPr lang="en-IN" smtClean="0"/>
              <a:t>1</a:t>
            </a:fld>
            <a:endParaRPr lang="en-IN"/>
          </a:p>
        </p:txBody>
      </p:sp>
      <p:sp>
        <p:nvSpPr>
          <p:cNvPr id="13" name="Rectangle 12">
            <a:extLst>
              <a:ext uri="{FF2B5EF4-FFF2-40B4-BE49-F238E27FC236}">
                <a16:creationId xmlns:a16="http://schemas.microsoft.com/office/drawing/2014/main" id="{9E9BC2C6-0CF2-4705-A5BF-B98A4348A8A0}"/>
              </a:ext>
            </a:extLst>
          </p:cNvPr>
          <p:cNvSpPr/>
          <p:nvPr/>
        </p:nvSpPr>
        <p:spPr>
          <a:xfrm>
            <a:off x="206188" y="215153"/>
            <a:ext cx="11779624" cy="6436659"/>
          </a:xfrm>
          <a:prstGeom prst="rect">
            <a:avLst/>
          </a:prstGeom>
          <a:noFill/>
          <a:ln w="190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67986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56F2B-C42E-43E0-B4A3-624DC44CECFE}"/>
              </a:ext>
            </a:extLst>
          </p:cNvPr>
          <p:cNvSpPr>
            <a:spLocks noGrp="1"/>
          </p:cNvSpPr>
          <p:nvPr>
            <p:ph type="title"/>
          </p:nvPr>
        </p:nvSpPr>
        <p:spPr/>
        <p:txBody>
          <a:bodyPr/>
          <a:lstStyle/>
          <a:p>
            <a:r>
              <a:rPr lang="en-IN" b="1" u="sng" dirty="0"/>
              <a:t>SYSTEM REQUIREMENTS:</a:t>
            </a:r>
            <a:endParaRPr lang="en-IN" dirty="0"/>
          </a:p>
        </p:txBody>
      </p:sp>
      <p:sp>
        <p:nvSpPr>
          <p:cNvPr id="3" name="Text Placeholder 2">
            <a:extLst>
              <a:ext uri="{FF2B5EF4-FFF2-40B4-BE49-F238E27FC236}">
                <a16:creationId xmlns:a16="http://schemas.microsoft.com/office/drawing/2014/main" id="{26AE1652-5ABE-4693-907A-AB81A97E491E}"/>
              </a:ext>
            </a:extLst>
          </p:cNvPr>
          <p:cNvSpPr>
            <a:spLocks noGrp="1"/>
          </p:cNvSpPr>
          <p:nvPr>
            <p:ph type="body" idx="1"/>
          </p:nvPr>
        </p:nvSpPr>
        <p:spPr/>
        <p:txBody>
          <a:bodyPr/>
          <a:lstStyle/>
          <a:p>
            <a:r>
              <a:rPr lang="en-IN" u="sng" dirty="0"/>
              <a:t>HARDWARE REQUIREMENTS:</a:t>
            </a:r>
            <a:r>
              <a:rPr lang="en-IN" dirty="0"/>
              <a:t> </a:t>
            </a:r>
          </a:p>
          <a:p>
            <a:endParaRPr lang="en-IN" dirty="0"/>
          </a:p>
        </p:txBody>
      </p:sp>
      <p:sp>
        <p:nvSpPr>
          <p:cNvPr id="5" name="Content Placeholder 4">
            <a:extLst>
              <a:ext uri="{FF2B5EF4-FFF2-40B4-BE49-F238E27FC236}">
                <a16:creationId xmlns:a16="http://schemas.microsoft.com/office/drawing/2014/main" id="{A8DED43B-E94E-40C6-B55C-4A6B69A0CEFF}"/>
              </a:ext>
            </a:extLst>
          </p:cNvPr>
          <p:cNvSpPr>
            <a:spLocks noGrp="1"/>
          </p:cNvSpPr>
          <p:nvPr>
            <p:ph sz="half" idx="2"/>
          </p:nvPr>
        </p:nvSpPr>
        <p:spPr/>
        <p:txBody>
          <a:bodyPr/>
          <a:lstStyle/>
          <a:p>
            <a:r>
              <a:rPr lang="en-US" dirty="0"/>
              <a:t>System : Pentium i3 Processor.</a:t>
            </a:r>
          </a:p>
          <a:p>
            <a:r>
              <a:rPr lang="en-US" dirty="0"/>
              <a:t>Hard Disk : 150 GB.</a:t>
            </a:r>
          </a:p>
          <a:p>
            <a:r>
              <a:rPr lang="en-US" dirty="0"/>
              <a:t>Monitor : 12’’ LED</a:t>
            </a:r>
          </a:p>
          <a:p>
            <a:r>
              <a:rPr lang="en-US" dirty="0"/>
              <a:t>Input Devices : Keyboard, Mouse</a:t>
            </a:r>
          </a:p>
          <a:p>
            <a:r>
              <a:rPr lang="en-US" dirty="0"/>
              <a:t>Ram : 4 GB</a:t>
            </a:r>
          </a:p>
          <a:p>
            <a:endParaRPr lang="en-IN" dirty="0"/>
          </a:p>
        </p:txBody>
      </p:sp>
      <p:sp>
        <p:nvSpPr>
          <p:cNvPr id="6" name="Text Placeholder 5">
            <a:extLst>
              <a:ext uri="{FF2B5EF4-FFF2-40B4-BE49-F238E27FC236}">
                <a16:creationId xmlns:a16="http://schemas.microsoft.com/office/drawing/2014/main" id="{849AD7AE-4CE0-4428-AB80-6F8DD6EC427F}"/>
              </a:ext>
            </a:extLst>
          </p:cNvPr>
          <p:cNvSpPr>
            <a:spLocks noGrp="1"/>
          </p:cNvSpPr>
          <p:nvPr>
            <p:ph type="body" sz="quarter" idx="3"/>
          </p:nvPr>
        </p:nvSpPr>
        <p:spPr/>
        <p:txBody>
          <a:bodyPr/>
          <a:lstStyle/>
          <a:p>
            <a:r>
              <a:rPr lang="en-IN" u="sng" dirty="0"/>
              <a:t>SOFTWARE REQUIREMENTS:</a:t>
            </a:r>
            <a:r>
              <a:rPr lang="en-IN" dirty="0"/>
              <a:t> </a:t>
            </a:r>
            <a:endParaRPr lang="en-IN" b="0" dirty="0"/>
          </a:p>
          <a:p>
            <a:endParaRPr lang="en-IN" dirty="0"/>
          </a:p>
        </p:txBody>
      </p:sp>
      <p:sp>
        <p:nvSpPr>
          <p:cNvPr id="7" name="Content Placeholder 6">
            <a:extLst>
              <a:ext uri="{FF2B5EF4-FFF2-40B4-BE49-F238E27FC236}">
                <a16:creationId xmlns:a16="http://schemas.microsoft.com/office/drawing/2014/main" id="{CA79F9CD-E907-490E-8EAD-18980CB68A0A}"/>
              </a:ext>
            </a:extLst>
          </p:cNvPr>
          <p:cNvSpPr>
            <a:spLocks noGrp="1"/>
          </p:cNvSpPr>
          <p:nvPr>
            <p:ph sz="quarter" idx="4"/>
          </p:nvPr>
        </p:nvSpPr>
        <p:spPr/>
        <p:txBody>
          <a:bodyPr/>
          <a:lstStyle/>
          <a:p>
            <a:r>
              <a:rPr lang="en-US" dirty="0"/>
              <a:t>Operating system : Windows 7 .</a:t>
            </a:r>
          </a:p>
          <a:p>
            <a:r>
              <a:rPr lang="en-US" dirty="0"/>
              <a:t>Coding Language : Python </a:t>
            </a:r>
          </a:p>
          <a:p>
            <a:r>
              <a:rPr lang="en-US" dirty="0"/>
              <a:t>Web Framework : Flask </a:t>
            </a:r>
          </a:p>
          <a:p>
            <a:r>
              <a:rPr lang="en-US" dirty="0"/>
              <a:t>Domain : Machine Learning</a:t>
            </a:r>
          </a:p>
          <a:p>
            <a:pPr marL="0" indent="0">
              <a:buNone/>
            </a:pPr>
            <a:endParaRPr lang="en-IN" dirty="0"/>
          </a:p>
        </p:txBody>
      </p:sp>
      <p:sp>
        <p:nvSpPr>
          <p:cNvPr id="8" name="Slide Number Placeholder 7">
            <a:extLst>
              <a:ext uri="{FF2B5EF4-FFF2-40B4-BE49-F238E27FC236}">
                <a16:creationId xmlns:a16="http://schemas.microsoft.com/office/drawing/2014/main" id="{49873FEE-F360-4B9F-92D1-F7FD6B7E937B}"/>
              </a:ext>
            </a:extLst>
          </p:cNvPr>
          <p:cNvSpPr>
            <a:spLocks noGrp="1"/>
          </p:cNvSpPr>
          <p:nvPr>
            <p:ph type="sldNum" sz="quarter" idx="12"/>
          </p:nvPr>
        </p:nvSpPr>
        <p:spPr/>
        <p:txBody>
          <a:bodyPr/>
          <a:lstStyle/>
          <a:p>
            <a:fld id="{4CEF3B7E-F8CA-4321-A4D1-FCFFA4A1885D}" type="slidenum">
              <a:rPr lang="en-IN" smtClean="0"/>
              <a:t>10</a:t>
            </a:fld>
            <a:endParaRPr lang="en-IN"/>
          </a:p>
        </p:txBody>
      </p:sp>
    </p:spTree>
    <p:extLst>
      <p:ext uri="{BB962C8B-B14F-4D97-AF65-F5344CB8AC3E}">
        <p14:creationId xmlns:p14="http://schemas.microsoft.com/office/powerpoint/2010/main" val="1957868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509378-0F17-4930-9CC2-438C18ED4DE3}"/>
              </a:ext>
            </a:extLst>
          </p:cNvPr>
          <p:cNvSpPr>
            <a:spLocks noGrp="1"/>
          </p:cNvSpPr>
          <p:nvPr>
            <p:ph type="title"/>
          </p:nvPr>
        </p:nvSpPr>
        <p:spPr/>
        <p:txBody>
          <a:bodyPr/>
          <a:lstStyle/>
          <a:p>
            <a:r>
              <a:rPr lang="en-IN" b="1" u="sng" dirty="0"/>
              <a:t>Conclusion:</a:t>
            </a:r>
          </a:p>
        </p:txBody>
      </p:sp>
      <p:sp>
        <p:nvSpPr>
          <p:cNvPr id="3" name="Content Placeholder 2">
            <a:extLst>
              <a:ext uri="{FF2B5EF4-FFF2-40B4-BE49-F238E27FC236}">
                <a16:creationId xmlns:a16="http://schemas.microsoft.com/office/drawing/2014/main" id="{4D76E6EA-6F04-4F3B-B91C-83B68ABEA3E6}"/>
              </a:ext>
            </a:extLst>
          </p:cNvPr>
          <p:cNvSpPr>
            <a:spLocks noGrp="1"/>
          </p:cNvSpPr>
          <p:nvPr>
            <p:ph idx="1"/>
          </p:nvPr>
        </p:nvSpPr>
        <p:spPr/>
        <p:txBody>
          <a:bodyPr>
            <a:normAutofit/>
          </a:bodyPr>
          <a:lstStyle/>
          <a:p>
            <a:pPr marL="0" indent="0">
              <a:buNone/>
            </a:pPr>
            <a:r>
              <a:rPr lang="en-US" dirty="0"/>
              <a:t>As our farmers presently are not using technology in their farming practices, they are lagging behind in their farming approaches. Hence, we have made this project so as to encourage farmers to use the current technology instead of relying on old methods. Growing a crop requires a lot of knowledge and insight into many things such as the contents of soil, temperature, pH of soil etc. and hence it would make sense for the farmer to adopt to newer technologies as it would make his life easier. Using machine learning algorithms, we predicted an accuracy of 98% of predicting the right crop to grow and if the farmer adopts to this technology which would not only make his life easier but also help him in making decisions that do not exploit the environment.</a:t>
            </a:r>
            <a:endParaRPr lang="en-IN" dirty="0"/>
          </a:p>
        </p:txBody>
      </p:sp>
      <p:sp>
        <p:nvSpPr>
          <p:cNvPr id="5" name="Slide Number Placeholder 4">
            <a:extLst>
              <a:ext uri="{FF2B5EF4-FFF2-40B4-BE49-F238E27FC236}">
                <a16:creationId xmlns:a16="http://schemas.microsoft.com/office/drawing/2014/main" id="{C00E1B27-4467-4E80-A787-A91E7D98AC66}"/>
              </a:ext>
            </a:extLst>
          </p:cNvPr>
          <p:cNvSpPr>
            <a:spLocks noGrp="1"/>
          </p:cNvSpPr>
          <p:nvPr>
            <p:ph type="sldNum" sz="quarter" idx="12"/>
          </p:nvPr>
        </p:nvSpPr>
        <p:spPr/>
        <p:txBody>
          <a:bodyPr/>
          <a:lstStyle/>
          <a:p>
            <a:fld id="{4CEF3B7E-F8CA-4321-A4D1-FCFFA4A1885D}" type="slidenum">
              <a:rPr lang="en-IN" smtClean="0"/>
              <a:t>11</a:t>
            </a:fld>
            <a:endParaRPr lang="en-IN"/>
          </a:p>
        </p:txBody>
      </p:sp>
    </p:spTree>
    <p:extLst>
      <p:ext uri="{BB962C8B-B14F-4D97-AF65-F5344CB8AC3E}">
        <p14:creationId xmlns:p14="http://schemas.microsoft.com/office/powerpoint/2010/main" val="1198157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CA0A4-CC47-4C9A-95DE-AC585C2D3F81}"/>
              </a:ext>
            </a:extLst>
          </p:cNvPr>
          <p:cNvSpPr>
            <a:spLocks noGrp="1"/>
          </p:cNvSpPr>
          <p:nvPr>
            <p:ph type="title"/>
          </p:nvPr>
        </p:nvSpPr>
        <p:spPr/>
        <p:txBody>
          <a:bodyPr/>
          <a:lstStyle/>
          <a:p>
            <a:r>
              <a:rPr lang="en-IN" b="1" u="sng" dirty="0"/>
              <a:t>References:</a:t>
            </a:r>
            <a:br>
              <a:rPr lang="en-IN" dirty="0"/>
            </a:br>
            <a:endParaRPr lang="en-IN" dirty="0"/>
          </a:p>
        </p:txBody>
      </p:sp>
      <p:sp>
        <p:nvSpPr>
          <p:cNvPr id="3" name="Content Placeholder 2">
            <a:extLst>
              <a:ext uri="{FF2B5EF4-FFF2-40B4-BE49-F238E27FC236}">
                <a16:creationId xmlns:a16="http://schemas.microsoft.com/office/drawing/2014/main" id="{3EF53DBD-27D0-4C5D-926C-A06A5069E01C}"/>
              </a:ext>
            </a:extLst>
          </p:cNvPr>
          <p:cNvSpPr>
            <a:spLocks noGrp="1"/>
          </p:cNvSpPr>
          <p:nvPr>
            <p:ph idx="1"/>
          </p:nvPr>
        </p:nvSpPr>
        <p:spPr/>
        <p:txBody>
          <a:bodyPr/>
          <a:lstStyle/>
          <a:p>
            <a:r>
              <a:rPr lang="en-IN" dirty="0"/>
              <a:t>SHILPA MANGESH PANDE, DR. PREM KUMAR RAMESH, ANMOL, B.R AISHWARYA, KARUNA ROHILLA, KUMAR SHAURYA, “Crop Recommender System Using Machine Learning Approach”, IEEE Conference 2021.</a:t>
            </a:r>
          </a:p>
          <a:p>
            <a:r>
              <a:rPr lang="en-IN" dirty="0"/>
              <a:t>Archana </a:t>
            </a:r>
            <a:r>
              <a:rPr lang="en-IN" dirty="0" err="1"/>
              <a:t>Chougule</a:t>
            </a:r>
            <a:r>
              <a:rPr lang="en-IN" dirty="0"/>
              <a:t>, Vijay Kumar Jha and </a:t>
            </a:r>
            <a:r>
              <a:rPr lang="en-IN" dirty="0" err="1"/>
              <a:t>Debajyoti</a:t>
            </a:r>
            <a:r>
              <a:rPr lang="en-IN" dirty="0"/>
              <a:t> Mukhopadhyay “Crop Suitability and Fertilizers Recommendation using Data Mining Techniques” Springer Nature Singapore Pte Ltd. 2019 </a:t>
            </a:r>
          </a:p>
        </p:txBody>
      </p:sp>
      <p:sp>
        <p:nvSpPr>
          <p:cNvPr id="5" name="Slide Number Placeholder 4">
            <a:extLst>
              <a:ext uri="{FF2B5EF4-FFF2-40B4-BE49-F238E27FC236}">
                <a16:creationId xmlns:a16="http://schemas.microsoft.com/office/drawing/2014/main" id="{641F0E83-04BF-4F6A-97A2-1908014E24BF}"/>
              </a:ext>
            </a:extLst>
          </p:cNvPr>
          <p:cNvSpPr>
            <a:spLocks noGrp="1"/>
          </p:cNvSpPr>
          <p:nvPr>
            <p:ph type="sldNum" sz="quarter" idx="12"/>
          </p:nvPr>
        </p:nvSpPr>
        <p:spPr/>
        <p:txBody>
          <a:bodyPr/>
          <a:lstStyle/>
          <a:p>
            <a:fld id="{4CEF3B7E-F8CA-4321-A4D1-FCFFA4A1885D}" type="slidenum">
              <a:rPr lang="en-IN" smtClean="0"/>
              <a:t>12</a:t>
            </a:fld>
            <a:endParaRPr lang="en-IN"/>
          </a:p>
        </p:txBody>
      </p:sp>
    </p:spTree>
    <p:extLst>
      <p:ext uri="{BB962C8B-B14F-4D97-AF65-F5344CB8AC3E}">
        <p14:creationId xmlns:p14="http://schemas.microsoft.com/office/powerpoint/2010/main" val="2933437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9FCFD35-818A-43FE-9CF5-72839F9526F9}"/>
              </a:ext>
            </a:extLst>
          </p:cNvPr>
          <p:cNvSpPr>
            <a:spLocks noGrp="1"/>
          </p:cNvSpPr>
          <p:nvPr>
            <p:ph type="ctrTitle"/>
          </p:nvPr>
        </p:nvSpPr>
        <p:spPr/>
        <p:txBody>
          <a:bodyPr/>
          <a:lstStyle/>
          <a:p>
            <a:r>
              <a:rPr lang="en-IN" b="1" dirty="0">
                <a:effectLst>
                  <a:outerShdw blurRad="38100" dist="38100" dir="2700000" algn="tl">
                    <a:srgbClr val="000000">
                      <a:alpha val="43137"/>
                    </a:srgbClr>
                  </a:outerShdw>
                </a:effectLst>
              </a:rPr>
              <a:t>Thank You</a:t>
            </a:r>
          </a:p>
        </p:txBody>
      </p:sp>
      <p:sp>
        <p:nvSpPr>
          <p:cNvPr id="8" name="Subtitle 7">
            <a:extLst>
              <a:ext uri="{FF2B5EF4-FFF2-40B4-BE49-F238E27FC236}">
                <a16:creationId xmlns:a16="http://schemas.microsoft.com/office/drawing/2014/main" id="{5B410753-17A7-4D9E-B12E-D206123FF760}"/>
              </a:ext>
            </a:extLst>
          </p:cNvPr>
          <p:cNvSpPr>
            <a:spLocks noGrp="1"/>
          </p:cNvSpPr>
          <p:nvPr>
            <p:ph type="subTitle" idx="1"/>
          </p:nvPr>
        </p:nvSpPr>
        <p:spPr/>
        <p:txBody>
          <a:bodyPr/>
          <a:lstStyle/>
          <a:p>
            <a:endParaRPr lang="en-IN"/>
          </a:p>
        </p:txBody>
      </p:sp>
      <p:sp>
        <p:nvSpPr>
          <p:cNvPr id="5" name="Slide Number Placeholder 4">
            <a:extLst>
              <a:ext uri="{FF2B5EF4-FFF2-40B4-BE49-F238E27FC236}">
                <a16:creationId xmlns:a16="http://schemas.microsoft.com/office/drawing/2014/main" id="{641F0E83-04BF-4F6A-97A2-1908014E24BF}"/>
              </a:ext>
            </a:extLst>
          </p:cNvPr>
          <p:cNvSpPr>
            <a:spLocks noGrp="1"/>
          </p:cNvSpPr>
          <p:nvPr>
            <p:ph type="sldNum" sz="quarter" idx="12"/>
          </p:nvPr>
        </p:nvSpPr>
        <p:spPr/>
        <p:txBody>
          <a:bodyPr/>
          <a:lstStyle/>
          <a:p>
            <a:fld id="{4CEF3B7E-F8CA-4321-A4D1-FCFFA4A1885D}" type="slidenum">
              <a:rPr lang="en-IN" smtClean="0"/>
              <a:t>13</a:t>
            </a:fld>
            <a:endParaRPr lang="en-IN"/>
          </a:p>
        </p:txBody>
      </p:sp>
    </p:spTree>
    <p:extLst>
      <p:ext uri="{BB962C8B-B14F-4D97-AF65-F5344CB8AC3E}">
        <p14:creationId xmlns:p14="http://schemas.microsoft.com/office/powerpoint/2010/main" val="3213747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C785F95-5F6A-42C5-9263-DC11DA168D47}"/>
              </a:ext>
            </a:extLst>
          </p:cNvPr>
          <p:cNvSpPr>
            <a:spLocks noGrp="1"/>
          </p:cNvSpPr>
          <p:nvPr>
            <p:ph type="title"/>
          </p:nvPr>
        </p:nvSpPr>
        <p:spPr/>
        <p:txBody>
          <a:bodyPr/>
          <a:lstStyle/>
          <a:p>
            <a:r>
              <a:rPr lang="en-IN" b="1" u="sng" dirty="0"/>
              <a:t>Problem Statement</a:t>
            </a:r>
          </a:p>
        </p:txBody>
      </p:sp>
      <p:sp>
        <p:nvSpPr>
          <p:cNvPr id="6" name="Content Placeholder 5">
            <a:extLst>
              <a:ext uri="{FF2B5EF4-FFF2-40B4-BE49-F238E27FC236}">
                <a16:creationId xmlns:a16="http://schemas.microsoft.com/office/drawing/2014/main" id="{525C90D9-2332-4A81-8BA2-167631CB2D37}"/>
              </a:ext>
            </a:extLst>
          </p:cNvPr>
          <p:cNvSpPr>
            <a:spLocks noGrp="1"/>
          </p:cNvSpPr>
          <p:nvPr>
            <p:ph idx="1"/>
          </p:nvPr>
        </p:nvSpPr>
        <p:spPr/>
        <p:txBody>
          <a:bodyPr/>
          <a:lstStyle/>
          <a:p>
            <a:pPr marL="0" indent="0">
              <a:buNone/>
            </a:pPr>
            <a:r>
              <a:rPr lang="en-US" dirty="0"/>
              <a:t>Crop Suitability and Weather Forecast Recommendation System Using Machine Learning Approach</a:t>
            </a:r>
            <a:endParaRPr lang="en-IN" dirty="0"/>
          </a:p>
        </p:txBody>
      </p:sp>
      <p:sp>
        <p:nvSpPr>
          <p:cNvPr id="7" name="Slide Number Placeholder 6">
            <a:extLst>
              <a:ext uri="{FF2B5EF4-FFF2-40B4-BE49-F238E27FC236}">
                <a16:creationId xmlns:a16="http://schemas.microsoft.com/office/drawing/2014/main" id="{C1DCE674-BF17-4D3B-892B-356A504DB767}"/>
              </a:ext>
            </a:extLst>
          </p:cNvPr>
          <p:cNvSpPr>
            <a:spLocks noGrp="1"/>
          </p:cNvSpPr>
          <p:nvPr>
            <p:ph type="sldNum" sz="quarter" idx="12"/>
          </p:nvPr>
        </p:nvSpPr>
        <p:spPr/>
        <p:txBody>
          <a:bodyPr/>
          <a:lstStyle/>
          <a:p>
            <a:fld id="{4CEF3B7E-F8CA-4321-A4D1-FCFFA4A1885D}" type="slidenum">
              <a:rPr lang="en-IN" smtClean="0"/>
              <a:t>2</a:t>
            </a:fld>
            <a:endParaRPr lang="en-IN"/>
          </a:p>
        </p:txBody>
      </p:sp>
    </p:spTree>
    <p:extLst>
      <p:ext uri="{BB962C8B-B14F-4D97-AF65-F5344CB8AC3E}">
        <p14:creationId xmlns:p14="http://schemas.microsoft.com/office/powerpoint/2010/main" val="1262582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96016-37FA-473F-A90B-EC9EED45BC94}"/>
              </a:ext>
            </a:extLst>
          </p:cNvPr>
          <p:cNvSpPr>
            <a:spLocks noGrp="1"/>
          </p:cNvSpPr>
          <p:nvPr>
            <p:ph type="title"/>
          </p:nvPr>
        </p:nvSpPr>
        <p:spPr/>
        <p:txBody>
          <a:bodyPr/>
          <a:lstStyle/>
          <a:p>
            <a:r>
              <a:rPr lang="en-IN" b="1" u="sng" dirty="0"/>
              <a:t>Abstract</a:t>
            </a:r>
          </a:p>
        </p:txBody>
      </p:sp>
      <p:sp>
        <p:nvSpPr>
          <p:cNvPr id="3" name="Content Placeholder 2">
            <a:extLst>
              <a:ext uri="{FF2B5EF4-FFF2-40B4-BE49-F238E27FC236}">
                <a16:creationId xmlns:a16="http://schemas.microsoft.com/office/drawing/2014/main" id="{A51131BD-94CB-49FB-BA9A-E4B484EE659E}"/>
              </a:ext>
            </a:extLst>
          </p:cNvPr>
          <p:cNvSpPr>
            <a:spLocks noGrp="1"/>
          </p:cNvSpPr>
          <p:nvPr>
            <p:ph idx="1"/>
          </p:nvPr>
        </p:nvSpPr>
        <p:spPr>
          <a:xfrm>
            <a:off x="598503" y="1470518"/>
            <a:ext cx="10515600" cy="4351338"/>
          </a:xfrm>
        </p:spPr>
        <p:txBody>
          <a:bodyPr>
            <a:normAutofit fontScale="92500" lnSpcReduction="10000"/>
          </a:bodyPr>
          <a:lstStyle/>
          <a:p>
            <a:pPr algn="just"/>
            <a:r>
              <a:rPr lang="en-US" dirty="0"/>
              <a:t>Agriculture and its allied sectors are undoubtedly the largest providers of livelihoods in rural India. The agriculture sector is also a significant contributor factor to the country’s GDP.</a:t>
            </a:r>
          </a:p>
          <a:p>
            <a:pPr algn="just"/>
            <a:r>
              <a:rPr lang="en-US" dirty="0"/>
              <a:t> However, regrettable is the yield per hectare of crops in comparison to international standards. This is one of the possible causes for a higher suicide rate among marginal farmers in India. </a:t>
            </a:r>
          </a:p>
          <a:p>
            <a:pPr algn="just"/>
            <a:r>
              <a:rPr lang="en-US" dirty="0"/>
              <a:t>This paper proposes a viable and user-friendly yield prediction system for the farmers. The proposed system provides connectivity to farmers via a web application.</a:t>
            </a:r>
          </a:p>
          <a:p>
            <a:pPr algn="just"/>
            <a:r>
              <a:rPr lang="en-US" dirty="0"/>
              <a:t> The user provides the area &amp; soil type as input. Machine learning algorithms allow choosing the most profitable crop list or predicting the crop yield for a user-selected crop. </a:t>
            </a:r>
            <a:endParaRPr lang="en-IN" dirty="0"/>
          </a:p>
        </p:txBody>
      </p:sp>
      <p:sp>
        <p:nvSpPr>
          <p:cNvPr id="5" name="Slide Number Placeholder 4">
            <a:extLst>
              <a:ext uri="{FF2B5EF4-FFF2-40B4-BE49-F238E27FC236}">
                <a16:creationId xmlns:a16="http://schemas.microsoft.com/office/drawing/2014/main" id="{D1E06ECB-37AF-4CE9-A517-F75D98B6A60F}"/>
              </a:ext>
            </a:extLst>
          </p:cNvPr>
          <p:cNvSpPr>
            <a:spLocks noGrp="1"/>
          </p:cNvSpPr>
          <p:nvPr>
            <p:ph type="sldNum" sz="quarter" idx="12"/>
          </p:nvPr>
        </p:nvSpPr>
        <p:spPr/>
        <p:txBody>
          <a:bodyPr/>
          <a:lstStyle/>
          <a:p>
            <a:fld id="{4CEF3B7E-F8CA-4321-A4D1-FCFFA4A1885D}" type="slidenum">
              <a:rPr lang="en-IN" smtClean="0"/>
              <a:t>3</a:t>
            </a:fld>
            <a:endParaRPr lang="en-IN"/>
          </a:p>
        </p:txBody>
      </p:sp>
    </p:spTree>
    <p:extLst>
      <p:ext uri="{BB962C8B-B14F-4D97-AF65-F5344CB8AC3E}">
        <p14:creationId xmlns:p14="http://schemas.microsoft.com/office/powerpoint/2010/main" val="409090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0946DA-FE87-44C7-982E-1733C8F3F445}"/>
              </a:ext>
            </a:extLst>
          </p:cNvPr>
          <p:cNvSpPr>
            <a:spLocks noGrp="1"/>
          </p:cNvSpPr>
          <p:nvPr>
            <p:ph idx="1"/>
          </p:nvPr>
        </p:nvSpPr>
        <p:spPr>
          <a:xfrm>
            <a:off x="660646" y="511730"/>
            <a:ext cx="10515600" cy="4351338"/>
          </a:xfrm>
        </p:spPr>
        <p:txBody>
          <a:bodyPr/>
          <a:lstStyle/>
          <a:p>
            <a:pPr algn="just"/>
            <a:r>
              <a:rPr lang="en-US" dirty="0"/>
              <a:t>To predict the crop yield, selected Machine Learning algorithms such as Support Vector Machine (SVM), Artificial Neural Network (ANN), Random Forest (RF), Multivariate Linear Regression (MLR), and K-Nearest </a:t>
            </a:r>
            <a:r>
              <a:rPr lang="en-US" dirty="0" err="1"/>
              <a:t>Neighbour</a:t>
            </a:r>
            <a:r>
              <a:rPr lang="en-US" dirty="0"/>
              <a:t> (KNN) are used.</a:t>
            </a:r>
          </a:p>
          <a:p>
            <a:pPr algn="just"/>
            <a:r>
              <a:rPr lang="en-US" dirty="0"/>
              <a:t> Among them, the Random Forest showed the best results with 95% accuracy. Additionally, the system also suggests the best time to use the fertilizers to boost up the yield.</a:t>
            </a:r>
            <a:endParaRPr lang="en-IN" dirty="0"/>
          </a:p>
        </p:txBody>
      </p:sp>
      <p:sp>
        <p:nvSpPr>
          <p:cNvPr id="5" name="Slide Number Placeholder 4">
            <a:extLst>
              <a:ext uri="{FF2B5EF4-FFF2-40B4-BE49-F238E27FC236}">
                <a16:creationId xmlns:a16="http://schemas.microsoft.com/office/drawing/2014/main" id="{C78D738F-1337-43F8-8043-CFCCAC4B4662}"/>
              </a:ext>
            </a:extLst>
          </p:cNvPr>
          <p:cNvSpPr>
            <a:spLocks noGrp="1"/>
          </p:cNvSpPr>
          <p:nvPr>
            <p:ph type="sldNum" sz="quarter" idx="12"/>
          </p:nvPr>
        </p:nvSpPr>
        <p:spPr/>
        <p:txBody>
          <a:bodyPr/>
          <a:lstStyle/>
          <a:p>
            <a:fld id="{4CEF3B7E-F8CA-4321-A4D1-FCFFA4A1885D}" type="slidenum">
              <a:rPr lang="en-IN" smtClean="0"/>
              <a:t>4</a:t>
            </a:fld>
            <a:endParaRPr lang="en-IN"/>
          </a:p>
        </p:txBody>
      </p:sp>
    </p:spTree>
    <p:extLst>
      <p:ext uri="{BB962C8B-B14F-4D97-AF65-F5344CB8AC3E}">
        <p14:creationId xmlns:p14="http://schemas.microsoft.com/office/powerpoint/2010/main" val="310515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8D405-C5FF-9269-B971-B0BEE0CD9740}"/>
              </a:ext>
            </a:extLst>
          </p:cNvPr>
          <p:cNvSpPr>
            <a:spLocks noGrp="1"/>
          </p:cNvSpPr>
          <p:nvPr>
            <p:ph type="title"/>
          </p:nvPr>
        </p:nvSpPr>
        <p:spPr>
          <a:xfrm>
            <a:off x="607380" y="312459"/>
            <a:ext cx="8900604" cy="378381"/>
          </a:xfrm>
        </p:spPr>
        <p:txBody>
          <a:bodyPr>
            <a:noAutofit/>
          </a:bodyPr>
          <a:lstStyle/>
          <a:p>
            <a:r>
              <a:rPr lang="en-IN" sz="3200" b="1" dirty="0"/>
              <a:t>Flow Diagram</a:t>
            </a:r>
            <a:r>
              <a:rPr lang="en-IN" sz="3200" dirty="0"/>
              <a:t>:</a:t>
            </a:r>
          </a:p>
        </p:txBody>
      </p:sp>
      <p:pic>
        <p:nvPicPr>
          <p:cNvPr id="6" name="Content Placeholder 5">
            <a:extLst>
              <a:ext uri="{FF2B5EF4-FFF2-40B4-BE49-F238E27FC236}">
                <a16:creationId xmlns:a16="http://schemas.microsoft.com/office/drawing/2014/main" id="{CFC948AE-9A57-4FB5-8D0D-703964971B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961" y="621437"/>
            <a:ext cx="5663954" cy="6236563"/>
          </a:xfrm>
        </p:spPr>
      </p:pic>
      <p:sp>
        <p:nvSpPr>
          <p:cNvPr id="4" name="Slide Number Placeholder 3">
            <a:extLst>
              <a:ext uri="{FF2B5EF4-FFF2-40B4-BE49-F238E27FC236}">
                <a16:creationId xmlns:a16="http://schemas.microsoft.com/office/drawing/2014/main" id="{95EE08E0-FAF0-ECF2-256F-2A407507A2BC}"/>
              </a:ext>
            </a:extLst>
          </p:cNvPr>
          <p:cNvSpPr>
            <a:spLocks noGrp="1"/>
          </p:cNvSpPr>
          <p:nvPr>
            <p:ph type="sldNum" sz="quarter" idx="12"/>
          </p:nvPr>
        </p:nvSpPr>
        <p:spPr/>
        <p:txBody>
          <a:bodyPr/>
          <a:lstStyle/>
          <a:p>
            <a:fld id="{4CEF3B7E-F8CA-4321-A4D1-FCFFA4A1885D}" type="slidenum">
              <a:rPr lang="en-IN" smtClean="0"/>
              <a:t>5</a:t>
            </a:fld>
            <a:endParaRPr lang="en-IN"/>
          </a:p>
        </p:txBody>
      </p:sp>
      <p:sp>
        <p:nvSpPr>
          <p:cNvPr id="7" name="Rectangle 6">
            <a:extLst>
              <a:ext uri="{FF2B5EF4-FFF2-40B4-BE49-F238E27FC236}">
                <a16:creationId xmlns:a16="http://schemas.microsoft.com/office/drawing/2014/main" id="{732B7548-7E4E-041E-87F2-422267119494}"/>
              </a:ext>
            </a:extLst>
          </p:cNvPr>
          <p:cNvSpPr/>
          <p:nvPr/>
        </p:nvSpPr>
        <p:spPr>
          <a:xfrm>
            <a:off x="3258105" y="878889"/>
            <a:ext cx="5601810" cy="54774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53494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FB9C4-8EF9-44A1-BE40-6C695F624A67}"/>
              </a:ext>
            </a:extLst>
          </p:cNvPr>
          <p:cNvSpPr>
            <a:spLocks noGrp="1"/>
          </p:cNvSpPr>
          <p:nvPr>
            <p:ph type="title"/>
          </p:nvPr>
        </p:nvSpPr>
        <p:spPr/>
        <p:txBody>
          <a:bodyPr/>
          <a:lstStyle/>
          <a:p>
            <a:r>
              <a:rPr lang="en-IN" b="1" u="sng" dirty="0"/>
              <a:t>Existing System</a:t>
            </a:r>
          </a:p>
        </p:txBody>
      </p:sp>
      <p:sp>
        <p:nvSpPr>
          <p:cNvPr id="3" name="Content Placeholder 2">
            <a:extLst>
              <a:ext uri="{FF2B5EF4-FFF2-40B4-BE49-F238E27FC236}">
                <a16:creationId xmlns:a16="http://schemas.microsoft.com/office/drawing/2014/main" id="{23A05D0F-35D9-4143-AFF6-1A508F26AAC6}"/>
              </a:ext>
            </a:extLst>
          </p:cNvPr>
          <p:cNvSpPr>
            <a:spLocks noGrp="1"/>
          </p:cNvSpPr>
          <p:nvPr>
            <p:ph idx="1"/>
          </p:nvPr>
        </p:nvSpPr>
        <p:spPr/>
        <p:txBody>
          <a:bodyPr>
            <a:normAutofit/>
          </a:bodyPr>
          <a:lstStyle/>
          <a:p>
            <a:pPr algn="just"/>
            <a:r>
              <a:rPr lang="en-US" dirty="0"/>
              <a:t>Extensive work has been done, and many ML algorithms have been applied in the agriculture sector. The biggest challenge in agriculture is to increase farm production and offer it to the end-user with the best possible price and quality. It is also observed that at least 50% of the farm produce gets wasted, and it never reaches the end-user. </a:t>
            </a:r>
          </a:p>
          <a:p>
            <a:pPr algn="just"/>
            <a:r>
              <a:rPr lang="en-US" dirty="0"/>
              <a:t>One of the recent works, presented a model where the crop yield is predicted using KNN algorithms by making the clusters and also using advanced regression techniques like Lasso and Ridge algorithms. It has been shown that KNN clustering proved much better than SVM or regression. Where it helps to enhance the accuracy of the algorithms.</a:t>
            </a:r>
          </a:p>
          <a:p>
            <a:pPr algn="just"/>
            <a:endParaRPr lang="en-US" dirty="0"/>
          </a:p>
        </p:txBody>
      </p:sp>
      <p:sp>
        <p:nvSpPr>
          <p:cNvPr id="5" name="Slide Number Placeholder 4">
            <a:extLst>
              <a:ext uri="{FF2B5EF4-FFF2-40B4-BE49-F238E27FC236}">
                <a16:creationId xmlns:a16="http://schemas.microsoft.com/office/drawing/2014/main" id="{1355AEDD-1E9E-4020-BFAE-76DE95295291}"/>
              </a:ext>
            </a:extLst>
          </p:cNvPr>
          <p:cNvSpPr>
            <a:spLocks noGrp="1"/>
          </p:cNvSpPr>
          <p:nvPr>
            <p:ph type="sldNum" sz="quarter" idx="12"/>
          </p:nvPr>
        </p:nvSpPr>
        <p:spPr/>
        <p:txBody>
          <a:bodyPr/>
          <a:lstStyle/>
          <a:p>
            <a:fld id="{4CEF3B7E-F8CA-4321-A4D1-FCFFA4A1885D}" type="slidenum">
              <a:rPr lang="en-IN" smtClean="0"/>
              <a:t>6</a:t>
            </a:fld>
            <a:endParaRPr lang="en-IN"/>
          </a:p>
        </p:txBody>
      </p:sp>
    </p:spTree>
    <p:extLst>
      <p:ext uri="{BB962C8B-B14F-4D97-AF65-F5344CB8AC3E}">
        <p14:creationId xmlns:p14="http://schemas.microsoft.com/office/powerpoint/2010/main" val="62495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56A08-ECD9-4378-BE10-A797736F7AA0}"/>
              </a:ext>
            </a:extLst>
          </p:cNvPr>
          <p:cNvSpPr>
            <a:spLocks noGrp="1"/>
          </p:cNvSpPr>
          <p:nvPr>
            <p:ph type="title"/>
          </p:nvPr>
        </p:nvSpPr>
        <p:spPr/>
        <p:txBody>
          <a:bodyPr/>
          <a:lstStyle/>
          <a:p>
            <a:r>
              <a:rPr lang="en-IN" b="1" u="sng" dirty="0"/>
              <a:t>Disadvantages of Existing System:</a:t>
            </a:r>
            <a:endParaRPr lang="en-IN" dirty="0"/>
          </a:p>
        </p:txBody>
      </p:sp>
      <p:sp>
        <p:nvSpPr>
          <p:cNvPr id="3" name="Content Placeholder 2">
            <a:extLst>
              <a:ext uri="{FF2B5EF4-FFF2-40B4-BE49-F238E27FC236}">
                <a16:creationId xmlns:a16="http://schemas.microsoft.com/office/drawing/2014/main" id="{CA9221B9-AE88-457D-942C-CAC499119E2A}"/>
              </a:ext>
            </a:extLst>
          </p:cNvPr>
          <p:cNvSpPr>
            <a:spLocks noGrp="1"/>
          </p:cNvSpPr>
          <p:nvPr>
            <p:ph idx="1"/>
          </p:nvPr>
        </p:nvSpPr>
        <p:spPr/>
        <p:txBody>
          <a:bodyPr>
            <a:normAutofit/>
          </a:bodyPr>
          <a:lstStyle/>
          <a:p>
            <a:r>
              <a:rPr lang="en-US" dirty="0"/>
              <a:t>The main challenge faced in agriculture sector is the lack of knowledge about the changing variations in climate. Each crop has its own suitable climatic features. This can be handled with the help of precise farming techniques. </a:t>
            </a:r>
          </a:p>
          <a:p>
            <a:r>
              <a:rPr lang="en-US" dirty="0"/>
              <a:t>The existing system which recommends crop yield is either hardware-based being costly to maintain, or not easily accessible.</a:t>
            </a:r>
          </a:p>
          <a:p>
            <a:r>
              <a:rPr lang="en-US" dirty="0"/>
              <a:t>Despite many solutions that have been recently proposed, there are still open challenges in creating a user-friendly application with respect to crop recommendation.</a:t>
            </a:r>
          </a:p>
          <a:p>
            <a:endParaRPr lang="en-IN" dirty="0"/>
          </a:p>
        </p:txBody>
      </p:sp>
      <p:sp>
        <p:nvSpPr>
          <p:cNvPr id="5" name="Slide Number Placeholder 4">
            <a:extLst>
              <a:ext uri="{FF2B5EF4-FFF2-40B4-BE49-F238E27FC236}">
                <a16:creationId xmlns:a16="http://schemas.microsoft.com/office/drawing/2014/main" id="{E5F74A07-B143-4AF6-BBC1-85D8CA55B8B2}"/>
              </a:ext>
            </a:extLst>
          </p:cNvPr>
          <p:cNvSpPr>
            <a:spLocks noGrp="1"/>
          </p:cNvSpPr>
          <p:nvPr>
            <p:ph type="sldNum" sz="quarter" idx="12"/>
          </p:nvPr>
        </p:nvSpPr>
        <p:spPr/>
        <p:txBody>
          <a:bodyPr/>
          <a:lstStyle/>
          <a:p>
            <a:fld id="{4CEF3B7E-F8CA-4321-A4D1-FCFFA4A1885D}" type="slidenum">
              <a:rPr lang="en-IN" smtClean="0"/>
              <a:t>7</a:t>
            </a:fld>
            <a:endParaRPr lang="en-IN"/>
          </a:p>
        </p:txBody>
      </p:sp>
    </p:spTree>
    <p:extLst>
      <p:ext uri="{BB962C8B-B14F-4D97-AF65-F5344CB8AC3E}">
        <p14:creationId xmlns:p14="http://schemas.microsoft.com/office/powerpoint/2010/main" val="1452222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56A08-ECD9-4378-BE10-A797736F7AA0}"/>
              </a:ext>
            </a:extLst>
          </p:cNvPr>
          <p:cNvSpPr>
            <a:spLocks noGrp="1"/>
          </p:cNvSpPr>
          <p:nvPr>
            <p:ph type="title"/>
          </p:nvPr>
        </p:nvSpPr>
        <p:spPr/>
        <p:txBody>
          <a:bodyPr/>
          <a:lstStyle/>
          <a:p>
            <a:r>
              <a:rPr lang="en-IN" b="1" u="sng" dirty="0"/>
              <a:t>Proposed System:</a:t>
            </a:r>
            <a:endParaRPr lang="en-IN" dirty="0"/>
          </a:p>
        </p:txBody>
      </p:sp>
      <p:sp>
        <p:nvSpPr>
          <p:cNvPr id="3" name="Content Placeholder 2">
            <a:extLst>
              <a:ext uri="{FF2B5EF4-FFF2-40B4-BE49-F238E27FC236}">
                <a16:creationId xmlns:a16="http://schemas.microsoft.com/office/drawing/2014/main" id="{CA9221B9-AE88-457D-942C-CAC499119E2A}"/>
              </a:ext>
            </a:extLst>
          </p:cNvPr>
          <p:cNvSpPr>
            <a:spLocks noGrp="1"/>
          </p:cNvSpPr>
          <p:nvPr>
            <p:ph idx="1"/>
          </p:nvPr>
        </p:nvSpPr>
        <p:spPr/>
        <p:txBody>
          <a:bodyPr>
            <a:normAutofit fontScale="77500" lnSpcReduction="20000"/>
          </a:bodyPr>
          <a:lstStyle/>
          <a:p>
            <a:r>
              <a:rPr lang="en-US" dirty="0"/>
              <a:t>In this project, we have proposed a model that addresses the existing issues. The novelty of the proposed system is to guide the farmers to maximize the crop yield as well as suggest the most profitable crop for the specific region.</a:t>
            </a:r>
          </a:p>
          <a:p>
            <a:r>
              <a:rPr lang="en-US" dirty="0"/>
              <a:t>The proposed model provides crop selection based on economic and environmental conditions, and benefit to maximize the crop yield that will subsequently help to meet the increasing demand for the country’s food supplies. The proposed model predicts the crop yield by studying factors such as rainfall, temperature, area, season, soil type etc. The system also helps to determine the best time to use fertilizers.</a:t>
            </a:r>
          </a:p>
          <a:p>
            <a:r>
              <a:rPr lang="en-US" dirty="0"/>
              <a:t>The user provides an area under cultivation and soil type as inputs. According to the requirement, the model predicts the crop yield for a specific crop. The model also recommends the most profitable crop and suggests the right time to use the fertilizers.</a:t>
            </a:r>
          </a:p>
          <a:p>
            <a:r>
              <a:rPr lang="en-US" dirty="0"/>
              <a:t>The main objective is to obtain a better variety of crops that can be grown over the season. The proposed system would help to minimize the difficulties faced by farmers in choosing a crop and maximize the yield.</a:t>
            </a:r>
          </a:p>
          <a:p>
            <a:endParaRPr lang="en-IN" dirty="0"/>
          </a:p>
        </p:txBody>
      </p:sp>
      <p:sp>
        <p:nvSpPr>
          <p:cNvPr id="4" name="Slide Number Placeholder 3">
            <a:extLst>
              <a:ext uri="{FF2B5EF4-FFF2-40B4-BE49-F238E27FC236}">
                <a16:creationId xmlns:a16="http://schemas.microsoft.com/office/drawing/2014/main" id="{5FE00290-CC1C-42BE-940A-0570E979EEA5}"/>
              </a:ext>
            </a:extLst>
          </p:cNvPr>
          <p:cNvSpPr>
            <a:spLocks noGrp="1"/>
          </p:cNvSpPr>
          <p:nvPr>
            <p:ph type="sldNum" sz="quarter" idx="12"/>
          </p:nvPr>
        </p:nvSpPr>
        <p:spPr/>
        <p:txBody>
          <a:bodyPr/>
          <a:lstStyle/>
          <a:p>
            <a:fld id="{4CEF3B7E-F8CA-4321-A4D1-FCFFA4A1885D}" type="slidenum">
              <a:rPr lang="en-IN" smtClean="0"/>
              <a:t>8</a:t>
            </a:fld>
            <a:endParaRPr lang="en-IN"/>
          </a:p>
        </p:txBody>
      </p:sp>
    </p:spTree>
    <p:extLst>
      <p:ext uri="{BB962C8B-B14F-4D97-AF65-F5344CB8AC3E}">
        <p14:creationId xmlns:p14="http://schemas.microsoft.com/office/powerpoint/2010/main" val="2847229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56A08-ECD9-4378-BE10-A797736F7AA0}"/>
              </a:ext>
            </a:extLst>
          </p:cNvPr>
          <p:cNvSpPr>
            <a:spLocks noGrp="1"/>
          </p:cNvSpPr>
          <p:nvPr>
            <p:ph type="title"/>
          </p:nvPr>
        </p:nvSpPr>
        <p:spPr/>
        <p:txBody>
          <a:bodyPr/>
          <a:lstStyle/>
          <a:p>
            <a:r>
              <a:rPr lang="en-IN" b="1" u="sng" dirty="0"/>
              <a:t>Advantages of Proposed System:</a:t>
            </a:r>
            <a:endParaRPr lang="en-IN" dirty="0"/>
          </a:p>
        </p:txBody>
      </p:sp>
      <p:sp>
        <p:nvSpPr>
          <p:cNvPr id="3" name="Content Placeholder 2">
            <a:extLst>
              <a:ext uri="{FF2B5EF4-FFF2-40B4-BE49-F238E27FC236}">
                <a16:creationId xmlns:a16="http://schemas.microsoft.com/office/drawing/2014/main" id="{CA9221B9-AE88-457D-942C-CAC499119E2A}"/>
              </a:ext>
            </a:extLst>
          </p:cNvPr>
          <p:cNvSpPr>
            <a:spLocks noGrp="1"/>
          </p:cNvSpPr>
          <p:nvPr>
            <p:ph idx="1"/>
          </p:nvPr>
        </p:nvSpPr>
        <p:spPr/>
        <p:txBody>
          <a:bodyPr/>
          <a:lstStyle/>
          <a:p>
            <a:r>
              <a:rPr lang="en-US" dirty="0"/>
              <a:t>The proposed model predicts the crop yield for the data sets of the given region. Integrating agriculture and ML will contribute to more enhancements in the agriculture sector by increasing the yields and optimizing the resources involved. The data from previous years are the key elements in forecasting current performance.</a:t>
            </a:r>
          </a:p>
          <a:p>
            <a:r>
              <a:rPr lang="en-US" dirty="0"/>
              <a:t>The proposed system uses recommender system to suggest the right time for growing crops.</a:t>
            </a:r>
          </a:p>
          <a:p>
            <a:r>
              <a:rPr lang="en-US" dirty="0"/>
              <a:t>The methods in the proposed system includes increasing the yield of crops, real-time analysis of crops, selecting efficient parameters, making smarter decisions and getting better yield.</a:t>
            </a:r>
          </a:p>
          <a:p>
            <a:pPr marL="0" indent="0">
              <a:buNone/>
            </a:pPr>
            <a:endParaRPr lang="en-IN" dirty="0"/>
          </a:p>
        </p:txBody>
      </p:sp>
      <p:sp>
        <p:nvSpPr>
          <p:cNvPr id="4" name="Slide Number Placeholder 3">
            <a:extLst>
              <a:ext uri="{FF2B5EF4-FFF2-40B4-BE49-F238E27FC236}">
                <a16:creationId xmlns:a16="http://schemas.microsoft.com/office/drawing/2014/main" id="{9A167DA8-01A9-4102-98FA-0165E0EB5826}"/>
              </a:ext>
            </a:extLst>
          </p:cNvPr>
          <p:cNvSpPr>
            <a:spLocks noGrp="1"/>
          </p:cNvSpPr>
          <p:nvPr>
            <p:ph type="sldNum" sz="quarter" idx="12"/>
          </p:nvPr>
        </p:nvSpPr>
        <p:spPr/>
        <p:txBody>
          <a:bodyPr/>
          <a:lstStyle/>
          <a:p>
            <a:fld id="{4CEF3B7E-F8CA-4321-A4D1-FCFFA4A1885D}" type="slidenum">
              <a:rPr lang="en-IN" smtClean="0"/>
              <a:t>9</a:t>
            </a:fld>
            <a:endParaRPr lang="en-IN"/>
          </a:p>
        </p:txBody>
      </p:sp>
    </p:spTree>
    <p:extLst>
      <p:ext uri="{BB962C8B-B14F-4D97-AF65-F5344CB8AC3E}">
        <p14:creationId xmlns:p14="http://schemas.microsoft.com/office/powerpoint/2010/main" val="2478489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104</TotalTime>
  <Words>1106</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  KLS Gogte Institute Of Technology, Belagavi</vt:lpstr>
      <vt:lpstr>Problem Statement</vt:lpstr>
      <vt:lpstr>Abstract</vt:lpstr>
      <vt:lpstr>PowerPoint Presentation</vt:lpstr>
      <vt:lpstr>Flow Diagram:</vt:lpstr>
      <vt:lpstr>Existing System</vt:lpstr>
      <vt:lpstr>Disadvantages of Existing System:</vt:lpstr>
      <vt:lpstr>Proposed System:</vt:lpstr>
      <vt:lpstr>Advantages of Proposed System:</vt:lpstr>
      <vt:lpstr>SYSTEM REQUIREMENTS:</vt:lpstr>
      <vt:lpstr>Conclusion:</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dc:creator>
  <cp:lastModifiedBy>pavan</cp:lastModifiedBy>
  <cp:revision>61</cp:revision>
  <dcterms:created xsi:type="dcterms:W3CDTF">2022-12-12T11:23:35Z</dcterms:created>
  <dcterms:modified xsi:type="dcterms:W3CDTF">2022-12-13T10:24:53Z</dcterms:modified>
</cp:coreProperties>
</file>