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326-EB15-4363-8DA0-4E186152827D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8EFD-FBBC-46E9-82B8-FCF2F350D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48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326-EB15-4363-8DA0-4E186152827D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8EFD-FBBC-46E9-82B8-FCF2F350D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29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326-EB15-4363-8DA0-4E186152827D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8EFD-FBBC-46E9-82B8-FCF2F350D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91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326-EB15-4363-8DA0-4E186152827D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8EFD-FBBC-46E9-82B8-FCF2F350DDB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9148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326-EB15-4363-8DA0-4E186152827D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8EFD-FBBC-46E9-82B8-FCF2F350D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235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326-EB15-4363-8DA0-4E186152827D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8EFD-FBBC-46E9-82B8-FCF2F350D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800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326-EB15-4363-8DA0-4E186152827D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8EFD-FBBC-46E9-82B8-FCF2F350D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935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326-EB15-4363-8DA0-4E186152827D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8EFD-FBBC-46E9-82B8-FCF2F350D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3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326-EB15-4363-8DA0-4E186152827D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8EFD-FBBC-46E9-82B8-FCF2F350D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06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326-EB15-4363-8DA0-4E186152827D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8EFD-FBBC-46E9-82B8-FCF2F350D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99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326-EB15-4363-8DA0-4E186152827D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8EFD-FBBC-46E9-82B8-FCF2F350D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19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326-EB15-4363-8DA0-4E186152827D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8EFD-FBBC-46E9-82B8-FCF2F350D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14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326-EB15-4363-8DA0-4E186152827D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8EFD-FBBC-46E9-82B8-FCF2F350D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95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326-EB15-4363-8DA0-4E186152827D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8EFD-FBBC-46E9-82B8-FCF2F350D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41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326-EB15-4363-8DA0-4E186152827D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8EFD-FBBC-46E9-82B8-FCF2F350D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18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326-EB15-4363-8DA0-4E186152827D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8EFD-FBBC-46E9-82B8-FCF2F350D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29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326-EB15-4363-8DA0-4E186152827D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8EFD-FBBC-46E9-82B8-FCF2F350D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3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2C326-EB15-4363-8DA0-4E186152827D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08EFD-FBBC-46E9-82B8-FCF2F350D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430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99D510-C769-4A3F-B1BF-0A2F3822A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4" y="733425"/>
            <a:ext cx="10693662" cy="5391150"/>
          </a:xfrm>
          <a:prstGeom prst="rect">
            <a:avLst/>
          </a:prstGeom>
          <a:solidFill>
            <a:srgbClr val="FFFFFF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3A9A68-3B7A-16E2-37D7-B6D72EEECD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46" b="34226"/>
          <a:stretch/>
        </p:blipFill>
        <p:spPr>
          <a:xfrm>
            <a:off x="1161220" y="1114867"/>
            <a:ext cx="9808195" cy="363411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2DD38F0-3136-4D36-9445-AAF26688F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10575170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7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6D53F7-939B-CB2E-E153-1523290D7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" y="0"/>
            <a:ext cx="12172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6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897651-047E-9774-1248-EBC8E1D1E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" y="0"/>
            <a:ext cx="12172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85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005188-D93B-7766-2476-8FC7F20F8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" y="0"/>
            <a:ext cx="12172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35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AC05E5-D84B-7066-3EFF-7482973AD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" y="0"/>
            <a:ext cx="12172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1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D44A1C-8E5E-92AF-BE64-E01B87D5B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" y="0"/>
            <a:ext cx="12172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5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CC4950-2CE1-7706-46F3-43FC8DAA7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" y="0"/>
            <a:ext cx="12172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81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71C57C-62CC-E155-C109-9955865F9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" y="0"/>
            <a:ext cx="12172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83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18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Mihir Sonar</dc:creator>
  <cp:lastModifiedBy>Pavan Gupta</cp:lastModifiedBy>
  <cp:revision>2</cp:revision>
  <dcterms:created xsi:type="dcterms:W3CDTF">2025-04-11T14:14:28Z</dcterms:created>
  <dcterms:modified xsi:type="dcterms:W3CDTF">2025-04-25T11:05:54Z</dcterms:modified>
</cp:coreProperties>
</file>