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3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3028950"/>
            <a:ext cx="6477000" cy="13716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54A69B2-F724-4BA6-8B53-368A08DF32A0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379391-5401-4DAA-B421-1AC1C7CCA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69B2-F724-4BA6-8B53-368A08DF32A0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9391-5401-4DAA-B421-1AC1C7CCA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457201"/>
            <a:ext cx="2057400" cy="41374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5562600" cy="413742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4686302"/>
            <a:ext cx="2209800" cy="273844"/>
          </a:xfrm>
        </p:spPr>
        <p:txBody>
          <a:bodyPr/>
          <a:lstStyle/>
          <a:p>
            <a:fld id="{654A69B2-F724-4BA6-8B53-368A08DF32A0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4686156"/>
            <a:ext cx="5573483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51435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457200"/>
            <a:ext cx="228600" cy="46863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40005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056313" y="77787"/>
            <a:ext cx="400050" cy="244476"/>
          </a:xfrm>
        </p:spPr>
        <p:txBody>
          <a:bodyPr/>
          <a:lstStyle/>
          <a:p>
            <a:fld id="{34379391-5401-4DAA-B421-1AC1C7CCA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69B2-F724-4BA6-8B53-368A08DF32A0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379391-5401-4DAA-B421-1AC1C7CCAC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057400"/>
            <a:ext cx="7123113" cy="1254919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69B2-F724-4BA6-8B53-368A08DF32A0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4379391-5401-4DAA-B421-1AC1C7CCAC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54A69B2-F724-4BA6-8B53-368A08DF32A0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4379391-5401-4DAA-B421-1AC1C7CCAC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4787"/>
            <a:ext cx="8153400" cy="652463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54A69B2-F724-4BA6-8B53-368A08DF32A0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4379391-5401-4DAA-B421-1AC1C7CCAC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314450"/>
            <a:ext cx="3886200" cy="48006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314450"/>
            <a:ext cx="3886200" cy="48006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69B2-F724-4BA6-8B53-368A08DF32A0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379391-5401-4DAA-B421-1AC1C7CCA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69B2-F724-4BA6-8B53-368A08DF32A0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379391-5401-4DAA-B421-1AC1C7CCA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4787"/>
            <a:ext cx="8077200" cy="652463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69B2-F724-4BA6-8B53-368A08DF32A0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379391-5401-4DAA-B421-1AC1C7CCAC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314450"/>
            <a:ext cx="1600200" cy="325755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314450"/>
            <a:ext cx="6400800" cy="33147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98664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654A69B2-F724-4BA6-8B53-368A08DF32A0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fld id="{34379391-5401-4DAA-B421-1AC1C7CCAC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426714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200150"/>
            <a:ext cx="8153400" cy="33947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54A69B2-F724-4BA6-8B53-368A08DF32A0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92583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96012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96012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4379391-5401-4DAA-B421-1AC1C7CCA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Contact" TargetMode="External"/><Relationship Id="rId2" Type="http://schemas.openxmlformats.org/officeDocument/2006/relationships/hyperlink" Target="Us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piGateWay" TargetMode="External"/><Relationship Id="rId5" Type="http://schemas.openxmlformats.org/officeDocument/2006/relationships/hyperlink" Target="Eureka" TargetMode="External"/><Relationship Id="rId4" Type="http://schemas.openxmlformats.org/officeDocument/2006/relationships/hyperlink" Target="User/UserServiceImpl.t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MICROSERVICES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mtClean="0"/>
              <a:t>Author Arun</a:t>
            </a:r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1131590"/>
            <a:ext cx="7704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What is monolithic Architecture.</a:t>
            </a:r>
          </a:p>
          <a:p>
            <a:r>
              <a:rPr lang="en-IN" dirty="0" smtClean="0"/>
              <a:t>Advantages and Disadvantages of Monolithic Application.</a:t>
            </a:r>
          </a:p>
          <a:p>
            <a:r>
              <a:rPr lang="en-IN" dirty="0" smtClean="0"/>
              <a:t>What is Microservices.</a:t>
            </a:r>
          </a:p>
          <a:p>
            <a:r>
              <a:rPr lang="en-IN" dirty="0" smtClean="0"/>
              <a:t>Microservices Architectures.</a:t>
            </a:r>
          </a:p>
          <a:p>
            <a:r>
              <a:rPr lang="en-IN" dirty="0" smtClean="0"/>
              <a:t>How tow microservices communicate with each other.</a:t>
            </a:r>
          </a:p>
          <a:p>
            <a:r>
              <a:rPr lang="en-IN" dirty="0" smtClean="0"/>
              <a:t>Use case Practical Work.</a:t>
            </a:r>
          </a:p>
          <a:p>
            <a:endParaRPr 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ADV AND DIS OF MONOLITHIC APP</a:t>
            </a:r>
            <a:endParaRPr lang="en-US" b="1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259632" y="1275606"/>
            <a:ext cx="5997327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WHAT ARE MICROSERVICES</a:t>
            </a:r>
            <a:endParaRPr lang="en-US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t="4373"/>
          <a:stretch>
            <a:fillRect/>
          </a:stretch>
        </p:blipFill>
        <p:spPr bwMode="auto">
          <a:xfrm>
            <a:off x="1690811" y="1347614"/>
            <a:ext cx="5997327" cy="322438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ADVANTAGES OF MICROSERVICES</a:t>
            </a:r>
            <a:endParaRPr lang="en-US" b="1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2416" t="8645" r="2731"/>
          <a:stretch>
            <a:fillRect/>
          </a:stretch>
        </p:blipFill>
        <p:spPr bwMode="auto">
          <a:xfrm>
            <a:off x="1475656" y="1491630"/>
            <a:ext cx="5688632" cy="3080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MICRO SERVICES ARCHITECTURE</a:t>
            </a:r>
            <a:endParaRPr lang="en-US" b="1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t="8645" r="1531"/>
          <a:stretch>
            <a:fillRect/>
          </a:stretch>
        </p:blipFill>
        <p:spPr bwMode="auto">
          <a:xfrm>
            <a:off x="1547664" y="1347614"/>
            <a:ext cx="5905525" cy="3080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t="8644"/>
          <a:stretch>
            <a:fillRect/>
          </a:stretch>
        </p:blipFill>
        <p:spPr bwMode="auto">
          <a:xfrm>
            <a:off x="2051720" y="1491630"/>
            <a:ext cx="5997327" cy="308037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720081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MICRO-SERVICE ARCHTECTURE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9552" y="1203598"/>
            <a:ext cx="8136904" cy="38884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771800" y="1731658"/>
            <a:ext cx="1296144" cy="3000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API GATE WAY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6300192" y="1707654"/>
            <a:ext cx="2088232" cy="78008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 SERVICE 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300192" y="2871783"/>
            <a:ext cx="2088232" cy="7800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 SERVICE 2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300192" y="3951903"/>
            <a:ext cx="2088232" cy="7800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 SERVICE 3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5" idx="1"/>
          </p:cNvCxnSpPr>
          <p:nvPr/>
        </p:nvCxnSpPr>
        <p:spPr>
          <a:xfrm flipV="1">
            <a:off x="4067944" y="2097698"/>
            <a:ext cx="2232248" cy="1044115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067944" y="3201820"/>
            <a:ext cx="2232248" cy="3000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067944" y="3261827"/>
            <a:ext cx="2232248" cy="105011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555776" y="1275606"/>
            <a:ext cx="5976664" cy="36724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ular Callout 31"/>
          <p:cNvSpPr/>
          <p:nvPr/>
        </p:nvSpPr>
        <p:spPr>
          <a:xfrm>
            <a:off x="755576" y="2991797"/>
            <a:ext cx="1008112" cy="540060"/>
          </a:xfrm>
          <a:prstGeom prst="wedgeRect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USER/CLIENT</a:t>
            </a:r>
            <a:endParaRPr lang="en-US" sz="1200" dirty="0"/>
          </a:p>
        </p:txBody>
      </p:sp>
      <p:sp>
        <p:nvSpPr>
          <p:cNvPr id="33" name="Right Arrow 32"/>
          <p:cNvSpPr/>
          <p:nvPr/>
        </p:nvSpPr>
        <p:spPr>
          <a:xfrm>
            <a:off x="1835696" y="3219822"/>
            <a:ext cx="576064" cy="14401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627784" y="134761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 SERVER</a:t>
            </a:r>
            <a:endParaRPr 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2" grpId="0" animBg="1"/>
      <p:bldP spid="33" grpId="0" animBg="1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Micro Services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>
                <a:hlinkClick r:id="rId2" action="ppaction://hlinkfile"/>
              </a:rPr>
              <a:t>Creation of User Service.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hlinkClick r:id="rId3" action="ppaction://hlinkfile"/>
              </a:rPr>
              <a:t>Creation of Contact Service.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hlinkClick r:id="rId4" action="ppaction://hlinkfile"/>
              </a:rPr>
              <a:t>Establishing the connection b/w above services.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hlinkClick r:id="rId5" action="ppaction://hlinkfile"/>
              </a:rPr>
              <a:t>Configuration of Eureka Server.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hlinkClick r:id="rId6" action="ppaction://hlinkfile"/>
              </a:rPr>
              <a:t>Configuration of API gateway.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400</TotalTime>
  <Words>98</Words>
  <Application>Microsoft Office PowerPoint</Application>
  <PresentationFormat>On-screen Show (16:9)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Median</vt:lpstr>
      <vt:lpstr>MICROSERVICES</vt:lpstr>
      <vt:lpstr>Agenda</vt:lpstr>
      <vt:lpstr>ADV AND DIS OF MONOLITHIC APP</vt:lpstr>
      <vt:lpstr>WHAT ARE MICROSERVICES</vt:lpstr>
      <vt:lpstr>ADVANTAGES OF MICROSERVICES</vt:lpstr>
      <vt:lpstr>MICRO SERVICES ARCHITECTURE</vt:lpstr>
      <vt:lpstr>Slide 7</vt:lpstr>
      <vt:lpstr>MICRO-SERVICE ARCHTECTURE</vt:lpstr>
      <vt:lpstr>Micro Services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Arun_TS</dc:creator>
  <cp:lastModifiedBy>Arun_TS</cp:lastModifiedBy>
  <cp:revision>39</cp:revision>
  <dcterms:created xsi:type="dcterms:W3CDTF">2022-07-13T08:49:22Z</dcterms:created>
  <dcterms:modified xsi:type="dcterms:W3CDTF">2023-01-05T09:07:11Z</dcterms:modified>
</cp:coreProperties>
</file>