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4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4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1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4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9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7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3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F555-89BC-4329-B0F9-D9CBF6E7AC8C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9001EE-92DC-4B8A-98B7-CCFCA92506B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14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60F7-6C7B-C27C-9DFA-D6C9C71EB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6" y="821094"/>
            <a:ext cx="8637073" cy="3498045"/>
          </a:xfrm>
        </p:spPr>
        <p:txBody>
          <a:bodyPr/>
          <a:lstStyle/>
          <a:p>
            <a:r>
              <a:rPr lang="en-IN" dirty="0"/>
              <a:t>PROBLEM SOLVING WITH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5BF24-8AD1-14A2-52DD-D6ACD7B2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481" y="4069306"/>
            <a:ext cx="8637072" cy="977621"/>
          </a:xfrm>
        </p:spPr>
        <p:txBody>
          <a:bodyPr/>
          <a:lstStyle/>
          <a:p>
            <a:r>
              <a:rPr lang="en-IN" dirty="0"/>
              <a:t>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AB9A-6045-E353-5E65-797B97F4E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COURSE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BD773-8FA0-4C9C-0194-9086308B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518" y="3620279"/>
            <a:ext cx="9144000" cy="991184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Simple Movie Ticket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655974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type.wav"/>
          </p:stSnd>
        </p:sndAc>
      </p:transition>
    </mc:Choice>
    <mc:Fallback xmlns="">
      <p:transition spd="slow">
        <p:fade/>
        <p:sndAc>
          <p:stSnd>
            <p:snd r:embed="rId3" name="typ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F998-9F0F-FBF1-0AF1-1744BF94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F3EA-4B6A-F03E-99A9-F0C3E1EC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74238"/>
            <a:ext cx="9291215" cy="39921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The code is a simple movie ticket booking system.</a:t>
            </a:r>
          </a:p>
          <a:p>
            <a:r>
              <a:rPr lang="en-US" dirty="0"/>
              <a:t> Users can change the ticket price, view booked tickets, book tickets, and cancel tickets.</a:t>
            </a:r>
          </a:p>
          <a:p>
            <a:r>
              <a:rPr lang="en-US" dirty="0"/>
              <a:t> It uses a menu-driven approach to interact with the users.</a:t>
            </a:r>
          </a:p>
          <a:p>
            <a:r>
              <a:rPr lang="en-US" dirty="0"/>
              <a:t> The program tracks seat availability using a seating array and stores movie details and customer information using structures.</a:t>
            </a:r>
          </a:p>
          <a:p>
            <a:r>
              <a:rPr lang="en-US" dirty="0"/>
              <a:t> The main function controls the program flow, including initialization, user input, and function calls for different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1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D786-C72F-41E9-5368-7E95746F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57201"/>
            <a:ext cx="9291215" cy="934454"/>
          </a:xfrm>
        </p:spPr>
        <p:txBody>
          <a:bodyPr/>
          <a:lstStyle/>
          <a:p>
            <a:r>
              <a:rPr lang="en-IN" dirty="0"/>
              <a:t>OVERVIEW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2E76-368A-138E-5D4F-B6F64B50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62270"/>
            <a:ext cx="9291215" cy="41040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The main function is the entry point of the program and controls its overall execution.</a:t>
            </a:r>
          </a:p>
          <a:p>
            <a:r>
              <a:rPr lang="en-US" dirty="0"/>
              <a:t>It initializes variables, allocates memory for the seating arrangement, and sets the default ticket price.</a:t>
            </a:r>
          </a:p>
          <a:p>
            <a:r>
              <a:rPr lang="en-US" dirty="0"/>
              <a:t> It enters a while loop that keeps running until the user chooses to exit the system.</a:t>
            </a:r>
          </a:p>
          <a:p>
            <a:r>
              <a:rPr lang="en-US" dirty="0"/>
              <a:t>Inside the loop, it presents a menu of options to the user and calls different functions based on their choice.</a:t>
            </a:r>
          </a:p>
          <a:p>
            <a:r>
              <a:rPr lang="en-US" dirty="0"/>
              <a:t> </a:t>
            </a:r>
            <a:r>
              <a:rPr lang="en-US" dirty="0">
                <a:latin typeface="Rockwell" panose="02060603020205020403" pitchFamily="18" charset="0"/>
              </a:rPr>
              <a:t>The main function interacts with other functions to perform actions such as changing the ticket price</a:t>
            </a:r>
            <a:r>
              <a:rPr lang="en-US" dirty="0"/>
              <a:t>, booking tickets, canceling tickets, and displaying ticket details.</a:t>
            </a:r>
          </a:p>
          <a:p>
            <a:r>
              <a:rPr lang="en-US" dirty="0">
                <a:solidFill>
                  <a:srgbClr val="D1D5DB"/>
                </a:solidFill>
                <a:latin typeface="Rockwell" panose="02060603020205020403" pitchFamily="18" charset="0"/>
              </a:rPr>
              <a:t>T</a:t>
            </a:r>
            <a:r>
              <a:rPr lang="en-US" sz="200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he code uses the movie details structure to store information about customers and their bookings</a:t>
            </a:r>
            <a:r>
              <a:rPr lang="en-US" sz="200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sz="20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1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2786-04FE-73B9-CA9D-C2B36230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Rockwell" panose="02060603020205020403" pitchFamily="18" charset="0"/>
              </a:rPr>
              <a:t>Function 1: </a:t>
            </a:r>
            <a:r>
              <a:rPr lang="en-IN" b="0" i="0" dirty="0" err="1">
                <a:effectLst/>
                <a:latin typeface="Rockwell" panose="02060603020205020403" pitchFamily="18" charset="0"/>
              </a:rPr>
              <a:t>changeprize</a:t>
            </a:r>
            <a:r>
              <a:rPr lang="en-IN" b="0" i="0" dirty="0">
                <a:effectLst/>
                <a:latin typeface="Rockwell" panose="02060603020205020403" pitchFamily="18" charset="0"/>
              </a:rPr>
              <a:t>():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9ED2-B813-F84C-4CBC-7321DAC2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`</a:t>
            </a:r>
            <a:r>
              <a:rPr lang="en-US" dirty="0" err="1"/>
              <a:t>changeprize</a:t>
            </a:r>
            <a:r>
              <a:rPr lang="en-US" dirty="0"/>
              <a:t>()` function allows the administrator to change the ticket price.</a:t>
            </a:r>
          </a:p>
          <a:p>
            <a:r>
              <a:rPr lang="en-US" dirty="0"/>
              <a:t>It prompts the administrator to enter a password for authentication.</a:t>
            </a:r>
          </a:p>
          <a:p>
            <a:r>
              <a:rPr lang="en-US" dirty="0"/>
              <a:t>If the entered password matches the predefined password, it prompts the administrator to enter a new ticket price.</a:t>
            </a:r>
          </a:p>
          <a:p>
            <a:r>
              <a:rPr lang="en-US" dirty="0"/>
              <a:t>It updates the `prize` variable with the new price and displays a message confirming the change.</a:t>
            </a:r>
          </a:p>
          <a:p>
            <a:r>
              <a:rPr lang="en-US" dirty="0"/>
              <a:t>If the entered password is incorrect, it displays a message indicating that the password is wrong.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06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8872-463F-7ECB-0253-31E0C7DE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2:Booking()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B355-C958-9BD9-425C-C00855D6A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The `booking()` function handles the process of booking a movie ticket.</a:t>
            </a:r>
          </a:p>
          <a:p>
            <a:r>
              <a:rPr lang="en-US" dirty="0"/>
              <a:t> It takes parameters such as the seat array, ticket price, and movie selection.</a:t>
            </a:r>
          </a:p>
          <a:p>
            <a:r>
              <a:rPr lang="en-US" dirty="0"/>
              <a:t> It displays the seating arrangement of the theater.</a:t>
            </a:r>
          </a:p>
          <a:p>
            <a:r>
              <a:rPr lang="en-US" dirty="0"/>
              <a:t> It prompts the user to enter their name and the seat number they want to book.</a:t>
            </a:r>
          </a:p>
          <a:p>
            <a:r>
              <a:rPr lang="en-US" dirty="0"/>
              <a:t> It checks if the selected seat is available and books it if it is, updating the seat array and storing the booking details in the `person` structure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3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B67E-E1AC-FDF7-B9B8-C821016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3:Cancel()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9839-87CE-A7AC-49B3-BA5C180B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82148"/>
            <a:ext cx="9291215" cy="36841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`cancel()` function is responsible for canceling a movie ticket and freeing up the corresponding seat.</a:t>
            </a:r>
          </a:p>
          <a:p>
            <a:r>
              <a:rPr lang="en-US" dirty="0"/>
              <a:t> It prompts the user to enter the ID number of the ticket they wish to cancel.</a:t>
            </a:r>
          </a:p>
          <a:p>
            <a:r>
              <a:rPr lang="en-US" dirty="0"/>
              <a:t> Each booking is assigned a unique ID, which helps identify and track the specific ticket.</a:t>
            </a:r>
          </a:p>
          <a:p>
            <a:r>
              <a:rPr lang="en-US" dirty="0"/>
              <a:t>The function searches for the entered ID number in the list of bookings and cancels the ticket associated with that ID.</a:t>
            </a:r>
          </a:p>
          <a:p>
            <a:r>
              <a:rPr lang="en-US" dirty="0"/>
              <a:t> Upon successful cancellation, the corresponding seat is marked as available again, allowing it to be booked by another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93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656B-21E1-D786-362C-8D3562D7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951" y="515270"/>
            <a:ext cx="9291215" cy="104923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53CF-2DD6-B2DA-2F35-23B7EEA0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853754"/>
            <a:ext cx="9291215" cy="3875242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The provided code demonstrates a simple movie ticket booking system implemented in 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Users can choose to edit ticket prices, view booked tickets, book new tickets, or cancel existing tickets.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The code uses a 2D array to represent the theater seats and tracks their availability.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Each booking is assigned a unique ID for identification and cancellation purposes.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Rockwell" panose="02060603020205020403" pitchFamily="18" charset="0"/>
              </a:rPr>
              <a:t>The code provides basic functionalities for ticket management, allowing users to book and cancel tickets while maintaining seat availability and generating booking details.</a:t>
            </a:r>
          </a:p>
          <a:p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79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601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Rockwell</vt:lpstr>
      <vt:lpstr>Söhne</vt:lpstr>
      <vt:lpstr>Gallery</vt:lpstr>
      <vt:lpstr>PROBLEM SOLVING WITH PROGRAMMING</vt:lpstr>
      <vt:lpstr>COURSE PROJECT </vt:lpstr>
      <vt:lpstr>INTRODUCTION</vt:lpstr>
      <vt:lpstr>OVERVIEW OF CODE</vt:lpstr>
      <vt:lpstr>Function 1: changeprize():</vt:lpstr>
      <vt:lpstr>Function 2:Booking()</vt:lpstr>
      <vt:lpstr>Function 3:Cancel()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</dc:title>
  <dc:creator>pavankatherashala345@outlook.com</dc:creator>
  <cp:lastModifiedBy>pavankatherashala345@outlook.com</cp:lastModifiedBy>
  <cp:revision>5</cp:revision>
  <dcterms:created xsi:type="dcterms:W3CDTF">2023-06-03T13:17:18Z</dcterms:created>
  <dcterms:modified xsi:type="dcterms:W3CDTF">2023-06-03T13:53:38Z</dcterms:modified>
</cp:coreProperties>
</file>