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ppt/media/image13.jpg" ContentType="image/jpeg"/>
  <Override PartName="/ppt/media/image22.jpg" ContentType="image/jpeg"/>
  <Override PartName="/ppt/media/image23.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5" r:id="rId16"/>
    <p:sldId id="287" r:id="rId17"/>
    <p:sldId id="286" r:id="rId18"/>
    <p:sldId id="271" r:id="rId19"/>
    <p:sldId id="272" r:id="rId20"/>
    <p:sldId id="273" r:id="rId21"/>
    <p:sldId id="274" r:id="rId22"/>
    <p:sldId id="275" r:id="rId23"/>
    <p:sldId id="276" r:id="rId24"/>
    <p:sldId id="278" r:id="rId25"/>
    <p:sldId id="279" r:id="rId26"/>
    <p:sldId id="280" r:id="rId2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A38B2-5FBE-407D-8DDC-E648307D9582}" v="19" dt="2025-10-26T09:00:36.1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alyan REDDY" userId="13586b5172dd95b1" providerId="LiveId" clId="{BDEB99EF-62E2-434E-82CD-103EB992517D}"/>
    <pc:docChg chg="undo custSel addSld delSld modSld modMainMaster">
      <pc:chgData name="Pavan kalyan REDDY" userId="13586b5172dd95b1" providerId="LiveId" clId="{BDEB99EF-62E2-434E-82CD-103EB992517D}" dt="2025-10-26T09:04:58.802" v="219" actId="14100"/>
      <pc:docMkLst>
        <pc:docMk/>
      </pc:docMkLst>
      <pc:sldChg chg="modSp">
        <pc:chgData name="Pavan kalyan REDDY" userId="13586b5172dd95b1" providerId="LiveId" clId="{BDEB99EF-62E2-434E-82CD-103EB992517D}" dt="2025-10-26T08:37:25.365" v="48"/>
        <pc:sldMkLst>
          <pc:docMk/>
          <pc:sldMk cId="0" sldId="257"/>
        </pc:sldMkLst>
        <pc:spChg chg="mod">
          <ac:chgData name="Pavan kalyan REDDY" userId="13586b5172dd95b1" providerId="LiveId" clId="{BDEB99EF-62E2-434E-82CD-103EB992517D}" dt="2025-10-26T08:37:25.365" v="48"/>
          <ac:spMkLst>
            <pc:docMk/>
            <pc:sldMk cId="0" sldId="257"/>
            <ac:spMk id="3" creationId="{00000000-0000-0000-0000-000000000000}"/>
          </ac:spMkLst>
        </pc:spChg>
        <pc:spChg chg="mod">
          <ac:chgData name="Pavan kalyan REDDY" userId="13586b5172dd95b1" providerId="LiveId" clId="{BDEB99EF-62E2-434E-82CD-103EB992517D}" dt="2025-10-26T08:37:25.365" v="48"/>
          <ac:spMkLst>
            <pc:docMk/>
            <pc:sldMk cId="0" sldId="257"/>
            <ac:spMk id="5" creationId="{00000000-0000-0000-0000-000000000000}"/>
          </ac:spMkLst>
        </pc:spChg>
      </pc:sldChg>
      <pc:sldChg chg="modSp">
        <pc:chgData name="Pavan kalyan REDDY" userId="13586b5172dd95b1" providerId="LiveId" clId="{BDEB99EF-62E2-434E-82CD-103EB992517D}" dt="2025-10-26T08:37:25.365" v="48"/>
        <pc:sldMkLst>
          <pc:docMk/>
          <pc:sldMk cId="0" sldId="258"/>
        </pc:sldMkLst>
        <pc:spChg chg="mod">
          <ac:chgData name="Pavan kalyan REDDY" userId="13586b5172dd95b1" providerId="LiveId" clId="{BDEB99EF-62E2-434E-82CD-103EB992517D}" dt="2025-10-26T08:37:25.365" v="48"/>
          <ac:spMkLst>
            <pc:docMk/>
            <pc:sldMk cId="0" sldId="258"/>
            <ac:spMk id="3" creationId="{00000000-0000-0000-0000-000000000000}"/>
          </ac:spMkLst>
        </pc:spChg>
        <pc:spChg chg="mod">
          <ac:chgData name="Pavan kalyan REDDY" userId="13586b5172dd95b1" providerId="LiveId" clId="{BDEB99EF-62E2-434E-82CD-103EB992517D}" dt="2025-10-26T08:37:25.365" v="48"/>
          <ac:spMkLst>
            <pc:docMk/>
            <pc:sldMk cId="0" sldId="258"/>
            <ac:spMk id="5" creationId="{00000000-0000-0000-0000-000000000000}"/>
          </ac:spMkLst>
        </pc:spChg>
      </pc:sldChg>
      <pc:sldChg chg="addSp modSp mod">
        <pc:chgData name="Pavan kalyan REDDY" userId="13586b5172dd95b1" providerId="LiveId" clId="{BDEB99EF-62E2-434E-82CD-103EB992517D}" dt="2025-10-26T09:04:58.802" v="219" actId="14100"/>
        <pc:sldMkLst>
          <pc:docMk/>
          <pc:sldMk cId="0" sldId="259"/>
        </pc:sldMkLst>
        <pc:spChg chg="mod">
          <ac:chgData name="Pavan kalyan REDDY" userId="13586b5172dd95b1" providerId="LiveId" clId="{BDEB99EF-62E2-434E-82CD-103EB992517D}" dt="2025-10-26T09:03:34.119" v="213" actId="1076"/>
          <ac:spMkLst>
            <pc:docMk/>
            <pc:sldMk cId="0" sldId="259"/>
            <ac:spMk id="2" creationId="{00000000-0000-0000-0000-000000000000}"/>
          </ac:spMkLst>
        </pc:spChg>
        <pc:spChg chg="mod">
          <ac:chgData name="Pavan kalyan REDDY" userId="13586b5172dd95b1" providerId="LiveId" clId="{BDEB99EF-62E2-434E-82CD-103EB992517D}" dt="2025-10-26T08:37:25.365" v="48"/>
          <ac:spMkLst>
            <pc:docMk/>
            <pc:sldMk cId="0" sldId="259"/>
            <ac:spMk id="4" creationId="{00000000-0000-0000-0000-000000000000}"/>
          </ac:spMkLst>
        </pc:spChg>
        <pc:spChg chg="mod">
          <ac:chgData name="Pavan kalyan REDDY" userId="13586b5172dd95b1" providerId="LiveId" clId="{BDEB99EF-62E2-434E-82CD-103EB992517D}" dt="2025-10-26T08:37:25.365" v="48"/>
          <ac:spMkLst>
            <pc:docMk/>
            <pc:sldMk cId="0" sldId="259"/>
            <ac:spMk id="5" creationId="{00000000-0000-0000-0000-000000000000}"/>
          </ac:spMkLst>
        </pc:spChg>
        <pc:spChg chg="add mod">
          <ac:chgData name="Pavan kalyan REDDY" userId="13586b5172dd95b1" providerId="LiveId" clId="{BDEB99EF-62E2-434E-82CD-103EB992517D}" dt="2025-10-26T09:04:58.802" v="219" actId="14100"/>
          <ac:spMkLst>
            <pc:docMk/>
            <pc:sldMk cId="0" sldId="259"/>
            <ac:spMk id="7" creationId="{C572FE17-9998-FECD-02B0-E4ED30B9C0AD}"/>
          </ac:spMkLst>
        </pc:spChg>
      </pc:sldChg>
      <pc:sldChg chg="modSp">
        <pc:chgData name="Pavan kalyan REDDY" userId="13586b5172dd95b1" providerId="LiveId" clId="{BDEB99EF-62E2-434E-82CD-103EB992517D}" dt="2025-10-26T08:37:25.365" v="48"/>
        <pc:sldMkLst>
          <pc:docMk/>
          <pc:sldMk cId="0" sldId="260"/>
        </pc:sldMkLst>
        <pc:spChg chg="mod">
          <ac:chgData name="Pavan kalyan REDDY" userId="13586b5172dd95b1" providerId="LiveId" clId="{BDEB99EF-62E2-434E-82CD-103EB992517D}" dt="2025-10-26T08:37:25.365" v="48"/>
          <ac:spMkLst>
            <pc:docMk/>
            <pc:sldMk cId="0" sldId="260"/>
            <ac:spMk id="2" creationId="{00000000-0000-0000-0000-000000000000}"/>
          </ac:spMkLst>
        </pc:spChg>
        <pc:spChg chg="mod">
          <ac:chgData name="Pavan kalyan REDDY" userId="13586b5172dd95b1" providerId="LiveId" clId="{BDEB99EF-62E2-434E-82CD-103EB992517D}" dt="2025-10-26T08:37:25.365" v="48"/>
          <ac:spMkLst>
            <pc:docMk/>
            <pc:sldMk cId="0" sldId="260"/>
            <ac:spMk id="5" creationId="{00000000-0000-0000-0000-000000000000}"/>
          </ac:spMkLst>
        </pc:spChg>
      </pc:sldChg>
      <pc:sldChg chg="modSp">
        <pc:chgData name="Pavan kalyan REDDY" userId="13586b5172dd95b1" providerId="LiveId" clId="{BDEB99EF-62E2-434E-82CD-103EB992517D}" dt="2025-10-26T08:37:25.365" v="48"/>
        <pc:sldMkLst>
          <pc:docMk/>
          <pc:sldMk cId="0" sldId="261"/>
        </pc:sldMkLst>
        <pc:spChg chg="mod">
          <ac:chgData name="Pavan kalyan REDDY" userId="13586b5172dd95b1" providerId="LiveId" clId="{BDEB99EF-62E2-434E-82CD-103EB992517D}" dt="2025-10-26T08:37:25.365" v="48"/>
          <ac:spMkLst>
            <pc:docMk/>
            <pc:sldMk cId="0" sldId="261"/>
            <ac:spMk id="7" creationId="{00000000-0000-0000-0000-000000000000}"/>
          </ac:spMkLst>
        </pc:spChg>
      </pc:sldChg>
      <pc:sldChg chg="modSp">
        <pc:chgData name="Pavan kalyan REDDY" userId="13586b5172dd95b1" providerId="LiveId" clId="{BDEB99EF-62E2-434E-82CD-103EB992517D}" dt="2025-10-26T08:37:25.365" v="48"/>
        <pc:sldMkLst>
          <pc:docMk/>
          <pc:sldMk cId="0" sldId="262"/>
        </pc:sldMkLst>
        <pc:spChg chg="mod">
          <ac:chgData name="Pavan kalyan REDDY" userId="13586b5172dd95b1" providerId="LiveId" clId="{BDEB99EF-62E2-434E-82CD-103EB992517D}" dt="2025-10-26T08:37:25.365" v="48"/>
          <ac:spMkLst>
            <pc:docMk/>
            <pc:sldMk cId="0" sldId="262"/>
            <ac:spMk id="6" creationId="{00000000-0000-0000-0000-000000000000}"/>
          </ac:spMkLst>
        </pc:spChg>
      </pc:sldChg>
      <pc:sldChg chg="modSp">
        <pc:chgData name="Pavan kalyan REDDY" userId="13586b5172dd95b1" providerId="LiveId" clId="{BDEB99EF-62E2-434E-82CD-103EB992517D}" dt="2025-10-26T08:37:25.365" v="48"/>
        <pc:sldMkLst>
          <pc:docMk/>
          <pc:sldMk cId="0" sldId="263"/>
        </pc:sldMkLst>
        <pc:spChg chg="mod">
          <ac:chgData name="Pavan kalyan REDDY" userId="13586b5172dd95b1" providerId="LiveId" clId="{BDEB99EF-62E2-434E-82CD-103EB992517D}" dt="2025-10-26T08:37:25.365" v="48"/>
          <ac:spMkLst>
            <pc:docMk/>
            <pc:sldMk cId="0" sldId="263"/>
            <ac:spMk id="3" creationId="{00000000-0000-0000-0000-000000000000}"/>
          </ac:spMkLst>
        </pc:spChg>
        <pc:spChg chg="mod">
          <ac:chgData name="Pavan kalyan REDDY" userId="13586b5172dd95b1" providerId="LiveId" clId="{BDEB99EF-62E2-434E-82CD-103EB992517D}" dt="2025-10-26T08:37:25.365" v="48"/>
          <ac:spMkLst>
            <pc:docMk/>
            <pc:sldMk cId="0" sldId="263"/>
            <ac:spMk id="5" creationId="{00000000-0000-0000-0000-000000000000}"/>
          </ac:spMkLst>
        </pc:spChg>
      </pc:sldChg>
      <pc:sldChg chg="modSp">
        <pc:chgData name="Pavan kalyan REDDY" userId="13586b5172dd95b1" providerId="LiveId" clId="{BDEB99EF-62E2-434E-82CD-103EB992517D}" dt="2025-10-26T08:37:25.365" v="48"/>
        <pc:sldMkLst>
          <pc:docMk/>
          <pc:sldMk cId="0" sldId="264"/>
        </pc:sldMkLst>
        <pc:spChg chg="mod">
          <ac:chgData name="Pavan kalyan REDDY" userId="13586b5172dd95b1" providerId="LiveId" clId="{BDEB99EF-62E2-434E-82CD-103EB992517D}" dt="2025-10-26T08:37:25.365" v="48"/>
          <ac:spMkLst>
            <pc:docMk/>
            <pc:sldMk cId="0" sldId="264"/>
            <ac:spMk id="40" creationId="{00000000-0000-0000-0000-000000000000}"/>
          </ac:spMkLst>
        </pc:spChg>
      </pc:sldChg>
      <pc:sldChg chg="modSp">
        <pc:chgData name="Pavan kalyan REDDY" userId="13586b5172dd95b1" providerId="LiveId" clId="{BDEB99EF-62E2-434E-82CD-103EB992517D}" dt="2025-10-26T08:37:25.365" v="48"/>
        <pc:sldMkLst>
          <pc:docMk/>
          <pc:sldMk cId="0" sldId="265"/>
        </pc:sldMkLst>
        <pc:spChg chg="mod">
          <ac:chgData name="Pavan kalyan REDDY" userId="13586b5172dd95b1" providerId="LiveId" clId="{BDEB99EF-62E2-434E-82CD-103EB992517D}" dt="2025-10-26T08:37:25.365" v="48"/>
          <ac:spMkLst>
            <pc:docMk/>
            <pc:sldMk cId="0" sldId="265"/>
            <ac:spMk id="2" creationId="{00000000-0000-0000-0000-000000000000}"/>
          </ac:spMkLst>
        </pc:spChg>
        <pc:spChg chg="mod">
          <ac:chgData name="Pavan kalyan REDDY" userId="13586b5172dd95b1" providerId="LiveId" clId="{BDEB99EF-62E2-434E-82CD-103EB992517D}" dt="2025-10-26T08:37:25.365" v="48"/>
          <ac:spMkLst>
            <pc:docMk/>
            <pc:sldMk cId="0" sldId="265"/>
            <ac:spMk id="6" creationId="{00000000-0000-0000-0000-000000000000}"/>
          </ac:spMkLst>
        </pc:spChg>
      </pc:sldChg>
      <pc:sldChg chg="modSp">
        <pc:chgData name="Pavan kalyan REDDY" userId="13586b5172dd95b1" providerId="LiveId" clId="{BDEB99EF-62E2-434E-82CD-103EB992517D}" dt="2025-10-26T08:37:25.365" v="48"/>
        <pc:sldMkLst>
          <pc:docMk/>
          <pc:sldMk cId="0" sldId="266"/>
        </pc:sldMkLst>
        <pc:spChg chg="mod">
          <ac:chgData name="Pavan kalyan REDDY" userId="13586b5172dd95b1" providerId="LiveId" clId="{BDEB99EF-62E2-434E-82CD-103EB992517D}" dt="2025-10-26T08:37:25.365" v="48"/>
          <ac:spMkLst>
            <pc:docMk/>
            <pc:sldMk cId="0" sldId="266"/>
            <ac:spMk id="3" creationId="{00000000-0000-0000-0000-000000000000}"/>
          </ac:spMkLst>
        </pc:spChg>
        <pc:spChg chg="mod">
          <ac:chgData name="Pavan kalyan REDDY" userId="13586b5172dd95b1" providerId="LiveId" clId="{BDEB99EF-62E2-434E-82CD-103EB992517D}" dt="2025-10-26T08:37:25.365" v="48"/>
          <ac:spMkLst>
            <pc:docMk/>
            <pc:sldMk cId="0" sldId="266"/>
            <ac:spMk id="9" creationId="{00000000-0000-0000-0000-000000000000}"/>
          </ac:spMkLst>
        </pc:spChg>
      </pc:sldChg>
      <pc:sldChg chg="modSp">
        <pc:chgData name="Pavan kalyan REDDY" userId="13586b5172dd95b1" providerId="LiveId" clId="{BDEB99EF-62E2-434E-82CD-103EB992517D}" dt="2025-10-26T08:37:25.365" v="48"/>
        <pc:sldMkLst>
          <pc:docMk/>
          <pc:sldMk cId="0" sldId="268"/>
        </pc:sldMkLst>
        <pc:spChg chg="mod">
          <ac:chgData name="Pavan kalyan REDDY" userId="13586b5172dd95b1" providerId="LiveId" clId="{BDEB99EF-62E2-434E-82CD-103EB992517D}" dt="2025-10-26T08:37:25.365" v="48"/>
          <ac:spMkLst>
            <pc:docMk/>
            <pc:sldMk cId="0" sldId="268"/>
            <ac:spMk id="3" creationId="{00000000-0000-0000-0000-000000000000}"/>
          </ac:spMkLst>
        </pc:spChg>
        <pc:spChg chg="mod">
          <ac:chgData name="Pavan kalyan REDDY" userId="13586b5172dd95b1" providerId="LiveId" clId="{BDEB99EF-62E2-434E-82CD-103EB992517D}" dt="2025-10-26T08:37:25.365" v="48"/>
          <ac:spMkLst>
            <pc:docMk/>
            <pc:sldMk cId="0" sldId="268"/>
            <ac:spMk id="9" creationId="{00000000-0000-0000-0000-000000000000}"/>
          </ac:spMkLst>
        </pc:spChg>
      </pc:sldChg>
      <pc:sldChg chg="modSp">
        <pc:chgData name="Pavan kalyan REDDY" userId="13586b5172dd95b1" providerId="LiveId" clId="{BDEB99EF-62E2-434E-82CD-103EB992517D}" dt="2025-10-26T08:37:25.365" v="48"/>
        <pc:sldMkLst>
          <pc:docMk/>
          <pc:sldMk cId="0" sldId="269"/>
        </pc:sldMkLst>
        <pc:spChg chg="mod">
          <ac:chgData name="Pavan kalyan REDDY" userId="13586b5172dd95b1" providerId="LiveId" clId="{BDEB99EF-62E2-434E-82CD-103EB992517D}" dt="2025-10-26T08:37:25.365" v="48"/>
          <ac:spMkLst>
            <pc:docMk/>
            <pc:sldMk cId="0" sldId="269"/>
            <ac:spMk id="3" creationId="{00000000-0000-0000-0000-000000000000}"/>
          </ac:spMkLst>
        </pc:spChg>
        <pc:spChg chg="mod">
          <ac:chgData name="Pavan kalyan REDDY" userId="13586b5172dd95b1" providerId="LiveId" clId="{BDEB99EF-62E2-434E-82CD-103EB992517D}" dt="2025-10-26T08:37:25.365" v="48"/>
          <ac:spMkLst>
            <pc:docMk/>
            <pc:sldMk cId="0" sldId="269"/>
            <ac:spMk id="6" creationId="{00000000-0000-0000-0000-000000000000}"/>
          </ac:spMkLst>
        </pc:spChg>
      </pc:sldChg>
      <pc:sldChg chg="modSp del">
        <pc:chgData name="Pavan kalyan REDDY" userId="13586b5172dd95b1" providerId="LiveId" clId="{BDEB99EF-62E2-434E-82CD-103EB992517D}" dt="2025-10-26T08:38:18.515" v="57" actId="47"/>
        <pc:sldMkLst>
          <pc:docMk/>
          <pc:sldMk cId="0" sldId="270"/>
        </pc:sldMkLst>
        <pc:spChg chg="mod">
          <ac:chgData name="Pavan kalyan REDDY" userId="13586b5172dd95b1" providerId="LiveId" clId="{BDEB99EF-62E2-434E-82CD-103EB992517D}" dt="2025-10-26T08:37:25.365" v="48"/>
          <ac:spMkLst>
            <pc:docMk/>
            <pc:sldMk cId="0" sldId="270"/>
            <ac:spMk id="6" creationId="{00000000-0000-0000-0000-000000000000}"/>
          </ac:spMkLst>
        </pc:spChg>
      </pc:sldChg>
      <pc:sldChg chg="modSp">
        <pc:chgData name="Pavan kalyan REDDY" userId="13586b5172dd95b1" providerId="LiveId" clId="{BDEB99EF-62E2-434E-82CD-103EB992517D}" dt="2025-10-26T08:37:25.365" v="48"/>
        <pc:sldMkLst>
          <pc:docMk/>
          <pc:sldMk cId="0" sldId="271"/>
        </pc:sldMkLst>
        <pc:spChg chg="mod">
          <ac:chgData name="Pavan kalyan REDDY" userId="13586b5172dd95b1" providerId="LiveId" clId="{BDEB99EF-62E2-434E-82CD-103EB992517D}" dt="2025-10-26T08:37:25.365" v="48"/>
          <ac:spMkLst>
            <pc:docMk/>
            <pc:sldMk cId="0" sldId="271"/>
            <ac:spMk id="5" creationId="{00000000-0000-0000-0000-000000000000}"/>
          </ac:spMkLst>
        </pc:spChg>
      </pc:sldChg>
      <pc:sldChg chg="modSp">
        <pc:chgData name="Pavan kalyan REDDY" userId="13586b5172dd95b1" providerId="LiveId" clId="{BDEB99EF-62E2-434E-82CD-103EB992517D}" dt="2025-10-26T08:37:25.365" v="48"/>
        <pc:sldMkLst>
          <pc:docMk/>
          <pc:sldMk cId="0" sldId="272"/>
        </pc:sldMkLst>
        <pc:spChg chg="mod">
          <ac:chgData name="Pavan kalyan REDDY" userId="13586b5172dd95b1" providerId="LiveId" clId="{BDEB99EF-62E2-434E-82CD-103EB992517D}" dt="2025-10-26T08:37:25.365" v="48"/>
          <ac:spMkLst>
            <pc:docMk/>
            <pc:sldMk cId="0" sldId="272"/>
            <ac:spMk id="3" creationId="{00000000-0000-0000-0000-000000000000}"/>
          </ac:spMkLst>
        </pc:spChg>
        <pc:spChg chg="mod">
          <ac:chgData name="Pavan kalyan REDDY" userId="13586b5172dd95b1" providerId="LiveId" clId="{BDEB99EF-62E2-434E-82CD-103EB992517D}" dt="2025-10-26T08:37:25.365" v="48"/>
          <ac:spMkLst>
            <pc:docMk/>
            <pc:sldMk cId="0" sldId="272"/>
            <ac:spMk id="8" creationId="{00000000-0000-0000-0000-000000000000}"/>
          </ac:spMkLst>
        </pc:spChg>
      </pc:sldChg>
      <pc:sldChg chg="modSp">
        <pc:chgData name="Pavan kalyan REDDY" userId="13586b5172dd95b1" providerId="LiveId" clId="{BDEB99EF-62E2-434E-82CD-103EB992517D}" dt="2025-10-26T08:37:25.365" v="48"/>
        <pc:sldMkLst>
          <pc:docMk/>
          <pc:sldMk cId="0" sldId="273"/>
        </pc:sldMkLst>
        <pc:spChg chg="mod">
          <ac:chgData name="Pavan kalyan REDDY" userId="13586b5172dd95b1" providerId="LiveId" clId="{BDEB99EF-62E2-434E-82CD-103EB992517D}" dt="2025-10-26T08:37:25.365" v="48"/>
          <ac:spMkLst>
            <pc:docMk/>
            <pc:sldMk cId="0" sldId="273"/>
            <ac:spMk id="3" creationId="{00000000-0000-0000-0000-000000000000}"/>
          </ac:spMkLst>
        </pc:spChg>
        <pc:spChg chg="mod">
          <ac:chgData name="Pavan kalyan REDDY" userId="13586b5172dd95b1" providerId="LiveId" clId="{BDEB99EF-62E2-434E-82CD-103EB992517D}" dt="2025-10-26T08:37:25.365" v="48"/>
          <ac:spMkLst>
            <pc:docMk/>
            <pc:sldMk cId="0" sldId="273"/>
            <ac:spMk id="6" creationId="{00000000-0000-0000-0000-000000000000}"/>
          </ac:spMkLst>
        </pc:spChg>
      </pc:sldChg>
      <pc:sldChg chg="modSp">
        <pc:chgData name="Pavan kalyan REDDY" userId="13586b5172dd95b1" providerId="LiveId" clId="{BDEB99EF-62E2-434E-82CD-103EB992517D}" dt="2025-10-26T08:37:25.365" v="48"/>
        <pc:sldMkLst>
          <pc:docMk/>
          <pc:sldMk cId="0" sldId="274"/>
        </pc:sldMkLst>
        <pc:spChg chg="mod">
          <ac:chgData name="Pavan kalyan REDDY" userId="13586b5172dd95b1" providerId="LiveId" clId="{BDEB99EF-62E2-434E-82CD-103EB992517D}" dt="2025-10-26T08:37:25.365" v="48"/>
          <ac:spMkLst>
            <pc:docMk/>
            <pc:sldMk cId="0" sldId="274"/>
            <ac:spMk id="5" creationId="{00000000-0000-0000-0000-000000000000}"/>
          </ac:spMkLst>
        </pc:spChg>
      </pc:sldChg>
      <pc:sldChg chg="modSp">
        <pc:chgData name="Pavan kalyan REDDY" userId="13586b5172dd95b1" providerId="LiveId" clId="{BDEB99EF-62E2-434E-82CD-103EB992517D}" dt="2025-10-26T08:37:25.365" v="48"/>
        <pc:sldMkLst>
          <pc:docMk/>
          <pc:sldMk cId="0" sldId="275"/>
        </pc:sldMkLst>
        <pc:spChg chg="mod">
          <ac:chgData name="Pavan kalyan REDDY" userId="13586b5172dd95b1" providerId="LiveId" clId="{BDEB99EF-62E2-434E-82CD-103EB992517D}" dt="2025-10-26T08:37:25.365" v="48"/>
          <ac:spMkLst>
            <pc:docMk/>
            <pc:sldMk cId="0" sldId="275"/>
            <ac:spMk id="3" creationId="{00000000-0000-0000-0000-000000000000}"/>
          </ac:spMkLst>
        </pc:spChg>
        <pc:spChg chg="mod">
          <ac:chgData name="Pavan kalyan REDDY" userId="13586b5172dd95b1" providerId="LiveId" clId="{BDEB99EF-62E2-434E-82CD-103EB992517D}" dt="2025-10-26T08:37:25.365" v="48"/>
          <ac:spMkLst>
            <pc:docMk/>
            <pc:sldMk cId="0" sldId="275"/>
            <ac:spMk id="4" creationId="{00000000-0000-0000-0000-000000000000}"/>
          </ac:spMkLst>
        </pc:spChg>
        <pc:spChg chg="mod">
          <ac:chgData name="Pavan kalyan REDDY" userId="13586b5172dd95b1" providerId="LiveId" clId="{BDEB99EF-62E2-434E-82CD-103EB992517D}" dt="2025-10-26T08:37:25.365" v="48"/>
          <ac:spMkLst>
            <pc:docMk/>
            <pc:sldMk cId="0" sldId="275"/>
            <ac:spMk id="6" creationId="{00000000-0000-0000-0000-000000000000}"/>
          </ac:spMkLst>
        </pc:spChg>
      </pc:sldChg>
      <pc:sldChg chg="addSp delSp modSp mod">
        <pc:chgData name="Pavan kalyan REDDY" userId="13586b5172dd95b1" providerId="LiveId" clId="{BDEB99EF-62E2-434E-82CD-103EB992517D}" dt="2025-10-26T08:57:54.310" v="200" actId="1076"/>
        <pc:sldMkLst>
          <pc:docMk/>
          <pc:sldMk cId="0" sldId="276"/>
        </pc:sldMkLst>
        <pc:spChg chg="mod">
          <ac:chgData name="Pavan kalyan REDDY" userId="13586b5172dd95b1" providerId="LiveId" clId="{BDEB99EF-62E2-434E-82CD-103EB992517D}" dt="2025-10-26T08:37:25.365" v="48"/>
          <ac:spMkLst>
            <pc:docMk/>
            <pc:sldMk cId="0" sldId="276"/>
            <ac:spMk id="2" creationId="{00000000-0000-0000-0000-000000000000}"/>
          </ac:spMkLst>
        </pc:spChg>
        <pc:spChg chg="mod">
          <ac:chgData name="Pavan kalyan REDDY" userId="13586b5172dd95b1" providerId="LiveId" clId="{BDEB99EF-62E2-434E-82CD-103EB992517D}" dt="2025-10-26T08:37:25.365" v="48"/>
          <ac:spMkLst>
            <pc:docMk/>
            <pc:sldMk cId="0" sldId="276"/>
            <ac:spMk id="4" creationId="{00000000-0000-0000-0000-000000000000}"/>
          </ac:spMkLst>
        </pc:spChg>
        <pc:picChg chg="del">
          <ac:chgData name="Pavan kalyan REDDY" userId="13586b5172dd95b1" providerId="LiveId" clId="{BDEB99EF-62E2-434E-82CD-103EB992517D}" dt="2025-10-26T08:57:38.931" v="195" actId="478"/>
          <ac:picMkLst>
            <pc:docMk/>
            <pc:sldMk cId="0" sldId="276"/>
            <ac:picMk id="3" creationId="{00000000-0000-0000-0000-000000000000}"/>
          </ac:picMkLst>
        </pc:picChg>
        <pc:picChg chg="add mod">
          <ac:chgData name="Pavan kalyan REDDY" userId="13586b5172dd95b1" providerId="LiveId" clId="{BDEB99EF-62E2-434E-82CD-103EB992517D}" dt="2025-10-26T08:57:54.310" v="200" actId="1076"/>
          <ac:picMkLst>
            <pc:docMk/>
            <pc:sldMk cId="0" sldId="276"/>
            <ac:picMk id="6" creationId="{BEB7CED3-E65D-9EC4-A21E-8970A95B2706}"/>
          </ac:picMkLst>
        </pc:picChg>
      </pc:sldChg>
      <pc:sldChg chg="delSp modSp del mod">
        <pc:chgData name="Pavan kalyan REDDY" userId="13586b5172dd95b1" providerId="LiveId" clId="{BDEB99EF-62E2-434E-82CD-103EB992517D}" dt="2025-10-26T09:00:08.655" v="202" actId="2696"/>
        <pc:sldMkLst>
          <pc:docMk/>
          <pc:sldMk cId="0" sldId="277"/>
        </pc:sldMkLst>
        <pc:spChg chg="mod">
          <ac:chgData name="Pavan kalyan REDDY" userId="13586b5172dd95b1" providerId="LiveId" clId="{BDEB99EF-62E2-434E-82CD-103EB992517D}" dt="2025-10-26T08:37:25.365" v="48"/>
          <ac:spMkLst>
            <pc:docMk/>
            <pc:sldMk cId="0" sldId="277"/>
            <ac:spMk id="5" creationId="{00000000-0000-0000-0000-000000000000}"/>
          </ac:spMkLst>
        </pc:spChg>
        <pc:picChg chg="del">
          <ac:chgData name="Pavan kalyan REDDY" userId="13586b5172dd95b1" providerId="LiveId" clId="{BDEB99EF-62E2-434E-82CD-103EB992517D}" dt="2025-10-26T09:00:02.225" v="201" actId="478"/>
          <ac:picMkLst>
            <pc:docMk/>
            <pc:sldMk cId="0" sldId="277"/>
            <ac:picMk id="6" creationId="{00000000-0000-0000-0000-000000000000}"/>
          </ac:picMkLst>
        </pc:picChg>
      </pc:sldChg>
      <pc:sldChg chg="addSp delSp modSp mod">
        <pc:chgData name="Pavan kalyan REDDY" userId="13586b5172dd95b1" providerId="LiveId" clId="{BDEB99EF-62E2-434E-82CD-103EB992517D}" dt="2025-10-26T09:03:17.246" v="212" actId="1076"/>
        <pc:sldMkLst>
          <pc:docMk/>
          <pc:sldMk cId="0" sldId="278"/>
        </pc:sldMkLst>
        <pc:spChg chg="mod">
          <ac:chgData name="Pavan kalyan REDDY" userId="13586b5172dd95b1" providerId="LiveId" clId="{BDEB99EF-62E2-434E-82CD-103EB992517D}" dt="2025-10-26T08:37:25.365" v="48"/>
          <ac:spMkLst>
            <pc:docMk/>
            <pc:sldMk cId="0" sldId="278"/>
            <ac:spMk id="2" creationId="{00000000-0000-0000-0000-000000000000}"/>
          </ac:spMkLst>
        </pc:spChg>
        <pc:spChg chg="mod">
          <ac:chgData name="Pavan kalyan REDDY" userId="13586b5172dd95b1" providerId="LiveId" clId="{BDEB99EF-62E2-434E-82CD-103EB992517D}" dt="2025-10-26T08:37:25.365" v="48"/>
          <ac:spMkLst>
            <pc:docMk/>
            <pc:sldMk cId="0" sldId="278"/>
            <ac:spMk id="6" creationId="{00000000-0000-0000-0000-000000000000}"/>
          </ac:spMkLst>
        </pc:spChg>
        <pc:picChg chg="del">
          <ac:chgData name="Pavan kalyan REDDY" userId="13586b5172dd95b1" providerId="LiveId" clId="{BDEB99EF-62E2-434E-82CD-103EB992517D}" dt="2025-10-26T09:00:27.884" v="203" actId="478"/>
          <ac:picMkLst>
            <pc:docMk/>
            <pc:sldMk cId="0" sldId="278"/>
            <ac:picMk id="3" creationId="{00000000-0000-0000-0000-000000000000}"/>
          </ac:picMkLst>
        </pc:picChg>
        <pc:picChg chg="del">
          <ac:chgData name="Pavan kalyan REDDY" userId="13586b5172dd95b1" providerId="LiveId" clId="{BDEB99EF-62E2-434E-82CD-103EB992517D}" dt="2025-10-26T09:00:29.484" v="204" actId="478"/>
          <ac:picMkLst>
            <pc:docMk/>
            <pc:sldMk cId="0" sldId="278"/>
            <ac:picMk id="4" creationId="{00000000-0000-0000-0000-000000000000}"/>
          </ac:picMkLst>
        </pc:picChg>
        <pc:picChg chg="del">
          <ac:chgData name="Pavan kalyan REDDY" userId="13586b5172dd95b1" providerId="LiveId" clId="{BDEB99EF-62E2-434E-82CD-103EB992517D}" dt="2025-10-26T09:00:31.021" v="205" actId="478"/>
          <ac:picMkLst>
            <pc:docMk/>
            <pc:sldMk cId="0" sldId="278"/>
            <ac:picMk id="5" creationId="{00000000-0000-0000-0000-000000000000}"/>
          </ac:picMkLst>
        </pc:picChg>
        <pc:picChg chg="add mod">
          <ac:chgData name="Pavan kalyan REDDY" userId="13586b5172dd95b1" providerId="LiveId" clId="{BDEB99EF-62E2-434E-82CD-103EB992517D}" dt="2025-10-26T09:03:17.246" v="212" actId="1076"/>
          <ac:picMkLst>
            <pc:docMk/>
            <pc:sldMk cId="0" sldId="278"/>
            <ac:picMk id="8" creationId="{90338E7F-C8B3-7C08-3AE1-BA44D9B318F6}"/>
          </ac:picMkLst>
        </pc:picChg>
      </pc:sldChg>
      <pc:sldChg chg="modSp">
        <pc:chgData name="Pavan kalyan REDDY" userId="13586b5172dd95b1" providerId="LiveId" clId="{BDEB99EF-62E2-434E-82CD-103EB992517D}" dt="2025-10-26T08:37:25.365" v="48"/>
        <pc:sldMkLst>
          <pc:docMk/>
          <pc:sldMk cId="0" sldId="279"/>
        </pc:sldMkLst>
        <pc:spChg chg="mod">
          <ac:chgData name="Pavan kalyan REDDY" userId="13586b5172dd95b1" providerId="LiveId" clId="{BDEB99EF-62E2-434E-82CD-103EB992517D}" dt="2025-10-26T08:37:25.365" v="48"/>
          <ac:spMkLst>
            <pc:docMk/>
            <pc:sldMk cId="0" sldId="279"/>
            <ac:spMk id="4" creationId="{00000000-0000-0000-0000-000000000000}"/>
          </ac:spMkLst>
        </pc:spChg>
      </pc:sldChg>
      <pc:sldChg chg="modSp">
        <pc:chgData name="Pavan kalyan REDDY" userId="13586b5172dd95b1" providerId="LiveId" clId="{BDEB99EF-62E2-434E-82CD-103EB992517D}" dt="2025-10-26T08:37:25.365" v="48"/>
        <pc:sldMkLst>
          <pc:docMk/>
          <pc:sldMk cId="0" sldId="280"/>
        </pc:sldMkLst>
        <pc:spChg chg="mod">
          <ac:chgData name="Pavan kalyan REDDY" userId="13586b5172dd95b1" providerId="LiveId" clId="{BDEB99EF-62E2-434E-82CD-103EB992517D}" dt="2025-10-26T08:37:25.365" v="48"/>
          <ac:spMkLst>
            <pc:docMk/>
            <pc:sldMk cId="0" sldId="280"/>
            <ac:spMk id="3" creationId="{00000000-0000-0000-0000-000000000000}"/>
          </ac:spMkLst>
        </pc:spChg>
      </pc:sldChg>
      <pc:sldChg chg="modSp new del">
        <pc:chgData name="Pavan kalyan REDDY" userId="13586b5172dd95b1" providerId="LiveId" clId="{BDEB99EF-62E2-434E-82CD-103EB992517D}" dt="2025-10-26T08:37:54.239" v="53" actId="47"/>
        <pc:sldMkLst>
          <pc:docMk/>
          <pc:sldMk cId="877549076" sldId="281"/>
        </pc:sldMkLst>
        <pc:spChg chg="mod">
          <ac:chgData name="Pavan kalyan REDDY" userId="13586b5172dd95b1" providerId="LiveId" clId="{BDEB99EF-62E2-434E-82CD-103EB992517D}" dt="2025-10-26T08:37:25.365" v="48"/>
          <ac:spMkLst>
            <pc:docMk/>
            <pc:sldMk cId="877549076" sldId="281"/>
            <ac:spMk id="2" creationId="{F64DA711-77D7-908D-D015-BBD4385477DA}"/>
          </ac:spMkLst>
        </pc:spChg>
        <pc:spChg chg="mod">
          <ac:chgData name="Pavan kalyan REDDY" userId="13586b5172dd95b1" providerId="LiveId" clId="{BDEB99EF-62E2-434E-82CD-103EB992517D}" dt="2025-10-26T08:37:25.365" v="48"/>
          <ac:spMkLst>
            <pc:docMk/>
            <pc:sldMk cId="877549076" sldId="281"/>
            <ac:spMk id="3" creationId="{FF1F91F1-657F-EB34-C5C8-30212AAF66B9}"/>
          </ac:spMkLst>
        </pc:spChg>
      </pc:sldChg>
      <pc:sldChg chg="modSp new del mod">
        <pc:chgData name="Pavan kalyan REDDY" userId="13586b5172dd95b1" providerId="LiveId" clId="{BDEB99EF-62E2-434E-82CD-103EB992517D}" dt="2025-10-26T08:37:40.524" v="50" actId="47"/>
        <pc:sldMkLst>
          <pc:docMk/>
          <pc:sldMk cId="1102189316" sldId="282"/>
        </pc:sldMkLst>
        <pc:spChg chg="mod">
          <ac:chgData name="Pavan kalyan REDDY" userId="13586b5172dd95b1" providerId="LiveId" clId="{BDEB99EF-62E2-434E-82CD-103EB992517D}" dt="2025-10-26T08:37:25.365" v="48"/>
          <ac:spMkLst>
            <pc:docMk/>
            <pc:sldMk cId="1102189316" sldId="282"/>
            <ac:spMk id="2" creationId="{033F0DDC-4BFC-016F-A6D0-BB35CA627790}"/>
          </ac:spMkLst>
        </pc:spChg>
        <pc:spChg chg="mod">
          <ac:chgData name="Pavan kalyan REDDY" userId="13586b5172dd95b1" providerId="LiveId" clId="{BDEB99EF-62E2-434E-82CD-103EB992517D}" dt="2025-10-26T08:35:48.244" v="6" actId="14100"/>
          <ac:spMkLst>
            <pc:docMk/>
            <pc:sldMk cId="1102189316" sldId="282"/>
            <ac:spMk id="3" creationId="{069C1A69-F9A5-B14A-5C0E-CF409006F806}"/>
          </ac:spMkLst>
        </pc:spChg>
      </pc:sldChg>
      <pc:sldChg chg="modSp new del">
        <pc:chgData name="Pavan kalyan REDDY" userId="13586b5172dd95b1" providerId="LiveId" clId="{BDEB99EF-62E2-434E-82CD-103EB992517D}" dt="2025-10-26T08:37:51.191" v="52" actId="47"/>
        <pc:sldMkLst>
          <pc:docMk/>
          <pc:sldMk cId="3111815131" sldId="283"/>
        </pc:sldMkLst>
        <pc:spChg chg="mod">
          <ac:chgData name="Pavan kalyan REDDY" userId="13586b5172dd95b1" providerId="LiveId" clId="{BDEB99EF-62E2-434E-82CD-103EB992517D}" dt="2025-10-26T08:37:25.365" v="48"/>
          <ac:spMkLst>
            <pc:docMk/>
            <pc:sldMk cId="3111815131" sldId="283"/>
            <ac:spMk id="2" creationId="{368C9FA1-5871-3D35-EF38-9D43BA35BF56}"/>
          </ac:spMkLst>
        </pc:spChg>
        <pc:spChg chg="mod">
          <ac:chgData name="Pavan kalyan REDDY" userId="13586b5172dd95b1" providerId="LiveId" clId="{BDEB99EF-62E2-434E-82CD-103EB992517D}" dt="2025-10-26T08:37:25.365" v="48"/>
          <ac:spMkLst>
            <pc:docMk/>
            <pc:sldMk cId="3111815131" sldId="283"/>
            <ac:spMk id="3" creationId="{DA7A5ADB-1BD3-25B5-54A3-BE1DA8A72657}"/>
          </ac:spMkLst>
        </pc:spChg>
      </pc:sldChg>
      <pc:sldChg chg="add del">
        <pc:chgData name="Pavan kalyan REDDY" userId="13586b5172dd95b1" providerId="LiveId" clId="{BDEB99EF-62E2-434E-82CD-103EB992517D}" dt="2025-10-26T08:37:58.064" v="54" actId="47"/>
        <pc:sldMkLst>
          <pc:docMk/>
          <pc:sldMk cId="3953622923" sldId="284"/>
        </pc:sldMkLst>
      </pc:sldChg>
      <pc:sldChg chg="addSp delSp modSp add mod">
        <pc:chgData name="Pavan kalyan REDDY" userId="13586b5172dd95b1" providerId="LiveId" clId="{BDEB99EF-62E2-434E-82CD-103EB992517D}" dt="2025-10-26T08:42:11.430" v="160" actId="14100"/>
        <pc:sldMkLst>
          <pc:docMk/>
          <pc:sldMk cId="2197882059" sldId="285"/>
        </pc:sldMkLst>
        <pc:spChg chg="mod">
          <ac:chgData name="Pavan kalyan REDDY" userId="13586b5172dd95b1" providerId="LiveId" clId="{BDEB99EF-62E2-434E-82CD-103EB992517D}" dt="2025-10-26T08:40:14.731" v="110" actId="1076"/>
          <ac:spMkLst>
            <pc:docMk/>
            <pc:sldMk cId="2197882059" sldId="285"/>
            <ac:spMk id="2" creationId="{A3BCB448-7FFD-C1A7-245B-3DF5F730B140}"/>
          </ac:spMkLst>
        </pc:spChg>
        <pc:spChg chg="mod">
          <ac:chgData name="Pavan kalyan REDDY" userId="13586b5172dd95b1" providerId="LiveId" clId="{BDEB99EF-62E2-434E-82CD-103EB992517D}" dt="2025-10-26T08:39:14.846" v="101" actId="20577"/>
          <ac:spMkLst>
            <pc:docMk/>
            <pc:sldMk cId="2197882059" sldId="285"/>
            <ac:spMk id="3" creationId="{25EEC0E9-F395-D17E-9ECE-78ACE97E11DB}"/>
          </ac:spMkLst>
        </pc:spChg>
        <pc:spChg chg="mod">
          <ac:chgData name="Pavan kalyan REDDY" userId="13586b5172dd95b1" providerId="LiveId" clId="{BDEB99EF-62E2-434E-82CD-103EB992517D}" dt="2025-10-26T08:42:11.430" v="160" actId="14100"/>
          <ac:spMkLst>
            <pc:docMk/>
            <pc:sldMk cId="2197882059" sldId="285"/>
            <ac:spMk id="4" creationId="{1D70CD42-28A9-5492-2E61-5BC4AB72F92F}"/>
          </ac:spMkLst>
        </pc:spChg>
        <pc:picChg chg="del">
          <ac:chgData name="Pavan kalyan REDDY" userId="13586b5172dd95b1" providerId="LiveId" clId="{BDEB99EF-62E2-434E-82CD-103EB992517D}" dt="2025-10-26T08:38:51.807" v="80" actId="478"/>
          <ac:picMkLst>
            <pc:docMk/>
            <pc:sldMk cId="2197882059" sldId="285"/>
            <ac:picMk id="5" creationId="{4655D992-80FA-7DCB-F8B7-4A19DBCA6963}"/>
          </ac:picMkLst>
        </pc:picChg>
        <pc:picChg chg="add mod">
          <ac:chgData name="Pavan kalyan REDDY" userId="13586b5172dd95b1" providerId="LiveId" clId="{BDEB99EF-62E2-434E-82CD-103EB992517D}" dt="2025-10-26T08:41:24.135" v="120" actId="14100"/>
          <ac:picMkLst>
            <pc:docMk/>
            <pc:sldMk cId="2197882059" sldId="285"/>
            <ac:picMk id="7" creationId="{C61DC7F0-23A7-B05A-4613-B2770F829FD5}"/>
          </ac:picMkLst>
        </pc:picChg>
      </pc:sldChg>
      <pc:sldChg chg="add del">
        <pc:chgData name="Pavan kalyan REDDY" userId="13586b5172dd95b1" providerId="LiveId" clId="{BDEB99EF-62E2-434E-82CD-103EB992517D}" dt="2025-10-26T08:38:12.463" v="56" actId="47"/>
        <pc:sldMkLst>
          <pc:docMk/>
          <pc:sldMk cId="1666654999" sldId="286"/>
        </pc:sldMkLst>
      </pc:sldChg>
      <pc:sldChg chg="addSp delSp modSp add mod">
        <pc:chgData name="Pavan kalyan REDDY" userId="13586b5172dd95b1" providerId="LiveId" clId="{BDEB99EF-62E2-434E-82CD-103EB992517D}" dt="2025-10-26T08:45:41.243" v="194" actId="1076"/>
        <pc:sldMkLst>
          <pc:docMk/>
          <pc:sldMk cId="2570533328" sldId="286"/>
        </pc:sldMkLst>
        <pc:spChg chg="mod">
          <ac:chgData name="Pavan kalyan REDDY" userId="13586b5172dd95b1" providerId="LiveId" clId="{BDEB99EF-62E2-434E-82CD-103EB992517D}" dt="2025-10-26T08:44:39.251" v="184" actId="20577"/>
          <ac:spMkLst>
            <pc:docMk/>
            <pc:sldMk cId="2570533328" sldId="286"/>
            <ac:spMk id="3" creationId="{3FC37E0A-560B-75A0-9598-1E4E58ADFA41}"/>
          </ac:spMkLst>
        </pc:spChg>
        <pc:spChg chg="mod">
          <ac:chgData name="Pavan kalyan REDDY" userId="13586b5172dd95b1" providerId="LiveId" clId="{BDEB99EF-62E2-434E-82CD-103EB992517D}" dt="2025-10-26T08:45:23.738" v="192" actId="20577"/>
          <ac:spMkLst>
            <pc:docMk/>
            <pc:sldMk cId="2570533328" sldId="286"/>
            <ac:spMk id="4" creationId="{4989C3A0-2459-A8C8-797E-432E541DED1D}"/>
          </ac:spMkLst>
        </pc:spChg>
        <pc:picChg chg="del">
          <ac:chgData name="Pavan kalyan REDDY" userId="13586b5172dd95b1" providerId="LiveId" clId="{BDEB99EF-62E2-434E-82CD-103EB992517D}" dt="2025-10-26T08:43:53.122" v="171" actId="478"/>
          <ac:picMkLst>
            <pc:docMk/>
            <pc:sldMk cId="2570533328" sldId="286"/>
            <ac:picMk id="5" creationId="{8ECF8041-03FB-94CD-97DE-54F030BB1ED9}"/>
          </ac:picMkLst>
        </pc:picChg>
        <pc:picChg chg="add mod">
          <ac:chgData name="Pavan kalyan REDDY" userId="13586b5172dd95b1" providerId="LiveId" clId="{BDEB99EF-62E2-434E-82CD-103EB992517D}" dt="2025-10-26T08:45:41.243" v="194" actId="1076"/>
          <ac:picMkLst>
            <pc:docMk/>
            <pc:sldMk cId="2570533328" sldId="286"/>
            <ac:picMk id="7" creationId="{43734308-7F35-E284-E0EA-ACC24FE917CE}"/>
          </ac:picMkLst>
        </pc:picChg>
      </pc:sldChg>
      <pc:sldChg chg="addSp delSp modSp add mod">
        <pc:chgData name="Pavan kalyan REDDY" userId="13586b5172dd95b1" providerId="LiveId" clId="{BDEB99EF-62E2-434E-82CD-103EB992517D}" dt="2025-10-26T08:43:44.888" v="170" actId="1076"/>
        <pc:sldMkLst>
          <pc:docMk/>
          <pc:sldMk cId="2602026254" sldId="287"/>
        </pc:sldMkLst>
        <pc:spChg chg="mod">
          <ac:chgData name="Pavan kalyan REDDY" userId="13586b5172dd95b1" providerId="LiveId" clId="{BDEB99EF-62E2-434E-82CD-103EB992517D}" dt="2025-10-26T08:41:58.437" v="157" actId="20577"/>
          <ac:spMkLst>
            <pc:docMk/>
            <pc:sldMk cId="2602026254" sldId="287"/>
            <ac:spMk id="3" creationId="{FA05FC82-F591-90B7-DDF0-0035D53AF94E}"/>
          </ac:spMkLst>
        </pc:spChg>
        <pc:spChg chg="mod">
          <ac:chgData name="Pavan kalyan REDDY" userId="13586b5172dd95b1" providerId="LiveId" clId="{BDEB99EF-62E2-434E-82CD-103EB992517D}" dt="2025-10-26T08:43:40.029" v="169" actId="255"/>
          <ac:spMkLst>
            <pc:docMk/>
            <pc:sldMk cId="2602026254" sldId="287"/>
            <ac:spMk id="4" creationId="{56BA935C-1D01-4DA6-827D-D2953215F3D1}"/>
          </ac:spMkLst>
        </pc:spChg>
        <pc:picChg chg="del">
          <ac:chgData name="Pavan kalyan REDDY" userId="13586b5172dd95b1" providerId="LiveId" clId="{BDEB99EF-62E2-434E-82CD-103EB992517D}" dt="2025-10-26T08:41:30.468" v="121" actId="478"/>
          <ac:picMkLst>
            <pc:docMk/>
            <pc:sldMk cId="2602026254" sldId="287"/>
            <ac:picMk id="5" creationId="{AB4227CA-854C-C547-A441-1B0764CDD451}"/>
          </ac:picMkLst>
        </pc:picChg>
        <pc:picChg chg="add mod">
          <ac:chgData name="Pavan kalyan REDDY" userId="13586b5172dd95b1" providerId="LiveId" clId="{BDEB99EF-62E2-434E-82CD-103EB992517D}" dt="2025-10-26T08:43:44.888" v="170" actId="1076"/>
          <ac:picMkLst>
            <pc:docMk/>
            <pc:sldMk cId="2602026254" sldId="287"/>
            <ac:picMk id="7" creationId="{CB08D29E-5860-5515-CB2A-641A5E84EA65}"/>
          </ac:picMkLst>
        </pc:picChg>
      </pc:sldChg>
      <pc:sldMasterChg chg="modSldLayout">
        <pc:chgData name="Pavan kalyan REDDY" userId="13586b5172dd95b1" providerId="LiveId" clId="{BDEB99EF-62E2-434E-82CD-103EB992517D}" dt="2025-10-26T08:37:25.365" v="48"/>
        <pc:sldMasterMkLst>
          <pc:docMk/>
          <pc:sldMasterMk cId="1369495877" sldId="2147483666"/>
        </pc:sldMasterMkLst>
        <pc:sldLayoutChg chg="addSp delSp">
          <pc:chgData name="Pavan kalyan REDDY" userId="13586b5172dd95b1" providerId="LiveId" clId="{BDEB99EF-62E2-434E-82CD-103EB992517D}" dt="2025-10-26T08:37:25.365" v="48"/>
          <pc:sldLayoutMkLst>
            <pc:docMk/>
            <pc:sldMasterMk cId="1369495877" sldId="2147483666"/>
            <pc:sldLayoutMk cId="290493748" sldId="2147483684"/>
          </pc:sldLayoutMkLst>
          <pc:spChg chg="add del">
            <ac:chgData name="Pavan kalyan REDDY" userId="13586b5172dd95b1" providerId="LiveId" clId="{BDEB99EF-62E2-434E-82CD-103EB992517D}" dt="2025-10-26T08:37:25.365" v="48"/>
            <ac:spMkLst>
              <pc:docMk/>
              <pc:sldMasterMk cId="1369495877" sldId="2147483666"/>
              <pc:sldLayoutMk cId="290493748" sldId="2147483684"/>
              <ac:spMk id="16" creationId="{00000000-0000-0000-0000-000000000000}"/>
            </ac:spMkLst>
          </pc:spChg>
          <pc:spChg chg="add del">
            <ac:chgData name="Pavan kalyan REDDY" userId="13586b5172dd95b1" providerId="LiveId" clId="{BDEB99EF-62E2-434E-82CD-103EB992517D}" dt="2025-10-26T08:37:25.365" v="48"/>
            <ac:spMkLst>
              <pc:docMk/>
              <pc:sldMasterMk cId="1369495877" sldId="2147483666"/>
              <pc:sldLayoutMk cId="290493748" sldId="2147483684"/>
              <ac:spMk id="17" creationId="{00000000-0000-0000-0000-000000000000}"/>
            </ac:spMkLst>
          </pc:spChg>
        </pc:sldLayoutChg>
      </pc:sldMasterChg>
      <pc:sldMasterChg chg="modSldLayout">
        <pc:chgData name="Pavan kalyan REDDY" userId="13586b5172dd95b1" providerId="LiveId" clId="{BDEB99EF-62E2-434E-82CD-103EB992517D}" dt="2025-10-26T08:37:02.334" v="30"/>
        <pc:sldMasterMkLst>
          <pc:docMk/>
          <pc:sldMasterMk cId="1774298022" sldId="2147483666"/>
        </pc:sldMasterMkLst>
        <pc:sldLayoutChg chg="addSp delSp">
          <pc:chgData name="Pavan kalyan REDDY" userId="13586b5172dd95b1" providerId="LiveId" clId="{BDEB99EF-62E2-434E-82CD-103EB992517D}" dt="2025-10-26T08:37:02.334" v="30"/>
          <pc:sldLayoutMkLst>
            <pc:docMk/>
            <pc:sldMasterMk cId="1774298022" sldId="2147483666"/>
            <pc:sldLayoutMk cId="243183869" sldId="2147483684"/>
          </pc:sldLayoutMkLst>
          <pc:spChg chg="add del">
            <ac:chgData name="Pavan kalyan REDDY" userId="13586b5172dd95b1" providerId="LiveId" clId="{BDEB99EF-62E2-434E-82CD-103EB992517D}" dt="2025-10-26T08:37:02.334" v="30"/>
            <ac:spMkLst>
              <pc:docMk/>
              <pc:sldMasterMk cId="1774298022" sldId="2147483666"/>
              <pc:sldLayoutMk cId="243183869" sldId="2147483684"/>
              <ac:spMk id="16" creationId="{00000000-0000-0000-0000-000000000000}"/>
            </ac:spMkLst>
          </pc:spChg>
          <pc:spChg chg="add del">
            <ac:chgData name="Pavan kalyan REDDY" userId="13586b5172dd95b1" providerId="LiveId" clId="{BDEB99EF-62E2-434E-82CD-103EB992517D}" dt="2025-10-26T08:37:02.334" v="30"/>
            <ac:spMkLst>
              <pc:docMk/>
              <pc:sldMasterMk cId="1774298022" sldId="2147483666"/>
              <pc:sldLayoutMk cId="243183869" sldId="2147483684"/>
              <ac:spMk id="1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24"/>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000000"/>
          </a:solidFill>
        </p:spPr>
        <p:txBody>
          <a:bodyPr wrap="square" lIns="0" tIns="0" rIns="0" bIns="0" rtlCol="0"/>
          <a:lstStyle/>
          <a:p>
            <a:endParaRPr/>
          </a:p>
        </p:txBody>
      </p:sp>
      <p:sp>
        <p:nvSpPr>
          <p:cNvPr id="17" name="bg object 17"/>
          <p:cNvSpPr/>
          <p:nvPr/>
        </p:nvSpPr>
        <p:spPr>
          <a:xfrm>
            <a:off x="5029675" y="4495499"/>
            <a:ext cx="686435" cy="0"/>
          </a:xfrm>
          <a:custGeom>
            <a:avLst/>
            <a:gdLst/>
            <a:ahLst/>
            <a:cxnLst/>
            <a:rect l="l" t="t" r="r" b="b"/>
            <a:pathLst>
              <a:path w="686435">
                <a:moveTo>
                  <a:pt x="0" y="0"/>
                </a:moveTo>
                <a:lnTo>
                  <a:pt x="686399" y="0"/>
                </a:lnTo>
              </a:path>
            </a:pathLst>
          </a:custGeom>
          <a:ln w="19049">
            <a:solidFill>
              <a:srgbClr val="26A69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1868" y="1068889"/>
            <a:ext cx="3014979" cy="2711450"/>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576347" cy="5143500"/>
          </a:xfrm>
          <a:prstGeom prst="rect">
            <a:avLst/>
          </a:prstGeom>
        </p:spPr>
      </p:pic>
      <p:sp>
        <p:nvSpPr>
          <p:cNvPr id="17" name="bg object 17"/>
          <p:cNvSpPr/>
          <p:nvPr/>
        </p:nvSpPr>
        <p:spPr>
          <a:xfrm>
            <a:off x="311699" y="4230575"/>
            <a:ext cx="5998845" cy="605155"/>
          </a:xfrm>
          <a:custGeom>
            <a:avLst/>
            <a:gdLst/>
            <a:ahLst/>
            <a:cxnLst/>
            <a:rect l="l" t="t" r="r" b="b"/>
            <a:pathLst>
              <a:path w="5998845" h="605154">
                <a:moveTo>
                  <a:pt x="5998799" y="605099"/>
                </a:moveTo>
                <a:lnTo>
                  <a:pt x="0" y="605099"/>
                </a:lnTo>
                <a:lnTo>
                  <a:pt x="0" y="0"/>
                </a:lnTo>
                <a:lnTo>
                  <a:pt x="5998799" y="0"/>
                </a:lnTo>
                <a:lnTo>
                  <a:pt x="5998799" y="6050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5275" y="74595"/>
            <a:ext cx="8573449" cy="916115"/>
          </a:xfrm>
          <a:prstGeom prst="rect">
            <a:avLst/>
          </a:prstGeom>
        </p:spPr>
        <p:txBody>
          <a:bodyPr wrap="square" lIns="0" tIns="0" rIns="0" bIns="0">
            <a:spAutoFit/>
          </a:bodyPr>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482980" y="1234464"/>
            <a:ext cx="8220075" cy="1724660"/>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a:xfrm>
            <a:off x="8750071" y="4796263"/>
            <a:ext cx="23622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38100">
              <a:lnSpc>
                <a:spcPts val="1060"/>
              </a:lnSpc>
            </a:pPr>
            <a:fld id="{81D60167-4931-47E6-BA6A-407CBD079E47}" type="slidenum">
              <a:rPr spc="40" dirty="0">
                <a:solidFill>
                  <a:srgbClr val="FFFAF0"/>
                </a:solidFill>
              </a:rPr>
              <a:t>‹#›</a:t>
            </a:fld>
            <a:endParaRPr spc="40" dirty="0">
              <a:solidFill>
                <a:srgbClr val="FFFAF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9"/>
            <a:ext cx="9144000" cy="5143975"/>
            <a:chOff x="0" y="99"/>
            <a:chExt cx="9144000" cy="5143975"/>
          </a:xfrm>
        </p:grpSpPr>
        <p:sp>
          <p:nvSpPr>
            <p:cNvPr id="3" name="object 3"/>
            <p:cNvSpPr/>
            <p:nvPr/>
          </p:nvSpPr>
          <p:spPr>
            <a:xfrm>
              <a:off x="0" y="1711899"/>
              <a:ext cx="9144000" cy="3432175"/>
            </a:xfrm>
            <a:custGeom>
              <a:avLst/>
              <a:gdLst/>
              <a:ahLst/>
              <a:cxnLst/>
              <a:rect l="l" t="t" r="r" b="b"/>
              <a:pathLst>
                <a:path w="9144000" h="3432175">
                  <a:moveTo>
                    <a:pt x="0" y="3431599"/>
                  </a:moveTo>
                  <a:lnTo>
                    <a:pt x="9143999" y="3431599"/>
                  </a:lnTo>
                  <a:lnTo>
                    <a:pt x="9143999" y="0"/>
                  </a:lnTo>
                  <a:lnTo>
                    <a:pt x="0" y="0"/>
                  </a:lnTo>
                  <a:lnTo>
                    <a:pt x="0" y="3431599"/>
                  </a:lnTo>
                  <a:close/>
                </a:path>
              </a:pathLst>
            </a:custGeom>
            <a:solidFill>
              <a:srgbClr val="000000"/>
            </a:solidFill>
          </p:spPr>
          <p:txBody>
            <a:bodyPr wrap="square" lIns="0" tIns="0" rIns="0" bIns="0" rtlCol="0"/>
            <a:lstStyle/>
            <a:p>
              <a:endParaRPr/>
            </a:p>
          </p:txBody>
        </p:sp>
        <p:sp>
          <p:nvSpPr>
            <p:cNvPr id="4" name="object 4"/>
            <p:cNvSpPr/>
            <p:nvPr/>
          </p:nvSpPr>
          <p:spPr>
            <a:xfrm>
              <a:off x="0" y="99"/>
              <a:ext cx="9144000" cy="1711960"/>
            </a:xfrm>
            <a:custGeom>
              <a:avLst/>
              <a:gdLst/>
              <a:ahLst/>
              <a:cxnLst/>
              <a:rect l="l" t="t" r="r" b="b"/>
              <a:pathLst>
                <a:path w="9144000" h="1711960">
                  <a:moveTo>
                    <a:pt x="9143999" y="1711799"/>
                  </a:moveTo>
                  <a:lnTo>
                    <a:pt x="0" y="1711799"/>
                  </a:lnTo>
                  <a:lnTo>
                    <a:pt x="0" y="0"/>
                  </a:lnTo>
                  <a:lnTo>
                    <a:pt x="9143999" y="0"/>
                  </a:lnTo>
                  <a:lnTo>
                    <a:pt x="9143999" y="1711799"/>
                  </a:lnTo>
                  <a:close/>
                </a:path>
              </a:pathLst>
            </a:custGeom>
            <a:solidFill>
              <a:srgbClr val="26A69A"/>
            </a:solidFill>
          </p:spPr>
          <p:txBody>
            <a:bodyPr wrap="square" lIns="0" tIns="0" rIns="0" bIns="0" rtlCol="0"/>
            <a:lstStyle/>
            <a:p>
              <a:endParaRPr/>
            </a:p>
          </p:txBody>
        </p:sp>
      </p:grpSp>
      <p:sp>
        <p:nvSpPr>
          <p:cNvPr id="6" name="object 6"/>
          <p:cNvSpPr txBox="1"/>
          <p:nvPr/>
        </p:nvSpPr>
        <p:spPr>
          <a:xfrm>
            <a:off x="6718875" y="150888"/>
            <a:ext cx="20427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mic Sans MS"/>
                <a:cs typeface="Comic Sans MS"/>
              </a:rPr>
              <a:t>Emertxe</a:t>
            </a:r>
            <a:r>
              <a:rPr sz="1400" spc="-25" dirty="0">
                <a:latin typeface="Comic Sans MS"/>
                <a:cs typeface="Comic Sans MS"/>
              </a:rPr>
              <a:t> </a:t>
            </a:r>
            <a:r>
              <a:rPr sz="1400" dirty="0">
                <a:latin typeface="Comic Sans MS"/>
                <a:cs typeface="Comic Sans MS"/>
              </a:rPr>
              <a:t>IoT</a:t>
            </a:r>
            <a:r>
              <a:rPr sz="1400" spc="-25" dirty="0">
                <a:latin typeface="Comic Sans MS"/>
                <a:cs typeface="Comic Sans MS"/>
              </a:rPr>
              <a:t> </a:t>
            </a:r>
            <a:r>
              <a:rPr sz="1400" spc="-10" dirty="0">
                <a:latin typeface="Comic Sans MS"/>
                <a:cs typeface="Comic Sans MS"/>
              </a:rPr>
              <a:t>Internship</a:t>
            </a:r>
            <a:endParaRPr sz="1400">
              <a:latin typeface="Comic Sans MS"/>
              <a:cs typeface="Comic Sans MS"/>
            </a:endParaRPr>
          </a:p>
        </p:txBody>
      </p:sp>
      <p:sp>
        <p:nvSpPr>
          <p:cNvPr id="7" name="object 7"/>
          <p:cNvSpPr txBox="1"/>
          <p:nvPr/>
        </p:nvSpPr>
        <p:spPr>
          <a:xfrm>
            <a:off x="8849102" y="4766036"/>
            <a:ext cx="99060" cy="177800"/>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FFFAF0"/>
                </a:solidFill>
                <a:latin typeface="Calibri"/>
                <a:cs typeface="Calibri"/>
              </a:rPr>
              <a:t>1</a:t>
            </a:r>
            <a:endParaRPr sz="1000">
              <a:latin typeface="Calibri"/>
              <a:cs typeface="Calibri"/>
            </a:endParaRPr>
          </a:p>
        </p:txBody>
      </p:sp>
      <p:sp>
        <p:nvSpPr>
          <p:cNvPr id="8" name="object 8"/>
          <p:cNvSpPr txBox="1">
            <a:spLocks noGrp="1"/>
          </p:cNvSpPr>
          <p:nvPr>
            <p:ph type="title"/>
          </p:nvPr>
        </p:nvSpPr>
        <p:spPr>
          <a:xfrm>
            <a:off x="330200" y="1836212"/>
            <a:ext cx="8483600" cy="628377"/>
          </a:xfrm>
          <a:prstGeom prst="rect">
            <a:avLst/>
          </a:prstGeom>
        </p:spPr>
        <p:txBody>
          <a:bodyPr vert="horz" wrap="square" lIns="0" tIns="12700" rIns="0" bIns="0" rtlCol="0">
            <a:spAutoFit/>
          </a:bodyPr>
          <a:lstStyle/>
          <a:p>
            <a:r>
              <a:rPr lang="en-IN" sz="4000" dirty="0"/>
              <a:t>IOT based Home Automation Solution  </a:t>
            </a:r>
          </a:p>
        </p:txBody>
      </p:sp>
      <p:sp>
        <p:nvSpPr>
          <p:cNvPr id="9" name="object 9"/>
          <p:cNvSpPr txBox="1"/>
          <p:nvPr/>
        </p:nvSpPr>
        <p:spPr>
          <a:xfrm>
            <a:off x="5490654" y="3438988"/>
            <a:ext cx="3233162" cy="695703"/>
          </a:xfrm>
          <a:prstGeom prst="rect">
            <a:avLst/>
          </a:prstGeom>
        </p:spPr>
        <p:txBody>
          <a:bodyPr vert="horz" wrap="square" lIns="0" tIns="41275" rIns="0" bIns="0" rtlCol="0">
            <a:spAutoFit/>
          </a:bodyPr>
          <a:lstStyle/>
          <a:p>
            <a:pPr marL="25400">
              <a:lnSpc>
                <a:spcPct val="100000"/>
              </a:lnSpc>
              <a:spcBef>
                <a:spcPts val="325"/>
              </a:spcBef>
            </a:pPr>
            <a:r>
              <a:rPr lang="en-IN" sz="2000" dirty="0">
                <a:solidFill>
                  <a:srgbClr val="FFFFFF"/>
                </a:solidFill>
                <a:latin typeface="Arial MT"/>
                <a:cs typeface="Times New Roman"/>
              </a:rPr>
              <a:t>By: </a:t>
            </a:r>
          </a:p>
          <a:p>
            <a:pPr marL="25400">
              <a:lnSpc>
                <a:spcPct val="100000"/>
              </a:lnSpc>
              <a:spcBef>
                <a:spcPts val="325"/>
              </a:spcBef>
            </a:pPr>
            <a:r>
              <a:rPr lang="en-IN" sz="2000" dirty="0">
                <a:solidFill>
                  <a:srgbClr val="FFFFFF"/>
                </a:solidFill>
                <a:latin typeface="Arial MT"/>
                <a:cs typeface="Times New Roman"/>
              </a:rPr>
              <a:t>     P Pavan Kalyan Reddy</a:t>
            </a:r>
            <a:endParaRPr lang="en-IN"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560">
              <a:lnSpc>
                <a:spcPct val="100000"/>
              </a:lnSpc>
              <a:spcBef>
                <a:spcPts val="100"/>
              </a:spcBef>
            </a:pPr>
            <a:r>
              <a:rPr dirty="0">
                <a:solidFill>
                  <a:srgbClr val="FFFAF0"/>
                </a:solidFill>
              </a:rPr>
              <a:t>Examples</a:t>
            </a:r>
            <a:r>
              <a:rPr spc="-40" dirty="0">
                <a:solidFill>
                  <a:srgbClr val="FFFAF0"/>
                </a:solidFill>
              </a:rPr>
              <a:t> </a:t>
            </a:r>
            <a:r>
              <a:rPr dirty="0">
                <a:solidFill>
                  <a:srgbClr val="FFFAF0"/>
                </a:solidFill>
              </a:rPr>
              <a:t>of</a:t>
            </a:r>
            <a:r>
              <a:rPr spc="-30" dirty="0">
                <a:solidFill>
                  <a:srgbClr val="FFFAF0"/>
                </a:solidFill>
              </a:rPr>
              <a:t> </a:t>
            </a:r>
            <a:r>
              <a:rPr dirty="0">
                <a:solidFill>
                  <a:srgbClr val="FFFAF0"/>
                </a:solidFill>
              </a:rPr>
              <a:t>embedded</a:t>
            </a:r>
            <a:r>
              <a:rPr spc="-35" dirty="0">
                <a:solidFill>
                  <a:srgbClr val="FFFAF0"/>
                </a:solidFill>
              </a:rPr>
              <a:t> </a:t>
            </a:r>
            <a:r>
              <a:rPr spc="-10" dirty="0">
                <a:solidFill>
                  <a:srgbClr val="FFFAF0"/>
                </a:solidFill>
              </a:rPr>
              <a:t>systems: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10</a:t>
            </a:fld>
            <a:endParaRPr spc="40" dirty="0">
              <a:solidFill>
                <a:srgbClr val="FFFAF0"/>
              </a:solidFill>
            </a:endParaRPr>
          </a:p>
        </p:txBody>
      </p:sp>
      <p:grpSp>
        <p:nvGrpSpPr>
          <p:cNvPr id="3" name="object 3"/>
          <p:cNvGrpSpPr/>
          <p:nvPr/>
        </p:nvGrpSpPr>
        <p:grpSpPr>
          <a:xfrm>
            <a:off x="56050" y="1012400"/>
            <a:ext cx="9039860" cy="4131310"/>
            <a:chOff x="56050" y="1012400"/>
            <a:chExt cx="9039860" cy="4131310"/>
          </a:xfrm>
        </p:grpSpPr>
        <p:pic>
          <p:nvPicPr>
            <p:cNvPr id="4" name="object 4"/>
            <p:cNvPicPr/>
            <p:nvPr/>
          </p:nvPicPr>
          <p:blipFill>
            <a:blip r:embed="rId2" cstate="print"/>
            <a:stretch>
              <a:fillRect/>
            </a:stretch>
          </p:blipFill>
          <p:spPr>
            <a:xfrm>
              <a:off x="56050" y="5124500"/>
              <a:ext cx="9039600" cy="18999"/>
            </a:xfrm>
            <a:prstGeom prst="rect">
              <a:avLst/>
            </a:prstGeom>
          </p:spPr>
        </p:pic>
        <p:pic>
          <p:nvPicPr>
            <p:cNvPr id="5" name="object 5"/>
            <p:cNvPicPr/>
            <p:nvPr/>
          </p:nvPicPr>
          <p:blipFill>
            <a:blip r:embed="rId3" cstate="print"/>
            <a:stretch>
              <a:fillRect/>
            </a:stretch>
          </p:blipFill>
          <p:spPr>
            <a:xfrm>
              <a:off x="56050" y="1012400"/>
              <a:ext cx="9039599" cy="4073999"/>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91314" rIns="0" bIns="0" rtlCol="0">
            <a:spAutoFit/>
          </a:bodyPr>
          <a:lstStyle/>
          <a:p>
            <a:pPr marL="111760">
              <a:lnSpc>
                <a:spcPct val="100000"/>
              </a:lnSpc>
              <a:spcBef>
                <a:spcPts val="100"/>
              </a:spcBef>
            </a:pPr>
            <a:r>
              <a:rPr dirty="0">
                <a:solidFill>
                  <a:srgbClr val="000000"/>
                </a:solidFill>
              </a:rPr>
              <a:t>C/</a:t>
            </a:r>
            <a:r>
              <a:rPr spc="-45" dirty="0">
                <a:solidFill>
                  <a:srgbClr val="000000"/>
                </a:solidFill>
              </a:rPr>
              <a:t> </a:t>
            </a:r>
            <a:r>
              <a:rPr dirty="0">
                <a:solidFill>
                  <a:srgbClr val="000000"/>
                </a:solidFill>
              </a:rPr>
              <a:t>C++</a:t>
            </a:r>
            <a:r>
              <a:rPr spc="-40" dirty="0">
                <a:solidFill>
                  <a:srgbClr val="000000"/>
                </a:solidFill>
              </a:rPr>
              <a:t> </a:t>
            </a:r>
            <a:r>
              <a:rPr spc="-10" dirty="0">
                <a:solidFill>
                  <a:srgbClr val="000000"/>
                </a:solidFill>
              </a:rPr>
              <a:t>Programming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11</a:t>
            </a:fld>
            <a:endParaRPr spc="40" dirty="0">
              <a:solidFill>
                <a:srgbClr val="FFFAF0"/>
              </a:solidFill>
            </a:endParaRPr>
          </a:p>
        </p:txBody>
      </p:sp>
      <p:sp>
        <p:nvSpPr>
          <p:cNvPr id="4" name="object 4"/>
          <p:cNvSpPr txBox="1"/>
          <p:nvPr/>
        </p:nvSpPr>
        <p:spPr>
          <a:xfrm>
            <a:off x="233650" y="1234464"/>
            <a:ext cx="4448810" cy="330200"/>
          </a:xfrm>
          <a:prstGeom prst="rect">
            <a:avLst/>
          </a:prstGeom>
        </p:spPr>
        <p:txBody>
          <a:bodyPr vert="horz" wrap="square" lIns="0" tIns="12700" rIns="0" bIns="0" rtlCol="0">
            <a:spAutoFit/>
          </a:bodyPr>
          <a:lstStyle/>
          <a:p>
            <a:pPr marL="12700">
              <a:lnSpc>
                <a:spcPct val="100000"/>
              </a:lnSpc>
              <a:spcBef>
                <a:spcPts val="100"/>
              </a:spcBef>
              <a:tabLst>
                <a:tab pos="2940685" algn="l"/>
              </a:tabLst>
            </a:pPr>
            <a:r>
              <a:rPr sz="2000" b="1" spc="-10" dirty="0">
                <a:latin typeface="Times New Roman"/>
                <a:cs typeface="Times New Roman"/>
              </a:rPr>
              <a:t>Basics:</a:t>
            </a:r>
            <a:r>
              <a:rPr sz="2000" b="1" dirty="0">
                <a:latin typeface="Times New Roman"/>
                <a:cs typeface="Times New Roman"/>
              </a:rPr>
              <a:t>	</a:t>
            </a:r>
            <a:r>
              <a:rPr sz="2000" b="1" spc="-10" dirty="0">
                <a:latin typeface="Times New Roman"/>
                <a:cs typeface="Times New Roman"/>
              </a:rPr>
              <a:t>Intermediate:</a:t>
            </a:r>
            <a:endParaRPr sz="2000">
              <a:latin typeface="Times New Roman"/>
              <a:cs typeface="Times New Roman"/>
            </a:endParaRPr>
          </a:p>
        </p:txBody>
      </p:sp>
      <p:sp>
        <p:nvSpPr>
          <p:cNvPr id="5" name="object 5"/>
          <p:cNvSpPr txBox="1"/>
          <p:nvPr/>
        </p:nvSpPr>
        <p:spPr>
          <a:xfrm>
            <a:off x="347187" y="1675155"/>
            <a:ext cx="1343025" cy="2082800"/>
          </a:xfrm>
          <a:prstGeom prst="rect">
            <a:avLst/>
          </a:prstGeom>
        </p:spPr>
        <p:txBody>
          <a:bodyPr vert="horz" wrap="square" lIns="0" tIns="127000" rIns="0" bIns="0" rtlCol="0">
            <a:spAutoFit/>
          </a:bodyPr>
          <a:lstStyle/>
          <a:p>
            <a:pPr marL="356235" indent="-343535">
              <a:lnSpc>
                <a:spcPct val="100000"/>
              </a:lnSpc>
              <a:spcBef>
                <a:spcPts val="1000"/>
              </a:spcBef>
              <a:buFont typeface="Microsoft Sans Serif"/>
              <a:buChar char="●"/>
              <a:tabLst>
                <a:tab pos="356235" algn="l"/>
              </a:tabLst>
            </a:pPr>
            <a:r>
              <a:rPr sz="1500" spc="-10" dirty="0">
                <a:latin typeface="Times New Roman"/>
                <a:cs typeface="Times New Roman"/>
              </a:rPr>
              <a:t>Variables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Keywords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Datatypes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Operators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Conditionals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Loops</a:t>
            </a:r>
            <a:endParaRPr sz="1500">
              <a:latin typeface="Times New Roman"/>
              <a:cs typeface="Times New Roman"/>
            </a:endParaRPr>
          </a:p>
        </p:txBody>
      </p:sp>
      <p:sp>
        <p:nvSpPr>
          <p:cNvPr id="6" name="object 6"/>
          <p:cNvSpPr txBox="1"/>
          <p:nvPr/>
        </p:nvSpPr>
        <p:spPr>
          <a:xfrm>
            <a:off x="3275362" y="1675155"/>
            <a:ext cx="1569085" cy="2082800"/>
          </a:xfrm>
          <a:prstGeom prst="rect">
            <a:avLst/>
          </a:prstGeom>
        </p:spPr>
        <p:txBody>
          <a:bodyPr vert="horz" wrap="square" lIns="0" tIns="127000" rIns="0" bIns="0" rtlCol="0">
            <a:spAutoFit/>
          </a:bodyPr>
          <a:lstStyle/>
          <a:p>
            <a:pPr marL="356235" indent="-343535">
              <a:lnSpc>
                <a:spcPct val="100000"/>
              </a:lnSpc>
              <a:spcBef>
                <a:spcPts val="1000"/>
              </a:spcBef>
              <a:buFont typeface="Microsoft Sans Serif"/>
              <a:buChar char="●"/>
              <a:tabLst>
                <a:tab pos="356235" algn="l"/>
              </a:tabLst>
            </a:pPr>
            <a:r>
              <a:rPr sz="1500" spc="-10" dirty="0">
                <a:latin typeface="Times New Roman"/>
                <a:cs typeface="Times New Roman"/>
              </a:rPr>
              <a:t>Arrays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Pointers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Functions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dirty="0">
                <a:latin typeface="Times New Roman"/>
                <a:cs typeface="Times New Roman"/>
              </a:rPr>
              <a:t>Storage</a:t>
            </a:r>
            <a:r>
              <a:rPr sz="1500" spc="-35" dirty="0">
                <a:latin typeface="Times New Roman"/>
                <a:cs typeface="Times New Roman"/>
              </a:rPr>
              <a:t> </a:t>
            </a:r>
            <a:r>
              <a:rPr sz="1500" spc="-10" dirty="0">
                <a:latin typeface="Times New Roman"/>
                <a:cs typeface="Times New Roman"/>
              </a:rPr>
              <a:t>Classes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Files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Preprocessor</a:t>
            </a:r>
            <a:endParaRPr sz="1500">
              <a:latin typeface="Times New Roman"/>
              <a:cs typeface="Times New Roman"/>
            </a:endParaRPr>
          </a:p>
        </p:txBody>
      </p:sp>
      <p:sp>
        <p:nvSpPr>
          <p:cNvPr id="7" name="object 7"/>
          <p:cNvSpPr txBox="1"/>
          <p:nvPr/>
        </p:nvSpPr>
        <p:spPr>
          <a:xfrm>
            <a:off x="6118974" y="1234464"/>
            <a:ext cx="119697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a:cs typeface="Times New Roman"/>
              </a:rPr>
              <a:t>Advanced:</a:t>
            </a:r>
            <a:endParaRPr sz="2000">
              <a:latin typeface="Times New Roman"/>
              <a:cs typeface="Times New Roman"/>
            </a:endParaRPr>
          </a:p>
        </p:txBody>
      </p:sp>
      <p:sp>
        <p:nvSpPr>
          <p:cNvPr id="8" name="object 8"/>
          <p:cNvSpPr txBox="1"/>
          <p:nvPr/>
        </p:nvSpPr>
        <p:spPr>
          <a:xfrm>
            <a:off x="6232512" y="1675155"/>
            <a:ext cx="1734185" cy="2082800"/>
          </a:xfrm>
          <a:prstGeom prst="rect">
            <a:avLst/>
          </a:prstGeom>
        </p:spPr>
        <p:txBody>
          <a:bodyPr vert="horz" wrap="square" lIns="0" tIns="127000" rIns="0" bIns="0" rtlCol="0">
            <a:spAutoFit/>
          </a:bodyPr>
          <a:lstStyle/>
          <a:p>
            <a:pPr marL="356235" indent="-343535">
              <a:lnSpc>
                <a:spcPct val="100000"/>
              </a:lnSpc>
              <a:spcBef>
                <a:spcPts val="1000"/>
              </a:spcBef>
              <a:buFont typeface="Microsoft Sans Serif"/>
              <a:buChar char="●"/>
              <a:tabLst>
                <a:tab pos="356235" algn="l"/>
              </a:tabLst>
            </a:pPr>
            <a:r>
              <a:rPr sz="1500" dirty="0">
                <a:latin typeface="Times New Roman"/>
                <a:cs typeface="Times New Roman"/>
              </a:rPr>
              <a:t>C++</a:t>
            </a:r>
            <a:r>
              <a:rPr sz="1500" spc="-45" dirty="0">
                <a:latin typeface="Times New Roman"/>
                <a:cs typeface="Times New Roman"/>
              </a:rPr>
              <a:t> </a:t>
            </a:r>
            <a:r>
              <a:rPr sz="1500" spc="-10" dirty="0">
                <a:latin typeface="Times New Roman"/>
                <a:cs typeface="Times New Roman"/>
              </a:rPr>
              <a:t>Overview</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dirty="0">
                <a:latin typeface="Times New Roman"/>
                <a:cs typeface="Times New Roman"/>
              </a:rPr>
              <a:t>Class</a:t>
            </a:r>
            <a:r>
              <a:rPr sz="1500" spc="-15" dirty="0">
                <a:latin typeface="Times New Roman"/>
                <a:cs typeface="Times New Roman"/>
              </a:rPr>
              <a:t> </a:t>
            </a:r>
            <a:r>
              <a:rPr sz="1500" dirty="0">
                <a:latin typeface="Times New Roman"/>
                <a:cs typeface="Times New Roman"/>
              </a:rPr>
              <a:t>and</a:t>
            </a:r>
            <a:r>
              <a:rPr sz="1500" spc="-10" dirty="0">
                <a:latin typeface="Times New Roman"/>
                <a:cs typeface="Times New Roman"/>
              </a:rPr>
              <a:t> Objects</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Abstraction</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Inheritance</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Encapsulation</a:t>
            </a:r>
            <a:endParaRPr sz="1500">
              <a:latin typeface="Times New Roman"/>
              <a:cs typeface="Times New Roman"/>
            </a:endParaRPr>
          </a:p>
          <a:p>
            <a:pPr marL="356235" indent="-343535">
              <a:lnSpc>
                <a:spcPct val="100000"/>
              </a:lnSpc>
              <a:spcBef>
                <a:spcPts val="900"/>
              </a:spcBef>
              <a:buFont typeface="Microsoft Sans Serif"/>
              <a:buChar char="●"/>
              <a:tabLst>
                <a:tab pos="356235" algn="l"/>
              </a:tabLst>
            </a:pPr>
            <a:r>
              <a:rPr sz="1500" spc="-10" dirty="0">
                <a:latin typeface="Times New Roman"/>
                <a:cs typeface="Times New Roman"/>
              </a:rPr>
              <a:t>Polymorphism</a:t>
            </a:r>
            <a:endParaRPr sz="15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045710"/>
            </a:xfrm>
            <a:custGeom>
              <a:avLst/>
              <a:gdLst/>
              <a:ahLst/>
              <a:cxnLst/>
              <a:rect l="l" t="t" r="r" b="b"/>
              <a:pathLst>
                <a:path w="9144000" h="5045710">
                  <a:moveTo>
                    <a:pt x="0" y="5045699"/>
                  </a:moveTo>
                  <a:lnTo>
                    <a:pt x="9143999" y="5045699"/>
                  </a:lnTo>
                  <a:lnTo>
                    <a:pt x="9143999" y="0"/>
                  </a:lnTo>
                  <a:lnTo>
                    <a:pt x="0" y="0"/>
                  </a:lnTo>
                  <a:lnTo>
                    <a:pt x="0" y="5045699"/>
                  </a:lnTo>
                  <a:close/>
                </a:path>
              </a:pathLst>
            </a:custGeom>
            <a:solidFill>
              <a:srgbClr val="000000"/>
            </a:solidFill>
          </p:spPr>
          <p:txBody>
            <a:bodyPr wrap="square" lIns="0" tIns="0" rIns="0" bIns="0" rtlCol="0"/>
            <a:lstStyle/>
            <a:p>
              <a:endParaRPr/>
            </a:p>
          </p:txBody>
        </p:sp>
        <p:sp>
          <p:nvSpPr>
            <p:cNvPr id="4" name="object 4"/>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grpSp>
      <p:sp>
        <p:nvSpPr>
          <p:cNvPr id="5" name="object 5"/>
          <p:cNvSpPr txBox="1">
            <a:spLocks noGrp="1"/>
          </p:cNvSpPr>
          <p:nvPr>
            <p:ph type="title"/>
          </p:nvPr>
        </p:nvSpPr>
        <p:spPr>
          <a:xfrm>
            <a:off x="626375" y="147759"/>
            <a:ext cx="6038850" cy="482600"/>
          </a:xfrm>
          <a:prstGeom prst="rect">
            <a:avLst/>
          </a:prstGeom>
        </p:spPr>
        <p:txBody>
          <a:bodyPr vert="horz" wrap="square" lIns="0" tIns="12700" rIns="0" bIns="0" rtlCol="0">
            <a:spAutoFit/>
          </a:bodyPr>
          <a:lstStyle/>
          <a:p>
            <a:pPr marL="12700">
              <a:lnSpc>
                <a:spcPct val="100000"/>
              </a:lnSpc>
              <a:spcBef>
                <a:spcPts val="100"/>
              </a:spcBef>
              <a:tabLst>
                <a:tab pos="3201035" algn="l"/>
              </a:tabLst>
            </a:pPr>
            <a:r>
              <a:rPr dirty="0"/>
              <a:t>About</a:t>
            </a:r>
            <a:r>
              <a:rPr spc="-30" dirty="0"/>
              <a:t> </a:t>
            </a:r>
            <a:r>
              <a:rPr dirty="0"/>
              <a:t>the</a:t>
            </a:r>
            <a:r>
              <a:rPr spc="-25" dirty="0"/>
              <a:t> </a:t>
            </a:r>
            <a:r>
              <a:rPr spc="-10" dirty="0"/>
              <a:t>project:</a:t>
            </a:r>
            <a:r>
              <a:rPr dirty="0"/>
              <a:t>	</a:t>
            </a:r>
            <a:r>
              <a:rPr b="0" spc="-25" dirty="0">
                <a:latin typeface="Times New Roman"/>
                <a:cs typeface="Times New Roman"/>
              </a:rPr>
              <a:t>Home</a:t>
            </a:r>
            <a:r>
              <a:rPr b="0" spc="-160" dirty="0">
                <a:latin typeface="Times New Roman"/>
                <a:cs typeface="Times New Roman"/>
              </a:rPr>
              <a:t> </a:t>
            </a:r>
            <a:r>
              <a:rPr b="0" spc="-10" dirty="0">
                <a:latin typeface="Times New Roman"/>
                <a:cs typeface="Times New Roman"/>
              </a:rPr>
              <a:t>Automation</a:t>
            </a:r>
          </a:p>
        </p:txBody>
      </p:sp>
      <p:sp>
        <p:nvSpPr>
          <p:cNvPr id="6" name="object 6"/>
          <p:cNvSpPr txBox="1"/>
          <p:nvPr/>
        </p:nvSpPr>
        <p:spPr>
          <a:xfrm>
            <a:off x="384725" y="765024"/>
            <a:ext cx="1788160" cy="360680"/>
          </a:xfrm>
          <a:prstGeom prst="rect">
            <a:avLst/>
          </a:prstGeom>
        </p:spPr>
        <p:txBody>
          <a:bodyPr vert="horz" wrap="square" lIns="0" tIns="12700" rIns="0" bIns="0" rtlCol="0">
            <a:spAutoFit/>
          </a:bodyPr>
          <a:lstStyle/>
          <a:p>
            <a:pPr marL="12700">
              <a:lnSpc>
                <a:spcPct val="100000"/>
              </a:lnSpc>
              <a:spcBef>
                <a:spcPts val="100"/>
              </a:spcBef>
            </a:pPr>
            <a:r>
              <a:rPr sz="2200" b="1" spc="-10" dirty="0">
                <a:solidFill>
                  <a:srgbClr val="FFFFFF"/>
                </a:solidFill>
                <a:latin typeface="Times New Roman"/>
                <a:cs typeface="Times New Roman"/>
              </a:rPr>
              <a:t>Requirements:</a:t>
            </a:r>
            <a:endParaRPr sz="2200">
              <a:latin typeface="Times New Roman"/>
              <a:cs typeface="Times New Roman"/>
            </a:endParaRPr>
          </a:p>
        </p:txBody>
      </p:sp>
      <p:sp>
        <p:nvSpPr>
          <p:cNvPr id="7" name="object 7"/>
          <p:cNvSpPr txBox="1"/>
          <p:nvPr/>
        </p:nvSpPr>
        <p:spPr>
          <a:xfrm>
            <a:off x="459967" y="948919"/>
            <a:ext cx="8016240" cy="3987800"/>
          </a:xfrm>
          <a:prstGeom prst="rect">
            <a:avLst/>
          </a:prstGeom>
        </p:spPr>
        <p:txBody>
          <a:bodyPr vert="horz" wrap="square" lIns="0" tIns="165100" rIns="0" bIns="0" rtlCol="0">
            <a:spAutoFit/>
          </a:bodyPr>
          <a:lstStyle/>
          <a:p>
            <a:pPr marL="394335" indent="-381635">
              <a:lnSpc>
                <a:spcPct val="100000"/>
              </a:lnSpc>
              <a:spcBef>
                <a:spcPts val="1300"/>
              </a:spcBef>
              <a:buFont typeface="Microsoft Sans Serif"/>
              <a:buChar char="●"/>
              <a:tabLst>
                <a:tab pos="394335" algn="l"/>
              </a:tabLst>
            </a:pPr>
            <a:r>
              <a:rPr sz="2000" dirty="0">
                <a:solidFill>
                  <a:srgbClr val="FFFFFF"/>
                </a:solidFill>
                <a:latin typeface="Times New Roman"/>
                <a:cs typeface="Times New Roman"/>
              </a:rPr>
              <a:t>Garden</a:t>
            </a:r>
            <a:r>
              <a:rPr sz="2000" spc="-45" dirty="0">
                <a:solidFill>
                  <a:srgbClr val="FFFFFF"/>
                </a:solidFill>
                <a:latin typeface="Times New Roman"/>
                <a:cs typeface="Times New Roman"/>
              </a:rPr>
              <a:t> </a:t>
            </a:r>
            <a:r>
              <a:rPr sz="2000" dirty="0">
                <a:solidFill>
                  <a:srgbClr val="FFFFFF"/>
                </a:solidFill>
                <a:latin typeface="Times New Roman"/>
                <a:cs typeface="Times New Roman"/>
              </a:rPr>
              <a:t>Lights</a:t>
            </a:r>
            <a:r>
              <a:rPr sz="2000" spc="-45" dirty="0">
                <a:solidFill>
                  <a:srgbClr val="FFFFFF"/>
                </a:solidFill>
                <a:latin typeface="Times New Roman"/>
                <a:cs typeface="Times New Roman"/>
              </a:rPr>
              <a:t>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spc="-10" dirty="0">
                <a:solidFill>
                  <a:srgbClr val="FFFFFF"/>
                </a:solidFill>
                <a:latin typeface="Times New Roman"/>
                <a:cs typeface="Times New Roman"/>
              </a:rPr>
              <a:t>Temperature</a:t>
            </a:r>
            <a:r>
              <a:rPr sz="2000" spc="-95" dirty="0">
                <a:solidFill>
                  <a:srgbClr val="FFFFFF"/>
                </a:solidFill>
                <a:latin typeface="Times New Roman"/>
                <a:cs typeface="Times New Roman"/>
              </a:rPr>
              <a:t>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solidFill>
                  <a:srgbClr val="FFFFFF"/>
                </a:solidFill>
                <a:latin typeface="Times New Roman"/>
                <a:cs typeface="Times New Roman"/>
              </a:rPr>
              <a:t>Heater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solidFill>
                  <a:srgbClr val="FFFFFF"/>
                </a:solidFill>
                <a:latin typeface="Times New Roman"/>
                <a:cs typeface="Times New Roman"/>
              </a:rPr>
              <a:t>Threshold</a:t>
            </a:r>
            <a:r>
              <a:rPr sz="2000" spc="-90" dirty="0">
                <a:solidFill>
                  <a:srgbClr val="FFFFFF"/>
                </a:solidFill>
                <a:latin typeface="Times New Roman"/>
                <a:cs typeface="Times New Roman"/>
              </a:rPr>
              <a:t> </a:t>
            </a:r>
            <a:r>
              <a:rPr sz="2000" spc="-10" dirty="0">
                <a:solidFill>
                  <a:srgbClr val="FFFFFF"/>
                </a:solidFill>
                <a:latin typeface="Times New Roman"/>
                <a:cs typeface="Times New Roman"/>
              </a:rPr>
              <a:t>Temp.</a:t>
            </a:r>
            <a:r>
              <a:rPr sz="2000" spc="-55" dirty="0">
                <a:solidFill>
                  <a:srgbClr val="FFFFFF"/>
                </a:solidFill>
                <a:latin typeface="Times New Roman"/>
                <a:cs typeface="Times New Roman"/>
              </a:rPr>
              <a:t>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spc="-25" dirty="0">
                <a:solidFill>
                  <a:srgbClr val="FFFFFF"/>
                </a:solidFill>
                <a:latin typeface="Times New Roman"/>
                <a:cs typeface="Times New Roman"/>
              </a:rPr>
              <a:t>Water</a:t>
            </a:r>
            <a:r>
              <a:rPr sz="2000" spc="-100" dirty="0">
                <a:solidFill>
                  <a:srgbClr val="FFFFFF"/>
                </a:solidFill>
                <a:latin typeface="Times New Roman"/>
                <a:cs typeface="Times New Roman"/>
              </a:rPr>
              <a:t> </a:t>
            </a:r>
            <a:r>
              <a:rPr sz="2000" spc="-10" dirty="0">
                <a:solidFill>
                  <a:srgbClr val="FFFFFF"/>
                </a:solidFill>
                <a:latin typeface="Times New Roman"/>
                <a:cs typeface="Times New Roman"/>
              </a:rPr>
              <a:t>Tank</a:t>
            </a:r>
            <a:r>
              <a:rPr sz="2000" spc="-95" dirty="0">
                <a:solidFill>
                  <a:srgbClr val="FFFFFF"/>
                </a:solidFill>
                <a:latin typeface="Times New Roman"/>
                <a:cs typeface="Times New Roman"/>
              </a:rPr>
              <a:t>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solidFill>
                  <a:srgbClr val="FFFFFF"/>
                </a:solidFill>
                <a:latin typeface="Times New Roman"/>
                <a:cs typeface="Times New Roman"/>
              </a:rPr>
              <a:t>Inlet</a:t>
            </a:r>
            <a:r>
              <a:rPr sz="2000" spc="-25" dirty="0">
                <a:solidFill>
                  <a:srgbClr val="FFFFFF"/>
                </a:solidFill>
                <a:latin typeface="Times New Roman"/>
                <a:cs typeface="Times New Roman"/>
              </a:rPr>
              <a:t> </a:t>
            </a:r>
            <a:r>
              <a:rPr sz="2000" dirty="0">
                <a:solidFill>
                  <a:srgbClr val="FFFFFF"/>
                </a:solidFill>
                <a:latin typeface="Times New Roman"/>
                <a:cs typeface="Times New Roman"/>
              </a:rPr>
              <a:t>and</a:t>
            </a:r>
            <a:r>
              <a:rPr sz="2000" spc="-20" dirty="0">
                <a:solidFill>
                  <a:srgbClr val="FFFFFF"/>
                </a:solidFill>
                <a:latin typeface="Times New Roman"/>
                <a:cs typeface="Times New Roman"/>
              </a:rPr>
              <a:t> </a:t>
            </a:r>
            <a:r>
              <a:rPr sz="2000" dirty="0">
                <a:solidFill>
                  <a:srgbClr val="FFFFFF"/>
                </a:solidFill>
                <a:latin typeface="Times New Roman"/>
                <a:cs typeface="Times New Roman"/>
              </a:rPr>
              <a:t>outlet</a:t>
            </a:r>
            <a:r>
              <a:rPr sz="2000" spc="-20" dirty="0">
                <a:solidFill>
                  <a:srgbClr val="FFFFFF"/>
                </a:solidFill>
                <a:latin typeface="Times New Roman"/>
                <a:cs typeface="Times New Roman"/>
              </a:rPr>
              <a:t> </a:t>
            </a:r>
            <a:r>
              <a:rPr sz="2000" dirty="0">
                <a:solidFill>
                  <a:srgbClr val="FFFFFF"/>
                </a:solidFill>
                <a:latin typeface="Times New Roman"/>
                <a:cs typeface="Times New Roman"/>
              </a:rPr>
              <a:t>valves</a:t>
            </a:r>
            <a:r>
              <a:rPr sz="2000" spc="-20" dirty="0">
                <a:solidFill>
                  <a:srgbClr val="FFFFFF"/>
                </a:solidFill>
                <a:latin typeface="Times New Roman"/>
                <a:cs typeface="Times New Roman"/>
              </a:rPr>
              <a:t> </a:t>
            </a:r>
            <a:r>
              <a:rPr sz="2000" spc="-10" dirty="0">
                <a:solidFill>
                  <a:srgbClr val="FFFFFF"/>
                </a:solidFill>
                <a:latin typeface="Times New Roman"/>
                <a:cs typeface="Times New Roman"/>
              </a:rPr>
              <a:t>control</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solidFill>
                  <a:srgbClr val="FFFFFF"/>
                </a:solidFill>
                <a:latin typeface="Times New Roman"/>
                <a:cs typeface="Times New Roman"/>
              </a:rPr>
              <a:t>Display water </a:t>
            </a:r>
            <a:r>
              <a:rPr sz="2000" spc="-10" dirty="0">
                <a:solidFill>
                  <a:srgbClr val="FFFFFF"/>
                </a:solidFill>
                <a:latin typeface="Times New Roman"/>
                <a:cs typeface="Times New Roman"/>
              </a:rPr>
              <a:t>volume</a:t>
            </a:r>
            <a:endParaRPr sz="2000">
              <a:latin typeface="Times New Roman"/>
              <a:cs typeface="Times New Roman"/>
            </a:endParaRPr>
          </a:p>
          <a:p>
            <a:pPr marL="394335" marR="5080" indent="-382270">
              <a:lnSpc>
                <a:spcPct val="100000"/>
              </a:lnSpc>
              <a:spcBef>
                <a:spcPts val="1200"/>
              </a:spcBef>
              <a:buFont typeface="Microsoft Sans Serif"/>
              <a:buChar char="●"/>
              <a:tabLst>
                <a:tab pos="394335" algn="l"/>
              </a:tabLst>
            </a:pPr>
            <a:r>
              <a:rPr sz="2000" dirty="0">
                <a:solidFill>
                  <a:srgbClr val="FFFFFF"/>
                </a:solidFill>
                <a:latin typeface="Times New Roman"/>
                <a:cs typeface="Times New Roman"/>
              </a:rPr>
              <a:t>Displaying</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a:t>
            </a:r>
            <a:r>
              <a:rPr sz="2000" dirty="0">
                <a:solidFill>
                  <a:srgbClr val="FFFFFF"/>
                </a:solidFill>
                <a:latin typeface="Times New Roman"/>
                <a:cs typeface="Times New Roman"/>
              </a:rPr>
              <a:t>progress</a:t>
            </a:r>
            <a:r>
              <a:rPr sz="2000" spc="-15" dirty="0">
                <a:solidFill>
                  <a:srgbClr val="FFFFFF"/>
                </a:solidFill>
                <a:latin typeface="Times New Roman"/>
                <a:cs typeface="Times New Roman"/>
              </a:rPr>
              <a:t> </a:t>
            </a:r>
            <a:r>
              <a:rPr sz="2000" dirty="0">
                <a:solidFill>
                  <a:srgbClr val="FFFFFF"/>
                </a:solidFill>
                <a:latin typeface="Times New Roman"/>
                <a:cs typeface="Times New Roman"/>
              </a:rPr>
              <a:t>and</a:t>
            </a:r>
            <a:r>
              <a:rPr sz="2000" spc="-5" dirty="0">
                <a:solidFill>
                  <a:srgbClr val="FFFFFF"/>
                </a:solidFill>
                <a:latin typeface="Times New Roman"/>
                <a:cs typeface="Times New Roman"/>
              </a:rPr>
              <a:t> </a:t>
            </a:r>
            <a:r>
              <a:rPr sz="2000" dirty="0">
                <a:solidFill>
                  <a:srgbClr val="FFFFFF"/>
                </a:solidFill>
                <a:latin typeface="Times New Roman"/>
                <a:cs typeface="Times New Roman"/>
              </a:rPr>
              <a:t>notified</a:t>
            </a:r>
            <a:r>
              <a:rPr sz="2000" spc="-10" dirty="0">
                <a:solidFill>
                  <a:srgbClr val="FFFFFF"/>
                </a:solidFill>
                <a:latin typeface="Times New Roman"/>
                <a:cs typeface="Times New Roman"/>
              </a:rPr>
              <a:t> </a:t>
            </a:r>
            <a:r>
              <a:rPr sz="2000" dirty="0">
                <a:solidFill>
                  <a:srgbClr val="FFFFFF"/>
                </a:solidFill>
                <a:latin typeface="Times New Roman"/>
                <a:cs typeface="Times New Roman"/>
              </a:rPr>
              <a:t>on</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mobile</a:t>
            </a:r>
            <a:r>
              <a:rPr sz="2000" spc="-10" dirty="0">
                <a:solidFill>
                  <a:srgbClr val="FFFFFF"/>
                </a:solidFill>
                <a:latin typeface="Times New Roman"/>
                <a:cs typeface="Times New Roman"/>
              </a:rPr>
              <a:t> </a:t>
            </a:r>
            <a:r>
              <a:rPr sz="2000" dirty="0">
                <a:solidFill>
                  <a:srgbClr val="FFFFFF"/>
                </a:solidFill>
                <a:latin typeface="Times New Roman"/>
                <a:cs typeface="Times New Roman"/>
              </a:rPr>
              <a:t>(Blynk)</a:t>
            </a:r>
            <a:r>
              <a:rPr sz="2000" spc="-10" dirty="0">
                <a:solidFill>
                  <a:srgbClr val="FFFFFF"/>
                </a:solidFill>
                <a:latin typeface="Times New Roman"/>
                <a:cs typeface="Times New Roman"/>
              </a:rPr>
              <a:t> </a:t>
            </a:r>
            <a:r>
              <a:rPr sz="2000" dirty="0">
                <a:solidFill>
                  <a:srgbClr val="FFFFFF"/>
                </a:solidFill>
                <a:latin typeface="Times New Roman"/>
                <a:cs typeface="Times New Roman"/>
              </a:rPr>
              <a:t>app</a:t>
            </a:r>
            <a:r>
              <a:rPr sz="2000" spc="-5" dirty="0">
                <a:solidFill>
                  <a:srgbClr val="FFFFFF"/>
                </a:solidFill>
                <a:latin typeface="Times New Roman"/>
                <a:cs typeface="Times New Roman"/>
              </a:rPr>
              <a:t> </a:t>
            </a:r>
            <a:r>
              <a:rPr sz="2000" dirty="0">
                <a:solidFill>
                  <a:srgbClr val="FFFFFF"/>
                </a:solidFill>
                <a:latin typeface="Times New Roman"/>
                <a:cs typeface="Times New Roman"/>
              </a:rPr>
              <a:t>and</a:t>
            </a:r>
            <a:r>
              <a:rPr sz="2000" spc="-5" dirty="0">
                <a:solidFill>
                  <a:srgbClr val="FFFFFF"/>
                </a:solidFill>
                <a:latin typeface="Times New Roman"/>
                <a:cs typeface="Times New Roman"/>
              </a:rPr>
              <a:t> </a:t>
            </a:r>
            <a:r>
              <a:rPr sz="2000" spc="-20" dirty="0">
                <a:solidFill>
                  <a:srgbClr val="FFFFFF"/>
                </a:solidFill>
                <a:latin typeface="Times New Roman"/>
                <a:cs typeface="Times New Roman"/>
              </a:rPr>
              <a:t>CLCD </a:t>
            </a:r>
            <a:r>
              <a:rPr sz="2000" dirty="0">
                <a:solidFill>
                  <a:srgbClr val="FFFFFF"/>
                </a:solidFill>
                <a:latin typeface="Times New Roman"/>
                <a:cs typeface="Times New Roman"/>
              </a:rPr>
              <a:t>with</a:t>
            </a:r>
            <a:r>
              <a:rPr sz="2000" spc="-25" dirty="0">
                <a:solidFill>
                  <a:srgbClr val="FFFFFF"/>
                </a:solidFill>
                <a:latin typeface="Times New Roman"/>
                <a:cs typeface="Times New Roman"/>
              </a:rPr>
              <a:t> </a:t>
            </a:r>
            <a:r>
              <a:rPr sz="2000" dirty="0">
                <a:solidFill>
                  <a:srgbClr val="FFFFFF"/>
                </a:solidFill>
                <a:latin typeface="Times New Roman"/>
                <a:cs typeface="Times New Roman"/>
              </a:rPr>
              <a:t>automatic</a:t>
            </a:r>
            <a:r>
              <a:rPr sz="2000" spc="-20" dirty="0">
                <a:solidFill>
                  <a:srgbClr val="FFFFFF"/>
                </a:solidFill>
                <a:latin typeface="Times New Roman"/>
                <a:cs typeface="Times New Roman"/>
              </a:rPr>
              <a:t> </a:t>
            </a:r>
            <a:r>
              <a:rPr sz="2000" spc="-10" dirty="0">
                <a:solidFill>
                  <a:srgbClr val="FFFFFF"/>
                </a:solidFill>
                <a:latin typeface="Times New Roman"/>
                <a:cs typeface="Times New Roman"/>
              </a:rPr>
              <a:t>actions</a:t>
            </a:r>
            <a:endParaRPr sz="20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t>About</a:t>
            </a:r>
            <a:r>
              <a:rPr spc="-30" dirty="0"/>
              <a:t> </a:t>
            </a:r>
            <a:r>
              <a:rPr dirty="0"/>
              <a:t>the</a:t>
            </a:r>
            <a:r>
              <a:rPr spc="-25" dirty="0"/>
              <a:t> </a:t>
            </a:r>
            <a:r>
              <a:rPr spc="-10" dirty="0"/>
              <a:t>Project: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13</a:t>
            </a:fld>
            <a:endParaRPr spc="40" dirty="0"/>
          </a:p>
        </p:txBody>
      </p:sp>
      <p:grpSp>
        <p:nvGrpSpPr>
          <p:cNvPr id="4" name="object 4"/>
          <p:cNvGrpSpPr/>
          <p:nvPr/>
        </p:nvGrpSpPr>
        <p:grpSpPr>
          <a:xfrm>
            <a:off x="74125" y="1171599"/>
            <a:ext cx="8985885" cy="3894454"/>
            <a:chOff x="74125" y="1171599"/>
            <a:chExt cx="8985885" cy="3894454"/>
          </a:xfrm>
        </p:grpSpPr>
        <p:pic>
          <p:nvPicPr>
            <p:cNvPr id="5" name="object 5"/>
            <p:cNvPicPr/>
            <p:nvPr/>
          </p:nvPicPr>
          <p:blipFill>
            <a:blip r:embed="rId2" cstate="print"/>
            <a:stretch>
              <a:fillRect/>
            </a:stretch>
          </p:blipFill>
          <p:spPr>
            <a:xfrm>
              <a:off x="74125" y="1171599"/>
              <a:ext cx="8985302" cy="3894150"/>
            </a:xfrm>
            <a:prstGeom prst="rect">
              <a:avLst/>
            </a:prstGeom>
          </p:spPr>
        </p:pic>
        <p:sp>
          <p:nvSpPr>
            <p:cNvPr id="6" name="object 6"/>
            <p:cNvSpPr/>
            <p:nvPr/>
          </p:nvSpPr>
          <p:spPr>
            <a:xfrm>
              <a:off x="899799" y="1316375"/>
              <a:ext cx="2877185" cy="1358265"/>
            </a:xfrm>
            <a:custGeom>
              <a:avLst/>
              <a:gdLst/>
              <a:ahLst/>
              <a:cxnLst/>
              <a:rect l="l" t="t" r="r" b="b"/>
              <a:pathLst>
                <a:path w="2877185" h="1358264">
                  <a:moveTo>
                    <a:pt x="2876699" y="1357799"/>
                  </a:moveTo>
                  <a:lnTo>
                    <a:pt x="0" y="1357799"/>
                  </a:lnTo>
                  <a:lnTo>
                    <a:pt x="0" y="0"/>
                  </a:lnTo>
                  <a:lnTo>
                    <a:pt x="2876699" y="0"/>
                  </a:lnTo>
                  <a:lnTo>
                    <a:pt x="2876699" y="1357799"/>
                  </a:lnTo>
                  <a:close/>
                </a:path>
              </a:pathLst>
            </a:custGeom>
            <a:solidFill>
              <a:srgbClr val="FFFFFF"/>
            </a:solidFill>
          </p:spPr>
          <p:txBody>
            <a:bodyPr wrap="square" lIns="0" tIns="0" rIns="0" bIns="0" rtlCol="0"/>
            <a:lstStyle/>
            <a:p>
              <a:endParaRPr/>
            </a:p>
          </p:txBody>
        </p:sp>
        <p:sp>
          <p:nvSpPr>
            <p:cNvPr id="7" name="object 7"/>
            <p:cNvSpPr/>
            <p:nvPr/>
          </p:nvSpPr>
          <p:spPr>
            <a:xfrm>
              <a:off x="899799" y="1316375"/>
              <a:ext cx="2877185" cy="1358265"/>
            </a:xfrm>
            <a:custGeom>
              <a:avLst/>
              <a:gdLst/>
              <a:ahLst/>
              <a:cxnLst/>
              <a:rect l="l" t="t" r="r" b="b"/>
              <a:pathLst>
                <a:path w="2877185" h="1358264">
                  <a:moveTo>
                    <a:pt x="0" y="0"/>
                  </a:moveTo>
                  <a:lnTo>
                    <a:pt x="2876699" y="0"/>
                  </a:lnTo>
                  <a:lnTo>
                    <a:pt x="2876699" y="1357799"/>
                  </a:lnTo>
                  <a:lnTo>
                    <a:pt x="0" y="1357799"/>
                  </a:lnTo>
                  <a:lnTo>
                    <a:pt x="0" y="0"/>
                  </a:lnTo>
                  <a:close/>
                </a:path>
              </a:pathLst>
            </a:custGeom>
            <a:ln w="9524">
              <a:solidFill>
                <a:srgbClr val="FFFFFF"/>
              </a:solidFill>
            </a:ln>
          </p:spPr>
          <p:txBody>
            <a:bodyPr wrap="square" lIns="0" tIns="0" rIns="0" bIns="0" rtlCol="0"/>
            <a:lstStyle/>
            <a:p>
              <a:endParaRPr/>
            </a:p>
          </p:txBody>
        </p:sp>
      </p:grpSp>
      <p:sp>
        <p:nvSpPr>
          <p:cNvPr id="8" name="object 8"/>
          <p:cNvSpPr txBox="1"/>
          <p:nvPr/>
        </p:nvSpPr>
        <p:spPr>
          <a:xfrm>
            <a:off x="904562" y="1477114"/>
            <a:ext cx="2867660" cy="1018540"/>
          </a:xfrm>
          <a:prstGeom prst="rect">
            <a:avLst/>
          </a:prstGeom>
        </p:spPr>
        <p:txBody>
          <a:bodyPr vert="horz" wrap="square" lIns="0" tIns="12700" rIns="0" bIns="0" rtlCol="0">
            <a:spAutoFit/>
          </a:bodyPr>
          <a:lstStyle/>
          <a:p>
            <a:pPr marL="80645">
              <a:lnSpc>
                <a:spcPct val="100000"/>
              </a:lnSpc>
              <a:spcBef>
                <a:spcPts val="100"/>
              </a:spcBef>
            </a:pPr>
            <a:r>
              <a:rPr sz="2000" b="1" dirty="0">
                <a:latin typeface="Times New Roman"/>
                <a:cs typeface="Times New Roman"/>
              </a:rPr>
              <a:t>Main</a:t>
            </a:r>
            <a:r>
              <a:rPr sz="2000" b="1" spc="-20" dirty="0">
                <a:latin typeface="Times New Roman"/>
                <a:cs typeface="Times New Roman"/>
              </a:rPr>
              <a:t> </a:t>
            </a:r>
            <a:r>
              <a:rPr sz="2000" b="1" spc="-10" dirty="0">
                <a:latin typeface="Times New Roman"/>
                <a:cs typeface="Times New Roman"/>
              </a:rPr>
              <a:t>Components:</a:t>
            </a:r>
            <a:endParaRPr sz="2000">
              <a:latin typeface="Times New Roman"/>
              <a:cs typeface="Times New Roman"/>
            </a:endParaRPr>
          </a:p>
          <a:p>
            <a:pPr marL="537845" indent="-343535">
              <a:lnSpc>
                <a:spcPct val="100000"/>
              </a:lnSpc>
              <a:spcBef>
                <a:spcPts val="20"/>
              </a:spcBef>
              <a:buFont typeface="Microsoft Sans Serif"/>
              <a:buChar char="●"/>
              <a:tabLst>
                <a:tab pos="537845" algn="l"/>
              </a:tabLst>
            </a:pPr>
            <a:r>
              <a:rPr sz="1500" dirty="0">
                <a:latin typeface="Times New Roman"/>
                <a:cs typeface="Times New Roman"/>
              </a:rPr>
              <a:t>Arduino </a:t>
            </a:r>
            <a:r>
              <a:rPr sz="1500" spc="-25" dirty="0">
                <a:latin typeface="Times New Roman"/>
                <a:cs typeface="Times New Roman"/>
              </a:rPr>
              <a:t>Uno</a:t>
            </a:r>
            <a:endParaRPr sz="1500">
              <a:latin typeface="Times New Roman"/>
              <a:cs typeface="Times New Roman"/>
            </a:endParaRPr>
          </a:p>
          <a:p>
            <a:pPr marL="537845" indent="-343535">
              <a:lnSpc>
                <a:spcPct val="100000"/>
              </a:lnSpc>
              <a:buFont typeface="Microsoft Sans Serif"/>
              <a:buChar char="●"/>
              <a:tabLst>
                <a:tab pos="537845" algn="l"/>
              </a:tabLst>
            </a:pPr>
            <a:r>
              <a:rPr sz="1500" spc="-10" dirty="0">
                <a:latin typeface="Times New Roman"/>
                <a:cs typeface="Times New Roman"/>
              </a:rPr>
              <a:t>PICSimLab</a:t>
            </a:r>
            <a:endParaRPr sz="1500">
              <a:latin typeface="Times New Roman"/>
              <a:cs typeface="Times New Roman"/>
            </a:endParaRPr>
          </a:p>
          <a:p>
            <a:pPr marL="537845" indent="-343535">
              <a:lnSpc>
                <a:spcPct val="100000"/>
              </a:lnSpc>
              <a:buFont typeface="Microsoft Sans Serif"/>
              <a:buChar char="●"/>
              <a:tabLst>
                <a:tab pos="537845" algn="l"/>
              </a:tabLst>
            </a:pPr>
            <a:r>
              <a:rPr sz="1500" dirty="0">
                <a:latin typeface="Times New Roman"/>
                <a:cs typeface="Times New Roman"/>
              </a:rPr>
              <a:t>Blynk</a:t>
            </a:r>
            <a:r>
              <a:rPr sz="1500" spc="-85" dirty="0">
                <a:latin typeface="Times New Roman"/>
                <a:cs typeface="Times New Roman"/>
              </a:rPr>
              <a:t> </a:t>
            </a:r>
            <a:r>
              <a:rPr sz="1500" spc="-25" dirty="0">
                <a:latin typeface="Times New Roman"/>
                <a:cs typeface="Times New Roman"/>
              </a:rPr>
              <a:t>App</a:t>
            </a:r>
            <a:endParaRPr sz="15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80CBC4"/>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41389" rIns="0" bIns="0" rtlCol="0">
            <a:spAutoFit/>
          </a:bodyPr>
          <a:lstStyle/>
          <a:p>
            <a:pPr marL="12700">
              <a:lnSpc>
                <a:spcPct val="100000"/>
              </a:lnSpc>
              <a:spcBef>
                <a:spcPts val="100"/>
              </a:spcBef>
            </a:pPr>
            <a:r>
              <a:rPr dirty="0">
                <a:solidFill>
                  <a:srgbClr val="000000"/>
                </a:solidFill>
              </a:rPr>
              <a:t>About</a:t>
            </a:r>
            <a:r>
              <a:rPr spc="-30" dirty="0">
                <a:solidFill>
                  <a:srgbClr val="000000"/>
                </a:solidFill>
              </a:rPr>
              <a:t> </a:t>
            </a:r>
            <a:r>
              <a:rPr dirty="0">
                <a:solidFill>
                  <a:srgbClr val="000000"/>
                </a:solidFill>
              </a:rPr>
              <a:t>the</a:t>
            </a:r>
            <a:r>
              <a:rPr spc="-25" dirty="0">
                <a:solidFill>
                  <a:srgbClr val="000000"/>
                </a:solidFill>
              </a:rPr>
              <a:t> </a:t>
            </a:r>
            <a:r>
              <a:rPr spc="-10" dirty="0">
                <a:solidFill>
                  <a:srgbClr val="000000"/>
                </a:solidFill>
              </a:rPr>
              <a:t>Project: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14</a:t>
            </a:fld>
            <a:endParaRPr spc="40" dirty="0"/>
          </a:p>
        </p:txBody>
      </p:sp>
      <p:sp>
        <p:nvSpPr>
          <p:cNvPr id="4" name="object 4"/>
          <p:cNvSpPr txBox="1"/>
          <p:nvPr/>
        </p:nvSpPr>
        <p:spPr>
          <a:xfrm>
            <a:off x="285275" y="1027515"/>
            <a:ext cx="2323465" cy="3396615"/>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a:cs typeface="Times New Roman"/>
              </a:rPr>
              <a:t>Peripherals:</a:t>
            </a:r>
            <a:endParaRPr sz="2000">
              <a:latin typeface="Times New Roman"/>
              <a:cs typeface="Times New Roman"/>
            </a:endParaRPr>
          </a:p>
          <a:p>
            <a:pPr>
              <a:lnSpc>
                <a:spcPct val="100000"/>
              </a:lnSpc>
              <a:spcBef>
                <a:spcPts val="330"/>
              </a:spcBef>
            </a:pPr>
            <a:endParaRPr sz="2000">
              <a:latin typeface="Times New Roman"/>
              <a:cs typeface="Times New Roman"/>
            </a:endParaRPr>
          </a:p>
          <a:p>
            <a:pPr marL="469265" indent="-366395">
              <a:lnSpc>
                <a:spcPct val="100000"/>
              </a:lnSpc>
              <a:buFont typeface="Microsoft Sans Serif"/>
              <a:buChar char="●"/>
              <a:tabLst>
                <a:tab pos="469265" algn="l"/>
              </a:tabLst>
            </a:pPr>
            <a:r>
              <a:rPr sz="1800" spc="-10" dirty="0">
                <a:latin typeface="Times New Roman"/>
                <a:cs typeface="Times New Roman"/>
              </a:rPr>
              <a:t>LED’s</a:t>
            </a:r>
            <a:endParaRPr sz="180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0" dirty="0">
                <a:latin typeface="Times New Roman"/>
                <a:cs typeface="Times New Roman"/>
              </a:rPr>
              <a:t>Temperature</a:t>
            </a:r>
            <a:r>
              <a:rPr sz="1800" spc="-55" dirty="0">
                <a:latin typeface="Times New Roman"/>
                <a:cs typeface="Times New Roman"/>
              </a:rPr>
              <a:t> </a:t>
            </a:r>
            <a:r>
              <a:rPr sz="1800" spc="-10" dirty="0">
                <a:latin typeface="Times New Roman"/>
                <a:cs typeface="Times New Roman"/>
              </a:rPr>
              <a:t>system</a:t>
            </a:r>
            <a:endParaRPr sz="180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0" dirty="0">
                <a:latin typeface="Times New Roman"/>
                <a:cs typeface="Times New Roman"/>
              </a:rPr>
              <a:t>CLCD</a:t>
            </a:r>
            <a:endParaRPr sz="1800">
              <a:latin typeface="Times New Roman"/>
              <a:cs typeface="Times New Roman"/>
            </a:endParaRPr>
          </a:p>
          <a:p>
            <a:pPr marL="469265" indent="-366395">
              <a:lnSpc>
                <a:spcPct val="100000"/>
              </a:lnSpc>
              <a:spcBef>
                <a:spcPts val="1065"/>
              </a:spcBef>
              <a:buFont typeface="Microsoft Sans Serif"/>
              <a:buChar char="●"/>
              <a:tabLst>
                <a:tab pos="469265" algn="l"/>
              </a:tabLst>
            </a:pPr>
            <a:r>
              <a:rPr sz="1800" spc="-25" dirty="0">
                <a:latin typeface="Times New Roman"/>
                <a:cs typeface="Times New Roman"/>
              </a:rPr>
              <a:t>LDR</a:t>
            </a:r>
            <a:endParaRPr sz="1800">
              <a:latin typeface="Times New Roman"/>
              <a:cs typeface="Times New Roman"/>
            </a:endParaRPr>
          </a:p>
          <a:p>
            <a:pPr marL="469900" marR="197485" indent="-367030">
              <a:lnSpc>
                <a:spcPct val="149300"/>
              </a:lnSpc>
              <a:buFont typeface="Microsoft Sans Serif"/>
              <a:buChar char="●"/>
              <a:tabLst>
                <a:tab pos="469900" algn="l"/>
              </a:tabLst>
            </a:pPr>
            <a:r>
              <a:rPr sz="1800" dirty="0">
                <a:latin typeface="Times New Roman"/>
                <a:cs typeface="Times New Roman"/>
              </a:rPr>
              <a:t>Serial</a:t>
            </a:r>
            <a:r>
              <a:rPr sz="1800" spc="-55" dirty="0">
                <a:latin typeface="Times New Roman"/>
                <a:cs typeface="Times New Roman"/>
              </a:rPr>
              <a:t> </a:t>
            </a:r>
            <a:r>
              <a:rPr sz="1800" dirty="0">
                <a:latin typeface="Times New Roman"/>
                <a:cs typeface="Times New Roman"/>
              </a:rPr>
              <a:t>tank</a:t>
            </a:r>
            <a:r>
              <a:rPr sz="1800" spc="-50" dirty="0">
                <a:latin typeface="Times New Roman"/>
                <a:cs typeface="Times New Roman"/>
              </a:rPr>
              <a:t> </a:t>
            </a:r>
            <a:r>
              <a:rPr sz="1800" spc="-10" dirty="0">
                <a:latin typeface="Times New Roman"/>
                <a:cs typeface="Times New Roman"/>
              </a:rPr>
              <a:t>(Serial communication)</a:t>
            </a:r>
            <a:endParaRPr sz="1800">
              <a:latin typeface="Times New Roman"/>
              <a:cs typeface="Times New Roman"/>
            </a:endParaRPr>
          </a:p>
          <a:p>
            <a:pPr marL="469265" indent="-366395">
              <a:lnSpc>
                <a:spcPct val="100000"/>
              </a:lnSpc>
              <a:spcBef>
                <a:spcPts val="1065"/>
              </a:spcBef>
              <a:buFont typeface="Microsoft Sans Serif"/>
              <a:buChar char="●"/>
              <a:tabLst>
                <a:tab pos="469265" algn="l"/>
              </a:tabLst>
            </a:pPr>
            <a:r>
              <a:rPr sz="1800" dirty="0">
                <a:latin typeface="Times New Roman"/>
                <a:cs typeface="Times New Roman"/>
              </a:rPr>
              <a:t>Ethernet</a:t>
            </a:r>
            <a:r>
              <a:rPr sz="1800" spc="-105" dirty="0">
                <a:latin typeface="Times New Roman"/>
                <a:cs typeface="Times New Roman"/>
              </a:rPr>
              <a:t> </a:t>
            </a:r>
            <a:r>
              <a:rPr sz="1800" spc="-10" dirty="0">
                <a:latin typeface="Times New Roman"/>
                <a:cs typeface="Times New Roman"/>
              </a:rPr>
              <a:t>shield</a:t>
            </a:r>
            <a:endParaRPr sz="1800">
              <a:latin typeface="Times New Roman"/>
              <a:cs typeface="Times New Roman"/>
            </a:endParaRPr>
          </a:p>
        </p:txBody>
      </p:sp>
      <p:pic>
        <p:nvPicPr>
          <p:cNvPr id="5" name="object 5"/>
          <p:cNvPicPr/>
          <p:nvPr/>
        </p:nvPicPr>
        <p:blipFill>
          <a:blip r:embed="rId2" cstate="print"/>
          <a:stretch>
            <a:fillRect/>
          </a:stretch>
        </p:blipFill>
        <p:spPr>
          <a:xfrm>
            <a:off x="3516225" y="574350"/>
            <a:ext cx="5255099" cy="39947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380D90-25D4-808E-A020-2D2E775BE89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BCB448-7FFD-C1A7-245B-3DF5F730B140}"/>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80CBC4"/>
          </a:solidFill>
        </p:spPr>
        <p:txBody>
          <a:bodyPr wrap="square" lIns="0" tIns="0" rIns="0" bIns="0" rtlCol="0"/>
          <a:lstStyle/>
          <a:p>
            <a:endParaRPr/>
          </a:p>
        </p:txBody>
      </p:sp>
      <p:sp>
        <p:nvSpPr>
          <p:cNvPr id="3" name="object 3">
            <a:extLst>
              <a:ext uri="{FF2B5EF4-FFF2-40B4-BE49-F238E27FC236}">
                <a16:creationId xmlns:a16="http://schemas.microsoft.com/office/drawing/2014/main" id="{25EEC0E9-F395-D17E-9ECE-78ACE97E11DB}"/>
              </a:ext>
            </a:extLst>
          </p:cNvPr>
          <p:cNvSpPr txBox="1">
            <a:spLocks noGrp="1"/>
          </p:cNvSpPr>
          <p:nvPr>
            <p:ph type="title"/>
          </p:nvPr>
        </p:nvSpPr>
        <p:spPr>
          <a:xfrm>
            <a:off x="285275" y="74595"/>
            <a:ext cx="8573449" cy="604435"/>
          </a:xfrm>
          <a:prstGeom prst="rect">
            <a:avLst/>
          </a:prstGeom>
        </p:spPr>
        <p:txBody>
          <a:bodyPr vert="horz" wrap="square" lIns="0" tIns="141389" rIns="0" bIns="0" rtlCol="0">
            <a:spAutoFit/>
          </a:bodyPr>
          <a:lstStyle/>
          <a:p>
            <a:pPr marL="12700">
              <a:lnSpc>
                <a:spcPct val="100000"/>
              </a:lnSpc>
              <a:spcBef>
                <a:spcPts val="100"/>
              </a:spcBef>
            </a:pPr>
            <a:r>
              <a:rPr lang="en-IN" dirty="0">
                <a:solidFill>
                  <a:schemeClr val="tx1"/>
                </a:solidFill>
              </a:rPr>
              <a:t>                     Garden lights control</a:t>
            </a:r>
            <a:endParaRPr spc="-10" dirty="0">
              <a:solidFill>
                <a:schemeClr val="tx1"/>
              </a:solidFill>
            </a:endParaRPr>
          </a:p>
        </p:txBody>
      </p:sp>
      <p:sp>
        <p:nvSpPr>
          <p:cNvPr id="6" name="object 6">
            <a:extLst>
              <a:ext uri="{FF2B5EF4-FFF2-40B4-BE49-F238E27FC236}">
                <a16:creationId xmlns:a16="http://schemas.microsoft.com/office/drawing/2014/main" id="{59C82FA8-ED29-D395-8E8F-EA1FB9B0116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15</a:t>
            </a:fld>
            <a:endParaRPr spc="40" dirty="0"/>
          </a:p>
        </p:txBody>
      </p:sp>
      <p:sp>
        <p:nvSpPr>
          <p:cNvPr id="4" name="object 4">
            <a:extLst>
              <a:ext uri="{FF2B5EF4-FFF2-40B4-BE49-F238E27FC236}">
                <a16:creationId xmlns:a16="http://schemas.microsoft.com/office/drawing/2014/main" id="{1D70CD42-28A9-5492-2E61-5BC4AB72F92F}"/>
              </a:ext>
            </a:extLst>
          </p:cNvPr>
          <p:cNvSpPr txBox="1"/>
          <p:nvPr/>
        </p:nvSpPr>
        <p:spPr>
          <a:xfrm>
            <a:off x="285276" y="1027515"/>
            <a:ext cx="8464796" cy="1410643"/>
          </a:xfrm>
          <a:prstGeom prst="rect">
            <a:avLst/>
          </a:prstGeom>
        </p:spPr>
        <p:txBody>
          <a:bodyPr vert="horz" wrap="square" lIns="0" tIns="12700" rIns="0" bIns="0" rtlCol="0">
            <a:spAutoFit/>
          </a:bodyPr>
          <a:lstStyle/>
          <a:p>
            <a:pPr marL="355600" indent="-342900">
              <a:spcBef>
                <a:spcPts val="100"/>
              </a:spcBef>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Read the LDR sensor value, based on the reading from LDR, vary the brightness of the led, which resembles controlling garden lights based on the availability of sunlight.</a:t>
            </a:r>
          </a:p>
          <a:p>
            <a:pPr marL="12700">
              <a:lnSpc>
                <a:spcPct val="100000"/>
              </a:lnSpc>
              <a:spcBef>
                <a:spcPts val="100"/>
              </a:spcBef>
            </a:pPr>
            <a:endParaRPr sz="1800" dirty="0">
              <a:latin typeface="Times New Roman"/>
              <a:cs typeface="Times New Roman"/>
            </a:endParaRPr>
          </a:p>
        </p:txBody>
      </p:sp>
      <p:pic>
        <p:nvPicPr>
          <p:cNvPr id="7" name="image5.jpg">
            <a:extLst>
              <a:ext uri="{FF2B5EF4-FFF2-40B4-BE49-F238E27FC236}">
                <a16:creationId xmlns:a16="http://schemas.microsoft.com/office/drawing/2014/main" id="{C61DC7F0-23A7-B05A-4613-B2770F829FD5}"/>
              </a:ext>
            </a:extLst>
          </p:cNvPr>
          <p:cNvPicPr/>
          <p:nvPr/>
        </p:nvPicPr>
        <p:blipFill>
          <a:blip r:embed="rId2"/>
          <a:srcRect l="24061" t="28850" r="25597" b="32523"/>
          <a:stretch>
            <a:fillRect/>
          </a:stretch>
        </p:blipFill>
        <p:spPr>
          <a:xfrm>
            <a:off x="1752600" y="2450080"/>
            <a:ext cx="5410200" cy="2102870"/>
          </a:xfrm>
          <a:prstGeom prst="rect">
            <a:avLst/>
          </a:prstGeom>
          <a:ln/>
        </p:spPr>
      </p:pic>
    </p:spTree>
    <p:extLst>
      <p:ext uri="{BB962C8B-B14F-4D97-AF65-F5344CB8AC3E}">
        <p14:creationId xmlns:p14="http://schemas.microsoft.com/office/powerpoint/2010/main" val="219788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D60812-B33E-AA15-87A6-568D36CBE50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BF1F1E-95AA-28F6-217F-0C63BACEF178}"/>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80CBC4"/>
          </a:solidFill>
        </p:spPr>
        <p:txBody>
          <a:bodyPr wrap="square" lIns="0" tIns="0" rIns="0" bIns="0" rtlCol="0"/>
          <a:lstStyle/>
          <a:p>
            <a:endParaRPr/>
          </a:p>
        </p:txBody>
      </p:sp>
      <p:sp>
        <p:nvSpPr>
          <p:cNvPr id="3" name="object 3">
            <a:extLst>
              <a:ext uri="{FF2B5EF4-FFF2-40B4-BE49-F238E27FC236}">
                <a16:creationId xmlns:a16="http://schemas.microsoft.com/office/drawing/2014/main" id="{FA05FC82-F591-90B7-DDF0-0035D53AF94E}"/>
              </a:ext>
            </a:extLst>
          </p:cNvPr>
          <p:cNvSpPr txBox="1">
            <a:spLocks noGrp="1"/>
          </p:cNvSpPr>
          <p:nvPr>
            <p:ph type="title"/>
          </p:nvPr>
        </p:nvSpPr>
        <p:spPr>
          <a:xfrm>
            <a:off x="285275" y="74595"/>
            <a:ext cx="8573449" cy="604435"/>
          </a:xfrm>
          <a:prstGeom prst="rect">
            <a:avLst/>
          </a:prstGeom>
        </p:spPr>
        <p:txBody>
          <a:bodyPr vert="horz" wrap="square" lIns="0" tIns="141389" rIns="0" bIns="0" rtlCol="0">
            <a:spAutoFit/>
          </a:bodyPr>
          <a:lstStyle/>
          <a:p>
            <a:pPr marL="12700">
              <a:lnSpc>
                <a:spcPct val="100000"/>
              </a:lnSpc>
              <a:spcBef>
                <a:spcPts val="100"/>
              </a:spcBef>
            </a:pPr>
            <a:r>
              <a:rPr lang="en-IN" dirty="0">
                <a:solidFill>
                  <a:schemeClr val="tx1"/>
                </a:solidFill>
              </a:rPr>
              <a:t>                Temperature Control System</a:t>
            </a:r>
            <a:endParaRPr spc="-10" dirty="0">
              <a:solidFill>
                <a:schemeClr val="tx1"/>
              </a:solidFill>
            </a:endParaRPr>
          </a:p>
        </p:txBody>
      </p:sp>
      <p:sp>
        <p:nvSpPr>
          <p:cNvPr id="6" name="object 6">
            <a:extLst>
              <a:ext uri="{FF2B5EF4-FFF2-40B4-BE49-F238E27FC236}">
                <a16:creationId xmlns:a16="http://schemas.microsoft.com/office/drawing/2014/main" id="{6557284D-AE9A-2230-FFA4-9D59B738E12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16</a:t>
            </a:fld>
            <a:endParaRPr spc="40" dirty="0"/>
          </a:p>
        </p:txBody>
      </p:sp>
      <p:sp>
        <p:nvSpPr>
          <p:cNvPr id="4" name="object 4">
            <a:extLst>
              <a:ext uri="{FF2B5EF4-FFF2-40B4-BE49-F238E27FC236}">
                <a16:creationId xmlns:a16="http://schemas.microsoft.com/office/drawing/2014/main" id="{56BA935C-1D01-4DA6-827D-D2953215F3D1}"/>
              </a:ext>
            </a:extLst>
          </p:cNvPr>
          <p:cNvSpPr txBox="1"/>
          <p:nvPr/>
        </p:nvSpPr>
        <p:spPr>
          <a:xfrm>
            <a:off x="379033" y="893333"/>
            <a:ext cx="8477725" cy="1397819"/>
          </a:xfrm>
          <a:prstGeom prst="rect">
            <a:avLst/>
          </a:prstGeom>
        </p:spPr>
        <p:txBody>
          <a:bodyPr vert="horz" wrap="square" lIns="0" tIns="12700" rIns="0" bIns="0"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temperature control system consists of a heating resistor, an LM35 temperature sensor, and a cooler. Which resembles the temperature control system at home. Read the temperature from the temperature sensor LM35 and display it on the CLCD. Control the temperature of the system by turning ON/OFF the heater and cooler through the Blynk IOT mobile app .</a:t>
            </a:r>
          </a:p>
        </p:txBody>
      </p:sp>
      <p:pic>
        <p:nvPicPr>
          <p:cNvPr id="7" name="image9.jpg">
            <a:extLst>
              <a:ext uri="{FF2B5EF4-FFF2-40B4-BE49-F238E27FC236}">
                <a16:creationId xmlns:a16="http://schemas.microsoft.com/office/drawing/2014/main" id="{CB08D29E-5860-5515-CB2A-641A5E84EA65}"/>
              </a:ext>
            </a:extLst>
          </p:cNvPr>
          <p:cNvPicPr/>
          <p:nvPr/>
        </p:nvPicPr>
        <p:blipFill>
          <a:blip r:embed="rId2"/>
          <a:srcRect l="20284" t="32670" r="21049" b="33729"/>
          <a:stretch>
            <a:fillRect/>
          </a:stretch>
        </p:blipFill>
        <p:spPr>
          <a:xfrm>
            <a:off x="1295400" y="2360013"/>
            <a:ext cx="5838825" cy="2676525"/>
          </a:xfrm>
          <a:prstGeom prst="rect">
            <a:avLst/>
          </a:prstGeom>
          <a:ln/>
        </p:spPr>
      </p:pic>
    </p:spTree>
    <p:extLst>
      <p:ext uri="{BB962C8B-B14F-4D97-AF65-F5344CB8AC3E}">
        <p14:creationId xmlns:p14="http://schemas.microsoft.com/office/powerpoint/2010/main" val="260202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949EFA7-4993-2F15-63FC-4284411B09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625D037-95A5-0869-4EAD-7A55EA6CEA33}"/>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80CBC4"/>
          </a:solidFill>
        </p:spPr>
        <p:txBody>
          <a:bodyPr wrap="square" lIns="0" tIns="0" rIns="0" bIns="0" rtlCol="0"/>
          <a:lstStyle/>
          <a:p>
            <a:endParaRPr/>
          </a:p>
        </p:txBody>
      </p:sp>
      <p:sp>
        <p:nvSpPr>
          <p:cNvPr id="3" name="object 3">
            <a:extLst>
              <a:ext uri="{FF2B5EF4-FFF2-40B4-BE49-F238E27FC236}">
                <a16:creationId xmlns:a16="http://schemas.microsoft.com/office/drawing/2014/main" id="{3FC37E0A-560B-75A0-9598-1E4E58ADFA41}"/>
              </a:ext>
            </a:extLst>
          </p:cNvPr>
          <p:cNvSpPr txBox="1">
            <a:spLocks noGrp="1"/>
          </p:cNvSpPr>
          <p:nvPr>
            <p:ph type="title"/>
          </p:nvPr>
        </p:nvSpPr>
        <p:spPr>
          <a:xfrm>
            <a:off x="285275" y="74595"/>
            <a:ext cx="8573449" cy="604435"/>
          </a:xfrm>
          <a:prstGeom prst="rect">
            <a:avLst/>
          </a:prstGeom>
        </p:spPr>
        <p:txBody>
          <a:bodyPr vert="horz" wrap="square" lIns="0" tIns="141389" rIns="0" bIns="0" rtlCol="0">
            <a:spAutoFit/>
          </a:bodyPr>
          <a:lstStyle/>
          <a:p>
            <a:pPr marL="12700">
              <a:lnSpc>
                <a:spcPct val="100000"/>
              </a:lnSpc>
              <a:spcBef>
                <a:spcPts val="100"/>
              </a:spcBef>
            </a:pPr>
            <a:r>
              <a:rPr lang="en-IN" dirty="0">
                <a:solidFill>
                  <a:schemeClr val="tx1"/>
                </a:solidFill>
              </a:rPr>
              <a:t>          water tank inlet and outlet valve control</a:t>
            </a:r>
            <a:endParaRPr spc="-10" dirty="0">
              <a:solidFill>
                <a:schemeClr val="tx1"/>
              </a:solidFill>
            </a:endParaRPr>
          </a:p>
        </p:txBody>
      </p:sp>
      <p:sp>
        <p:nvSpPr>
          <p:cNvPr id="6" name="object 6">
            <a:extLst>
              <a:ext uri="{FF2B5EF4-FFF2-40B4-BE49-F238E27FC236}">
                <a16:creationId xmlns:a16="http://schemas.microsoft.com/office/drawing/2014/main" id="{6E1C0903-15EE-A893-A4F0-1DFCDEB7DB9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17</a:t>
            </a:fld>
            <a:endParaRPr spc="40" dirty="0"/>
          </a:p>
        </p:txBody>
      </p:sp>
      <p:sp>
        <p:nvSpPr>
          <p:cNvPr id="4" name="object 4">
            <a:extLst>
              <a:ext uri="{FF2B5EF4-FFF2-40B4-BE49-F238E27FC236}">
                <a16:creationId xmlns:a16="http://schemas.microsoft.com/office/drawing/2014/main" id="{4989C3A0-2459-A8C8-797E-432E541DED1D}"/>
              </a:ext>
            </a:extLst>
          </p:cNvPr>
          <p:cNvSpPr txBox="1"/>
          <p:nvPr/>
        </p:nvSpPr>
        <p:spPr>
          <a:xfrm>
            <a:off x="285275" y="1027515"/>
            <a:ext cx="8464796" cy="1410643"/>
          </a:xfrm>
          <a:prstGeom prst="rect">
            <a:avLst/>
          </a:prstGeom>
        </p:spPr>
        <p:txBody>
          <a:bodyPr vert="horz" wrap="square" lIns="0" tIns="12700" rIns="0" bIns="0" rtlCol="0">
            <a:spAutoFit/>
          </a:bodyPr>
          <a:lstStyle/>
          <a:p>
            <a:pPr marL="298450" indent="-285750">
              <a:spcBef>
                <a:spcPts val="100"/>
              </a:spcBef>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Read the volume of the water in the tank through Serial Communication and display it on the CLCD, control the volume of the water in the tank by controlling the inlet and outlet valve, by sending commands through serial communication. Display the volume of water in the tank on the CLCD</a:t>
            </a:r>
            <a:r>
              <a:rPr lang="en-IN" dirty="0">
                <a:latin typeface="Times New Roman" panose="02020603050405020304" pitchFamily="18" charset="0"/>
                <a:cs typeface="Times New Roman" panose="02020603050405020304" pitchFamily="18" charset="0"/>
              </a:rPr>
              <a:t>.</a:t>
            </a:r>
            <a:endParaRPr lang="en-IN" sz="1800" dirty="0"/>
          </a:p>
          <a:p>
            <a:pPr marL="12700">
              <a:lnSpc>
                <a:spcPct val="100000"/>
              </a:lnSpc>
              <a:spcBef>
                <a:spcPts val="100"/>
              </a:spcBef>
            </a:pPr>
            <a:endParaRPr sz="1800" dirty="0">
              <a:latin typeface="Times New Roman"/>
              <a:cs typeface="Times New Roman"/>
            </a:endParaRPr>
          </a:p>
        </p:txBody>
      </p:sp>
      <p:pic>
        <p:nvPicPr>
          <p:cNvPr id="7" name="image7.jpg">
            <a:extLst>
              <a:ext uri="{FF2B5EF4-FFF2-40B4-BE49-F238E27FC236}">
                <a16:creationId xmlns:a16="http://schemas.microsoft.com/office/drawing/2014/main" id="{43734308-7F35-E284-E0EA-ACC24FE917CE}"/>
              </a:ext>
            </a:extLst>
          </p:cNvPr>
          <p:cNvPicPr/>
          <p:nvPr/>
        </p:nvPicPr>
        <p:blipFill>
          <a:blip r:embed="rId2"/>
          <a:srcRect l="19551" t="31293" r="20833" b="33864"/>
          <a:stretch>
            <a:fillRect/>
          </a:stretch>
        </p:blipFill>
        <p:spPr>
          <a:xfrm>
            <a:off x="1371600" y="2172510"/>
            <a:ext cx="5705475" cy="2766695"/>
          </a:xfrm>
          <a:prstGeom prst="rect">
            <a:avLst/>
          </a:prstGeom>
          <a:ln/>
        </p:spPr>
      </p:pic>
    </p:spTree>
    <p:extLst>
      <p:ext uri="{BB962C8B-B14F-4D97-AF65-F5344CB8AC3E}">
        <p14:creationId xmlns:p14="http://schemas.microsoft.com/office/powerpoint/2010/main" val="257053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045710"/>
            </a:xfrm>
            <a:custGeom>
              <a:avLst/>
              <a:gdLst/>
              <a:ahLst/>
              <a:cxnLst/>
              <a:rect l="l" t="t" r="r" b="b"/>
              <a:pathLst>
                <a:path w="9144000" h="5045710">
                  <a:moveTo>
                    <a:pt x="0" y="5045699"/>
                  </a:moveTo>
                  <a:lnTo>
                    <a:pt x="9143999" y="5045699"/>
                  </a:lnTo>
                  <a:lnTo>
                    <a:pt x="9143999" y="0"/>
                  </a:lnTo>
                  <a:lnTo>
                    <a:pt x="0" y="0"/>
                  </a:lnTo>
                  <a:lnTo>
                    <a:pt x="0" y="5045699"/>
                  </a:lnTo>
                  <a:close/>
                </a:path>
              </a:pathLst>
            </a:custGeom>
            <a:solidFill>
              <a:srgbClr val="000000"/>
            </a:solidFill>
          </p:spPr>
          <p:txBody>
            <a:bodyPr wrap="square" lIns="0" tIns="0" rIns="0" bIns="0" rtlCol="0"/>
            <a:lstStyle/>
            <a:p>
              <a:endParaRPr/>
            </a:p>
          </p:txBody>
        </p:sp>
        <p:sp>
          <p:nvSpPr>
            <p:cNvPr id="4" name="object 4"/>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t>About</a:t>
            </a:r>
            <a:r>
              <a:rPr spc="-30" dirty="0"/>
              <a:t> </a:t>
            </a:r>
            <a:r>
              <a:rPr dirty="0"/>
              <a:t>the</a:t>
            </a:r>
            <a:r>
              <a:rPr spc="-25" dirty="0"/>
              <a:t> </a:t>
            </a:r>
            <a:r>
              <a:rPr spc="-10" dirty="0"/>
              <a:t>Project:</a:t>
            </a:r>
          </a:p>
        </p:txBody>
      </p:sp>
      <p:sp>
        <p:nvSpPr>
          <p:cNvPr id="6" name="object 6"/>
          <p:cNvSpPr txBox="1"/>
          <p:nvPr/>
        </p:nvSpPr>
        <p:spPr>
          <a:xfrm>
            <a:off x="841925" y="1235481"/>
            <a:ext cx="27355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LEDs</a:t>
            </a:r>
            <a:r>
              <a:rPr sz="1800" spc="-50" dirty="0">
                <a:solidFill>
                  <a:srgbClr val="FFFFFF"/>
                </a:solidFill>
                <a:latin typeface="Times New Roman"/>
                <a:cs typeface="Times New Roman"/>
              </a:rPr>
              <a:t> </a:t>
            </a:r>
            <a:r>
              <a:rPr sz="1800" dirty="0">
                <a:solidFill>
                  <a:srgbClr val="FFFFFF"/>
                </a:solidFill>
                <a:latin typeface="Times New Roman"/>
                <a:cs typeface="Times New Roman"/>
              </a:rPr>
              <a:t>(Light</a:t>
            </a:r>
            <a:r>
              <a:rPr sz="1800" spc="-45" dirty="0">
                <a:solidFill>
                  <a:srgbClr val="FFFFFF"/>
                </a:solidFill>
                <a:latin typeface="Times New Roman"/>
                <a:cs typeface="Times New Roman"/>
              </a:rPr>
              <a:t> </a:t>
            </a:r>
            <a:r>
              <a:rPr sz="1800" dirty="0">
                <a:solidFill>
                  <a:srgbClr val="FFFFFF"/>
                </a:solidFill>
                <a:latin typeface="Times New Roman"/>
                <a:cs typeface="Times New Roman"/>
              </a:rPr>
              <a:t>Emitting</a:t>
            </a:r>
            <a:r>
              <a:rPr sz="1800" spc="-45" dirty="0">
                <a:solidFill>
                  <a:srgbClr val="FFFFFF"/>
                </a:solidFill>
                <a:latin typeface="Times New Roman"/>
                <a:cs typeface="Times New Roman"/>
              </a:rPr>
              <a:t> </a:t>
            </a:r>
            <a:r>
              <a:rPr sz="1800" spc="-10" dirty="0">
                <a:solidFill>
                  <a:srgbClr val="FFFFFF"/>
                </a:solidFill>
                <a:latin typeface="Times New Roman"/>
                <a:cs typeface="Times New Roman"/>
              </a:rPr>
              <a:t>Diode)</a:t>
            </a:r>
            <a:endParaRPr sz="1800">
              <a:latin typeface="Times New Roman"/>
              <a:cs typeface="Times New Roman"/>
            </a:endParaRPr>
          </a:p>
        </p:txBody>
      </p:sp>
      <p:sp>
        <p:nvSpPr>
          <p:cNvPr id="7" name="object 7"/>
          <p:cNvSpPr txBox="1"/>
          <p:nvPr/>
        </p:nvSpPr>
        <p:spPr>
          <a:xfrm>
            <a:off x="5985425" y="1235481"/>
            <a:ext cx="190436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Times New Roman"/>
                <a:cs typeface="Times New Roman"/>
              </a:rPr>
              <a:t>Temperature</a:t>
            </a:r>
            <a:r>
              <a:rPr sz="1800" spc="-55" dirty="0">
                <a:solidFill>
                  <a:srgbClr val="FFFFFF"/>
                </a:solidFill>
                <a:latin typeface="Times New Roman"/>
                <a:cs typeface="Times New Roman"/>
              </a:rPr>
              <a:t> </a:t>
            </a:r>
            <a:r>
              <a:rPr sz="1800" spc="-10" dirty="0">
                <a:solidFill>
                  <a:srgbClr val="FFFFFF"/>
                </a:solidFill>
                <a:latin typeface="Times New Roman"/>
                <a:cs typeface="Times New Roman"/>
              </a:rPr>
              <a:t>System</a:t>
            </a:r>
            <a:endParaRPr sz="1800">
              <a:latin typeface="Times New Roman"/>
              <a:cs typeface="Times New Roman"/>
            </a:endParaRPr>
          </a:p>
        </p:txBody>
      </p:sp>
      <p:grpSp>
        <p:nvGrpSpPr>
          <p:cNvPr id="8" name="object 8"/>
          <p:cNvGrpSpPr/>
          <p:nvPr/>
        </p:nvGrpSpPr>
        <p:grpSpPr>
          <a:xfrm>
            <a:off x="311699" y="1657187"/>
            <a:ext cx="8321040" cy="2426335"/>
            <a:chOff x="311699" y="1657187"/>
            <a:chExt cx="8321040" cy="2426335"/>
          </a:xfrm>
        </p:grpSpPr>
        <p:pic>
          <p:nvPicPr>
            <p:cNvPr id="9" name="object 9"/>
            <p:cNvPicPr/>
            <p:nvPr/>
          </p:nvPicPr>
          <p:blipFill>
            <a:blip r:embed="rId2" cstate="print"/>
            <a:stretch>
              <a:fillRect/>
            </a:stretch>
          </p:blipFill>
          <p:spPr>
            <a:xfrm>
              <a:off x="311699" y="1846824"/>
              <a:ext cx="4260302" cy="838849"/>
            </a:xfrm>
            <a:prstGeom prst="rect">
              <a:avLst/>
            </a:prstGeom>
          </p:spPr>
        </p:pic>
        <p:pic>
          <p:nvPicPr>
            <p:cNvPr id="10" name="object 10"/>
            <p:cNvPicPr/>
            <p:nvPr/>
          </p:nvPicPr>
          <p:blipFill>
            <a:blip r:embed="rId3" cstate="print"/>
            <a:stretch>
              <a:fillRect/>
            </a:stretch>
          </p:blipFill>
          <p:spPr>
            <a:xfrm>
              <a:off x="5725847" y="1657187"/>
              <a:ext cx="2906500" cy="2426024"/>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t>About</a:t>
            </a:r>
            <a:r>
              <a:rPr spc="-30" dirty="0"/>
              <a:t> </a:t>
            </a:r>
            <a:r>
              <a:rPr dirty="0"/>
              <a:t>the</a:t>
            </a:r>
            <a:r>
              <a:rPr spc="-25" dirty="0"/>
              <a:t> </a:t>
            </a:r>
            <a:r>
              <a:rPr spc="-10" dirty="0"/>
              <a:t>Project: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19</a:t>
            </a:fld>
            <a:endParaRPr spc="40" dirty="0"/>
          </a:p>
        </p:txBody>
      </p:sp>
      <p:sp>
        <p:nvSpPr>
          <p:cNvPr id="4" name="object 4"/>
          <p:cNvSpPr txBox="1"/>
          <p:nvPr/>
        </p:nvSpPr>
        <p:spPr>
          <a:xfrm>
            <a:off x="841925" y="1235481"/>
            <a:ext cx="34677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CLCD</a:t>
            </a:r>
            <a:r>
              <a:rPr sz="1800" spc="-20" dirty="0">
                <a:solidFill>
                  <a:srgbClr val="FFFFFF"/>
                </a:solidFill>
                <a:latin typeface="Times New Roman"/>
                <a:cs typeface="Times New Roman"/>
              </a:rPr>
              <a:t> </a:t>
            </a:r>
            <a:r>
              <a:rPr sz="1800" dirty="0">
                <a:solidFill>
                  <a:srgbClr val="FFFFFF"/>
                </a:solidFill>
                <a:latin typeface="Times New Roman"/>
                <a:cs typeface="Times New Roman"/>
              </a:rPr>
              <a:t>(16×2)</a:t>
            </a:r>
            <a:r>
              <a:rPr sz="1800" spc="-10" dirty="0">
                <a:solidFill>
                  <a:srgbClr val="FFFFFF"/>
                </a:solidFill>
                <a:latin typeface="Times New Roman"/>
                <a:cs typeface="Times New Roman"/>
              </a:rPr>
              <a:t> </a:t>
            </a:r>
            <a:r>
              <a:rPr sz="1800" dirty="0">
                <a:solidFill>
                  <a:srgbClr val="FFFFFF"/>
                </a:solidFill>
                <a:latin typeface="Times New Roman"/>
                <a:cs typeface="Times New Roman"/>
              </a:rPr>
              <a:t>Liquid</a:t>
            </a:r>
            <a:r>
              <a:rPr sz="1800" spc="-10" dirty="0">
                <a:solidFill>
                  <a:srgbClr val="FFFFFF"/>
                </a:solidFill>
                <a:latin typeface="Times New Roman"/>
                <a:cs typeface="Times New Roman"/>
              </a:rPr>
              <a:t> </a:t>
            </a:r>
            <a:r>
              <a:rPr sz="1800" dirty="0">
                <a:solidFill>
                  <a:srgbClr val="FFFFFF"/>
                </a:solidFill>
                <a:latin typeface="Times New Roman"/>
                <a:cs typeface="Times New Roman"/>
              </a:rPr>
              <a:t>Crystal</a:t>
            </a:r>
            <a:r>
              <a:rPr sz="1800" spc="-15" dirty="0">
                <a:solidFill>
                  <a:srgbClr val="FFFFFF"/>
                </a:solidFill>
                <a:latin typeface="Times New Roman"/>
                <a:cs typeface="Times New Roman"/>
              </a:rPr>
              <a:t> </a:t>
            </a:r>
            <a:r>
              <a:rPr sz="1800" spc="-10" dirty="0">
                <a:solidFill>
                  <a:srgbClr val="FFFFFF"/>
                </a:solidFill>
                <a:latin typeface="Times New Roman"/>
                <a:cs typeface="Times New Roman"/>
              </a:rPr>
              <a:t>Display</a:t>
            </a:r>
            <a:endParaRPr sz="1800">
              <a:latin typeface="Times New Roman"/>
              <a:cs typeface="Times New Roman"/>
            </a:endParaRPr>
          </a:p>
        </p:txBody>
      </p:sp>
      <p:sp>
        <p:nvSpPr>
          <p:cNvPr id="5" name="object 5"/>
          <p:cNvSpPr txBox="1"/>
          <p:nvPr/>
        </p:nvSpPr>
        <p:spPr>
          <a:xfrm>
            <a:off x="5871125" y="1235481"/>
            <a:ext cx="179323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Remote</a:t>
            </a:r>
            <a:r>
              <a:rPr sz="1800" spc="-80" dirty="0">
                <a:solidFill>
                  <a:srgbClr val="FFFFFF"/>
                </a:solidFill>
                <a:latin typeface="Times New Roman"/>
                <a:cs typeface="Times New Roman"/>
              </a:rPr>
              <a:t> </a:t>
            </a:r>
            <a:r>
              <a:rPr sz="1800" dirty="0">
                <a:solidFill>
                  <a:srgbClr val="FFFFFF"/>
                </a:solidFill>
                <a:latin typeface="Times New Roman"/>
                <a:cs typeface="Times New Roman"/>
              </a:rPr>
              <a:t>serial</a:t>
            </a:r>
            <a:r>
              <a:rPr sz="1800" spc="-105" dirty="0">
                <a:solidFill>
                  <a:srgbClr val="FFFFFF"/>
                </a:solidFill>
                <a:latin typeface="Times New Roman"/>
                <a:cs typeface="Times New Roman"/>
              </a:rPr>
              <a:t> </a:t>
            </a:r>
            <a:r>
              <a:rPr sz="1800" spc="-20" dirty="0">
                <a:solidFill>
                  <a:srgbClr val="FFFFFF"/>
                </a:solidFill>
                <a:latin typeface="Times New Roman"/>
                <a:cs typeface="Times New Roman"/>
              </a:rPr>
              <a:t>Tank</a:t>
            </a:r>
            <a:endParaRPr sz="1800">
              <a:latin typeface="Times New Roman"/>
              <a:cs typeface="Times New Roman"/>
            </a:endParaRPr>
          </a:p>
        </p:txBody>
      </p:sp>
      <p:pic>
        <p:nvPicPr>
          <p:cNvPr id="6" name="object 6"/>
          <p:cNvPicPr/>
          <p:nvPr/>
        </p:nvPicPr>
        <p:blipFill>
          <a:blip r:embed="rId2" cstate="print"/>
          <a:stretch>
            <a:fillRect/>
          </a:stretch>
        </p:blipFill>
        <p:spPr>
          <a:xfrm>
            <a:off x="531625" y="1657200"/>
            <a:ext cx="3371474" cy="2496950"/>
          </a:xfrm>
          <a:prstGeom prst="rect">
            <a:avLst/>
          </a:prstGeom>
        </p:spPr>
      </p:pic>
      <p:pic>
        <p:nvPicPr>
          <p:cNvPr id="7" name="object 7"/>
          <p:cNvPicPr/>
          <p:nvPr/>
        </p:nvPicPr>
        <p:blipFill>
          <a:blip r:embed="rId3" cstate="print"/>
          <a:stretch>
            <a:fillRect/>
          </a:stretch>
        </p:blipFill>
        <p:spPr>
          <a:xfrm>
            <a:off x="5002174" y="1657200"/>
            <a:ext cx="3830124" cy="24969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87906" rIns="0" bIns="0" rtlCol="0">
            <a:spAutoFit/>
          </a:bodyPr>
          <a:lstStyle/>
          <a:p>
            <a:pPr marL="112395">
              <a:lnSpc>
                <a:spcPct val="100000"/>
              </a:lnSpc>
              <a:spcBef>
                <a:spcPts val="100"/>
              </a:spcBef>
            </a:pPr>
            <a:r>
              <a:rPr sz="2800" spc="-30" dirty="0"/>
              <a:t>Table</a:t>
            </a:r>
            <a:r>
              <a:rPr sz="2800" spc="-100" dirty="0"/>
              <a:t> </a:t>
            </a:r>
            <a:r>
              <a:rPr sz="2800" dirty="0"/>
              <a:t>of</a:t>
            </a:r>
            <a:r>
              <a:rPr sz="2800" spc="-95" dirty="0"/>
              <a:t> </a:t>
            </a:r>
            <a:r>
              <a:rPr sz="2800" dirty="0"/>
              <a:t>contents</a:t>
            </a:r>
            <a:r>
              <a:rPr sz="2800" spc="-100" dirty="0"/>
              <a:t> </a:t>
            </a:r>
            <a:r>
              <a:rPr sz="2800" spc="-50" dirty="0"/>
              <a:t>:</a:t>
            </a:r>
            <a:endParaRPr sz="28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2</a:t>
            </a:fld>
            <a:endParaRPr spc="40" dirty="0">
              <a:solidFill>
                <a:srgbClr val="FFFAF0"/>
              </a:solidFill>
            </a:endParaRPr>
          </a:p>
        </p:txBody>
      </p:sp>
      <p:sp>
        <p:nvSpPr>
          <p:cNvPr id="4" name="object 4"/>
          <p:cNvSpPr txBox="1"/>
          <p:nvPr/>
        </p:nvSpPr>
        <p:spPr>
          <a:xfrm>
            <a:off x="414442" y="1208066"/>
            <a:ext cx="4703445" cy="3221990"/>
          </a:xfrm>
          <a:prstGeom prst="rect">
            <a:avLst/>
          </a:prstGeom>
        </p:spPr>
        <p:txBody>
          <a:bodyPr vert="horz" wrap="square" lIns="0" tIns="12700" rIns="0" bIns="0" rtlCol="0">
            <a:spAutoFit/>
          </a:bodyPr>
          <a:lstStyle/>
          <a:p>
            <a:pPr marL="440055" indent="-427355">
              <a:lnSpc>
                <a:spcPct val="100000"/>
              </a:lnSpc>
              <a:spcBef>
                <a:spcPts val="100"/>
              </a:spcBef>
              <a:buFont typeface="Microsoft Sans Serif"/>
              <a:buChar char="●"/>
              <a:tabLst>
                <a:tab pos="440055" algn="l"/>
              </a:tabLst>
            </a:pPr>
            <a:r>
              <a:rPr sz="2600" dirty="0">
                <a:solidFill>
                  <a:srgbClr val="FFFFFF"/>
                </a:solidFill>
                <a:latin typeface="Times New Roman"/>
                <a:cs typeface="Times New Roman"/>
              </a:rPr>
              <a:t>About</a:t>
            </a:r>
            <a:r>
              <a:rPr sz="2600" spc="-20" dirty="0">
                <a:solidFill>
                  <a:srgbClr val="FFFFFF"/>
                </a:solidFill>
                <a:latin typeface="Times New Roman"/>
                <a:cs typeface="Times New Roman"/>
              </a:rPr>
              <a:t> </a:t>
            </a:r>
            <a:r>
              <a:rPr sz="2600" dirty="0">
                <a:solidFill>
                  <a:srgbClr val="FFFFFF"/>
                </a:solidFill>
                <a:latin typeface="Times New Roman"/>
                <a:cs typeface="Times New Roman"/>
              </a:rPr>
              <a:t>the</a:t>
            </a:r>
            <a:r>
              <a:rPr sz="2600" spc="-20" dirty="0">
                <a:solidFill>
                  <a:srgbClr val="FFFFFF"/>
                </a:solidFill>
                <a:latin typeface="Times New Roman"/>
                <a:cs typeface="Times New Roman"/>
              </a:rPr>
              <a:t> </a:t>
            </a:r>
            <a:r>
              <a:rPr sz="2600" spc="-10" dirty="0">
                <a:solidFill>
                  <a:srgbClr val="FFFFFF"/>
                </a:solidFill>
                <a:latin typeface="Times New Roman"/>
                <a:cs typeface="Times New Roman"/>
              </a:rPr>
              <a:t>Internship</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spc="-10" dirty="0">
                <a:solidFill>
                  <a:srgbClr val="FFFFFF"/>
                </a:solidFill>
                <a:latin typeface="Times New Roman"/>
                <a:cs typeface="Times New Roman"/>
              </a:rPr>
              <a:t>Topics</a:t>
            </a:r>
            <a:r>
              <a:rPr sz="2600" spc="-60" dirty="0">
                <a:solidFill>
                  <a:srgbClr val="FFFFFF"/>
                </a:solidFill>
                <a:latin typeface="Times New Roman"/>
                <a:cs typeface="Times New Roman"/>
              </a:rPr>
              <a:t> </a:t>
            </a:r>
            <a:r>
              <a:rPr sz="2600" dirty="0">
                <a:solidFill>
                  <a:srgbClr val="FFFFFF"/>
                </a:solidFill>
                <a:latin typeface="Times New Roman"/>
                <a:cs typeface="Times New Roman"/>
              </a:rPr>
              <a:t>learned</a:t>
            </a:r>
            <a:r>
              <a:rPr sz="2600" spc="-55" dirty="0">
                <a:solidFill>
                  <a:srgbClr val="FFFFFF"/>
                </a:solidFill>
                <a:latin typeface="Times New Roman"/>
                <a:cs typeface="Times New Roman"/>
              </a:rPr>
              <a:t> </a:t>
            </a:r>
            <a:r>
              <a:rPr sz="2600" dirty="0">
                <a:solidFill>
                  <a:srgbClr val="FFFFFF"/>
                </a:solidFill>
                <a:latin typeface="Times New Roman"/>
                <a:cs typeface="Times New Roman"/>
              </a:rPr>
              <a:t>in</a:t>
            </a:r>
            <a:r>
              <a:rPr sz="2600" spc="-55" dirty="0">
                <a:solidFill>
                  <a:srgbClr val="FFFFFF"/>
                </a:solidFill>
                <a:latin typeface="Times New Roman"/>
                <a:cs typeface="Times New Roman"/>
              </a:rPr>
              <a:t> </a:t>
            </a:r>
            <a:r>
              <a:rPr sz="2600" dirty="0">
                <a:solidFill>
                  <a:srgbClr val="FFFFFF"/>
                </a:solidFill>
                <a:latin typeface="Times New Roman"/>
                <a:cs typeface="Times New Roman"/>
              </a:rPr>
              <a:t>this</a:t>
            </a:r>
            <a:r>
              <a:rPr sz="2600" spc="-60" dirty="0">
                <a:solidFill>
                  <a:srgbClr val="FFFFFF"/>
                </a:solidFill>
                <a:latin typeface="Times New Roman"/>
                <a:cs typeface="Times New Roman"/>
              </a:rPr>
              <a:t> </a:t>
            </a:r>
            <a:r>
              <a:rPr sz="2600" spc="-10" dirty="0">
                <a:solidFill>
                  <a:srgbClr val="FFFFFF"/>
                </a:solidFill>
                <a:latin typeface="Times New Roman"/>
                <a:cs typeface="Times New Roman"/>
              </a:rPr>
              <a:t>Internship</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dirty="0">
                <a:solidFill>
                  <a:srgbClr val="FFFFFF"/>
                </a:solidFill>
                <a:latin typeface="Times New Roman"/>
                <a:cs typeface="Times New Roman"/>
              </a:rPr>
              <a:t>What</a:t>
            </a:r>
            <a:r>
              <a:rPr sz="2600" spc="-25" dirty="0">
                <a:solidFill>
                  <a:srgbClr val="FFFFFF"/>
                </a:solidFill>
                <a:latin typeface="Times New Roman"/>
                <a:cs typeface="Times New Roman"/>
              </a:rPr>
              <a:t> </a:t>
            </a:r>
            <a:r>
              <a:rPr sz="2600" dirty="0">
                <a:solidFill>
                  <a:srgbClr val="FFFFFF"/>
                </a:solidFill>
                <a:latin typeface="Times New Roman"/>
                <a:cs typeface="Times New Roman"/>
              </a:rPr>
              <a:t>is</a:t>
            </a:r>
            <a:r>
              <a:rPr sz="2600" spc="-25" dirty="0">
                <a:solidFill>
                  <a:srgbClr val="FFFFFF"/>
                </a:solidFill>
                <a:latin typeface="Times New Roman"/>
                <a:cs typeface="Times New Roman"/>
              </a:rPr>
              <a:t> </a:t>
            </a:r>
            <a:r>
              <a:rPr sz="2600" spc="-20" dirty="0">
                <a:solidFill>
                  <a:srgbClr val="FFFFFF"/>
                </a:solidFill>
                <a:latin typeface="Times New Roman"/>
                <a:cs typeface="Times New Roman"/>
              </a:rPr>
              <a:t>IoT?</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dirty="0">
                <a:solidFill>
                  <a:srgbClr val="FFFFFF"/>
                </a:solidFill>
                <a:latin typeface="Times New Roman"/>
                <a:cs typeface="Times New Roman"/>
              </a:rPr>
              <a:t>What</a:t>
            </a:r>
            <a:r>
              <a:rPr sz="2600" spc="-20" dirty="0">
                <a:solidFill>
                  <a:srgbClr val="FFFFFF"/>
                </a:solidFill>
                <a:latin typeface="Times New Roman"/>
                <a:cs typeface="Times New Roman"/>
              </a:rPr>
              <a:t> </a:t>
            </a:r>
            <a:r>
              <a:rPr sz="2600" dirty="0">
                <a:solidFill>
                  <a:srgbClr val="FFFFFF"/>
                </a:solidFill>
                <a:latin typeface="Times New Roman"/>
                <a:cs typeface="Times New Roman"/>
              </a:rPr>
              <a:t>is</a:t>
            </a:r>
            <a:r>
              <a:rPr sz="2600" spc="-15" dirty="0">
                <a:solidFill>
                  <a:srgbClr val="FFFFFF"/>
                </a:solidFill>
                <a:latin typeface="Times New Roman"/>
                <a:cs typeface="Times New Roman"/>
              </a:rPr>
              <a:t> </a:t>
            </a:r>
            <a:r>
              <a:rPr sz="2600" dirty="0">
                <a:solidFill>
                  <a:srgbClr val="FFFFFF"/>
                </a:solidFill>
                <a:latin typeface="Times New Roman"/>
                <a:cs typeface="Times New Roman"/>
              </a:rPr>
              <a:t>embedded</a:t>
            </a:r>
            <a:r>
              <a:rPr sz="2600" spc="-15" dirty="0">
                <a:solidFill>
                  <a:srgbClr val="FFFFFF"/>
                </a:solidFill>
                <a:latin typeface="Times New Roman"/>
                <a:cs typeface="Times New Roman"/>
              </a:rPr>
              <a:t> </a:t>
            </a:r>
            <a:r>
              <a:rPr sz="2600" spc="-10" dirty="0">
                <a:solidFill>
                  <a:srgbClr val="FFFFFF"/>
                </a:solidFill>
                <a:latin typeface="Times New Roman"/>
                <a:cs typeface="Times New Roman"/>
              </a:rPr>
              <a:t>system?</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dirty="0">
                <a:solidFill>
                  <a:srgbClr val="FFFFFF"/>
                </a:solidFill>
                <a:latin typeface="Times New Roman"/>
                <a:cs typeface="Times New Roman"/>
              </a:rPr>
              <a:t>C/</a:t>
            </a:r>
            <a:r>
              <a:rPr sz="2600" spc="-40" dirty="0">
                <a:solidFill>
                  <a:srgbClr val="FFFFFF"/>
                </a:solidFill>
                <a:latin typeface="Times New Roman"/>
                <a:cs typeface="Times New Roman"/>
              </a:rPr>
              <a:t> </a:t>
            </a:r>
            <a:r>
              <a:rPr sz="2600" dirty="0">
                <a:solidFill>
                  <a:srgbClr val="FFFFFF"/>
                </a:solidFill>
                <a:latin typeface="Times New Roman"/>
                <a:cs typeface="Times New Roman"/>
              </a:rPr>
              <a:t>C++(OOPs</a:t>
            </a:r>
            <a:r>
              <a:rPr sz="2600" spc="-35" dirty="0">
                <a:solidFill>
                  <a:srgbClr val="FFFFFF"/>
                </a:solidFill>
                <a:latin typeface="Times New Roman"/>
                <a:cs typeface="Times New Roman"/>
              </a:rPr>
              <a:t> </a:t>
            </a:r>
            <a:r>
              <a:rPr sz="2600" spc="-10" dirty="0">
                <a:solidFill>
                  <a:srgbClr val="FFFFFF"/>
                </a:solidFill>
                <a:latin typeface="Times New Roman"/>
                <a:cs typeface="Times New Roman"/>
              </a:rPr>
              <a:t>concepts)</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dirty="0">
                <a:solidFill>
                  <a:srgbClr val="FFFFFF"/>
                </a:solidFill>
                <a:latin typeface="Times New Roman"/>
                <a:cs typeface="Times New Roman"/>
              </a:rPr>
              <a:t>About</a:t>
            </a:r>
            <a:r>
              <a:rPr sz="2600" spc="-20" dirty="0">
                <a:solidFill>
                  <a:srgbClr val="FFFFFF"/>
                </a:solidFill>
                <a:latin typeface="Times New Roman"/>
                <a:cs typeface="Times New Roman"/>
              </a:rPr>
              <a:t> </a:t>
            </a:r>
            <a:r>
              <a:rPr sz="2600" dirty="0">
                <a:solidFill>
                  <a:srgbClr val="FFFFFF"/>
                </a:solidFill>
                <a:latin typeface="Times New Roman"/>
                <a:cs typeface="Times New Roman"/>
              </a:rPr>
              <a:t>the</a:t>
            </a:r>
            <a:r>
              <a:rPr sz="2600" spc="-20" dirty="0">
                <a:solidFill>
                  <a:srgbClr val="FFFFFF"/>
                </a:solidFill>
                <a:latin typeface="Times New Roman"/>
                <a:cs typeface="Times New Roman"/>
              </a:rPr>
              <a:t> </a:t>
            </a:r>
            <a:r>
              <a:rPr sz="2600" spc="-10" dirty="0">
                <a:solidFill>
                  <a:srgbClr val="FFFFFF"/>
                </a:solidFill>
                <a:latin typeface="Times New Roman"/>
                <a:cs typeface="Times New Roman"/>
              </a:rPr>
              <a:t>Project</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dirty="0">
                <a:solidFill>
                  <a:srgbClr val="FFFFFF"/>
                </a:solidFill>
                <a:latin typeface="Times New Roman"/>
                <a:cs typeface="Times New Roman"/>
              </a:rPr>
              <a:t>Implementation</a:t>
            </a:r>
            <a:r>
              <a:rPr sz="2600" spc="-5" dirty="0">
                <a:solidFill>
                  <a:srgbClr val="FFFFFF"/>
                </a:solidFill>
                <a:latin typeface="Times New Roman"/>
                <a:cs typeface="Times New Roman"/>
              </a:rPr>
              <a:t> </a:t>
            </a:r>
            <a:r>
              <a:rPr sz="2600" dirty="0">
                <a:solidFill>
                  <a:srgbClr val="FFFFFF"/>
                </a:solidFill>
                <a:latin typeface="Times New Roman"/>
                <a:cs typeface="Times New Roman"/>
              </a:rPr>
              <a:t>of</a:t>
            </a:r>
            <a:r>
              <a:rPr sz="2600" spc="-5" dirty="0">
                <a:solidFill>
                  <a:srgbClr val="FFFFFF"/>
                </a:solidFill>
                <a:latin typeface="Times New Roman"/>
                <a:cs typeface="Times New Roman"/>
              </a:rPr>
              <a:t> </a:t>
            </a:r>
            <a:r>
              <a:rPr sz="2600" dirty="0">
                <a:solidFill>
                  <a:srgbClr val="FFFFFF"/>
                </a:solidFill>
                <a:latin typeface="Times New Roman"/>
                <a:cs typeface="Times New Roman"/>
              </a:rPr>
              <a:t>the</a:t>
            </a:r>
            <a:r>
              <a:rPr sz="2600" spc="-5" dirty="0">
                <a:solidFill>
                  <a:srgbClr val="FFFFFF"/>
                </a:solidFill>
                <a:latin typeface="Times New Roman"/>
                <a:cs typeface="Times New Roman"/>
              </a:rPr>
              <a:t> </a:t>
            </a:r>
            <a:r>
              <a:rPr sz="2600" spc="-10" dirty="0">
                <a:solidFill>
                  <a:srgbClr val="FFFFFF"/>
                </a:solidFill>
                <a:latin typeface="Times New Roman"/>
                <a:cs typeface="Times New Roman"/>
              </a:rPr>
              <a:t>Project</a:t>
            </a:r>
            <a:endParaRPr sz="2600">
              <a:latin typeface="Times New Roman"/>
              <a:cs typeface="Times New Roman"/>
            </a:endParaRPr>
          </a:p>
          <a:p>
            <a:pPr marL="440055" indent="-427355">
              <a:lnSpc>
                <a:spcPct val="100000"/>
              </a:lnSpc>
              <a:spcBef>
                <a:spcPts val="30"/>
              </a:spcBef>
              <a:buFont typeface="Microsoft Sans Serif"/>
              <a:buChar char="●"/>
              <a:tabLst>
                <a:tab pos="440055" algn="l"/>
              </a:tabLst>
            </a:pPr>
            <a:r>
              <a:rPr sz="2600" spc="-10" dirty="0">
                <a:solidFill>
                  <a:srgbClr val="FFFFFF"/>
                </a:solidFill>
                <a:latin typeface="Times New Roman"/>
                <a:cs typeface="Times New Roman"/>
              </a:rPr>
              <a:t>conclusion</a:t>
            </a:r>
            <a:endParaRPr sz="26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solidFill>
                  <a:srgbClr val="000000"/>
                </a:solidFill>
              </a:rPr>
              <a:t>About</a:t>
            </a:r>
            <a:r>
              <a:rPr spc="-30" dirty="0">
                <a:solidFill>
                  <a:srgbClr val="000000"/>
                </a:solidFill>
              </a:rPr>
              <a:t> </a:t>
            </a:r>
            <a:r>
              <a:rPr dirty="0">
                <a:solidFill>
                  <a:srgbClr val="000000"/>
                </a:solidFill>
              </a:rPr>
              <a:t>the</a:t>
            </a:r>
            <a:r>
              <a:rPr spc="-25" dirty="0">
                <a:solidFill>
                  <a:srgbClr val="000000"/>
                </a:solidFill>
              </a:rPr>
              <a:t> </a:t>
            </a:r>
            <a:r>
              <a:rPr spc="-10" dirty="0">
                <a:solidFill>
                  <a:srgbClr val="000000"/>
                </a:solidFill>
              </a:rPr>
              <a:t>Project: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20</a:t>
            </a:fld>
            <a:endParaRPr spc="40" dirty="0"/>
          </a:p>
        </p:txBody>
      </p:sp>
      <p:sp>
        <p:nvSpPr>
          <p:cNvPr id="4" name="object 4"/>
          <p:cNvSpPr txBox="1"/>
          <p:nvPr/>
        </p:nvSpPr>
        <p:spPr>
          <a:xfrm>
            <a:off x="482980" y="1258849"/>
            <a:ext cx="5063490" cy="3166745"/>
          </a:xfrm>
          <a:prstGeom prst="rect">
            <a:avLst/>
          </a:prstGeom>
        </p:spPr>
        <p:txBody>
          <a:bodyPr vert="horz" wrap="square" lIns="0" tIns="12700" rIns="0" bIns="0" rtlCol="0">
            <a:spAutoFit/>
          </a:bodyPr>
          <a:lstStyle/>
          <a:p>
            <a:pPr marL="371475">
              <a:lnSpc>
                <a:spcPct val="100000"/>
              </a:lnSpc>
              <a:spcBef>
                <a:spcPts val="100"/>
              </a:spcBef>
            </a:pPr>
            <a:r>
              <a:rPr sz="2000" b="1" dirty="0">
                <a:latin typeface="Times New Roman"/>
                <a:cs typeface="Times New Roman"/>
              </a:rPr>
              <a:t>ETH</a:t>
            </a:r>
            <a:r>
              <a:rPr sz="2000" b="1" spc="-95" dirty="0">
                <a:latin typeface="Times New Roman"/>
                <a:cs typeface="Times New Roman"/>
              </a:rPr>
              <a:t> </a:t>
            </a:r>
            <a:r>
              <a:rPr sz="2000" b="1" spc="-10" dirty="0">
                <a:latin typeface="Times New Roman"/>
                <a:cs typeface="Times New Roman"/>
              </a:rPr>
              <a:t>W5500</a:t>
            </a:r>
            <a:endParaRPr sz="2000">
              <a:latin typeface="Times New Roman"/>
              <a:cs typeface="Times New Roman"/>
            </a:endParaRPr>
          </a:p>
          <a:p>
            <a:pPr marL="371475" marR="281940" indent="-359410">
              <a:lnSpc>
                <a:spcPct val="113999"/>
              </a:lnSpc>
              <a:spcBef>
                <a:spcPts val="1410"/>
              </a:spcBef>
              <a:buFont typeface="Microsoft Sans Serif"/>
              <a:buChar char="●"/>
              <a:tabLst>
                <a:tab pos="371475" algn="l"/>
              </a:tabLst>
            </a:pPr>
            <a:r>
              <a:rPr sz="1700" dirty="0">
                <a:latin typeface="Times New Roman"/>
                <a:cs typeface="Times New Roman"/>
              </a:rPr>
              <a:t>The</a:t>
            </a:r>
            <a:r>
              <a:rPr sz="1700" spc="-45" dirty="0">
                <a:latin typeface="Times New Roman"/>
                <a:cs typeface="Times New Roman"/>
              </a:rPr>
              <a:t> </a:t>
            </a:r>
            <a:r>
              <a:rPr sz="1700" dirty="0">
                <a:latin typeface="Times New Roman"/>
                <a:cs typeface="Times New Roman"/>
              </a:rPr>
              <a:t>W5500</a:t>
            </a:r>
            <a:r>
              <a:rPr sz="1700" spc="-5" dirty="0">
                <a:latin typeface="Times New Roman"/>
                <a:cs typeface="Times New Roman"/>
              </a:rPr>
              <a:t> </a:t>
            </a:r>
            <a:r>
              <a:rPr sz="1700" dirty="0">
                <a:latin typeface="Times New Roman"/>
                <a:cs typeface="Times New Roman"/>
              </a:rPr>
              <a:t>chip</a:t>
            </a:r>
            <a:r>
              <a:rPr sz="1700" spc="-5" dirty="0">
                <a:latin typeface="Times New Roman"/>
                <a:cs typeface="Times New Roman"/>
              </a:rPr>
              <a:t> </a:t>
            </a:r>
            <a:r>
              <a:rPr sz="1700" dirty="0">
                <a:latin typeface="Times New Roman"/>
                <a:cs typeface="Times New Roman"/>
              </a:rPr>
              <a:t>is</a:t>
            </a:r>
            <a:r>
              <a:rPr sz="1700" spc="-10"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dirty="0">
                <a:latin typeface="Times New Roman"/>
                <a:cs typeface="Times New Roman"/>
              </a:rPr>
              <a:t>Hardwired</a:t>
            </a:r>
            <a:r>
              <a:rPr sz="1700" spc="-40" dirty="0">
                <a:latin typeface="Times New Roman"/>
                <a:cs typeface="Times New Roman"/>
              </a:rPr>
              <a:t> </a:t>
            </a:r>
            <a:r>
              <a:rPr sz="1700" spc="-10" dirty="0">
                <a:latin typeface="Times New Roman"/>
                <a:cs typeface="Times New Roman"/>
              </a:rPr>
              <a:t>TCP/IP</a:t>
            </a:r>
            <a:r>
              <a:rPr sz="1700" spc="-70" dirty="0">
                <a:latin typeface="Times New Roman"/>
                <a:cs typeface="Times New Roman"/>
              </a:rPr>
              <a:t> </a:t>
            </a:r>
            <a:r>
              <a:rPr sz="1700" spc="-10" dirty="0">
                <a:latin typeface="Times New Roman"/>
                <a:cs typeface="Times New Roman"/>
              </a:rPr>
              <a:t>embedded </a:t>
            </a:r>
            <a:r>
              <a:rPr sz="1700" dirty="0">
                <a:latin typeface="Times New Roman"/>
                <a:cs typeface="Times New Roman"/>
              </a:rPr>
              <a:t>Ethernet</a:t>
            </a:r>
            <a:r>
              <a:rPr sz="1700" spc="-30" dirty="0">
                <a:latin typeface="Times New Roman"/>
                <a:cs typeface="Times New Roman"/>
              </a:rPr>
              <a:t> </a:t>
            </a:r>
            <a:r>
              <a:rPr sz="1700" dirty="0">
                <a:latin typeface="Times New Roman"/>
                <a:cs typeface="Times New Roman"/>
              </a:rPr>
              <a:t>controller</a:t>
            </a:r>
            <a:r>
              <a:rPr sz="1700" spc="-20" dirty="0">
                <a:latin typeface="Times New Roman"/>
                <a:cs typeface="Times New Roman"/>
              </a:rPr>
              <a:t> </a:t>
            </a:r>
            <a:r>
              <a:rPr sz="1700" dirty="0">
                <a:latin typeface="Times New Roman"/>
                <a:cs typeface="Times New Roman"/>
              </a:rPr>
              <a:t>that</a:t>
            </a:r>
            <a:r>
              <a:rPr sz="1700" spc="-30" dirty="0">
                <a:latin typeface="Times New Roman"/>
                <a:cs typeface="Times New Roman"/>
              </a:rPr>
              <a:t> </a:t>
            </a:r>
            <a:r>
              <a:rPr sz="1700" dirty="0">
                <a:latin typeface="Times New Roman"/>
                <a:cs typeface="Times New Roman"/>
              </a:rPr>
              <a:t>provides</a:t>
            </a:r>
            <a:r>
              <a:rPr sz="1700" spc="-25" dirty="0">
                <a:latin typeface="Times New Roman"/>
                <a:cs typeface="Times New Roman"/>
              </a:rPr>
              <a:t> </a:t>
            </a:r>
            <a:r>
              <a:rPr sz="1700" dirty="0">
                <a:latin typeface="Times New Roman"/>
                <a:cs typeface="Times New Roman"/>
              </a:rPr>
              <a:t>easier</a:t>
            </a:r>
            <a:r>
              <a:rPr sz="1700" spc="-25" dirty="0">
                <a:latin typeface="Times New Roman"/>
                <a:cs typeface="Times New Roman"/>
              </a:rPr>
              <a:t> </a:t>
            </a:r>
            <a:r>
              <a:rPr sz="1700" spc="-10" dirty="0">
                <a:latin typeface="Times New Roman"/>
                <a:cs typeface="Times New Roman"/>
              </a:rPr>
              <a:t>Internet </a:t>
            </a:r>
            <a:r>
              <a:rPr sz="1700" dirty="0">
                <a:latin typeface="Times New Roman"/>
                <a:cs typeface="Times New Roman"/>
              </a:rPr>
              <a:t>connection</a:t>
            </a:r>
            <a:r>
              <a:rPr sz="1700" spc="-10" dirty="0">
                <a:latin typeface="Times New Roman"/>
                <a:cs typeface="Times New Roman"/>
              </a:rPr>
              <a:t> </a:t>
            </a:r>
            <a:r>
              <a:rPr sz="1700" dirty="0">
                <a:latin typeface="Times New Roman"/>
                <a:cs typeface="Times New Roman"/>
              </a:rPr>
              <a:t>to</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embedded</a:t>
            </a:r>
            <a:r>
              <a:rPr sz="1700" spc="-5" dirty="0">
                <a:latin typeface="Times New Roman"/>
                <a:cs typeface="Times New Roman"/>
              </a:rPr>
              <a:t> </a:t>
            </a:r>
            <a:r>
              <a:rPr sz="1700" spc="-10" dirty="0">
                <a:latin typeface="Times New Roman"/>
                <a:cs typeface="Times New Roman"/>
              </a:rPr>
              <a:t>system.</a:t>
            </a:r>
            <a:endParaRPr sz="1700">
              <a:latin typeface="Times New Roman"/>
              <a:cs typeface="Times New Roman"/>
            </a:endParaRPr>
          </a:p>
          <a:p>
            <a:pPr marL="371475" marR="5080" indent="-359410">
              <a:lnSpc>
                <a:spcPct val="113999"/>
              </a:lnSpc>
              <a:buFont typeface="Microsoft Sans Serif"/>
              <a:buChar char="●"/>
              <a:tabLst>
                <a:tab pos="371475" algn="l"/>
              </a:tabLst>
            </a:pPr>
            <a:r>
              <a:rPr sz="1700" dirty="0">
                <a:latin typeface="Times New Roman"/>
                <a:cs typeface="Times New Roman"/>
              </a:rPr>
              <a:t>W5500</a:t>
            </a:r>
            <a:r>
              <a:rPr sz="1700" spc="-20" dirty="0">
                <a:latin typeface="Times New Roman"/>
                <a:cs typeface="Times New Roman"/>
              </a:rPr>
              <a:t> </a:t>
            </a:r>
            <a:r>
              <a:rPr sz="1700" dirty="0">
                <a:latin typeface="Times New Roman"/>
                <a:cs typeface="Times New Roman"/>
              </a:rPr>
              <a:t>enables</a:t>
            </a:r>
            <a:r>
              <a:rPr sz="1700" spc="-25" dirty="0">
                <a:latin typeface="Times New Roman"/>
                <a:cs typeface="Times New Roman"/>
              </a:rPr>
              <a:t> </a:t>
            </a:r>
            <a:r>
              <a:rPr sz="1700" dirty="0">
                <a:latin typeface="Times New Roman"/>
                <a:cs typeface="Times New Roman"/>
              </a:rPr>
              <a:t>users</a:t>
            </a:r>
            <a:r>
              <a:rPr sz="1700" spc="-20" dirty="0">
                <a:latin typeface="Times New Roman"/>
                <a:cs typeface="Times New Roman"/>
              </a:rPr>
              <a:t> </a:t>
            </a:r>
            <a:r>
              <a:rPr sz="1700" dirty="0">
                <a:latin typeface="Times New Roman"/>
                <a:cs typeface="Times New Roman"/>
              </a:rPr>
              <a:t>to</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Internet</a:t>
            </a:r>
            <a:r>
              <a:rPr sz="1700" spc="-20" dirty="0">
                <a:latin typeface="Times New Roman"/>
                <a:cs typeface="Times New Roman"/>
              </a:rPr>
              <a:t> </a:t>
            </a:r>
            <a:r>
              <a:rPr sz="1700" spc="-10" dirty="0">
                <a:latin typeface="Times New Roman"/>
                <a:cs typeface="Times New Roman"/>
              </a:rPr>
              <a:t>connectivity </a:t>
            </a:r>
            <a:r>
              <a:rPr sz="1700" dirty="0">
                <a:latin typeface="Times New Roman"/>
                <a:cs typeface="Times New Roman"/>
              </a:rPr>
              <a:t>in</a:t>
            </a:r>
            <a:r>
              <a:rPr sz="1700" spc="-25" dirty="0">
                <a:latin typeface="Times New Roman"/>
                <a:cs typeface="Times New Roman"/>
              </a:rPr>
              <a:t> </a:t>
            </a:r>
            <a:r>
              <a:rPr sz="1700" dirty="0">
                <a:latin typeface="Times New Roman"/>
                <a:cs typeface="Times New Roman"/>
              </a:rPr>
              <a:t>their</a:t>
            </a:r>
            <a:r>
              <a:rPr sz="1700" spc="-25" dirty="0">
                <a:latin typeface="Times New Roman"/>
                <a:cs typeface="Times New Roman"/>
              </a:rPr>
              <a:t> </a:t>
            </a:r>
            <a:r>
              <a:rPr sz="1700" dirty="0">
                <a:latin typeface="Times New Roman"/>
                <a:cs typeface="Times New Roman"/>
              </a:rPr>
              <a:t>applications</a:t>
            </a:r>
            <a:r>
              <a:rPr sz="1700" spc="-30" dirty="0">
                <a:latin typeface="Times New Roman"/>
                <a:cs typeface="Times New Roman"/>
              </a:rPr>
              <a:t> </a:t>
            </a:r>
            <a:r>
              <a:rPr sz="1700" dirty="0">
                <a:latin typeface="Times New Roman"/>
                <a:cs typeface="Times New Roman"/>
              </a:rPr>
              <a:t>just</a:t>
            </a:r>
            <a:r>
              <a:rPr sz="1700" spc="-30" dirty="0">
                <a:latin typeface="Times New Roman"/>
                <a:cs typeface="Times New Roman"/>
              </a:rPr>
              <a:t> </a:t>
            </a:r>
            <a:r>
              <a:rPr sz="1700" dirty="0">
                <a:latin typeface="Times New Roman"/>
                <a:cs typeface="Times New Roman"/>
              </a:rPr>
              <a:t>by</a:t>
            </a:r>
            <a:r>
              <a:rPr sz="1700" spc="-25" dirty="0">
                <a:latin typeface="Times New Roman"/>
                <a:cs typeface="Times New Roman"/>
              </a:rPr>
              <a:t> </a:t>
            </a:r>
            <a:r>
              <a:rPr sz="1700" dirty="0">
                <a:latin typeface="Times New Roman"/>
                <a:cs typeface="Times New Roman"/>
              </a:rPr>
              <a:t>using</a:t>
            </a:r>
            <a:r>
              <a:rPr sz="1700" spc="-2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dirty="0">
                <a:latin typeface="Times New Roman"/>
                <a:cs typeface="Times New Roman"/>
              </a:rPr>
              <a:t>single</a:t>
            </a:r>
            <a:r>
              <a:rPr sz="1700" spc="-30" dirty="0">
                <a:latin typeface="Times New Roman"/>
                <a:cs typeface="Times New Roman"/>
              </a:rPr>
              <a:t> </a:t>
            </a:r>
            <a:r>
              <a:rPr sz="1700" dirty="0">
                <a:latin typeface="Times New Roman"/>
                <a:cs typeface="Times New Roman"/>
              </a:rPr>
              <a:t>chip</a:t>
            </a:r>
            <a:r>
              <a:rPr sz="1700" spc="-25" dirty="0">
                <a:latin typeface="Times New Roman"/>
                <a:cs typeface="Times New Roman"/>
              </a:rPr>
              <a:t> in </a:t>
            </a:r>
            <a:r>
              <a:rPr sz="1700" dirty="0">
                <a:latin typeface="Times New Roman"/>
                <a:cs typeface="Times New Roman"/>
              </a:rPr>
              <a:t>which</a:t>
            </a:r>
            <a:r>
              <a:rPr sz="1700" spc="-55" dirty="0">
                <a:latin typeface="Times New Roman"/>
                <a:cs typeface="Times New Roman"/>
              </a:rPr>
              <a:t> </a:t>
            </a:r>
            <a:r>
              <a:rPr sz="1700" spc="-10" dirty="0">
                <a:latin typeface="Times New Roman"/>
                <a:cs typeface="Times New Roman"/>
              </a:rPr>
              <a:t>TCP/IP</a:t>
            </a:r>
            <a:r>
              <a:rPr sz="1700" spc="-85" dirty="0">
                <a:latin typeface="Times New Roman"/>
                <a:cs typeface="Times New Roman"/>
              </a:rPr>
              <a:t> </a:t>
            </a:r>
            <a:r>
              <a:rPr sz="1700" dirty="0">
                <a:latin typeface="Times New Roman"/>
                <a:cs typeface="Times New Roman"/>
              </a:rPr>
              <a:t>stack,</a:t>
            </a:r>
            <a:r>
              <a:rPr sz="1700" spc="-25" dirty="0">
                <a:latin typeface="Times New Roman"/>
                <a:cs typeface="Times New Roman"/>
              </a:rPr>
              <a:t> </a:t>
            </a:r>
            <a:r>
              <a:rPr sz="1700" dirty="0">
                <a:latin typeface="Times New Roman"/>
                <a:cs typeface="Times New Roman"/>
              </a:rPr>
              <a:t>10/100</a:t>
            </a:r>
            <a:r>
              <a:rPr sz="1700" spc="-20" dirty="0">
                <a:latin typeface="Times New Roman"/>
                <a:cs typeface="Times New Roman"/>
              </a:rPr>
              <a:t> </a:t>
            </a:r>
            <a:r>
              <a:rPr sz="1700" dirty="0">
                <a:latin typeface="Times New Roman"/>
                <a:cs typeface="Times New Roman"/>
              </a:rPr>
              <a:t>Ethernet</a:t>
            </a:r>
            <a:r>
              <a:rPr sz="1700" spc="-25" dirty="0">
                <a:latin typeface="Times New Roman"/>
                <a:cs typeface="Times New Roman"/>
              </a:rPr>
              <a:t> </a:t>
            </a:r>
            <a:r>
              <a:rPr sz="1700" dirty="0">
                <a:latin typeface="Times New Roman"/>
                <a:cs typeface="Times New Roman"/>
              </a:rPr>
              <a:t>MAC</a:t>
            </a:r>
            <a:r>
              <a:rPr sz="1700" spc="-3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25" dirty="0">
                <a:latin typeface="Times New Roman"/>
                <a:cs typeface="Times New Roman"/>
              </a:rPr>
              <a:t>PHY </a:t>
            </a:r>
            <a:r>
              <a:rPr sz="1700" spc="-10" dirty="0">
                <a:latin typeface="Times New Roman"/>
                <a:cs typeface="Times New Roman"/>
              </a:rPr>
              <a:t>embedded.</a:t>
            </a:r>
            <a:endParaRPr sz="1700">
              <a:latin typeface="Times New Roman"/>
              <a:cs typeface="Times New Roman"/>
            </a:endParaRPr>
          </a:p>
          <a:p>
            <a:pPr marL="371475" marR="316865" indent="-359410">
              <a:lnSpc>
                <a:spcPct val="113999"/>
              </a:lnSpc>
              <a:buFont typeface="Microsoft Sans Serif"/>
              <a:buChar char="●"/>
              <a:tabLst>
                <a:tab pos="371475" algn="l"/>
              </a:tabLst>
            </a:pPr>
            <a:r>
              <a:rPr sz="1700" spc="-10" dirty="0">
                <a:latin typeface="Times New Roman"/>
                <a:cs typeface="Times New Roman"/>
              </a:rPr>
              <a:t>Supports</a:t>
            </a:r>
            <a:r>
              <a:rPr sz="1700" spc="-70" dirty="0">
                <a:latin typeface="Times New Roman"/>
                <a:cs typeface="Times New Roman"/>
              </a:rPr>
              <a:t> </a:t>
            </a:r>
            <a:r>
              <a:rPr sz="1700" spc="-20" dirty="0">
                <a:latin typeface="Times New Roman"/>
                <a:cs typeface="Times New Roman"/>
              </a:rPr>
              <a:t>Wake</a:t>
            </a:r>
            <a:r>
              <a:rPr sz="1700" spc="-45" dirty="0">
                <a:latin typeface="Times New Roman"/>
                <a:cs typeface="Times New Roman"/>
              </a:rPr>
              <a:t> </a:t>
            </a:r>
            <a:r>
              <a:rPr sz="1700" dirty="0">
                <a:latin typeface="Times New Roman"/>
                <a:cs typeface="Times New Roman"/>
              </a:rPr>
              <a:t>on</a:t>
            </a:r>
            <a:r>
              <a:rPr sz="1700" spc="-35" dirty="0">
                <a:latin typeface="Times New Roman"/>
                <a:cs typeface="Times New Roman"/>
              </a:rPr>
              <a:t> </a:t>
            </a:r>
            <a:r>
              <a:rPr sz="1700" dirty="0">
                <a:latin typeface="Times New Roman"/>
                <a:cs typeface="Times New Roman"/>
              </a:rPr>
              <a:t>LAN</a:t>
            </a:r>
            <a:r>
              <a:rPr sz="1700" spc="-45" dirty="0">
                <a:latin typeface="Times New Roman"/>
                <a:cs typeface="Times New Roman"/>
              </a:rPr>
              <a:t> </a:t>
            </a:r>
            <a:r>
              <a:rPr sz="1700" dirty="0">
                <a:latin typeface="Times New Roman"/>
                <a:cs typeface="Times New Roman"/>
              </a:rPr>
              <a:t>over</a:t>
            </a:r>
            <a:r>
              <a:rPr sz="1700" spc="-40" dirty="0">
                <a:latin typeface="Times New Roman"/>
                <a:cs typeface="Times New Roman"/>
              </a:rPr>
              <a:t> </a:t>
            </a:r>
            <a:r>
              <a:rPr sz="1700" spc="-35" dirty="0">
                <a:latin typeface="Times New Roman"/>
                <a:cs typeface="Times New Roman"/>
              </a:rPr>
              <a:t>UDP. </a:t>
            </a:r>
            <a:r>
              <a:rPr sz="1700" dirty="0">
                <a:latin typeface="Times New Roman"/>
                <a:cs typeface="Times New Roman"/>
              </a:rPr>
              <a:t>Supports</a:t>
            </a:r>
            <a:r>
              <a:rPr sz="1700" spc="-45" dirty="0">
                <a:latin typeface="Times New Roman"/>
                <a:cs typeface="Times New Roman"/>
              </a:rPr>
              <a:t> </a:t>
            </a:r>
            <a:r>
              <a:rPr sz="1700" spc="-20" dirty="0">
                <a:latin typeface="Times New Roman"/>
                <a:cs typeface="Times New Roman"/>
              </a:rPr>
              <a:t>High </a:t>
            </a:r>
            <a:r>
              <a:rPr sz="1700" dirty="0">
                <a:latin typeface="Times New Roman"/>
                <a:cs typeface="Times New Roman"/>
              </a:rPr>
              <a:t>Speed</a:t>
            </a:r>
            <a:r>
              <a:rPr sz="1700" spc="-30" dirty="0">
                <a:latin typeface="Times New Roman"/>
                <a:cs typeface="Times New Roman"/>
              </a:rPr>
              <a:t> </a:t>
            </a:r>
            <a:r>
              <a:rPr sz="1700" dirty="0">
                <a:latin typeface="Times New Roman"/>
                <a:cs typeface="Times New Roman"/>
              </a:rPr>
              <a:t>Serial</a:t>
            </a:r>
            <a:r>
              <a:rPr sz="1700" spc="-20" dirty="0">
                <a:latin typeface="Times New Roman"/>
                <a:cs typeface="Times New Roman"/>
              </a:rPr>
              <a:t> </a:t>
            </a:r>
            <a:r>
              <a:rPr sz="1700" dirty="0">
                <a:latin typeface="Times New Roman"/>
                <a:cs typeface="Times New Roman"/>
              </a:rPr>
              <a:t>Peripheral</a:t>
            </a:r>
            <a:r>
              <a:rPr sz="1700" spc="-25" dirty="0">
                <a:latin typeface="Times New Roman"/>
                <a:cs typeface="Times New Roman"/>
              </a:rPr>
              <a:t> </a:t>
            </a:r>
            <a:r>
              <a:rPr sz="1700" dirty="0">
                <a:latin typeface="Times New Roman"/>
                <a:cs typeface="Times New Roman"/>
              </a:rPr>
              <a:t>Interface(SPI</a:t>
            </a:r>
            <a:r>
              <a:rPr sz="1700" spc="-15" dirty="0">
                <a:latin typeface="Times New Roman"/>
                <a:cs typeface="Times New Roman"/>
              </a:rPr>
              <a:t> </a:t>
            </a:r>
            <a:r>
              <a:rPr sz="1700" dirty="0">
                <a:latin typeface="Times New Roman"/>
                <a:cs typeface="Times New Roman"/>
              </a:rPr>
              <a:t>MODE</a:t>
            </a:r>
            <a:r>
              <a:rPr sz="1700" spc="-20" dirty="0">
                <a:latin typeface="Times New Roman"/>
                <a:cs typeface="Times New Roman"/>
              </a:rPr>
              <a:t> </a:t>
            </a:r>
            <a:r>
              <a:rPr sz="1700" spc="-10" dirty="0">
                <a:latin typeface="Times New Roman"/>
                <a:cs typeface="Times New Roman"/>
              </a:rPr>
              <a:t>0,3).</a:t>
            </a:r>
            <a:endParaRPr sz="1700">
              <a:latin typeface="Times New Roman"/>
              <a:cs typeface="Times New Roman"/>
            </a:endParaRPr>
          </a:p>
        </p:txBody>
      </p:sp>
      <p:pic>
        <p:nvPicPr>
          <p:cNvPr id="5" name="object 5"/>
          <p:cNvPicPr/>
          <p:nvPr/>
        </p:nvPicPr>
        <p:blipFill>
          <a:blip r:embed="rId2" cstate="print"/>
          <a:stretch>
            <a:fillRect/>
          </a:stretch>
        </p:blipFill>
        <p:spPr>
          <a:xfrm>
            <a:off x="5827450" y="1775587"/>
            <a:ext cx="3095099" cy="2189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045710"/>
            </a:xfrm>
            <a:custGeom>
              <a:avLst/>
              <a:gdLst/>
              <a:ahLst/>
              <a:cxnLst/>
              <a:rect l="l" t="t" r="r" b="b"/>
              <a:pathLst>
                <a:path w="9144000" h="5045710">
                  <a:moveTo>
                    <a:pt x="0" y="5045699"/>
                  </a:moveTo>
                  <a:lnTo>
                    <a:pt x="9143999" y="5045699"/>
                  </a:lnTo>
                  <a:lnTo>
                    <a:pt x="9143999" y="0"/>
                  </a:lnTo>
                  <a:lnTo>
                    <a:pt x="0" y="0"/>
                  </a:lnTo>
                  <a:lnTo>
                    <a:pt x="0" y="5045699"/>
                  </a:lnTo>
                  <a:close/>
                </a:path>
              </a:pathLst>
            </a:custGeom>
            <a:solidFill>
              <a:srgbClr val="000000"/>
            </a:solidFill>
          </p:spPr>
          <p:txBody>
            <a:bodyPr wrap="square" lIns="0" tIns="0" rIns="0" bIns="0" rtlCol="0"/>
            <a:lstStyle/>
            <a:p>
              <a:endParaRPr/>
            </a:p>
          </p:txBody>
        </p:sp>
        <p:sp>
          <p:nvSpPr>
            <p:cNvPr id="4" name="object 4"/>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26A69A"/>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t>About</a:t>
            </a:r>
            <a:r>
              <a:rPr spc="-30" dirty="0"/>
              <a:t> </a:t>
            </a:r>
            <a:r>
              <a:rPr dirty="0"/>
              <a:t>the</a:t>
            </a:r>
            <a:r>
              <a:rPr spc="-25" dirty="0"/>
              <a:t> </a:t>
            </a:r>
            <a:r>
              <a:rPr spc="-10" dirty="0"/>
              <a:t>Project:</a:t>
            </a:r>
          </a:p>
        </p:txBody>
      </p:sp>
      <p:sp>
        <p:nvSpPr>
          <p:cNvPr id="6" name="object 6"/>
          <p:cNvSpPr txBox="1"/>
          <p:nvPr/>
        </p:nvSpPr>
        <p:spPr>
          <a:xfrm>
            <a:off x="475249" y="1234464"/>
            <a:ext cx="4855210" cy="2915285"/>
          </a:xfrm>
          <a:prstGeom prst="rect">
            <a:avLst/>
          </a:prstGeom>
        </p:spPr>
        <p:txBody>
          <a:bodyPr vert="horz" wrap="square" lIns="0" tIns="12700" rIns="0" bIns="0" rtlCol="0">
            <a:spAutoFit/>
          </a:bodyPr>
          <a:lstStyle/>
          <a:p>
            <a:pPr marL="379095">
              <a:lnSpc>
                <a:spcPct val="100000"/>
              </a:lnSpc>
              <a:spcBef>
                <a:spcPts val="100"/>
              </a:spcBef>
            </a:pPr>
            <a:r>
              <a:rPr sz="2000" b="1" dirty="0">
                <a:solidFill>
                  <a:srgbClr val="FFFFFF"/>
                </a:solidFill>
                <a:latin typeface="Times New Roman"/>
                <a:cs typeface="Times New Roman"/>
              </a:rPr>
              <a:t>LDR</a:t>
            </a:r>
            <a:r>
              <a:rPr sz="2000" b="1" spc="-60" dirty="0">
                <a:solidFill>
                  <a:srgbClr val="FFFFFF"/>
                </a:solidFill>
                <a:latin typeface="Times New Roman"/>
                <a:cs typeface="Times New Roman"/>
              </a:rPr>
              <a:t> </a:t>
            </a:r>
            <a:r>
              <a:rPr sz="1600" dirty="0">
                <a:solidFill>
                  <a:srgbClr val="FFFFFF"/>
                </a:solidFill>
                <a:latin typeface="Times New Roman"/>
                <a:cs typeface="Times New Roman"/>
              </a:rPr>
              <a:t>(Light</a:t>
            </a:r>
            <a:r>
              <a:rPr sz="1600" spc="-45" dirty="0">
                <a:solidFill>
                  <a:srgbClr val="FFFFFF"/>
                </a:solidFill>
                <a:latin typeface="Times New Roman"/>
                <a:cs typeface="Times New Roman"/>
              </a:rPr>
              <a:t> </a:t>
            </a:r>
            <a:r>
              <a:rPr sz="1600" spc="-10" dirty="0">
                <a:solidFill>
                  <a:srgbClr val="FFFFFF"/>
                </a:solidFill>
                <a:latin typeface="Times New Roman"/>
                <a:cs typeface="Times New Roman"/>
              </a:rPr>
              <a:t>dependent</a:t>
            </a:r>
            <a:r>
              <a:rPr sz="1600" spc="-45" dirty="0">
                <a:solidFill>
                  <a:srgbClr val="FFFFFF"/>
                </a:solidFill>
                <a:latin typeface="Times New Roman"/>
                <a:cs typeface="Times New Roman"/>
              </a:rPr>
              <a:t> </a:t>
            </a:r>
            <a:r>
              <a:rPr sz="1600" dirty="0">
                <a:solidFill>
                  <a:srgbClr val="FFFFFF"/>
                </a:solidFill>
                <a:latin typeface="Times New Roman"/>
                <a:cs typeface="Times New Roman"/>
              </a:rPr>
              <a:t>resistor)</a:t>
            </a:r>
            <a:r>
              <a:rPr sz="1600" spc="60" dirty="0">
                <a:solidFill>
                  <a:srgbClr val="FFFFFF"/>
                </a:solidFill>
                <a:latin typeface="Times New Roman"/>
                <a:cs typeface="Times New Roman"/>
              </a:rPr>
              <a:t> </a:t>
            </a:r>
            <a:r>
              <a:rPr sz="2000" b="1" spc="-10" dirty="0">
                <a:solidFill>
                  <a:srgbClr val="FFFFFF"/>
                </a:solidFill>
                <a:latin typeface="Times New Roman"/>
                <a:cs typeface="Times New Roman"/>
              </a:rPr>
              <a:t>SENSOR</a:t>
            </a:r>
            <a:endParaRPr sz="2000">
              <a:latin typeface="Times New Roman"/>
              <a:cs typeface="Times New Roman"/>
            </a:endParaRPr>
          </a:p>
          <a:p>
            <a:pPr marL="379095" marR="113664" indent="-359410">
              <a:lnSpc>
                <a:spcPct val="150700"/>
              </a:lnSpc>
              <a:spcBef>
                <a:spcPts val="1750"/>
              </a:spcBef>
              <a:buFont typeface="Microsoft Sans Serif"/>
              <a:buChar char="●"/>
              <a:tabLst>
                <a:tab pos="379095" algn="l"/>
              </a:tabLst>
            </a:pPr>
            <a:r>
              <a:rPr sz="1700" dirty="0">
                <a:solidFill>
                  <a:srgbClr val="FFFFFF"/>
                </a:solidFill>
                <a:latin typeface="Times New Roman"/>
                <a:cs typeface="Times New Roman"/>
              </a:rPr>
              <a:t>An</a:t>
            </a:r>
            <a:r>
              <a:rPr sz="1700" spc="-15" dirty="0">
                <a:solidFill>
                  <a:srgbClr val="FFFFFF"/>
                </a:solidFill>
                <a:latin typeface="Times New Roman"/>
                <a:cs typeface="Times New Roman"/>
              </a:rPr>
              <a:t> </a:t>
            </a:r>
            <a:r>
              <a:rPr sz="1700" dirty="0">
                <a:solidFill>
                  <a:srgbClr val="FFFFFF"/>
                </a:solidFill>
                <a:latin typeface="Times New Roman"/>
                <a:cs typeface="Times New Roman"/>
              </a:rPr>
              <a:t>LDR</a:t>
            </a:r>
            <a:r>
              <a:rPr sz="1700" spc="-20" dirty="0">
                <a:solidFill>
                  <a:srgbClr val="FFFFFF"/>
                </a:solidFill>
                <a:latin typeface="Times New Roman"/>
                <a:cs typeface="Times New Roman"/>
              </a:rPr>
              <a:t> </a:t>
            </a:r>
            <a:r>
              <a:rPr sz="1700" dirty="0">
                <a:solidFill>
                  <a:srgbClr val="FFFFFF"/>
                </a:solidFill>
                <a:latin typeface="Times New Roman"/>
                <a:cs typeface="Times New Roman"/>
              </a:rPr>
              <a:t>is</a:t>
            </a:r>
            <a:r>
              <a:rPr sz="1700" spc="-20" dirty="0">
                <a:solidFill>
                  <a:srgbClr val="FFFFFF"/>
                </a:solidFill>
                <a:latin typeface="Times New Roman"/>
                <a:cs typeface="Times New Roman"/>
              </a:rPr>
              <a:t> </a:t>
            </a:r>
            <a:r>
              <a:rPr sz="1700" dirty="0">
                <a:solidFill>
                  <a:srgbClr val="FFFFFF"/>
                </a:solidFill>
                <a:latin typeface="Times New Roman"/>
                <a:cs typeface="Times New Roman"/>
              </a:rPr>
              <a:t>a</a:t>
            </a:r>
            <a:r>
              <a:rPr sz="1700" spc="-20" dirty="0">
                <a:solidFill>
                  <a:srgbClr val="FFFFFF"/>
                </a:solidFill>
                <a:latin typeface="Times New Roman"/>
                <a:cs typeface="Times New Roman"/>
              </a:rPr>
              <a:t> </a:t>
            </a:r>
            <a:r>
              <a:rPr sz="1700" dirty="0">
                <a:solidFill>
                  <a:srgbClr val="FFFFFF"/>
                </a:solidFill>
                <a:latin typeface="Times New Roman"/>
                <a:cs typeface="Times New Roman"/>
              </a:rPr>
              <a:t>component</a:t>
            </a:r>
            <a:r>
              <a:rPr sz="1700" spc="-20" dirty="0">
                <a:solidFill>
                  <a:srgbClr val="FFFFFF"/>
                </a:solidFill>
                <a:latin typeface="Times New Roman"/>
                <a:cs typeface="Times New Roman"/>
              </a:rPr>
              <a:t> </a:t>
            </a:r>
            <a:r>
              <a:rPr sz="1700" dirty="0">
                <a:solidFill>
                  <a:srgbClr val="FFFFFF"/>
                </a:solidFill>
                <a:latin typeface="Times New Roman"/>
                <a:cs typeface="Times New Roman"/>
              </a:rPr>
              <a:t>that</a:t>
            </a:r>
            <a:r>
              <a:rPr sz="1700" spc="-20" dirty="0">
                <a:solidFill>
                  <a:srgbClr val="FFFFFF"/>
                </a:solidFill>
                <a:latin typeface="Times New Roman"/>
                <a:cs typeface="Times New Roman"/>
              </a:rPr>
              <a:t> </a:t>
            </a:r>
            <a:r>
              <a:rPr sz="1700" dirty="0">
                <a:solidFill>
                  <a:srgbClr val="FFFFFF"/>
                </a:solidFill>
                <a:latin typeface="Times New Roman"/>
                <a:cs typeface="Times New Roman"/>
              </a:rPr>
              <a:t>has</a:t>
            </a:r>
            <a:r>
              <a:rPr sz="1700" spc="-20" dirty="0">
                <a:solidFill>
                  <a:srgbClr val="FFFFFF"/>
                </a:solidFill>
                <a:latin typeface="Times New Roman"/>
                <a:cs typeface="Times New Roman"/>
              </a:rPr>
              <a:t> </a:t>
            </a:r>
            <a:r>
              <a:rPr sz="1700" dirty="0">
                <a:solidFill>
                  <a:srgbClr val="FFFFFF"/>
                </a:solidFill>
                <a:latin typeface="Times New Roman"/>
                <a:cs typeface="Times New Roman"/>
              </a:rPr>
              <a:t>a</a:t>
            </a:r>
            <a:r>
              <a:rPr sz="1700" spc="-20" dirty="0">
                <a:solidFill>
                  <a:srgbClr val="FFFFFF"/>
                </a:solidFill>
                <a:latin typeface="Times New Roman"/>
                <a:cs typeface="Times New Roman"/>
              </a:rPr>
              <a:t> </a:t>
            </a:r>
            <a:r>
              <a:rPr sz="1700" spc="-10" dirty="0">
                <a:solidFill>
                  <a:srgbClr val="FFFFFF"/>
                </a:solidFill>
                <a:latin typeface="Times New Roman"/>
                <a:cs typeface="Times New Roman"/>
              </a:rPr>
              <a:t>(variable) </a:t>
            </a:r>
            <a:r>
              <a:rPr sz="1700" dirty="0">
                <a:solidFill>
                  <a:srgbClr val="FFFFFF"/>
                </a:solidFill>
                <a:latin typeface="Times New Roman"/>
                <a:cs typeface="Times New Roman"/>
              </a:rPr>
              <a:t>resistance</a:t>
            </a:r>
            <a:r>
              <a:rPr sz="1700" spc="-45" dirty="0">
                <a:solidFill>
                  <a:srgbClr val="FFFFFF"/>
                </a:solidFill>
                <a:latin typeface="Times New Roman"/>
                <a:cs typeface="Times New Roman"/>
              </a:rPr>
              <a:t> </a:t>
            </a:r>
            <a:r>
              <a:rPr sz="1700" dirty="0">
                <a:solidFill>
                  <a:srgbClr val="FFFFFF"/>
                </a:solidFill>
                <a:latin typeface="Times New Roman"/>
                <a:cs typeface="Times New Roman"/>
              </a:rPr>
              <a:t>that</a:t>
            </a:r>
            <a:r>
              <a:rPr sz="1700" spc="-45" dirty="0">
                <a:solidFill>
                  <a:srgbClr val="FFFFFF"/>
                </a:solidFill>
                <a:latin typeface="Times New Roman"/>
                <a:cs typeface="Times New Roman"/>
              </a:rPr>
              <a:t> </a:t>
            </a:r>
            <a:r>
              <a:rPr sz="1700" dirty="0">
                <a:solidFill>
                  <a:srgbClr val="FFFFFF"/>
                </a:solidFill>
                <a:latin typeface="Times New Roman"/>
                <a:cs typeface="Times New Roman"/>
              </a:rPr>
              <a:t>changes</a:t>
            </a:r>
            <a:r>
              <a:rPr sz="1700" spc="-40" dirty="0">
                <a:solidFill>
                  <a:srgbClr val="FFFFFF"/>
                </a:solidFill>
                <a:latin typeface="Times New Roman"/>
                <a:cs typeface="Times New Roman"/>
              </a:rPr>
              <a:t> </a:t>
            </a:r>
            <a:r>
              <a:rPr sz="1700" dirty="0">
                <a:solidFill>
                  <a:srgbClr val="FFFFFF"/>
                </a:solidFill>
                <a:latin typeface="Times New Roman"/>
                <a:cs typeface="Times New Roman"/>
              </a:rPr>
              <a:t>with</a:t>
            </a:r>
            <a:r>
              <a:rPr sz="1700" spc="-40" dirty="0">
                <a:solidFill>
                  <a:srgbClr val="FFFFFF"/>
                </a:solidFill>
                <a:latin typeface="Times New Roman"/>
                <a:cs typeface="Times New Roman"/>
              </a:rPr>
              <a:t> </a:t>
            </a:r>
            <a:r>
              <a:rPr sz="1700" dirty="0">
                <a:solidFill>
                  <a:srgbClr val="FFFFFF"/>
                </a:solidFill>
                <a:latin typeface="Times New Roman"/>
                <a:cs typeface="Times New Roman"/>
              </a:rPr>
              <a:t>the</a:t>
            </a:r>
            <a:r>
              <a:rPr sz="1700" spc="-40" dirty="0">
                <a:solidFill>
                  <a:srgbClr val="FFFFFF"/>
                </a:solidFill>
                <a:latin typeface="Times New Roman"/>
                <a:cs typeface="Times New Roman"/>
              </a:rPr>
              <a:t> </a:t>
            </a:r>
            <a:r>
              <a:rPr sz="1700" dirty="0">
                <a:solidFill>
                  <a:srgbClr val="FFFFFF"/>
                </a:solidFill>
                <a:latin typeface="Times New Roman"/>
                <a:cs typeface="Times New Roman"/>
              </a:rPr>
              <a:t>light</a:t>
            </a:r>
            <a:r>
              <a:rPr sz="1700" spc="-45" dirty="0">
                <a:solidFill>
                  <a:srgbClr val="FFFFFF"/>
                </a:solidFill>
                <a:latin typeface="Times New Roman"/>
                <a:cs typeface="Times New Roman"/>
              </a:rPr>
              <a:t> </a:t>
            </a:r>
            <a:r>
              <a:rPr sz="1700" dirty="0">
                <a:solidFill>
                  <a:srgbClr val="FFFFFF"/>
                </a:solidFill>
                <a:latin typeface="Times New Roman"/>
                <a:cs typeface="Times New Roman"/>
              </a:rPr>
              <a:t>intensity</a:t>
            </a:r>
            <a:r>
              <a:rPr sz="1700" spc="-40" dirty="0">
                <a:solidFill>
                  <a:srgbClr val="FFFFFF"/>
                </a:solidFill>
                <a:latin typeface="Times New Roman"/>
                <a:cs typeface="Times New Roman"/>
              </a:rPr>
              <a:t> </a:t>
            </a:r>
            <a:r>
              <a:rPr sz="1700" spc="-20" dirty="0">
                <a:solidFill>
                  <a:srgbClr val="FFFFFF"/>
                </a:solidFill>
                <a:latin typeface="Times New Roman"/>
                <a:cs typeface="Times New Roman"/>
              </a:rPr>
              <a:t>that </a:t>
            </a:r>
            <a:r>
              <a:rPr sz="1700" dirty="0">
                <a:solidFill>
                  <a:srgbClr val="FFFFFF"/>
                </a:solidFill>
                <a:latin typeface="Times New Roman"/>
                <a:cs typeface="Times New Roman"/>
              </a:rPr>
              <a:t>falls</a:t>
            </a:r>
            <a:r>
              <a:rPr sz="1700" spc="-25" dirty="0">
                <a:solidFill>
                  <a:srgbClr val="FFFFFF"/>
                </a:solidFill>
                <a:latin typeface="Times New Roman"/>
                <a:cs typeface="Times New Roman"/>
              </a:rPr>
              <a:t> </a:t>
            </a:r>
            <a:r>
              <a:rPr sz="1700" dirty="0">
                <a:solidFill>
                  <a:srgbClr val="FFFFFF"/>
                </a:solidFill>
                <a:latin typeface="Times New Roman"/>
                <a:cs typeface="Times New Roman"/>
              </a:rPr>
              <a:t>upon</a:t>
            </a:r>
            <a:r>
              <a:rPr sz="1700" spc="-20" dirty="0">
                <a:solidFill>
                  <a:srgbClr val="FFFFFF"/>
                </a:solidFill>
                <a:latin typeface="Times New Roman"/>
                <a:cs typeface="Times New Roman"/>
              </a:rPr>
              <a:t> </a:t>
            </a:r>
            <a:r>
              <a:rPr sz="1700" dirty="0">
                <a:solidFill>
                  <a:srgbClr val="FFFFFF"/>
                </a:solidFill>
                <a:latin typeface="Times New Roman"/>
                <a:cs typeface="Times New Roman"/>
              </a:rPr>
              <a:t>it.</a:t>
            </a:r>
            <a:r>
              <a:rPr sz="1700" spc="-50" dirty="0">
                <a:solidFill>
                  <a:srgbClr val="FFFFFF"/>
                </a:solidFill>
                <a:latin typeface="Times New Roman"/>
                <a:cs typeface="Times New Roman"/>
              </a:rPr>
              <a:t> </a:t>
            </a:r>
            <a:r>
              <a:rPr sz="1700" dirty="0">
                <a:solidFill>
                  <a:srgbClr val="FFFFFF"/>
                </a:solidFill>
                <a:latin typeface="Times New Roman"/>
                <a:cs typeface="Times New Roman"/>
              </a:rPr>
              <a:t>This</a:t>
            </a:r>
            <a:r>
              <a:rPr sz="1700" spc="-25" dirty="0">
                <a:solidFill>
                  <a:srgbClr val="FFFFFF"/>
                </a:solidFill>
                <a:latin typeface="Times New Roman"/>
                <a:cs typeface="Times New Roman"/>
              </a:rPr>
              <a:t> </a:t>
            </a:r>
            <a:r>
              <a:rPr sz="1700" dirty="0">
                <a:solidFill>
                  <a:srgbClr val="FFFFFF"/>
                </a:solidFill>
                <a:latin typeface="Times New Roman"/>
                <a:cs typeface="Times New Roman"/>
              </a:rPr>
              <a:t>allows</a:t>
            </a:r>
            <a:r>
              <a:rPr sz="1700" spc="-25" dirty="0">
                <a:solidFill>
                  <a:srgbClr val="FFFFFF"/>
                </a:solidFill>
                <a:latin typeface="Times New Roman"/>
                <a:cs typeface="Times New Roman"/>
              </a:rPr>
              <a:t> </a:t>
            </a:r>
            <a:r>
              <a:rPr sz="1700" dirty="0">
                <a:solidFill>
                  <a:srgbClr val="FFFFFF"/>
                </a:solidFill>
                <a:latin typeface="Times New Roman"/>
                <a:cs typeface="Times New Roman"/>
              </a:rPr>
              <a:t>them</a:t>
            </a:r>
            <a:r>
              <a:rPr sz="1700" spc="-20" dirty="0">
                <a:solidFill>
                  <a:srgbClr val="FFFFFF"/>
                </a:solidFill>
                <a:latin typeface="Times New Roman"/>
                <a:cs typeface="Times New Roman"/>
              </a:rPr>
              <a:t> </a:t>
            </a:r>
            <a:r>
              <a:rPr sz="1700" dirty="0">
                <a:solidFill>
                  <a:srgbClr val="FFFFFF"/>
                </a:solidFill>
                <a:latin typeface="Times New Roman"/>
                <a:cs typeface="Times New Roman"/>
              </a:rPr>
              <a:t>to</a:t>
            </a:r>
            <a:r>
              <a:rPr sz="1700" spc="-20" dirty="0">
                <a:solidFill>
                  <a:srgbClr val="FFFFFF"/>
                </a:solidFill>
                <a:latin typeface="Times New Roman"/>
                <a:cs typeface="Times New Roman"/>
              </a:rPr>
              <a:t> </a:t>
            </a:r>
            <a:r>
              <a:rPr sz="1700" dirty="0">
                <a:solidFill>
                  <a:srgbClr val="FFFFFF"/>
                </a:solidFill>
                <a:latin typeface="Times New Roman"/>
                <a:cs typeface="Times New Roman"/>
              </a:rPr>
              <a:t>be</a:t>
            </a:r>
            <a:r>
              <a:rPr sz="1700" spc="-25" dirty="0">
                <a:solidFill>
                  <a:srgbClr val="FFFFFF"/>
                </a:solidFill>
                <a:latin typeface="Times New Roman"/>
                <a:cs typeface="Times New Roman"/>
              </a:rPr>
              <a:t> </a:t>
            </a:r>
            <a:r>
              <a:rPr sz="1700" dirty="0">
                <a:solidFill>
                  <a:srgbClr val="FFFFFF"/>
                </a:solidFill>
                <a:latin typeface="Times New Roman"/>
                <a:cs typeface="Times New Roman"/>
              </a:rPr>
              <a:t>used</a:t>
            </a:r>
            <a:r>
              <a:rPr sz="1700" spc="-20" dirty="0">
                <a:solidFill>
                  <a:srgbClr val="FFFFFF"/>
                </a:solidFill>
                <a:latin typeface="Times New Roman"/>
                <a:cs typeface="Times New Roman"/>
              </a:rPr>
              <a:t> </a:t>
            </a:r>
            <a:r>
              <a:rPr sz="1700" dirty="0">
                <a:solidFill>
                  <a:srgbClr val="FFFFFF"/>
                </a:solidFill>
                <a:latin typeface="Times New Roman"/>
                <a:cs typeface="Times New Roman"/>
              </a:rPr>
              <a:t>in</a:t>
            </a:r>
            <a:r>
              <a:rPr sz="1700" spc="-15" dirty="0">
                <a:solidFill>
                  <a:srgbClr val="FFFFFF"/>
                </a:solidFill>
                <a:latin typeface="Times New Roman"/>
                <a:cs typeface="Times New Roman"/>
              </a:rPr>
              <a:t> </a:t>
            </a:r>
            <a:r>
              <a:rPr sz="1700" spc="-10" dirty="0">
                <a:solidFill>
                  <a:srgbClr val="FFFFFF"/>
                </a:solidFill>
                <a:latin typeface="Times New Roman"/>
                <a:cs typeface="Times New Roman"/>
              </a:rPr>
              <a:t>light </a:t>
            </a:r>
            <a:r>
              <a:rPr sz="1700" dirty="0">
                <a:solidFill>
                  <a:srgbClr val="FFFFFF"/>
                </a:solidFill>
                <a:latin typeface="Times New Roman"/>
                <a:cs typeface="Times New Roman"/>
              </a:rPr>
              <a:t>sensing </a:t>
            </a:r>
            <a:r>
              <a:rPr sz="1700" spc="-10" dirty="0">
                <a:solidFill>
                  <a:srgbClr val="FFFFFF"/>
                </a:solidFill>
                <a:latin typeface="Times New Roman"/>
                <a:cs typeface="Times New Roman"/>
              </a:rPr>
              <a:t>circuits.</a:t>
            </a:r>
            <a:endParaRPr sz="1700">
              <a:latin typeface="Times New Roman"/>
              <a:cs typeface="Times New Roman"/>
            </a:endParaRPr>
          </a:p>
          <a:p>
            <a:pPr marL="379095" marR="5080" indent="-367030">
              <a:lnSpc>
                <a:spcPct val="153400"/>
              </a:lnSpc>
              <a:spcBef>
                <a:spcPts val="45"/>
              </a:spcBef>
              <a:buChar char="●"/>
              <a:tabLst>
                <a:tab pos="379095" algn="l"/>
                <a:tab pos="429259" algn="l"/>
              </a:tabLst>
            </a:pPr>
            <a:r>
              <a:rPr sz="1800" dirty="0">
                <a:solidFill>
                  <a:srgbClr val="FFFFFF"/>
                </a:solidFill>
                <a:latin typeface="Microsoft Sans Serif"/>
                <a:cs typeface="Microsoft Sans Serif"/>
              </a:rPr>
              <a:t>	</a:t>
            </a:r>
            <a:r>
              <a:rPr sz="1700" dirty="0">
                <a:solidFill>
                  <a:srgbClr val="FFFFFF"/>
                </a:solidFill>
                <a:latin typeface="Times New Roman"/>
                <a:cs typeface="Times New Roman"/>
              </a:rPr>
              <a:t>The</a:t>
            </a:r>
            <a:r>
              <a:rPr sz="1700" spc="-25" dirty="0">
                <a:solidFill>
                  <a:srgbClr val="FFFFFF"/>
                </a:solidFill>
                <a:latin typeface="Times New Roman"/>
                <a:cs typeface="Times New Roman"/>
              </a:rPr>
              <a:t> </a:t>
            </a:r>
            <a:r>
              <a:rPr sz="1700" dirty="0">
                <a:solidFill>
                  <a:srgbClr val="FFFFFF"/>
                </a:solidFill>
                <a:latin typeface="Times New Roman"/>
                <a:cs typeface="Times New Roman"/>
              </a:rPr>
              <a:t>resistance</a:t>
            </a:r>
            <a:r>
              <a:rPr sz="1700" spc="-25" dirty="0">
                <a:solidFill>
                  <a:srgbClr val="FFFFFF"/>
                </a:solidFill>
                <a:latin typeface="Times New Roman"/>
                <a:cs typeface="Times New Roman"/>
              </a:rPr>
              <a:t> </a:t>
            </a:r>
            <a:r>
              <a:rPr sz="1700" dirty="0">
                <a:solidFill>
                  <a:srgbClr val="FFFFFF"/>
                </a:solidFill>
                <a:latin typeface="Times New Roman"/>
                <a:cs typeface="Times New Roman"/>
              </a:rPr>
              <a:t>of</a:t>
            </a:r>
            <a:r>
              <a:rPr sz="1700" spc="-20" dirty="0">
                <a:solidFill>
                  <a:srgbClr val="FFFFFF"/>
                </a:solidFill>
                <a:latin typeface="Times New Roman"/>
                <a:cs typeface="Times New Roman"/>
              </a:rPr>
              <a:t> </a:t>
            </a:r>
            <a:r>
              <a:rPr sz="1700" dirty="0">
                <a:solidFill>
                  <a:srgbClr val="FFFFFF"/>
                </a:solidFill>
                <a:latin typeface="Times New Roman"/>
                <a:cs typeface="Times New Roman"/>
              </a:rPr>
              <a:t>a</a:t>
            </a:r>
            <a:r>
              <a:rPr sz="1700" spc="-25" dirty="0">
                <a:solidFill>
                  <a:srgbClr val="FFFFFF"/>
                </a:solidFill>
                <a:latin typeface="Times New Roman"/>
                <a:cs typeface="Times New Roman"/>
              </a:rPr>
              <a:t> </a:t>
            </a:r>
            <a:r>
              <a:rPr sz="1700" dirty="0">
                <a:solidFill>
                  <a:srgbClr val="FFFFFF"/>
                </a:solidFill>
                <a:latin typeface="Times New Roman"/>
                <a:cs typeface="Times New Roman"/>
              </a:rPr>
              <a:t>Photo</a:t>
            </a:r>
            <a:r>
              <a:rPr sz="1700" spc="-20" dirty="0">
                <a:solidFill>
                  <a:srgbClr val="FFFFFF"/>
                </a:solidFill>
                <a:latin typeface="Times New Roman"/>
                <a:cs typeface="Times New Roman"/>
              </a:rPr>
              <a:t> </a:t>
            </a:r>
            <a:r>
              <a:rPr sz="1700" dirty="0">
                <a:solidFill>
                  <a:srgbClr val="FFFFFF"/>
                </a:solidFill>
                <a:latin typeface="Times New Roman"/>
                <a:cs typeface="Times New Roman"/>
              </a:rPr>
              <a:t>resistor</a:t>
            </a:r>
            <a:r>
              <a:rPr sz="1700" spc="-20" dirty="0">
                <a:solidFill>
                  <a:srgbClr val="FFFFFF"/>
                </a:solidFill>
                <a:latin typeface="Times New Roman"/>
                <a:cs typeface="Times New Roman"/>
              </a:rPr>
              <a:t> </a:t>
            </a:r>
            <a:r>
              <a:rPr sz="1700" dirty="0">
                <a:solidFill>
                  <a:srgbClr val="FFFFFF"/>
                </a:solidFill>
                <a:latin typeface="Times New Roman"/>
                <a:cs typeface="Times New Roman"/>
              </a:rPr>
              <a:t>decreases</a:t>
            </a:r>
            <a:r>
              <a:rPr sz="1700" spc="-20" dirty="0">
                <a:solidFill>
                  <a:srgbClr val="FFFFFF"/>
                </a:solidFill>
                <a:latin typeface="Times New Roman"/>
                <a:cs typeface="Times New Roman"/>
              </a:rPr>
              <a:t> with </a:t>
            </a:r>
            <a:r>
              <a:rPr sz="1700" dirty="0">
                <a:solidFill>
                  <a:srgbClr val="FFFFFF"/>
                </a:solidFill>
                <a:latin typeface="Times New Roman"/>
                <a:cs typeface="Times New Roman"/>
              </a:rPr>
              <a:t>increasing</a:t>
            </a:r>
            <a:r>
              <a:rPr sz="1700" spc="-25" dirty="0">
                <a:solidFill>
                  <a:srgbClr val="FFFFFF"/>
                </a:solidFill>
                <a:latin typeface="Times New Roman"/>
                <a:cs typeface="Times New Roman"/>
              </a:rPr>
              <a:t> </a:t>
            </a:r>
            <a:r>
              <a:rPr sz="1700" dirty="0">
                <a:solidFill>
                  <a:srgbClr val="FFFFFF"/>
                </a:solidFill>
                <a:latin typeface="Times New Roman"/>
                <a:cs typeface="Times New Roman"/>
              </a:rPr>
              <a:t>incident</a:t>
            </a:r>
            <a:r>
              <a:rPr sz="1700" spc="-25" dirty="0">
                <a:solidFill>
                  <a:srgbClr val="FFFFFF"/>
                </a:solidFill>
                <a:latin typeface="Times New Roman"/>
                <a:cs typeface="Times New Roman"/>
              </a:rPr>
              <a:t> </a:t>
            </a:r>
            <a:r>
              <a:rPr sz="1700" dirty="0">
                <a:solidFill>
                  <a:srgbClr val="FFFFFF"/>
                </a:solidFill>
                <a:latin typeface="Times New Roman"/>
                <a:cs typeface="Times New Roman"/>
              </a:rPr>
              <a:t>light</a:t>
            </a:r>
            <a:r>
              <a:rPr sz="1700" spc="-25" dirty="0">
                <a:solidFill>
                  <a:srgbClr val="FFFFFF"/>
                </a:solidFill>
                <a:latin typeface="Times New Roman"/>
                <a:cs typeface="Times New Roman"/>
              </a:rPr>
              <a:t> </a:t>
            </a:r>
            <a:r>
              <a:rPr sz="1700" spc="-10" dirty="0">
                <a:solidFill>
                  <a:srgbClr val="FFFFFF"/>
                </a:solidFill>
                <a:latin typeface="Times New Roman"/>
                <a:cs typeface="Times New Roman"/>
              </a:rPr>
              <a:t>intensity.</a:t>
            </a:r>
            <a:r>
              <a:rPr sz="1700" spc="-20" dirty="0">
                <a:solidFill>
                  <a:srgbClr val="FFFFFF"/>
                </a:solidFill>
                <a:latin typeface="Times New Roman"/>
                <a:cs typeface="Times New Roman"/>
              </a:rPr>
              <a:t> </a:t>
            </a:r>
            <a:r>
              <a:rPr sz="1700" dirty="0">
                <a:solidFill>
                  <a:srgbClr val="FFFFFF"/>
                </a:solidFill>
                <a:latin typeface="Times New Roman"/>
                <a:cs typeface="Times New Roman"/>
              </a:rPr>
              <a:t>In</a:t>
            </a:r>
            <a:r>
              <a:rPr sz="1700" spc="-20" dirty="0">
                <a:solidFill>
                  <a:srgbClr val="FFFFFF"/>
                </a:solidFill>
                <a:latin typeface="Times New Roman"/>
                <a:cs typeface="Times New Roman"/>
              </a:rPr>
              <a:t> </a:t>
            </a:r>
            <a:r>
              <a:rPr sz="1700" dirty="0">
                <a:solidFill>
                  <a:srgbClr val="FFFFFF"/>
                </a:solidFill>
                <a:latin typeface="Times New Roman"/>
                <a:cs typeface="Times New Roman"/>
              </a:rPr>
              <a:t>other</a:t>
            </a:r>
            <a:r>
              <a:rPr sz="1700" spc="-25" dirty="0">
                <a:solidFill>
                  <a:srgbClr val="FFFFFF"/>
                </a:solidFill>
                <a:latin typeface="Times New Roman"/>
                <a:cs typeface="Times New Roman"/>
              </a:rPr>
              <a:t> </a:t>
            </a:r>
            <a:r>
              <a:rPr sz="1700" dirty="0">
                <a:solidFill>
                  <a:srgbClr val="FFFFFF"/>
                </a:solidFill>
                <a:latin typeface="Times New Roman"/>
                <a:cs typeface="Times New Roman"/>
              </a:rPr>
              <a:t>words,</a:t>
            </a:r>
            <a:r>
              <a:rPr sz="1700" spc="-20" dirty="0">
                <a:solidFill>
                  <a:srgbClr val="FFFFFF"/>
                </a:solidFill>
                <a:latin typeface="Times New Roman"/>
                <a:cs typeface="Times New Roman"/>
              </a:rPr>
              <a:t> </a:t>
            </a:r>
            <a:r>
              <a:rPr sz="1700" spc="-25" dirty="0">
                <a:solidFill>
                  <a:srgbClr val="FFFFFF"/>
                </a:solidFill>
                <a:latin typeface="Times New Roman"/>
                <a:cs typeface="Times New Roman"/>
              </a:rPr>
              <a:t>it</a:t>
            </a:r>
            <a:endParaRPr sz="1700">
              <a:latin typeface="Times New Roman"/>
              <a:cs typeface="Times New Roman"/>
            </a:endParaRPr>
          </a:p>
        </p:txBody>
      </p:sp>
      <p:sp>
        <p:nvSpPr>
          <p:cNvPr id="7" name="object 7"/>
          <p:cNvSpPr txBox="1"/>
          <p:nvPr/>
        </p:nvSpPr>
        <p:spPr>
          <a:xfrm>
            <a:off x="841925" y="4254906"/>
            <a:ext cx="2390775" cy="299720"/>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Times New Roman"/>
                <a:cs typeface="Times New Roman"/>
              </a:rPr>
              <a:t>exhibits</a:t>
            </a:r>
            <a:r>
              <a:rPr sz="1700" spc="-95" dirty="0">
                <a:solidFill>
                  <a:srgbClr val="FFFFFF"/>
                </a:solidFill>
                <a:latin typeface="Times New Roman"/>
                <a:cs typeface="Times New Roman"/>
              </a:rPr>
              <a:t> </a:t>
            </a:r>
            <a:r>
              <a:rPr sz="1700" spc="-10" dirty="0">
                <a:solidFill>
                  <a:srgbClr val="FFFFFF"/>
                </a:solidFill>
                <a:latin typeface="Times New Roman"/>
                <a:cs typeface="Times New Roman"/>
              </a:rPr>
              <a:t>photoconductivity</a:t>
            </a:r>
            <a:r>
              <a:rPr sz="1800" spc="-10" dirty="0">
                <a:solidFill>
                  <a:srgbClr val="FFFFFF"/>
                </a:solidFill>
                <a:latin typeface="Times New Roman"/>
                <a:cs typeface="Times New Roman"/>
              </a:rPr>
              <a:t>.</a:t>
            </a:r>
            <a:endParaRPr sz="1800">
              <a:latin typeface="Times New Roman"/>
              <a:cs typeface="Times New Roman"/>
            </a:endParaRPr>
          </a:p>
        </p:txBody>
      </p:sp>
      <p:grpSp>
        <p:nvGrpSpPr>
          <p:cNvPr id="8" name="object 8"/>
          <p:cNvGrpSpPr/>
          <p:nvPr/>
        </p:nvGrpSpPr>
        <p:grpSpPr>
          <a:xfrm>
            <a:off x="6345249" y="1277250"/>
            <a:ext cx="2245360" cy="3362960"/>
            <a:chOff x="6345249" y="1277250"/>
            <a:chExt cx="2245360" cy="3362960"/>
          </a:xfrm>
        </p:grpSpPr>
        <p:pic>
          <p:nvPicPr>
            <p:cNvPr id="9" name="object 9"/>
            <p:cNvPicPr/>
            <p:nvPr/>
          </p:nvPicPr>
          <p:blipFill>
            <a:blip r:embed="rId2" cstate="print"/>
            <a:stretch>
              <a:fillRect/>
            </a:stretch>
          </p:blipFill>
          <p:spPr>
            <a:xfrm>
              <a:off x="6345249" y="1277250"/>
              <a:ext cx="2244899" cy="2732099"/>
            </a:xfrm>
            <a:prstGeom prst="rect">
              <a:avLst/>
            </a:prstGeom>
          </p:spPr>
        </p:pic>
        <p:pic>
          <p:nvPicPr>
            <p:cNvPr id="10" name="object 10"/>
            <p:cNvPicPr/>
            <p:nvPr/>
          </p:nvPicPr>
          <p:blipFill>
            <a:blip r:embed="rId3" cstate="print"/>
            <a:stretch>
              <a:fillRect/>
            </a:stretch>
          </p:blipFill>
          <p:spPr>
            <a:xfrm>
              <a:off x="7083250" y="4234113"/>
              <a:ext cx="405874" cy="405874"/>
            </a:xfrm>
            <a:prstGeom prst="rect">
              <a:avLst/>
            </a:prstGeom>
          </p:spPr>
        </p:pic>
      </p:grpSp>
      <p:sp>
        <p:nvSpPr>
          <p:cNvPr id="11" name="object 11"/>
          <p:cNvSpPr txBox="1"/>
          <p:nvPr/>
        </p:nvSpPr>
        <p:spPr>
          <a:xfrm>
            <a:off x="6420599" y="4336106"/>
            <a:ext cx="437515" cy="254000"/>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FFFFFF"/>
                </a:solidFill>
                <a:latin typeface="Times New Roman"/>
                <a:cs typeface="Times New Roman"/>
              </a:rPr>
              <a:t>Light</a:t>
            </a:r>
            <a:endParaRPr sz="1500">
              <a:latin typeface="Times New Roman"/>
              <a:cs typeface="Times New Roman"/>
            </a:endParaRPr>
          </a:p>
        </p:txBody>
      </p:sp>
      <p:sp>
        <p:nvSpPr>
          <p:cNvPr id="12" name="object 12"/>
          <p:cNvSpPr txBox="1"/>
          <p:nvPr/>
        </p:nvSpPr>
        <p:spPr>
          <a:xfrm>
            <a:off x="7594526" y="4298006"/>
            <a:ext cx="1093470" cy="29972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1</a:t>
            </a:r>
            <a:r>
              <a:rPr sz="1500" spc="5" dirty="0">
                <a:solidFill>
                  <a:srgbClr val="FFFFFF"/>
                </a:solidFill>
                <a:latin typeface="Times New Roman"/>
                <a:cs typeface="Times New Roman"/>
              </a:rPr>
              <a:t> </a:t>
            </a:r>
            <a:r>
              <a:rPr sz="1800" b="1" dirty="0">
                <a:solidFill>
                  <a:srgbClr val="FFFFFF"/>
                </a:solidFill>
                <a:latin typeface="Times New Roman"/>
                <a:cs typeface="Times New Roman"/>
              </a:rPr>
              <a:t>/</a:t>
            </a:r>
            <a:r>
              <a:rPr sz="1800" b="1" spc="-75" dirty="0">
                <a:solidFill>
                  <a:srgbClr val="FFFFFF"/>
                </a:solidFill>
                <a:latin typeface="Times New Roman"/>
                <a:cs typeface="Times New Roman"/>
              </a:rPr>
              <a:t> </a:t>
            </a:r>
            <a:r>
              <a:rPr sz="1500" spc="-10" dirty="0">
                <a:solidFill>
                  <a:srgbClr val="FFFFFF"/>
                </a:solidFill>
                <a:latin typeface="Times New Roman"/>
                <a:cs typeface="Times New Roman"/>
              </a:rPr>
              <a:t>Resistance</a:t>
            </a:r>
            <a:endParaRPr sz="15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t>About</a:t>
            </a:r>
            <a:r>
              <a:rPr spc="-30" dirty="0"/>
              <a:t> </a:t>
            </a:r>
            <a:r>
              <a:rPr dirty="0"/>
              <a:t>the</a:t>
            </a:r>
            <a:r>
              <a:rPr spc="-25" dirty="0"/>
              <a:t> </a:t>
            </a:r>
            <a:r>
              <a:rPr spc="-10" dirty="0"/>
              <a:t>Project:</a:t>
            </a: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371475">
              <a:lnSpc>
                <a:spcPct val="100000"/>
              </a:lnSpc>
              <a:spcBef>
                <a:spcPts val="100"/>
              </a:spcBef>
            </a:pPr>
            <a:r>
              <a:rPr spc="-10" dirty="0"/>
              <a:t>PCF8574</a:t>
            </a:r>
          </a:p>
          <a:p>
            <a:pPr marL="371475" indent="-358775">
              <a:lnSpc>
                <a:spcPct val="100000"/>
              </a:lnSpc>
              <a:spcBef>
                <a:spcPts val="1960"/>
              </a:spcBef>
              <a:buFont typeface="Microsoft Sans Serif"/>
              <a:buChar char="●"/>
              <a:tabLst>
                <a:tab pos="371475" algn="l"/>
              </a:tabLst>
            </a:pPr>
            <a:r>
              <a:rPr sz="1700" b="0" dirty="0">
                <a:latin typeface="Times New Roman"/>
                <a:cs typeface="Times New Roman"/>
              </a:rPr>
              <a:t>The</a:t>
            </a:r>
            <a:r>
              <a:rPr sz="1700" b="0" spc="-40" dirty="0">
                <a:latin typeface="Times New Roman"/>
                <a:cs typeface="Times New Roman"/>
              </a:rPr>
              <a:t> </a:t>
            </a:r>
            <a:r>
              <a:rPr sz="1700" b="0" dirty="0">
                <a:latin typeface="Times New Roman"/>
                <a:cs typeface="Times New Roman"/>
              </a:rPr>
              <a:t>PCF8574</a:t>
            </a:r>
            <a:r>
              <a:rPr sz="1700" b="0" spc="-35" dirty="0">
                <a:latin typeface="Times New Roman"/>
                <a:cs typeface="Times New Roman"/>
              </a:rPr>
              <a:t> </a:t>
            </a:r>
            <a:r>
              <a:rPr sz="1700" b="0" dirty="0">
                <a:latin typeface="Times New Roman"/>
                <a:cs typeface="Times New Roman"/>
              </a:rPr>
              <a:t>is</a:t>
            </a:r>
            <a:r>
              <a:rPr sz="1700" b="0" spc="-35" dirty="0">
                <a:latin typeface="Times New Roman"/>
                <a:cs typeface="Times New Roman"/>
              </a:rPr>
              <a:t> </a:t>
            </a:r>
            <a:r>
              <a:rPr sz="1700" b="0" dirty="0">
                <a:latin typeface="Times New Roman"/>
                <a:cs typeface="Times New Roman"/>
              </a:rPr>
              <a:t>a</a:t>
            </a:r>
            <a:r>
              <a:rPr sz="1700" b="0" spc="-40" dirty="0">
                <a:latin typeface="Times New Roman"/>
                <a:cs typeface="Times New Roman"/>
              </a:rPr>
              <a:t> </a:t>
            </a:r>
            <a:r>
              <a:rPr sz="1700" b="0" dirty="0">
                <a:latin typeface="Times New Roman"/>
                <a:cs typeface="Times New Roman"/>
              </a:rPr>
              <a:t>silicon</a:t>
            </a:r>
            <a:r>
              <a:rPr sz="1700" b="0" spc="-35" dirty="0">
                <a:latin typeface="Times New Roman"/>
                <a:cs typeface="Times New Roman"/>
              </a:rPr>
              <a:t> </a:t>
            </a:r>
            <a:r>
              <a:rPr sz="1700" b="0" dirty="0">
                <a:latin typeface="Times New Roman"/>
                <a:cs typeface="Times New Roman"/>
              </a:rPr>
              <a:t>CMOS</a:t>
            </a:r>
            <a:r>
              <a:rPr sz="1700" b="0" spc="-35" dirty="0">
                <a:latin typeface="Times New Roman"/>
                <a:cs typeface="Times New Roman"/>
              </a:rPr>
              <a:t> </a:t>
            </a:r>
            <a:r>
              <a:rPr sz="1700" b="0" spc="-10" dirty="0">
                <a:latin typeface="Times New Roman"/>
                <a:cs typeface="Times New Roman"/>
              </a:rPr>
              <a:t>circuit</a:t>
            </a:r>
            <a:endParaRPr sz="1700">
              <a:latin typeface="Times New Roman"/>
              <a:cs typeface="Times New Roman"/>
            </a:endParaRPr>
          </a:p>
          <a:p>
            <a:pPr marL="371475" marR="5080" indent="-359410">
              <a:lnSpc>
                <a:spcPct val="113999"/>
              </a:lnSpc>
              <a:buFont typeface="Microsoft Sans Serif"/>
              <a:buChar char="●"/>
              <a:tabLst>
                <a:tab pos="371475" algn="l"/>
              </a:tabLst>
            </a:pPr>
            <a:r>
              <a:rPr sz="1700" b="0" dirty="0">
                <a:latin typeface="Times New Roman"/>
                <a:cs typeface="Times New Roman"/>
              </a:rPr>
              <a:t>It</a:t>
            </a:r>
            <a:r>
              <a:rPr sz="1700" b="0" spc="-25" dirty="0">
                <a:latin typeface="Times New Roman"/>
                <a:cs typeface="Times New Roman"/>
              </a:rPr>
              <a:t> </a:t>
            </a:r>
            <a:r>
              <a:rPr sz="1700" b="0" dirty="0">
                <a:latin typeface="Times New Roman"/>
                <a:cs typeface="Times New Roman"/>
              </a:rPr>
              <a:t>provides</a:t>
            </a:r>
            <a:r>
              <a:rPr sz="1700" b="0" spc="-25" dirty="0">
                <a:latin typeface="Times New Roman"/>
                <a:cs typeface="Times New Roman"/>
              </a:rPr>
              <a:t> </a:t>
            </a:r>
            <a:r>
              <a:rPr sz="1700" b="0" dirty="0">
                <a:latin typeface="Times New Roman"/>
                <a:cs typeface="Times New Roman"/>
              </a:rPr>
              <a:t>general</a:t>
            </a:r>
            <a:r>
              <a:rPr sz="1700" b="0" spc="-25" dirty="0">
                <a:latin typeface="Times New Roman"/>
                <a:cs typeface="Times New Roman"/>
              </a:rPr>
              <a:t> </a:t>
            </a:r>
            <a:r>
              <a:rPr sz="1700" b="0" dirty="0">
                <a:latin typeface="Times New Roman"/>
                <a:cs typeface="Times New Roman"/>
              </a:rPr>
              <a:t>purpose</a:t>
            </a:r>
            <a:r>
              <a:rPr sz="1700" b="0" spc="-25" dirty="0">
                <a:latin typeface="Times New Roman"/>
                <a:cs typeface="Times New Roman"/>
              </a:rPr>
              <a:t> </a:t>
            </a:r>
            <a:r>
              <a:rPr sz="1700" b="0" dirty="0">
                <a:latin typeface="Times New Roman"/>
                <a:cs typeface="Times New Roman"/>
              </a:rPr>
              <a:t>remote</a:t>
            </a:r>
            <a:r>
              <a:rPr sz="1700" b="0" spc="-20" dirty="0">
                <a:latin typeface="Times New Roman"/>
                <a:cs typeface="Times New Roman"/>
              </a:rPr>
              <a:t> </a:t>
            </a:r>
            <a:r>
              <a:rPr sz="1700" b="0" dirty="0">
                <a:latin typeface="Times New Roman"/>
                <a:cs typeface="Times New Roman"/>
              </a:rPr>
              <a:t>I/O</a:t>
            </a:r>
            <a:r>
              <a:rPr sz="1700" b="0" spc="-25" dirty="0">
                <a:latin typeface="Times New Roman"/>
                <a:cs typeface="Times New Roman"/>
              </a:rPr>
              <a:t> </a:t>
            </a:r>
            <a:r>
              <a:rPr sz="1700" b="0" dirty="0">
                <a:latin typeface="Times New Roman"/>
                <a:cs typeface="Times New Roman"/>
              </a:rPr>
              <a:t>expansion</a:t>
            </a:r>
            <a:r>
              <a:rPr sz="1700" b="0" spc="-20" dirty="0">
                <a:latin typeface="Times New Roman"/>
                <a:cs typeface="Times New Roman"/>
              </a:rPr>
              <a:t> </a:t>
            </a:r>
            <a:r>
              <a:rPr sz="1700" b="0" dirty="0">
                <a:latin typeface="Times New Roman"/>
                <a:cs typeface="Times New Roman"/>
              </a:rPr>
              <a:t>for</a:t>
            </a:r>
            <a:r>
              <a:rPr sz="1700" b="0" spc="-20" dirty="0">
                <a:latin typeface="Times New Roman"/>
                <a:cs typeface="Times New Roman"/>
              </a:rPr>
              <a:t> </a:t>
            </a:r>
            <a:r>
              <a:rPr sz="1700" b="0" dirty="0">
                <a:latin typeface="Times New Roman"/>
                <a:cs typeface="Times New Roman"/>
              </a:rPr>
              <a:t>most</a:t>
            </a:r>
            <a:r>
              <a:rPr sz="1700" b="0" spc="-25" dirty="0">
                <a:latin typeface="Times New Roman"/>
                <a:cs typeface="Times New Roman"/>
              </a:rPr>
              <a:t> </a:t>
            </a:r>
            <a:r>
              <a:rPr sz="1700" b="0" dirty="0">
                <a:latin typeface="Times New Roman"/>
                <a:cs typeface="Times New Roman"/>
              </a:rPr>
              <a:t>microcontroller</a:t>
            </a:r>
            <a:r>
              <a:rPr sz="1700" b="0" spc="-20" dirty="0">
                <a:latin typeface="Times New Roman"/>
                <a:cs typeface="Times New Roman"/>
              </a:rPr>
              <a:t> </a:t>
            </a:r>
            <a:r>
              <a:rPr sz="1700" b="0" dirty="0">
                <a:latin typeface="Times New Roman"/>
                <a:cs typeface="Times New Roman"/>
              </a:rPr>
              <a:t>families</a:t>
            </a:r>
            <a:r>
              <a:rPr sz="1700" b="0" spc="-20" dirty="0">
                <a:latin typeface="Times New Roman"/>
                <a:cs typeface="Times New Roman"/>
              </a:rPr>
              <a:t> </a:t>
            </a:r>
            <a:r>
              <a:rPr sz="1700" b="0" dirty="0">
                <a:latin typeface="Times New Roman"/>
                <a:cs typeface="Times New Roman"/>
              </a:rPr>
              <a:t>via</a:t>
            </a:r>
            <a:r>
              <a:rPr sz="1700" b="0" spc="-25" dirty="0">
                <a:latin typeface="Times New Roman"/>
                <a:cs typeface="Times New Roman"/>
              </a:rPr>
              <a:t> the </a:t>
            </a:r>
            <a:r>
              <a:rPr sz="1700" b="0" spc="-10" dirty="0">
                <a:latin typeface="Times New Roman"/>
                <a:cs typeface="Times New Roman"/>
              </a:rPr>
              <a:t>two-</a:t>
            </a:r>
            <a:r>
              <a:rPr sz="1700" b="0" dirty="0">
                <a:latin typeface="Times New Roman"/>
                <a:cs typeface="Times New Roman"/>
              </a:rPr>
              <a:t>line</a:t>
            </a:r>
            <a:r>
              <a:rPr sz="1700" b="0" spc="-25" dirty="0">
                <a:latin typeface="Times New Roman"/>
                <a:cs typeface="Times New Roman"/>
              </a:rPr>
              <a:t> </a:t>
            </a:r>
            <a:r>
              <a:rPr sz="1700" b="0" dirty="0">
                <a:latin typeface="Times New Roman"/>
                <a:cs typeface="Times New Roman"/>
              </a:rPr>
              <a:t>bidirectional</a:t>
            </a:r>
            <a:r>
              <a:rPr sz="1700" b="0" spc="-25" dirty="0">
                <a:latin typeface="Times New Roman"/>
                <a:cs typeface="Times New Roman"/>
              </a:rPr>
              <a:t> </a:t>
            </a:r>
            <a:r>
              <a:rPr sz="1700" b="0" dirty="0">
                <a:latin typeface="Times New Roman"/>
                <a:cs typeface="Times New Roman"/>
              </a:rPr>
              <a:t>bus</a:t>
            </a:r>
            <a:r>
              <a:rPr sz="1700" b="0" spc="-25" dirty="0">
                <a:latin typeface="Times New Roman"/>
                <a:cs typeface="Times New Roman"/>
              </a:rPr>
              <a:t> </a:t>
            </a:r>
            <a:r>
              <a:rPr sz="1700" b="0" dirty="0">
                <a:latin typeface="Times New Roman"/>
                <a:cs typeface="Times New Roman"/>
              </a:rPr>
              <a:t>(12C</a:t>
            </a:r>
            <a:r>
              <a:rPr sz="1700" b="0" spc="-25" dirty="0">
                <a:latin typeface="Times New Roman"/>
                <a:cs typeface="Times New Roman"/>
              </a:rPr>
              <a:t> </a:t>
            </a:r>
            <a:r>
              <a:rPr sz="1700" b="0" spc="-10" dirty="0">
                <a:latin typeface="Times New Roman"/>
                <a:cs typeface="Times New Roman"/>
              </a:rPr>
              <a:t>inter-</a:t>
            </a:r>
            <a:r>
              <a:rPr sz="1700" b="0" spc="-20" dirty="0">
                <a:latin typeface="Times New Roman"/>
                <a:cs typeface="Times New Roman"/>
              </a:rPr>
              <a:t>IC).</a:t>
            </a:r>
            <a:endParaRPr sz="1700">
              <a:latin typeface="Times New Roman"/>
              <a:cs typeface="Times New Roman"/>
            </a:endParaRPr>
          </a:p>
          <a:p>
            <a:pPr marL="371475" indent="-358775">
              <a:lnSpc>
                <a:spcPct val="100000"/>
              </a:lnSpc>
              <a:spcBef>
                <a:spcPts val="285"/>
              </a:spcBef>
              <a:buFont typeface="Microsoft Sans Serif"/>
              <a:buChar char="●"/>
              <a:tabLst>
                <a:tab pos="371475" algn="l"/>
              </a:tabLst>
            </a:pPr>
            <a:r>
              <a:rPr sz="1700" b="0" dirty="0">
                <a:latin typeface="Times New Roman"/>
                <a:cs typeface="Times New Roman"/>
              </a:rPr>
              <a:t>The</a:t>
            </a:r>
            <a:r>
              <a:rPr sz="1700" b="0" spc="-25" dirty="0">
                <a:latin typeface="Times New Roman"/>
                <a:cs typeface="Times New Roman"/>
              </a:rPr>
              <a:t> </a:t>
            </a:r>
            <a:r>
              <a:rPr sz="1700" b="0" dirty="0">
                <a:latin typeface="Times New Roman"/>
                <a:cs typeface="Times New Roman"/>
              </a:rPr>
              <a:t>device</a:t>
            </a:r>
            <a:r>
              <a:rPr sz="1700" b="0" spc="-20" dirty="0">
                <a:latin typeface="Times New Roman"/>
                <a:cs typeface="Times New Roman"/>
              </a:rPr>
              <a:t> </a:t>
            </a:r>
            <a:r>
              <a:rPr sz="1700" b="0" dirty="0">
                <a:latin typeface="Times New Roman"/>
                <a:cs typeface="Times New Roman"/>
              </a:rPr>
              <a:t>consists</a:t>
            </a:r>
            <a:r>
              <a:rPr sz="1700" b="0" spc="-20" dirty="0">
                <a:latin typeface="Times New Roman"/>
                <a:cs typeface="Times New Roman"/>
              </a:rPr>
              <a:t> </a:t>
            </a:r>
            <a:r>
              <a:rPr sz="1700" b="0" dirty="0">
                <a:latin typeface="Times New Roman"/>
                <a:cs typeface="Times New Roman"/>
              </a:rPr>
              <a:t>of</a:t>
            </a:r>
            <a:r>
              <a:rPr sz="1700" b="0" spc="-15" dirty="0">
                <a:latin typeface="Times New Roman"/>
                <a:cs typeface="Times New Roman"/>
              </a:rPr>
              <a:t> </a:t>
            </a:r>
            <a:r>
              <a:rPr sz="1700" b="0" dirty="0">
                <a:latin typeface="Times New Roman"/>
                <a:cs typeface="Times New Roman"/>
              </a:rPr>
              <a:t>an</a:t>
            </a:r>
            <a:r>
              <a:rPr sz="1700" b="0" spc="-15" dirty="0">
                <a:latin typeface="Times New Roman"/>
                <a:cs typeface="Times New Roman"/>
              </a:rPr>
              <a:t> </a:t>
            </a:r>
            <a:r>
              <a:rPr sz="1700" b="0" spc="-20" dirty="0">
                <a:latin typeface="Times New Roman"/>
                <a:cs typeface="Times New Roman"/>
              </a:rPr>
              <a:t>8-</a:t>
            </a:r>
            <a:r>
              <a:rPr sz="1700" b="0" dirty="0">
                <a:latin typeface="Times New Roman"/>
                <a:cs typeface="Times New Roman"/>
              </a:rPr>
              <a:t>bit</a:t>
            </a:r>
            <a:r>
              <a:rPr sz="1700" b="0" spc="-20" dirty="0">
                <a:latin typeface="Times New Roman"/>
                <a:cs typeface="Times New Roman"/>
              </a:rPr>
              <a:t> </a:t>
            </a:r>
            <a:r>
              <a:rPr sz="1700" b="0" spc="-10" dirty="0">
                <a:latin typeface="Times New Roman"/>
                <a:cs typeface="Times New Roman"/>
              </a:rPr>
              <a:t>quasi-</a:t>
            </a:r>
            <a:r>
              <a:rPr sz="1700" b="0" dirty="0">
                <a:latin typeface="Times New Roman"/>
                <a:cs typeface="Times New Roman"/>
              </a:rPr>
              <a:t>bidirectional</a:t>
            </a:r>
            <a:r>
              <a:rPr sz="1700" b="0" spc="-20" dirty="0">
                <a:latin typeface="Times New Roman"/>
                <a:cs typeface="Times New Roman"/>
              </a:rPr>
              <a:t> </a:t>
            </a:r>
            <a:r>
              <a:rPr sz="1700" b="0" dirty="0">
                <a:latin typeface="Times New Roman"/>
                <a:cs typeface="Times New Roman"/>
              </a:rPr>
              <a:t>port</a:t>
            </a:r>
            <a:r>
              <a:rPr sz="1700" b="0" spc="-20" dirty="0">
                <a:latin typeface="Times New Roman"/>
                <a:cs typeface="Times New Roman"/>
              </a:rPr>
              <a:t> </a:t>
            </a:r>
            <a:r>
              <a:rPr sz="1700" b="0" dirty="0">
                <a:latin typeface="Times New Roman"/>
                <a:cs typeface="Times New Roman"/>
              </a:rPr>
              <a:t>and</a:t>
            </a:r>
            <a:r>
              <a:rPr sz="1700" b="0" spc="-15" dirty="0">
                <a:latin typeface="Times New Roman"/>
                <a:cs typeface="Times New Roman"/>
              </a:rPr>
              <a:t> </a:t>
            </a:r>
            <a:r>
              <a:rPr sz="1700" b="0" dirty="0">
                <a:latin typeface="Times New Roman"/>
                <a:cs typeface="Times New Roman"/>
              </a:rPr>
              <a:t>an</a:t>
            </a:r>
            <a:r>
              <a:rPr sz="1700" b="0" spc="-20" dirty="0">
                <a:latin typeface="Times New Roman"/>
                <a:cs typeface="Times New Roman"/>
              </a:rPr>
              <a:t> </a:t>
            </a:r>
            <a:r>
              <a:rPr sz="1700" b="0" spc="-10" dirty="0">
                <a:latin typeface="Times New Roman"/>
                <a:cs typeface="Times New Roman"/>
              </a:rPr>
              <a:t>I2C-</a:t>
            </a:r>
            <a:r>
              <a:rPr sz="1700" b="0" dirty="0">
                <a:latin typeface="Times New Roman"/>
                <a:cs typeface="Times New Roman"/>
              </a:rPr>
              <a:t>bus</a:t>
            </a:r>
            <a:r>
              <a:rPr sz="1700" b="0" spc="-20" dirty="0">
                <a:latin typeface="Times New Roman"/>
                <a:cs typeface="Times New Roman"/>
              </a:rPr>
              <a:t> </a:t>
            </a:r>
            <a:r>
              <a:rPr sz="1700" b="0" spc="-10" dirty="0">
                <a:latin typeface="Times New Roman"/>
                <a:cs typeface="Times New Roman"/>
              </a:rPr>
              <a:t>interface.</a:t>
            </a:r>
            <a:endParaRPr sz="17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22</a:t>
            </a:fld>
            <a:endParaRPr spc="40" dirty="0"/>
          </a:p>
        </p:txBody>
      </p:sp>
      <p:pic>
        <p:nvPicPr>
          <p:cNvPr id="5" name="object 5"/>
          <p:cNvPicPr/>
          <p:nvPr/>
        </p:nvPicPr>
        <p:blipFill>
          <a:blip r:embed="rId2" cstate="print"/>
          <a:stretch>
            <a:fillRect/>
          </a:stretch>
        </p:blipFill>
        <p:spPr>
          <a:xfrm>
            <a:off x="2038999" y="3145925"/>
            <a:ext cx="5293199" cy="1781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25839" rIns="0" bIns="0" rtlCol="0">
            <a:spAutoFit/>
          </a:bodyPr>
          <a:lstStyle/>
          <a:p>
            <a:pPr marL="111760">
              <a:lnSpc>
                <a:spcPct val="100000"/>
              </a:lnSpc>
              <a:spcBef>
                <a:spcPts val="100"/>
              </a:spcBef>
            </a:pPr>
            <a:r>
              <a:rPr dirty="0">
                <a:solidFill>
                  <a:srgbClr val="26A69A"/>
                </a:solidFill>
              </a:rPr>
              <a:t>Project</a:t>
            </a:r>
            <a:r>
              <a:rPr spc="-160" dirty="0">
                <a:solidFill>
                  <a:srgbClr val="26A69A"/>
                </a:solidFill>
              </a:rPr>
              <a:t> </a:t>
            </a:r>
            <a:r>
              <a:rPr spc="-10" dirty="0">
                <a:solidFill>
                  <a:srgbClr val="26A69A"/>
                </a:solidFill>
              </a:rPr>
              <a:t>Implementation: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23</a:t>
            </a:fld>
            <a:endParaRPr spc="40" dirty="0"/>
          </a:p>
        </p:txBody>
      </p:sp>
      <p:pic>
        <p:nvPicPr>
          <p:cNvPr id="6" name="Picture 5">
            <a:extLst>
              <a:ext uri="{FF2B5EF4-FFF2-40B4-BE49-F238E27FC236}">
                <a16:creationId xmlns:a16="http://schemas.microsoft.com/office/drawing/2014/main" id="{BEB7CED3-E65D-9EC4-A21E-8970A95B2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09" y="983950"/>
            <a:ext cx="8828583" cy="40393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7365" rIns="0" bIns="0" rtlCol="0">
            <a:spAutoFit/>
          </a:bodyPr>
          <a:lstStyle/>
          <a:p>
            <a:pPr marL="111760">
              <a:lnSpc>
                <a:spcPct val="100000"/>
              </a:lnSpc>
              <a:spcBef>
                <a:spcPts val="100"/>
              </a:spcBef>
            </a:pPr>
            <a:r>
              <a:rPr dirty="0"/>
              <a:t>Project</a:t>
            </a:r>
            <a:r>
              <a:rPr spc="-160" dirty="0"/>
              <a:t> </a:t>
            </a:r>
            <a:r>
              <a:rPr spc="-10" dirty="0"/>
              <a:t>Implementation: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24</a:t>
            </a:fld>
            <a:endParaRPr spc="40" dirty="0"/>
          </a:p>
        </p:txBody>
      </p:sp>
      <p:pic>
        <p:nvPicPr>
          <p:cNvPr id="8" name="Picture 7">
            <a:extLst>
              <a:ext uri="{FF2B5EF4-FFF2-40B4-BE49-F238E27FC236}">
                <a16:creationId xmlns:a16="http://schemas.microsoft.com/office/drawing/2014/main" id="{90338E7F-C8B3-7C08-3AE1-BA44D9B3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895350"/>
            <a:ext cx="5334000" cy="381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4373168"/>
            <a:ext cx="10966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Conclusion</a:t>
            </a:r>
            <a:endParaRPr sz="18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25</a:t>
            </a:fld>
            <a:endParaRPr spc="40" dirty="0"/>
          </a:p>
        </p:txBody>
      </p:sp>
      <p:sp>
        <p:nvSpPr>
          <p:cNvPr id="3" name="object 3"/>
          <p:cNvSpPr txBox="1"/>
          <p:nvPr/>
        </p:nvSpPr>
        <p:spPr>
          <a:xfrm>
            <a:off x="5069712" y="521005"/>
            <a:ext cx="3640454" cy="3225800"/>
          </a:xfrm>
          <a:prstGeom prst="rect">
            <a:avLst/>
          </a:prstGeom>
        </p:spPr>
        <p:txBody>
          <a:bodyPr vert="horz" wrap="square" lIns="0" tIns="12700" rIns="0" bIns="0" rtlCol="0">
            <a:spAutoFit/>
          </a:bodyPr>
          <a:lstStyle/>
          <a:p>
            <a:pPr marL="356235" marR="5080" indent="-344170">
              <a:lnSpc>
                <a:spcPct val="100000"/>
              </a:lnSpc>
              <a:spcBef>
                <a:spcPts val="100"/>
              </a:spcBef>
              <a:buFont typeface="Microsoft Sans Serif"/>
              <a:buChar char="●"/>
              <a:tabLst>
                <a:tab pos="356235" algn="l"/>
              </a:tabLst>
            </a:pPr>
            <a:r>
              <a:rPr sz="1500" dirty="0">
                <a:latin typeface="Times New Roman"/>
                <a:cs typeface="Times New Roman"/>
              </a:rPr>
              <a:t>Using</a:t>
            </a:r>
            <a:r>
              <a:rPr sz="1500" spc="-10" dirty="0">
                <a:latin typeface="Times New Roman"/>
                <a:cs typeface="Times New Roman"/>
              </a:rPr>
              <a:t> </a:t>
            </a:r>
            <a:r>
              <a:rPr sz="1500" dirty="0">
                <a:latin typeface="Times New Roman"/>
                <a:cs typeface="Times New Roman"/>
              </a:rPr>
              <a:t>blynk</a:t>
            </a:r>
            <a:r>
              <a:rPr sz="1500" spc="-10" dirty="0">
                <a:latin typeface="Times New Roman"/>
                <a:cs typeface="Times New Roman"/>
              </a:rPr>
              <a:t> </a:t>
            </a:r>
            <a:r>
              <a:rPr sz="1500" dirty="0">
                <a:latin typeface="Times New Roman"/>
                <a:cs typeface="Times New Roman"/>
              </a:rPr>
              <a:t>IoT</a:t>
            </a:r>
            <a:r>
              <a:rPr sz="1500" spc="-40" dirty="0">
                <a:latin typeface="Times New Roman"/>
                <a:cs typeface="Times New Roman"/>
              </a:rPr>
              <a:t> </a:t>
            </a:r>
            <a:r>
              <a:rPr sz="1500" dirty="0">
                <a:latin typeface="Times New Roman"/>
                <a:cs typeface="Times New Roman"/>
              </a:rPr>
              <a:t>application</a:t>
            </a:r>
            <a:r>
              <a:rPr sz="1500" spc="-10" dirty="0">
                <a:latin typeface="Times New Roman"/>
                <a:cs typeface="Times New Roman"/>
              </a:rPr>
              <a:t> </a:t>
            </a:r>
            <a:r>
              <a:rPr sz="1500" dirty="0">
                <a:latin typeface="Times New Roman"/>
                <a:cs typeface="Times New Roman"/>
              </a:rPr>
              <a:t>and</a:t>
            </a:r>
            <a:r>
              <a:rPr sz="1500" spc="-10" dirty="0">
                <a:latin typeface="Times New Roman"/>
                <a:cs typeface="Times New Roman"/>
              </a:rPr>
              <a:t> Picsimlab </a:t>
            </a:r>
            <a:r>
              <a:rPr sz="1500" dirty="0">
                <a:latin typeface="Times New Roman"/>
                <a:cs typeface="Times New Roman"/>
              </a:rPr>
              <a:t>simulator,</a:t>
            </a:r>
            <a:r>
              <a:rPr sz="1500" spc="-30" dirty="0">
                <a:latin typeface="Times New Roman"/>
                <a:cs typeface="Times New Roman"/>
              </a:rPr>
              <a:t> </a:t>
            </a:r>
            <a:r>
              <a:rPr sz="1500" dirty="0">
                <a:latin typeface="Times New Roman"/>
                <a:cs typeface="Times New Roman"/>
              </a:rPr>
              <a:t>simulated</a:t>
            </a:r>
            <a:r>
              <a:rPr sz="1500" spc="-25" dirty="0">
                <a:latin typeface="Times New Roman"/>
                <a:cs typeface="Times New Roman"/>
              </a:rPr>
              <a:t> </a:t>
            </a:r>
            <a:r>
              <a:rPr sz="1500" dirty="0">
                <a:latin typeface="Times New Roman"/>
                <a:cs typeface="Times New Roman"/>
              </a:rPr>
              <a:t>home</a:t>
            </a:r>
            <a:r>
              <a:rPr sz="1500" spc="-25" dirty="0">
                <a:latin typeface="Times New Roman"/>
                <a:cs typeface="Times New Roman"/>
              </a:rPr>
              <a:t> </a:t>
            </a:r>
            <a:r>
              <a:rPr sz="1500" spc="-10" dirty="0">
                <a:latin typeface="Times New Roman"/>
                <a:cs typeface="Times New Roman"/>
              </a:rPr>
              <a:t>automation, </a:t>
            </a:r>
            <a:r>
              <a:rPr sz="1500" dirty="0">
                <a:latin typeface="Times New Roman"/>
                <a:cs typeface="Times New Roman"/>
              </a:rPr>
              <a:t>where</a:t>
            </a:r>
            <a:r>
              <a:rPr sz="1500" spc="-25" dirty="0">
                <a:latin typeface="Times New Roman"/>
                <a:cs typeface="Times New Roman"/>
              </a:rPr>
              <a:t> </a:t>
            </a:r>
            <a:r>
              <a:rPr sz="1500" dirty="0">
                <a:latin typeface="Times New Roman"/>
                <a:cs typeface="Times New Roman"/>
              </a:rPr>
              <a:t>LED,</a:t>
            </a:r>
            <a:r>
              <a:rPr sz="1500" spc="-15" dirty="0">
                <a:latin typeface="Times New Roman"/>
                <a:cs typeface="Times New Roman"/>
              </a:rPr>
              <a:t> </a:t>
            </a:r>
            <a:r>
              <a:rPr sz="1500" dirty="0">
                <a:latin typeface="Times New Roman"/>
                <a:cs typeface="Times New Roman"/>
              </a:rPr>
              <a:t>temperature</a:t>
            </a:r>
            <a:r>
              <a:rPr sz="1500" spc="-25" dirty="0">
                <a:latin typeface="Times New Roman"/>
                <a:cs typeface="Times New Roman"/>
              </a:rPr>
              <a:t> </a:t>
            </a:r>
            <a:r>
              <a:rPr sz="1500" dirty="0">
                <a:latin typeface="Times New Roman"/>
                <a:cs typeface="Times New Roman"/>
              </a:rPr>
              <a:t>system,</a:t>
            </a:r>
            <a:r>
              <a:rPr sz="1500" spc="-15" dirty="0">
                <a:latin typeface="Times New Roman"/>
                <a:cs typeface="Times New Roman"/>
              </a:rPr>
              <a:t> </a:t>
            </a:r>
            <a:r>
              <a:rPr sz="1500" spc="-10" dirty="0">
                <a:latin typeface="Times New Roman"/>
                <a:cs typeface="Times New Roman"/>
              </a:rPr>
              <a:t>Serial </a:t>
            </a:r>
            <a:r>
              <a:rPr sz="1500" dirty="0">
                <a:latin typeface="Times New Roman"/>
                <a:cs typeface="Times New Roman"/>
              </a:rPr>
              <a:t>tank</a:t>
            </a:r>
            <a:r>
              <a:rPr sz="1500" spc="-35" dirty="0">
                <a:latin typeface="Times New Roman"/>
                <a:cs typeface="Times New Roman"/>
              </a:rPr>
              <a:t> </a:t>
            </a:r>
            <a:r>
              <a:rPr sz="1500" dirty="0">
                <a:latin typeface="Times New Roman"/>
                <a:cs typeface="Times New Roman"/>
              </a:rPr>
              <a:t>resembles</a:t>
            </a:r>
            <a:r>
              <a:rPr sz="1500" spc="-20" dirty="0">
                <a:latin typeface="Times New Roman"/>
                <a:cs typeface="Times New Roman"/>
              </a:rPr>
              <a:t> </a:t>
            </a:r>
            <a:r>
              <a:rPr sz="1500" dirty="0">
                <a:latin typeface="Times New Roman"/>
                <a:cs typeface="Times New Roman"/>
              </a:rPr>
              <a:t>Light,</a:t>
            </a:r>
            <a:r>
              <a:rPr sz="1500" spc="-20" dirty="0">
                <a:latin typeface="Times New Roman"/>
                <a:cs typeface="Times New Roman"/>
              </a:rPr>
              <a:t> </a:t>
            </a:r>
            <a:r>
              <a:rPr sz="1500" dirty="0">
                <a:latin typeface="Times New Roman"/>
                <a:cs typeface="Times New Roman"/>
              </a:rPr>
              <a:t>Heater,</a:t>
            </a:r>
            <a:r>
              <a:rPr sz="1500" spc="-20" dirty="0">
                <a:latin typeface="Times New Roman"/>
                <a:cs typeface="Times New Roman"/>
              </a:rPr>
              <a:t> </a:t>
            </a:r>
            <a:r>
              <a:rPr sz="1500" dirty="0">
                <a:latin typeface="Times New Roman"/>
                <a:cs typeface="Times New Roman"/>
              </a:rPr>
              <a:t>Cooler</a:t>
            </a:r>
            <a:r>
              <a:rPr sz="1500" spc="-20" dirty="0">
                <a:latin typeface="Times New Roman"/>
                <a:cs typeface="Times New Roman"/>
              </a:rPr>
              <a:t> </a:t>
            </a:r>
            <a:r>
              <a:rPr sz="1500" spc="-25" dirty="0">
                <a:latin typeface="Times New Roman"/>
                <a:cs typeface="Times New Roman"/>
              </a:rPr>
              <a:t>and </a:t>
            </a:r>
            <a:r>
              <a:rPr sz="1500" spc="-10" dirty="0">
                <a:latin typeface="Times New Roman"/>
                <a:cs typeface="Times New Roman"/>
              </a:rPr>
              <a:t>Water</a:t>
            </a:r>
            <a:r>
              <a:rPr sz="1500" spc="-25" dirty="0">
                <a:latin typeface="Times New Roman"/>
                <a:cs typeface="Times New Roman"/>
              </a:rPr>
              <a:t> </a:t>
            </a:r>
            <a:r>
              <a:rPr sz="1500" dirty="0">
                <a:latin typeface="Times New Roman"/>
                <a:cs typeface="Times New Roman"/>
              </a:rPr>
              <a:t>tank</a:t>
            </a:r>
            <a:r>
              <a:rPr sz="1500" spc="-2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real</a:t>
            </a:r>
            <a:r>
              <a:rPr sz="1500" spc="-25" dirty="0">
                <a:latin typeface="Times New Roman"/>
                <a:cs typeface="Times New Roman"/>
              </a:rPr>
              <a:t> </a:t>
            </a:r>
            <a:r>
              <a:rPr sz="1500" spc="-10" dirty="0">
                <a:latin typeface="Times New Roman"/>
                <a:cs typeface="Times New Roman"/>
              </a:rPr>
              <a:t>time.</a:t>
            </a:r>
            <a:endParaRPr sz="1500" dirty="0">
              <a:latin typeface="Times New Roman"/>
              <a:cs typeface="Times New Roman"/>
            </a:endParaRPr>
          </a:p>
          <a:p>
            <a:pPr>
              <a:lnSpc>
                <a:spcPct val="100000"/>
              </a:lnSpc>
              <a:spcBef>
                <a:spcPts val="75"/>
              </a:spcBef>
              <a:buFont typeface="Microsoft Sans Serif"/>
              <a:buChar char="●"/>
            </a:pPr>
            <a:endParaRPr sz="1500" dirty="0">
              <a:latin typeface="Times New Roman"/>
              <a:cs typeface="Times New Roman"/>
            </a:endParaRPr>
          </a:p>
          <a:p>
            <a:pPr marL="356235" marR="18415" indent="-344170">
              <a:lnSpc>
                <a:spcPct val="100000"/>
              </a:lnSpc>
              <a:buFont typeface="Microsoft Sans Serif"/>
              <a:buChar char="●"/>
              <a:tabLst>
                <a:tab pos="356235" algn="l"/>
              </a:tabLst>
            </a:pPr>
            <a:r>
              <a:rPr sz="1500" dirty="0">
                <a:latin typeface="Times New Roman"/>
                <a:cs typeface="Times New Roman"/>
              </a:rPr>
              <a:t>CLCD</a:t>
            </a:r>
            <a:r>
              <a:rPr sz="1500" spc="-20" dirty="0">
                <a:latin typeface="Times New Roman"/>
                <a:cs typeface="Times New Roman"/>
              </a:rPr>
              <a:t> </a:t>
            </a:r>
            <a:r>
              <a:rPr sz="1500" dirty="0">
                <a:latin typeface="Times New Roman"/>
                <a:cs typeface="Times New Roman"/>
              </a:rPr>
              <a:t>acts</a:t>
            </a:r>
            <a:r>
              <a:rPr sz="1500" spc="-15" dirty="0">
                <a:latin typeface="Times New Roman"/>
                <a:cs typeface="Times New Roman"/>
              </a:rPr>
              <a:t> </a:t>
            </a:r>
            <a:r>
              <a:rPr sz="1500" dirty="0">
                <a:latin typeface="Times New Roman"/>
                <a:cs typeface="Times New Roman"/>
              </a:rPr>
              <a:t>like</a:t>
            </a:r>
            <a:r>
              <a:rPr sz="1500" spc="-20" dirty="0">
                <a:latin typeface="Times New Roman"/>
                <a:cs typeface="Times New Roman"/>
              </a:rPr>
              <a:t> </a:t>
            </a:r>
            <a:r>
              <a:rPr sz="1500" dirty="0">
                <a:latin typeface="Times New Roman"/>
                <a:cs typeface="Times New Roman"/>
              </a:rPr>
              <a:t>a</a:t>
            </a:r>
            <a:r>
              <a:rPr sz="1500" spc="-15" dirty="0">
                <a:latin typeface="Times New Roman"/>
                <a:cs typeface="Times New Roman"/>
              </a:rPr>
              <a:t> </a:t>
            </a:r>
            <a:r>
              <a:rPr sz="1500" dirty="0">
                <a:latin typeface="Times New Roman"/>
                <a:cs typeface="Times New Roman"/>
              </a:rPr>
              <a:t>dashboard</a:t>
            </a:r>
            <a:r>
              <a:rPr sz="1500" spc="-15" dirty="0">
                <a:latin typeface="Times New Roman"/>
                <a:cs typeface="Times New Roman"/>
              </a:rPr>
              <a:t> </a:t>
            </a:r>
            <a:r>
              <a:rPr sz="1500" dirty="0">
                <a:latin typeface="Times New Roman"/>
                <a:cs typeface="Times New Roman"/>
              </a:rPr>
              <a:t>used</a:t>
            </a:r>
            <a:r>
              <a:rPr sz="1500" spc="-10" dirty="0">
                <a:latin typeface="Times New Roman"/>
                <a:cs typeface="Times New Roman"/>
              </a:rPr>
              <a:t> </a:t>
            </a:r>
            <a:r>
              <a:rPr sz="1500" spc="-25" dirty="0">
                <a:latin typeface="Times New Roman"/>
                <a:cs typeface="Times New Roman"/>
              </a:rPr>
              <a:t>for </a:t>
            </a:r>
            <a:r>
              <a:rPr sz="1500" dirty="0">
                <a:latin typeface="Times New Roman"/>
                <a:cs typeface="Times New Roman"/>
              </a:rPr>
              <a:t>displaying</a:t>
            </a:r>
            <a:r>
              <a:rPr sz="1500" spc="-10" dirty="0">
                <a:latin typeface="Times New Roman"/>
                <a:cs typeface="Times New Roman"/>
              </a:rPr>
              <a:t> </a:t>
            </a:r>
            <a:r>
              <a:rPr sz="1500" dirty="0">
                <a:latin typeface="Times New Roman"/>
                <a:cs typeface="Times New Roman"/>
              </a:rPr>
              <a:t>the</a:t>
            </a:r>
            <a:r>
              <a:rPr sz="1500" spc="-15" dirty="0">
                <a:latin typeface="Times New Roman"/>
                <a:cs typeface="Times New Roman"/>
              </a:rPr>
              <a:t> </a:t>
            </a:r>
            <a:r>
              <a:rPr sz="1500" dirty="0">
                <a:latin typeface="Times New Roman"/>
                <a:cs typeface="Times New Roman"/>
              </a:rPr>
              <a:t>events,</a:t>
            </a:r>
            <a:r>
              <a:rPr sz="1500" spc="-40" dirty="0">
                <a:latin typeface="Times New Roman"/>
                <a:cs typeface="Times New Roman"/>
              </a:rPr>
              <a:t> </a:t>
            </a:r>
            <a:r>
              <a:rPr sz="1500" spc="-10" dirty="0">
                <a:latin typeface="Times New Roman"/>
                <a:cs typeface="Times New Roman"/>
              </a:rPr>
              <a:t>Widgets</a:t>
            </a:r>
            <a:r>
              <a:rPr sz="1500" spc="-15" dirty="0">
                <a:latin typeface="Times New Roman"/>
                <a:cs typeface="Times New Roman"/>
              </a:rPr>
              <a:t> </a:t>
            </a:r>
            <a:r>
              <a:rPr sz="1500" dirty="0">
                <a:latin typeface="Times New Roman"/>
                <a:cs typeface="Times New Roman"/>
              </a:rPr>
              <a:t>from</a:t>
            </a:r>
            <a:r>
              <a:rPr sz="1500" spc="-10" dirty="0">
                <a:latin typeface="Times New Roman"/>
                <a:cs typeface="Times New Roman"/>
              </a:rPr>
              <a:t> Blynk </a:t>
            </a:r>
            <a:r>
              <a:rPr sz="1500" dirty="0">
                <a:latin typeface="Times New Roman"/>
                <a:cs typeface="Times New Roman"/>
              </a:rPr>
              <a:t>IoT</a:t>
            </a:r>
            <a:r>
              <a:rPr sz="1500" spc="-45" dirty="0">
                <a:latin typeface="Times New Roman"/>
                <a:cs typeface="Times New Roman"/>
              </a:rPr>
              <a:t> </a:t>
            </a:r>
            <a:r>
              <a:rPr sz="1500" dirty="0">
                <a:latin typeface="Times New Roman"/>
                <a:cs typeface="Times New Roman"/>
              </a:rPr>
              <a:t>app</a:t>
            </a:r>
            <a:r>
              <a:rPr sz="1500" spc="-15" dirty="0">
                <a:latin typeface="Times New Roman"/>
                <a:cs typeface="Times New Roman"/>
              </a:rPr>
              <a:t> </a:t>
            </a:r>
            <a:r>
              <a:rPr sz="1500" dirty="0">
                <a:latin typeface="Times New Roman"/>
                <a:cs typeface="Times New Roman"/>
              </a:rPr>
              <a:t>like</a:t>
            </a:r>
            <a:r>
              <a:rPr sz="1500" spc="-15" dirty="0">
                <a:latin typeface="Times New Roman"/>
                <a:cs typeface="Times New Roman"/>
              </a:rPr>
              <a:t> </a:t>
            </a:r>
            <a:r>
              <a:rPr sz="1500" dirty="0">
                <a:latin typeface="Times New Roman"/>
                <a:cs typeface="Times New Roman"/>
              </a:rPr>
              <a:t>button</a:t>
            </a:r>
            <a:r>
              <a:rPr sz="1500" spc="-15" dirty="0">
                <a:latin typeface="Times New Roman"/>
                <a:cs typeface="Times New Roman"/>
              </a:rPr>
              <a:t> </a:t>
            </a:r>
            <a:r>
              <a:rPr sz="1500" dirty="0">
                <a:latin typeface="Times New Roman"/>
                <a:cs typeface="Times New Roman"/>
              </a:rPr>
              <a:t>widgets</a:t>
            </a:r>
            <a:r>
              <a:rPr sz="1500" spc="-20" dirty="0">
                <a:latin typeface="Times New Roman"/>
                <a:cs typeface="Times New Roman"/>
              </a:rPr>
              <a:t> </a:t>
            </a:r>
            <a:r>
              <a:rPr sz="1500" dirty="0">
                <a:latin typeface="Times New Roman"/>
                <a:cs typeface="Times New Roman"/>
              </a:rPr>
              <a:t>are</a:t>
            </a:r>
            <a:r>
              <a:rPr sz="1500" spc="-15" dirty="0">
                <a:latin typeface="Times New Roman"/>
                <a:cs typeface="Times New Roman"/>
              </a:rPr>
              <a:t> </a:t>
            </a:r>
            <a:r>
              <a:rPr sz="1500" dirty="0">
                <a:latin typeface="Times New Roman"/>
                <a:cs typeface="Times New Roman"/>
              </a:rPr>
              <a:t>used</a:t>
            </a:r>
            <a:r>
              <a:rPr sz="1500" spc="-15" dirty="0">
                <a:latin typeface="Times New Roman"/>
                <a:cs typeface="Times New Roman"/>
              </a:rPr>
              <a:t> </a:t>
            </a:r>
            <a:r>
              <a:rPr sz="1500" spc="-25" dirty="0">
                <a:latin typeface="Times New Roman"/>
                <a:cs typeface="Times New Roman"/>
              </a:rPr>
              <a:t>to </a:t>
            </a:r>
            <a:r>
              <a:rPr sz="1500" dirty="0">
                <a:latin typeface="Times New Roman"/>
                <a:cs typeface="Times New Roman"/>
              </a:rPr>
              <a:t>control</a:t>
            </a:r>
            <a:r>
              <a:rPr sz="1500" spc="-30" dirty="0">
                <a:latin typeface="Times New Roman"/>
                <a:cs typeface="Times New Roman"/>
              </a:rPr>
              <a:t> </a:t>
            </a:r>
            <a:r>
              <a:rPr sz="1500" dirty="0">
                <a:latin typeface="Times New Roman"/>
                <a:cs typeface="Times New Roman"/>
              </a:rPr>
              <a:t>heater,</a:t>
            </a:r>
            <a:r>
              <a:rPr sz="1500" spc="-20" dirty="0">
                <a:latin typeface="Times New Roman"/>
                <a:cs typeface="Times New Roman"/>
              </a:rPr>
              <a:t> </a:t>
            </a:r>
            <a:r>
              <a:rPr sz="1500" dirty="0">
                <a:latin typeface="Times New Roman"/>
                <a:cs typeface="Times New Roman"/>
              </a:rPr>
              <a:t>cooler</a:t>
            </a:r>
            <a:r>
              <a:rPr sz="1500" spc="-25" dirty="0">
                <a:latin typeface="Times New Roman"/>
                <a:cs typeface="Times New Roman"/>
              </a:rPr>
              <a:t> </a:t>
            </a:r>
            <a:r>
              <a:rPr sz="1500" dirty="0">
                <a:latin typeface="Times New Roman"/>
                <a:cs typeface="Times New Roman"/>
              </a:rPr>
              <a:t>and</a:t>
            </a:r>
            <a:r>
              <a:rPr sz="1500" spc="-20" dirty="0">
                <a:latin typeface="Times New Roman"/>
                <a:cs typeface="Times New Roman"/>
              </a:rPr>
              <a:t> </a:t>
            </a:r>
            <a:r>
              <a:rPr sz="1500" dirty="0">
                <a:latin typeface="Times New Roman"/>
                <a:cs typeface="Times New Roman"/>
              </a:rPr>
              <a:t>inlet</a:t>
            </a:r>
            <a:r>
              <a:rPr sz="1500" spc="-25" dirty="0">
                <a:latin typeface="Times New Roman"/>
                <a:cs typeface="Times New Roman"/>
              </a:rPr>
              <a:t> </a:t>
            </a:r>
            <a:r>
              <a:rPr sz="1500" spc="-10" dirty="0">
                <a:latin typeface="Times New Roman"/>
                <a:cs typeface="Times New Roman"/>
              </a:rPr>
              <a:t>valve, </a:t>
            </a:r>
            <a:r>
              <a:rPr sz="1500" dirty="0">
                <a:latin typeface="Times New Roman"/>
                <a:cs typeface="Times New Roman"/>
              </a:rPr>
              <a:t>outlet</a:t>
            </a:r>
            <a:r>
              <a:rPr sz="1500" spc="-30" dirty="0">
                <a:latin typeface="Times New Roman"/>
                <a:cs typeface="Times New Roman"/>
              </a:rPr>
              <a:t> </a:t>
            </a:r>
            <a:r>
              <a:rPr sz="1500" spc="-10" dirty="0">
                <a:latin typeface="Times New Roman"/>
                <a:cs typeface="Times New Roman"/>
              </a:rPr>
              <a:t>valve.</a:t>
            </a:r>
            <a:endParaRPr sz="1500" dirty="0">
              <a:latin typeface="Times New Roman"/>
              <a:cs typeface="Times New Roman"/>
            </a:endParaRPr>
          </a:p>
          <a:p>
            <a:pPr>
              <a:lnSpc>
                <a:spcPct val="100000"/>
              </a:lnSpc>
              <a:spcBef>
                <a:spcPts val="75"/>
              </a:spcBef>
              <a:buFont typeface="Microsoft Sans Serif"/>
              <a:buChar char="●"/>
            </a:pPr>
            <a:endParaRPr sz="1500" dirty="0">
              <a:latin typeface="Times New Roman"/>
              <a:cs typeface="Times New Roman"/>
            </a:endParaRPr>
          </a:p>
          <a:p>
            <a:pPr marL="356235" marR="110489" indent="-344170">
              <a:lnSpc>
                <a:spcPct val="100000"/>
              </a:lnSpc>
              <a:buFont typeface="Microsoft Sans Serif"/>
              <a:buChar char="●"/>
              <a:tabLst>
                <a:tab pos="356235" algn="l"/>
              </a:tabLst>
            </a:pPr>
            <a:r>
              <a:rPr sz="1500" dirty="0">
                <a:latin typeface="Times New Roman"/>
                <a:cs typeface="Times New Roman"/>
              </a:rPr>
              <a:t>Gauge</a:t>
            </a:r>
            <a:r>
              <a:rPr sz="1500" spc="-20" dirty="0">
                <a:latin typeface="Times New Roman"/>
                <a:cs typeface="Times New Roman"/>
              </a:rPr>
              <a:t> </a:t>
            </a:r>
            <a:r>
              <a:rPr sz="1500" dirty="0">
                <a:latin typeface="Times New Roman"/>
                <a:cs typeface="Times New Roman"/>
              </a:rPr>
              <a:t>widgets</a:t>
            </a:r>
            <a:r>
              <a:rPr sz="1500" spc="-15" dirty="0">
                <a:latin typeface="Times New Roman"/>
                <a:cs typeface="Times New Roman"/>
              </a:rPr>
              <a:t> </a:t>
            </a:r>
            <a:r>
              <a:rPr sz="1500" dirty="0">
                <a:latin typeface="Times New Roman"/>
                <a:cs typeface="Times New Roman"/>
              </a:rPr>
              <a:t>to</a:t>
            </a:r>
            <a:r>
              <a:rPr sz="1500" spc="-15" dirty="0">
                <a:latin typeface="Times New Roman"/>
                <a:cs typeface="Times New Roman"/>
              </a:rPr>
              <a:t> </a:t>
            </a:r>
            <a:r>
              <a:rPr sz="1500" dirty="0">
                <a:latin typeface="Times New Roman"/>
                <a:cs typeface="Times New Roman"/>
              </a:rPr>
              <a:t>display</a:t>
            </a:r>
            <a:r>
              <a:rPr sz="1500" spc="-10" dirty="0">
                <a:latin typeface="Times New Roman"/>
                <a:cs typeface="Times New Roman"/>
              </a:rPr>
              <a:t> </a:t>
            </a:r>
            <a:r>
              <a:rPr sz="1500" dirty="0">
                <a:latin typeface="Times New Roman"/>
                <a:cs typeface="Times New Roman"/>
              </a:rPr>
              <a:t>the</a:t>
            </a:r>
            <a:r>
              <a:rPr sz="1500" spc="-15" dirty="0">
                <a:latin typeface="Times New Roman"/>
                <a:cs typeface="Times New Roman"/>
              </a:rPr>
              <a:t> </a:t>
            </a:r>
            <a:r>
              <a:rPr sz="1500" spc="-10" dirty="0">
                <a:latin typeface="Times New Roman"/>
                <a:cs typeface="Times New Roman"/>
              </a:rPr>
              <a:t>temperature </a:t>
            </a:r>
            <a:r>
              <a:rPr sz="1500" dirty="0">
                <a:latin typeface="Times New Roman"/>
                <a:cs typeface="Times New Roman"/>
              </a:rPr>
              <a:t>and</a:t>
            </a:r>
            <a:r>
              <a:rPr sz="1500" spc="-15" dirty="0">
                <a:latin typeface="Times New Roman"/>
                <a:cs typeface="Times New Roman"/>
              </a:rPr>
              <a:t> </a:t>
            </a:r>
            <a:r>
              <a:rPr sz="1500" dirty="0">
                <a:latin typeface="Times New Roman"/>
                <a:cs typeface="Times New Roman"/>
              </a:rPr>
              <a:t>volume</a:t>
            </a:r>
            <a:r>
              <a:rPr sz="1500" spc="-15" dirty="0">
                <a:latin typeface="Times New Roman"/>
                <a:cs typeface="Times New Roman"/>
              </a:rPr>
              <a:t> </a:t>
            </a:r>
            <a:r>
              <a:rPr sz="1500" dirty="0">
                <a:latin typeface="Times New Roman"/>
                <a:cs typeface="Times New Roman"/>
              </a:rPr>
              <a:t>of</a:t>
            </a:r>
            <a:r>
              <a:rPr sz="1500" spc="-15" dirty="0">
                <a:latin typeface="Times New Roman"/>
                <a:cs typeface="Times New Roman"/>
              </a:rPr>
              <a:t> </a:t>
            </a:r>
            <a:r>
              <a:rPr sz="1500" dirty="0">
                <a:latin typeface="Times New Roman"/>
                <a:cs typeface="Times New Roman"/>
              </a:rPr>
              <a:t>the</a:t>
            </a:r>
            <a:r>
              <a:rPr sz="1500" spc="-15" dirty="0">
                <a:latin typeface="Times New Roman"/>
                <a:cs typeface="Times New Roman"/>
              </a:rPr>
              <a:t> </a:t>
            </a:r>
            <a:r>
              <a:rPr sz="1500" spc="-10" dirty="0">
                <a:latin typeface="Times New Roman"/>
                <a:cs typeface="Times New Roman"/>
              </a:rPr>
              <a:t>water.</a:t>
            </a:r>
            <a:endParaRPr sz="15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865" y="2347374"/>
            <a:ext cx="1663700" cy="406400"/>
          </a:xfrm>
          <a:prstGeom prst="rect">
            <a:avLst/>
          </a:prstGeom>
        </p:spPr>
        <p:txBody>
          <a:bodyPr vert="horz" wrap="square" lIns="0" tIns="12700" rIns="0" bIns="0" rtlCol="0">
            <a:spAutoFit/>
          </a:bodyPr>
          <a:lstStyle/>
          <a:p>
            <a:pPr marL="12700">
              <a:lnSpc>
                <a:spcPct val="100000"/>
              </a:lnSpc>
              <a:spcBef>
                <a:spcPts val="100"/>
              </a:spcBef>
            </a:pPr>
            <a:r>
              <a:rPr sz="2500" dirty="0">
                <a:solidFill>
                  <a:srgbClr val="000000"/>
                </a:solidFill>
                <a:latin typeface="Comic Sans MS"/>
                <a:cs typeface="Comic Sans MS"/>
              </a:rPr>
              <a:t>Thank</a:t>
            </a:r>
            <a:r>
              <a:rPr sz="2500" spc="-100" dirty="0">
                <a:solidFill>
                  <a:srgbClr val="000000"/>
                </a:solidFill>
                <a:latin typeface="Comic Sans MS"/>
                <a:cs typeface="Comic Sans MS"/>
              </a:rPr>
              <a:t> </a:t>
            </a:r>
            <a:r>
              <a:rPr sz="2500" spc="-20" dirty="0">
                <a:solidFill>
                  <a:srgbClr val="000000"/>
                </a:solidFill>
                <a:latin typeface="Comic Sans MS"/>
                <a:cs typeface="Comic Sans MS"/>
              </a:rPr>
              <a:t>you!</a:t>
            </a:r>
            <a:endParaRPr sz="2500">
              <a:latin typeface="Comic Sans MS"/>
              <a:cs typeface="Comic Sans MS"/>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t>26</a:t>
            </a:fld>
            <a:endParaRPr spc="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46215" rIns="0" bIns="0" rtlCol="0">
            <a:spAutoFit/>
          </a:bodyPr>
          <a:lstStyle/>
          <a:p>
            <a:pPr marL="72390">
              <a:lnSpc>
                <a:spcPct val="100000"/>
              </a:lnSpc>
              <a:spcBef>
                <a:spcPts val="100"/>
              </a:spcBef>
            </a:pPr>
            <a:r>
              <a:rPr dirty="0"/>
              <a:t>About</a:t>
            </a:r>
            <a:r>
              <a:rPr spc="-30" dirty="0"/>
              <a:t> </a:t>
            </a:r>
            <a:r>
              <a:rPr dirty="0"/>
              <a:t>the</a:t>
            </a:r>
            <a:r>
              <a:rPr spc="-25" dirty="0"/>
              <a:t> </a:t>
            </a:r>
            <a:r>
              <a:rPr spc="-10" dirty="0"/>
              <a:t>Internship:</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3</a:t>
            </a:fld>
            <a:endParaRPr spc="40" dirty="0">
              <a:solidFill>
                <a:srgbClr val="FFFAF0"/>
              </a:solidFill>
            </a:endParaRPr>
          </a:p>
        </p:txBody>
      </p:sp>
      <p:sp>
        <p:nvSpPr>
          <p:cNvPr id="4" name="object 4"/>
          <p:cNvSpPr txBox="1"/>
          <p:nvPr/>
        </p:nvSpPr>
        <p:spPr>
          <a:xfrm>
            <a:off x="390049" y="1425557"/>
            <a:ext cx="5798185" cy="2924810"/>
          </a:xfrm>
          <a:prstGeom prst="rect">
            <a:avLst/>
          </a:prstGeom>
        </p:spPr>
        <p:txBody>
          <a:bodyPr vert="horz" wrap="square" lIns="0" tIns="12700" rIns="0" bIns="0" rtlCol="0">
            <a:spAutoFit/>
          </a:bodyPr>
          <a:lstStyle/>
          <a:p>
            <a:pPr marL="424815" indent="-412115">
              <a:lnSpc>
                <a:spcPts val="2865"/>
              </a:lnSpc>
              <a:spcBef>
                <a:spcPts val="100"/>
              </a:spcBef>
              <a:buFont typeface="Microsoft Sans Serif"/>
              <a:buChar char="●"/>
              <a:tabLst>
                <a:tab pos="424815" algn="l"/>
              </a:tabLst>
            </a:pPr>
            <a:r>
              <a:rPr sz="2400" dirty="0">
                <a:solidFill>
                  <a:srgbClr val="FFFFFF"/>
                </a:solidFill>
                <a:latin typeface="Times New Roman"/>
                <a:cs typeface="Times New Roman"/>
              </a:rPr>
              <a:t>Emertxe</a:t>
            </a:r>
            <a:r>
              <a:rPr sz="2400" spc="-40" dirty="0">
                <a:solidFill>
                  <a:srgbClr val="FFFFFF"/>
                </a:solidFill>
                <a:latin typeface="Times New Roman"/>
                <a:cs typeface="Times New Roman"/>
              </a:rPr>
              <a:t> </a:t>
            </a:r>
            <a:r>
              <a:rPr sz="2400" dirty="0">
                <a:solidFill>
                  <a:srgbClr val="FFFFFF"/>
                </a:solidFill>
                <a:latin typeface="Times New Roman"/>
                <a:cs typeface="Times New Roman"/>
              </a:rPr>
              <a:t>information</a:t>
            </a:r>
            <a:r>
              <a:rPr sz="2400" spc="-25" dirty="0">
                <a:solidFill>
                  <a:srgbClr val="FFFFFF"/>
                </a:solidFill>
                <a:latin typeface="Times New Roman"/>
                <a:cs typeface="Times New Roman"/>
              </a:rPr>
              <a:t> </a:t>
            </a:r>
            <a:r>
              <a:rPr sz="2400" spc="-10" dirty="0">
                <a:solidFill>
                  <a:srgbClr val="FFFFFF"/>
                </a:solidFill>
                <a:latin typeface="Times New Roman"/>
                <a:cs typeface="Times New Roman"/>
              </a:rPr>
              <a:t>technology,</a:t>
            </a:r>
            <a:r>
              <a:rPr sz="2400" spc="-25" dirty="0">
                <a:solidFill>
                  <a:srgbClr val="FFFFFF"/>
                </a:solidFill>
                <a:latin typeface="Times New Roman"/>
                <a:cs typeface="Times New Roman"/>
              </a:rPr>
              <a:t> </a:t>
            </a:r>
            <a:r>
              <a:rPr sz="2400" spc="-10" dirty="0">
                <a:solidFill>
                  <a:srgbClr val="FFFFFF"/>
                </a:solidFill>
                <a:latin typeface="Times New Roman"/>
                <a:cs typeface="Times New Roman"/>
              </a:rPr>
              <a:t>Bangalore</a:t>
            </a:r>
            <a:endParaRPr sz="2400">
              <a:latin typeface="Times New Roman"/>
              <a:cs typeface="Times New Roman"/>
            </a:endParaRPr>
          </a:p>
          <a:p>
            <a:pPr marL="424815" indent="-412115">
              <a:lnSpc>
                <a:spcPts val="2850"/>
              </a:lnSpc>
              <a:buFont typeface="Microsoft Sans Serif"/>
              <a:buChar char="●"/>
              <a:tabLst>
                <a:tab pos="424815" algn="l"/>
              </a:tabLst>
            </a:pPr>
            <a:r>
              <a:rPr sz="2400" dirty="0">
                <a:solidFill>
                  <a:srgbClr val="FFFFFF"/>
                </a:solidFill>
                <a:latin typeface="Times New Roman"/>
                <a:cs typeface="Times New Roman"/>
              </a:rPr>
              <a:t>Duration 4 </a:t>
            </a:r>
            <a:r>
              <a:rPr sz="2400" spc="-10" dirty="0">
                <a:solidFill>
                  <a:srgbClr val="FFFFFF"/>
                </a:solidFill>
                <a:latin typeface="Times New Roman"/>
                <a:cs typeface="Times New Roman"/>
              </a:rPr>
              <a:t>weeks</a:t>
            </a:r>
            <a:endParaRPr sz="2400">
              <a:latin typeface="Times New Roman"/>
              <a:cs typeface="Times New Roman"/>
            </a:endParaRPr>
          </a:p>
          <a:p>
            <a:pPr marL="424815" indent="-412115">
              <a:lnSpc>
                <a:spcPts val="2850"/>
              </a:lnSpc>
              <a:buFont typeface="Microsoft Sans Serif"/>
              <a:buChar char="●"/>
              <a:tabLst>
                <a:tab pos="424815" algn="l"/>
              </a:tabLst>
            </a:pPr>
            <a:r>
              <a:rPr sz="2400" dirty="0">
                <a:solidFill>
                  <a:srgbClr val="FFFFFF"/>
                </a:solidFill>
                <a:latin typeface="Times New Roman"/>
                <a:cs typeface="Times New Roman"/>
              </a:rPr>
              <a:t>Organized,</a:t>
            </a:r>
            <a:r>
              <a:rPr sz="2400" spc="-25" dirty="0">
                <a:solidFill>
                  <a:srgbClr val="FFFFFF"/>
                </a:solidFill>
                <a:latin typeface="Times New Roman"/>
                <a:cs typeface="Times New Roman"/>
              </a:rPr>
              <a:t> </a:t>
            </a:r>
            <a:r>
              <a:rPr sz="2400" dirty="0">
                <a:solidFill>
                  <a:srgbClr val="FFFFFF"/>
                </a:solidFill>
                <a:latin typeface="Times New Roman"/>
                <a:cs typeface="Times New Roman"/>
              </a:rPr>
              <a:t>Structured,</a:t>
            </a:r>
            <a:r>
              <a:rPr sz="2400" spc="-25" dirty="0">
                <a:solidFill>
                  <a:srgbClr val="FFFFFF"/>
                </a:solidFill>
                <a:latin typeface="Times New Roman"/>
                <a:cs typeface="Times New Roman"/>
              </a:rPr>
              <a:t> </a:t>
            </a:r>
            <a:r>
              <a:rPr sz="2400" dirty="0">
                <a:solidFill>
                  <a:srgbClr val="FFFFFF"/>
                </a:solidFill>
                <a:latin typeface="Times New Roman"/>
                <a:cs typeface="Times New Roman"/>
              </a:rPr>
              <a:t>and</a:t>
            </a:r>
            <a:r>
              <a:rPr sz="2400" spc="-25" dirty="0">
                <a:solidFill>
                  <a:srgbClr val="FFFFFF"/>
                </a:solidFill>
                <a:latin typeface="Times New Roman"/>
                <a:cs typeface="Times New Roman"/>
              </a:rPr>
              <a:t> </a:t>
            </a:r>
            <a:r>
              <a:rPr sz="2400" spc="-10" dirty="0">
                <a:solidFill>
                  <a:srgbClr val="FFFFFF"/>
                </a:solidFill>
                <a:latin typeface="Times New Roman"/>
                <a:cs typeface="Times New Roman"/>
              </a:rPr>
              <a:t>Standard</a:t>
            </a:r>
            <a:endParaRPr sz="2400">
              <a:latin typeface="Times New Roman"/>
              <a:cs typeface="Times New Roman"/>
            </a:endParaRPr>
          </a:p>
          <a:p>
            <a:pPr marL="424815" indent="-412115">
              <a:lnSpc>
                <a:spcPts val="2850"/>
              </a:lnSpc>
              <a:buFont typeface="Microsoft Sans Serif"/>
              <a:buChar char="●"/>
              <a:tabLst>
                <a:tab pos="424815" algn="l"/>
              </a:tabLst>
            </a:pPr>
            <a:r>
              <a:rPr sz="2400" dirty="0">
                <a:solidFill>
                  <a:srgbClr val="FFFFFF"/>
                </a:solidFill>
                <a:latin typeface="Times New Roman"/>
                <a:cs typeface="Times New Roman"/>
              </a:rPr>
              <a:t>Learning with </a:t>
            </a:r>
            <a:r>
              <a:rPr sz="2400" spc="-10" dirty="0">
                <a:solidFill>
                  <a:srgbClr val="FFFFFF"/>
                </a:solidFill>
                <a:latin typeface="Times New Roman"/>
                <a:cs typeface="Times New Roman"/>
              </a:rPr>
              <a:t>implementation</a:t>
            </a:r>
            <a:endParaRPr sz="2400">
              <a:latin typeface="Times New Roman"/>
              <a:cs typeface="Times New Roman"/>
            </a:endParaRPr>
          </a:p>
          <a:p>
            <a:pPr marL="424815" indent="-412115">
              <a:lnSpc>
                <a:spcPts val="2850"/>
              </a:lnSpc>
              <a:buFont typeface="Microsoft Sans Serif"/>
              <a:buChar char="●"/>
              <a:tabLst>
                <a:tab pos="424815" algn="l"/>
              </a:tabLst>
            </a:pPr>
            <a:r>
              <a:rPr sz="2400" dirty="0">
                <a:solidFill>
                  <a:srgbClr val="FFFFFF"/>
                </a:solidFill>
                <a:latin typeface="Times New Roman"/>
                <a:cs typeface="Times New Roman"/>
              </a:rPr>
              <a:t>Student</a:t>
            </a:r>
            <a:r>
              <a:rPr sz="2400" spc="-45" dirty="0">
                <a:solidFill>
                  <a:srgbClr val="FFFFFF"/>
                </a:solidFill>
                <a:latin typeface="Times New Roman"/>
                <a:cs typeface="Times New Roman"/>
              </a:rPr>
              <a:t> </a:t>
            </a:r>
            <a:r>
              <a:rPr sz="2400" dirty="0">
                <a:solidFill>
                  <a:srgbClr val="FFFFFF"/>
                </a:solidFill>
                <a:latin typeface="Times New Roman"/>
                <a:cs typeface="Times New Roman"/>
              </a:rPr>
              <a:t>Support</a:t>
            </a:r>
            <a:r>
              <a:rPr sz="2400" spc="-35" dirty="0">
                <a:solidFill>
                  <a:srgbClr val="FFFFFF"/>
                </a:solidFill>
                <a:latin typeface="Times New Roman"/>
                <a:cs typeface="Times New Roman"/>
              </a:rPr>
              <a:t> </a:t>
            </a:r>
            <a:r>
              <a:rPr sz="2400" dirty="0">
                <a:solidFill>
                  <a:srgbClr val="FFFFFF"/>
                </a:solidFill>
                <a:latin typeface="Times New Roman"/>
                <a:cs typeface="Times New Roman"/>
              </a:rPr>
              <a:t>(Moodle</a:t>
            </a:r>
            <a:r>
              <a:rPr sz="2400" spc="-35" dirty="0">
                <a:solidFill>
                  <a:srgbClr val="FFFFFF"/>
                </a:solidFill>
                <a:latin typeface="Times New Roman"/>
                <a:cs typeface="Times New Roman"/>
              </a:rPr>
              <a:t> </a:t>
            </a:r>
            <a:r>
              <a:rPr sz="2400" spc="-20" dirty="0">
                <a:solidFill>
                  <a:srgbClr val="FFFFFF"/>
                </a:solidFill>
                <a:latin typeface="Times New Roman"/>
                <a:cs typeface="Times New Roman"/>
              </a:rPr>
              <a:t>LMS)</a:t>
            </a:r>
            <a:endParaRPr sz="2400">
              <a:latin typeface="Times New Roman"/>
              <a:cs typeface="Times New Roman"/>
            </a:endParaRPr>
          </a:p>
          <a:p>
            <a:pPr marL="251460" indent="-238760">
              <a:lnSpc>
                <a:spcPts val="2850"/>
              </a:lnSpc>
              <a:buFont typeface="Microsoft Sans Serif"/>
              <a:buChar char="●"/>
              <a:tabLst>
                <a:tab pos="251460" algn="l"/>
              </a:tabLst>
            </a:pPr>
            <a:r>
              <a:rPr sz="2400" u="heavy" spc="60" dirty="0">
                <a:solidFill>
                  <a:srgbClr val="FFFFFF"/>
                </a:solidFill>
                <a:uFill>
                  <a:solidFill>
                    <a:srgbClr val="26A69A"/>
                  </a:solidFill>
                </a:uFill>
                <a:latin typeface="Times New Roman"/>
                <a:cs typeface="Times New Roman"/>
              </a:rPr>
              <a:t>  </a:t>
            </a:r>
            <a:r>
              <a:rPr sz="2400" u="heavy" dirty="0">
                <a:solidFill>
                  <a:srgbClr val="FFFFFF"/>
                </a:solidFill>
                <a:uFill>
                  <a:solidFill>
                    <a:srgbClr val="26A69A"/>
                  </a:solidFill>
                </a:uFill>
                <a:latin typeface="Times New Roman"/>
                <a:cs typeface="Times New Roman"/>
              </a:rPr>
              <a:t>F</a:t>
            </a:r>
            <a:r>
              <a:rPr sz="2400" dirty="0">
                <a:solidFill>
                  <a:srgbClr val="FFFFFF"/>
                </a:solidFill>
                <a:latin typeface="Times New Roman"/>
                <a:cs typeface="Times New Roman"/>
              </a:rPr>
              <a:t>ree</a:t>
            </a:r>
            <a:r>
              <a:rPr sz="2400" spc="-15" dirty="0">
                <a:solidFill>
                  <a:srgbClr val="FFFFFF"/>
                </a:solidFill>
                <a:latin typeface="Times New Roman"/>
                <a:cs typeface="Times New Roman"/>
              </a:rPr>
              <a:t> </a:t>
            </a:r>
            <a:r>
              <a:rPr sz="2400" dirty="0">
                <a:solidFill>
                  <a:srgbClr val="FFFFFF"/>
                </a:solidFill>
                <a:latin typeface="Times New Roman"/>
                <a:cs typeface="Times New Roman"/>
              </a:rPr>
              <a:t>Resources</a:t>
            </a:r>
            <a:r>
              <a:rPr sz="2400" spc="-20" dirty="0">
                <a:solidFill>
                  <a:srgbClr val="FFFFFF"/>
                </a:solidFill>
                <a:latin typeface="Times New Roman"/>
                <a:cs typeface="Times New Roman"/>
              </a:rPr>
              <a:t> </a:t>
            </a:r>
            <a:r>
              <a:rPr sz="2400" dirty="0">
                <a:solidFill>
                  <a:srgbClr val="FFFFFF"/>
                </a:solidFill>
                <a:latin typeface="Times New Roman"/>
                <a:cs typeface="Times New Roman"/>
              </a:rPr>
              <a:t>and</a:t>
            </a:r>
            <a:r>
              <a:rPr sz="2400" spc="-55" dirty="0">
                <a:solidFill>
                  <a:srgbClr val="FFFFFF"/>
                </a:solidFill>
                <a:latin typeface="Times New Roman"/>
                <a:cs typeface="Times New Roman"/>
              </a:rPr>
              <a:t> </a:t>
            </a:r>
            <a:r>
              <a:rPr sz="2400" spc="-10" dirty="0">
                <a:solidFill>
                  <a:srgbClr val="FFFFFF"/>
                </a:solidFill>
                <a:latin typeface="Times New Roman"/>
                <a:cs typeface="Times New Roman"/>
              </a:rPr>
              <a:t>Tools</a:t>
            </a:r>
            <a:endParaRPr sz="2400">
              <a:latin typeface="Times New Roman"/>
              <a:cs typeface="Times New Roman"/>
            </a:endParaRPr>
          </a:p>
          <a:p>
            <a:pPr marL="424815" indent="-412115">
              <a:lnSpc>
                <a:spcPts val="2850"/>
              </a:lnSpc>
              <a:buFont typeface="Microsoft Sans Serif"/>
              <a:buChar char="●"/>
              <a:tabLst>
                <a:tab pos="424815" algn="l"/>
              </a:tabLst>
            </a:pPr>
            <a:r>
              <a:rPr sz="2400" dirty="0">
                <a:solidFill>
                  <a:srgbClr val="FFFFFF"/>
                </a:solidFill>
                <a:latin typeface="Times New Roman"/>
                <a:cs typeface="Times New Roman"/>
              </a:rPr>
              <a:t>Project</a:t>
            </a:r>
            <a:r>
              <a:rPr sz="2400" spc="-20" dirty="0">
                <a:solidFill>
                  <a:srgbClr val="FFFFFF"/>
                </a:solidFill>
                <a:latin typeface="Times New Roman"/>
                <a:cs typeface="Times New Roman"/>
              </a:rPr>
              <a:t> </a:t>
            </a:r>
            <a:r>
              <a:rPr sz="2400" dirty="0">
                <a:solidFill>
                  <a:srgbClr val="FFFFFF"/>
                </a:solidFill>
                <a:latin typeface="Times New Roman"/>
                <a:cs typeface="Times New Roman"/>
              </a:rPr>
              <a:t>based</a:t>
            </a:r>
            <a:r>
              <a:rPr sz="2400" spc="-15" dirty="0">
                <a:solidFill>
                  <a:srgbClr val="FFFFFF"/>
                </a:solidFill>
                <a:latin typeface="Times New Roman"/>
                <a:cs typeface="Times New Roman"/>
              </a:rPr>
              <a:t> </a:t>
            </a:r>
            <a:r>
              <a:rPr sz="2400" spc="-10" dirty="0">
                <a:solidFill>
                  <a:srgbClr val="FFFFFF"/>
                </a:solidFill>
                <a:latin typeface="Times New Roman"/>
                <a:cs typeface="Times New Roman"/>
              </a:rPr>
              <a:t>learning</a:t>
            </a:r>
            <a:endParaRPr sz="2400">
              <a:latin typeface="Times New Roman"/>
              <a:cs typeface="Times New Roman"/>
            </a:endParaRPr>
          </a:p>
          <a:p>
            <a:pPr marL="424815" indent="-412115">
              <a:lnSpc>
                <a:spcPts val="2865"/>
              </a:lnSpc>
              <a:buFont typeface="Microsoft Sans Serif"/>
              <a:buChar char="●"/>
              <a:tabLst>
                <a:tab pos="424815" algn="l"/>
              </a:tabLst>
            </a:pPr>
            <a:r>
              <a:rPr sz="2400" spc="-10" dirty="0">
                <a:solidFill>
                  <a:srgbClr val="FFFFFF"/>
                </a:solidFill>
                <a:latin typeface="Times New Roman"/>
                <a:cs typeface="Times New Roman"/>
              </a:rPr>
              <a:t>Weekly</a:t>
            </a:r>
            <a:r>
              <a:rPr sz="2400" spc="-55" dirty="0">
                <a:solidFill>
                  <a:srgbClr val="FFFFFF"/>
                </a:solidFill>
                <a:latin typeface="Times New Roman"/>
                <a:cs typeface="Times New Roman"/>
              </a:rPr>
              <a:t> </a:t>
            </a:r>
            <a:r>
              <a:rPr sz="2400" dirty="0">
                <a:solidFill>
                  <a:srgbClr val="FFFFFF"/>
                </a:solidFill>
                <a:latin typeface="Times New Roman"/>
                <a:cs typeface="Times New Roman"/>
              </a:rPr>
              <a:t>Evaluation</a:t>
            </a:r>
            <a:r>
              <a:rPr sz="2400" spc="-50" dirty="0">
                <a:solidFill>
                  <a:srgbClr val="FFFFFF"/>
                </a:solidFill>
                <a:latin typeface="Times New Roman"/>
                <a:cs typeface="Times New Roman"/>
              </a:rPr>
              <a:t> </a:t>
            </a:r>
            <a:r>
              <a:rPr sz="2400" dirty="0">
                <a:solidFill>
                  <a:srgbClr val="FFFFFF"/>
                </a:solidFill>
                <a:latin typeface="Times New Roman"/>
                <a:cs typeface="Times New Roman"/>
              </a:rPr>
              <a:t>of</a:t>
            </a:r>
            <a:r>
              <a:rPr sz="2400" spc="-50" dirty="0">
                <a:solidFill>
                  <a:srgbClr val="FFFFFF"/>
                </a:solidFill>
                <a:latin typeface="Times New Roman"/>
                <a:cs typeface="Times New Roman"/>
              </a:rPr>
              <a:t> </a:t>
            </a:r>
            <a:r>
              <a:rPr sz="2400" spc="-10" dirty="0">
                <a:solidFill>
                  <a:srgbClr val="FFFFFF"/>
                </a:solidFill>
                <a:latin typeface="Times New Roman"/>
                <a:cs typeface="Times New Roman"/>
              </a:rPr>
              <a:t>student</a:t>
            </a:r>
            <a:endParaRPr sz="2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32385"/>
            <a:ext cx="2996565" cy="558800"/>
          </a:xfrm>
          <a:prstGeom prst="rect">
            <a:avLst/>
          </a:prstGeom>
        </p:spPr>
        <p:txBody>
          <a:bodyPr vert="horz" wrap="square" lIns="0" tIns="12700" rIns="0" bIns="0" rtlCol="0">
            <a:spAutoFit/>
          </a:bodyPr>
          <a:lstStyle/>
          <a:p>
            <a:pPr marL="12700">
              <a:lnSpc>
                <a:spcPct val="100000"/>
              </a:lnSpc>
              <a:spcBef>
                <a:spcPts val="100"/>
              </a:spcBef>
            </a:pPr>
            <a:r>
              <a:rPr sz="3500" spc="-45" dirty="0">
                <a:solidFill>
                  <a:srgbClr val="26A69A"/>
                </a:solidFill>
              </a:rPr>
              <a:t>Topics</a:t>
            </a:r>
            <a:r>
              <a:rPr sz="3500" spc="-85" dirty="0">
                <a:solidFill>
                  <a:srgbClr val="26A69A"/>
                </a:solidFill>
              </a:rPr>
              <a:t> </a:t>
            </a:r>
            <a:r>
              <a:rPr sz="3500" dirty="0">
                <a:solidFill>
                  <a:srgbClr val="26A69A"/>
                </a:solidFill>
              </a:rPr>
              <a:t>to</a:t>
            </a:r>
            <a:r>
              <a:rPr sz="3500" spc="-80" dirty="0">
                <a:solidFill>
                  <a:srgbClr val="26A69A"/>
                </a:solidFill>
              </a:rPr>
              <a:t> </a:t>
            </a:r>
            <a:r>
              <a:rPr sz="3500" spc="-10" dirty="0">
                <a:solidFill>
                  <a:srgbClr val="26A69A"/>
                </a:solidFill>
              </a:rPr>
              <a:t>Learn</a:t>
            </a:r>
            <a:endParaRPr sz="3500" dirty="0"/>
          </a:p>
        </p:txBody>
      </p:sp>
      <p:sp>
        <p:nvSpPr>
          <p:cNvPr id="4" name="object 4"/>
          <p:cNvSpPr txBox="1">
            <a:spLocks noGrp="1"/>
          </p:cNvSpPr>
          <p:nvPr>
            <p:ph sz="half" idx="2"/>
          </p:nvPr>
        </p:nvSpPr>
        <p:spPr>
          <a:prstGeom prst="rect">
            <a:avLst/>
          </a:prstGeom>
        </p:spPr>
        <p:txBody>
          <a:bodyPr vert="horz" wrap="square" lIns="0" tIns="12700" rIns="0" bIns="0" rtlCol="0">
            <a:spAutoFit/>
          </a:bodyPr>
          <a:lstStyle/>
          <a:p>
            <a:pPr marL="851535">
              <a:lnSpc>
                <a:spcPct val="100000"/>
              </a:lnSpc>
              <a:spcBef>
                <a:spcPts val="100"/>
              </a:spcBef>
            </a:pPr>
            <a:r>
              <a:rPr dirty="0"/>
              <a:t>Project</a:t>
            </a:r>
            <a:r>
              <a:rPr spc="-70" dirty="0"/>
              <a:t> </a:t>
            </a:r>
            <a:r>
              <a:rPr spc="-20" dirty="0"/>
              <a:t>Part</a:t>
            </a:r>
          </a:p>
          <a:p>
            <a:pPr marL="394335" indent="-381635">
              <a:lnSpc>
                <a:spcPct val="100000"/>
              </a:lnSpc>
              <a:spcBef>
                <a:spcPts val="1950"/>
              </a:spcBef>
              <a:buFont typeface="Microsoft Sans Serif"/>
              <a:buChar char="●"/>
              <a:tabLst>
                <a:tab pos="394335" algn="l"/>
              </a:tabLst>
            </a:pPr>
            <a:r>
              <a:rPr b="0" spc="-10" dirty="0">
                <a:latin typeface="Times New Roman"/>
                <a:cs typeface="Times New Roman"/>
              </a:rPr>
              <a:t>Peripherals</a:t>
            </a:r>
          </a:p>
          <a:p>
            <a:pPr marL="394335" indent="-381635">
              <a:lnSpc>
                <a:spcPct val="100000"/>
              </a:lnSpc>
              <a:spcBef>
                <a:spcPts val="1200"/>
              </a:spcBef>
              <a:buFont typeface="Microsoft Sans Serif"/>
              <a:buChar char="●"/>
              <a:tabLst>
                <a:tab pos="394335" algn="l"/>
              </a:tabLst>
            </a:pPr>
            <a:r>
              <a:rPr b="0" dirty="0">
                <a:latin typeface="Times New Roman"/>
                <a:cs typeface="Times New Roman"/>
              </a:rPr>
              <a:t>Arduino </a:t>
            </a:r>
            <a:r>
              <a:rPr b="0" spc="-10" dirty="0">
                <a:latin typeface="Times New Roman"/>
                <a:cs typeface="Times New Roman"/>
              </a:rPr>
              <a:t>programming</a:t>
            </a:r>
          </a:p>
          <a:p>
            <a:pPr marL="394335" indent="-381635">
              <a:lnSpc>
                <a:spcPct val="100000"/>
              </a:lnSpc>
              <a:spcBef>
                <a:spcPts val="1200"/>
              </a:spcBef>
              <a:buFont typeface="Microsoft Sans Serif"/>
              <a:buChar char="●"/>
              <a:tabLst>
                <a:tab pos="394335" algn="l"/>
              </a:tabLst>
            </a:pPr>
            <a:r>
              <a:rPr b="0" dirty="0">
                <a:latin typeface="Times New Roman"/>
                <a:cs typeface="Times New Roman"/>
              </a:rPr>
              <a:t>Picsimlab </a:t>
            </a:r>
            <a:r>
              <a:rPr b="0" spc="-10" dirty="0">
                <a:latin typeface="Times New Roman"/>
                <a:cs typeface="Times New Roman"/>
              </a:rPr>
              <a:t>Simulation</a:t>
            </a:r>
          </a:p>
          <a:p>
            <a:pPr marL="394335" indent="-381635">
              <a:lnSpc>
                <a:spcPct val="100000"/>
              </a:lnSpc>
              <a:spcBef>
                <a:spcPts val="1200"/>
              </a:spcBef>
              <a:buFont typeface="Microsoft Sans Serif"/>
              <a:buChar char="●"/>
              <a:tabLst>
                <a:tab pos="394335" algn="l"/>
              </a:tabLst>
            </a:pPr>
            <a:r>
              <a:rPr b="0" dirty="0">
                <a:latin typeface="Times New Roman"/>
                <a:cs typeface="Times New Roman"/>
              </a:rPr>
              <a:t>Blynk</a:t>
            </a:r>
            <a:r>
              <a:rPr b="0" spc="10" dirty="0">
                <a:latin typeface="Times New Roman"/>
                <a:cs typeface="Times New Roman"/>
              </a:rPr>
              <a:t> </a:t>
            </a:r>
            <a:r>
              <a:rPr b="0" spc="-10" dirty="0">
                <a:latin typeface="Times New Roman"/>
                <a:cs typeface="Times New Roman"/>
              </a:rPr>
              <a:t>IoT</a:t>
            </a:r>
            <a:r>
              <a:rPr b="0" spc="-140" dirty="0">
                <a:latin typeface="Times New Roman"/>
                <a:cs typeface="Times New Roman"/>
              </a:rPr>
              <a:t> </a:t>
            </a:r>
            <a:r>
              <a:rPr b="0" spc="-25" dirty="0">
                <a:latin typeface="Times New Roman"/>
                <a:cs typeface="Times New Roman"/>
              </a:rPr>
              <a:t>App</a:t>
            </a:r>
          </a:p>
          <a:p>
            <a:pPr marL="394335" indent="-381635">
              <a:lnSpc>
                <a:spcPct val="100000"/>
              </a:lnSpc>
              <a:spcBef>
                <a:spcPts val="1200"/>
              </a:spcBef>
              <a:buFont typeface="Microsoft Sans Serif"/>
              <a:buChar char="●"/>
              <a:tabLst>
                <a:tab pos="394335" algn="l"/>
              </a:tabLst>
            </a:pPr>
            <a:r>
              <a:rPr b="0" dirty="0">
                <a:latin typeface="Times New Roman"/>
                <a:cs typeface="Times New Roman"/>
              </a:rPr>
              <a:t>Home</a:t>
            </a:r>
            <a:r>
              <a:rPr b="0" spc="-15" dirty="0">
                <a:latin typeface="Times New Roman"/>
                <a:cs typeface="Times New Roman"/>
              </a:rPr>
              <a:t> </a:t>
            </a:r>
            <a:r>
              <a:rPr b="0" dirty="0">
                <a:latin typeface="Times New Roman"/>
                <a:cs typeface="Times New Roman"/>
              </a:rPr>
              <a:t>automation</a:t>
            </a:r>
            <a:r>
              <a:rPr b="0" spc="-5" dirty="0">
                <a:latin typeface="Times New Roman"/>
                <a:cs typeface="Times New Roman"/>
              </a:rPr>
              <a:t> </a:t>
            </a:r>
            <a:r>
              <a:rPr b="0" spc="-10" dirty="0">
                <a:latin typeface="Times New Roman"/>
                <a:cs typeface="Times New Roman"/>
              </a:rPr>
              <a:t>Project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4</a:t>
            </a:fld>
            <a:endParaRPr spc="40" dirty="0">
              <a:solidFill>
                <a:srgbClr val="FFFAF0"/>
              </a:solidFill>
            </a:endParaRPr>
          </a:p>
        </p:txBody>
      </p:sp>
      <p:sp>
        <p:nvSpPr>
          <p:cNvPr id="3" name="object 3"/>
          <p:cNvSpPr txBox="1"/>
          <p:nvPr/>
        </p:nvSpPr>
        <p:spPr>
          <a:xfrm>
            <a:off x="443792" y="758164"/>
            <a:ext cx="2660015" cy="2768600"/>
          </a:xfrm>
          <a:prstGeom prst="rect">
            <a:avLst/>
          </a:prstGeom>
        </p:spPr>
        <p:txBody>
          <a:bodyPr vert="horz" wrap="square" lIns="0" tIns="165100" rIns="0" bIns="0" rtlCol="0">
            <a:spAutoFit/>
          </a:bodyPr>
          <a:lstStyle/>
          <a:p>
            <a:pPr marL="1101725">
              <a:lnSpc>
                <a:spcPct val="100000"/>
              </a:lnSpc>
              <a:spcBef>
                <a:spcPts val="1300"/>
              </a:spcBef>
            </a:pPr>
            <a:r>
              <a:rPr sz="2000" b="1" dirty="0">
                <a:latin typeface="Times New Roman"/>
                <a:cs typeface="Times New Roman"/>
              </a:rPr>
              <a:t>Learning </a:t>
            </a:r>
            <a:r>
              <a:rPr sz="2000" b="1" spc="-20" dirty="0">
                <a:latin typeface="Times New Roman"/>
                <a:cs typeface="Times New Roman"/>
              </a:rPr>
              <a:t>Part</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latin typeface="Times New Roman"/>
                <a:cs typeface="Times New Roman"/>
              </a:rPr>
              <a:t>C/C++</a:t>
            </a:r>
            <a:r>
              <a:rPr sz="2000" spc="-25" dirty="0">
                <a:latin typeface="Times New Roman"/>
                <a:cs typeface="Times New Roman"/>
              </a:rPr>
              <a:t> </a:t>
            </a:r>
            <a:r>
              <a:rPr sz="2000" spc="-10" dirty="0">
                <a:latin typeface="Times New Roman"/>
                <a:cs typeface="Times New Roman"/>
              </a:rPr>
              <a:t>Programming</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spc="-10" dirty="0">
                <a:latin typeface="Times New Roman"/>
                <a:cs typeface="Times New Roman"/>
              </a:rPr>
              <a:t>OOP’s</a:t>
            </a:r>
            <a:r>
              <a:rPr sz="2000" spc="-110" dirty="0">
                <a:latin typeface="Times New Roman"/>
                <a:cs typeface="Times New Roman"/>
              </a:rPr>
              <a:t> </a:t>
            </a:r>
            <a:r>
              <a:rPr sz="2000" spc="-10" dirty="0">
                <a:latin typeface="Times New Roman"/>
                <a:cs typeface="Times New Roman"/>
              </a:rPr>
              <a:t>Concepts</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latin typeface="Times New Roman"/>
                <a:cs typeface="Times New Roman"/>
              </a:rPr>
              <a:t>IoT</a:t>
            </a:r>
            <a:r>
              <a:rPr sz="2000" spc="-50" dirty="0">
                <a:latin typeface="Times New Roman"/>
                <a:cs typeface="Times New Roman"/>
              </a:rPr>
              <a:t> </a:t>
            </a:r>
            <a:r>
              <a:rPr sz="2000" spc="-10" dirty="0">
                <a:latin typeface="Times New Roman"/>
                <a:cs typeface="Times New Roman"/>
              </a:rPr>
              <a:t>Introduction</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dirty="0">
                <a:latin typeface="Times New Roman"/>
                <a:cs typeface="Times New Roman"/>
              </a:rPr>
              <a:t>Embedded </a:t>
            </a:r>
            <a:r>
              <a:rPr sz="2000" spc="-10" dirty="0">
                <a:latin typeface="Times New Roman"/>
                <a:cs typeface="Times New Roman"/>
              </a:rPr>
              <a:t>System</a:t>
            </a:r>
            <a:endParaRPr sz="2000">
              <a:latin typeface="Times New Roman"/>
              <a:cs typeface="Times New Roman"/>
            </a:endParaRPr>
          </a:p>
          <a:p>
            <a:pPr marL="394335" indent="-381635">
              <a:lnSpc>
                <a:spcPct val="100000"/>
              </a:lnSpc>
              <a:spcBef>
                <a:spcPts val="1200"/>
              </a:spcBef>
              <a:buFont typeface="Microsoft Sans Serif"/>
              <a:buChar char="●"/>
              <a:tabLst>
                <a:tab pos="394335" algn="l"/>
              </a:tabLst>
            </a:pPr>
            <a:r>
              <a:rPr sz="2000" spc="-10" dirty="0">
                <a:latin typeface="Times New Roman"/>
                <a:cs typeface="Times New Roman"/>
              </a:rPr>
              <a:t>Workshop</a:t>
            </a:r>
            <a:endParaRPr sz="2000">
              <a:latin typeface="Times New Roman"/>
              <a:cs typeface="Times New Roman"/>
            </a:endParaRPr>
          </a:p>
        </p:txBody>
      </p:sp>
      <p:sp>
        <p:nvSpPr>
          <p:cNvPr id="7" name="TextBox 6">
            <a:extLst>
              <a:ext uri="{FF2B5EF4-FFF2-40B4-BE49-F238E27FC236}">
                <a16:creationId xmlns:a16="http://schemas.microsoft.com/office/drawing/2014/main" id="{C572FE17-9998-FECD-02B0-E4ED30B9C0AD}"/>
              </a:ext>
            </a:extLst>
          </p:cNvPr>
          <p:cNvSpPr txBox="1"/>
          <p:nvPr/>
        </p:nvSpPr>
        <p:spPr>
          <a:xfrm>
            <a:off x="5029200" y="898560"/>
            <a:ext cx="3352800" cy="2626360"/>
          </a:xfrm>
          <a:prstGeom prst="rect">
            <a:avLst/>
          </a:prstGeom>
          <a:noFill/>
        </p:spPr>
        <p:txBody>
          <a:bodyPr wrap="square">
            <a:spAutoFit/>
          </a:bodyPr>
          <a:lstStyle/>
          <a:p>
            <a:pPr marL="851535">
              <a:lnSpc>
                <a:spcPct val="100000"/>
              </a:lnSpc>
              <a:spcBef>
                <a:spcPts val="100"/>
              </a:spcBef>
            </a:pPr>
            <a:r>
              <a:rPr lang="en-IN" dirty="0">
                <a:solidFill>
                  <a:schemeClr val="bg1"/>
                </a:solidFill>
              </a:rPr>
              <a:t>Project</a:t>
            </a:r>
            <a:r>
              <a:rPr lang="en-IN" spc="-70" dirty="0">
                <a:solidFill>
                  <a:schemeClr val="bg1"/>
                </a:solidFill>
              </a:rPr>
              <a:t> </a:t>
            </a:r>
            <a:r>
              <a:rPr lang="en-IN" spc="-20" dirty="0">
                <a:solidFill>
                  <a:schemeClr val="bg1"/>
                </a:solidFill>
              </a:rPr>
              <a:t>Part</a:t>
            </a:r>
          </a:p>
          <a:p>
            <a:pPr marL="394335" indent="-381635">
              <a:lnSpc>
                <a:spcPct val="100000"/>
              </a:lnSpc>
              <a:spcBef>
                <a:spcPts val="1950"/>
              </a:spcBef>
              <a:buFont typeface="Microsoft Sans Serif"/>
              <a:buChar char="●"/>
              <a:tabLst>
                <a:tab pos="394335" algn="l"/>
              </a:tabLst>
            </a:pPr>
            <a:r>
              <a:rPr lang="en-IN" b="0" spc="-10" dirty="0">
                <a:solidFill>
                  <a:schemeClr val="bg1"/>
                </a:solidFill>
                <a:latin typeface="Times New Roman"/>
                <a:cs typeface="Times New Roman"/>
              </a:rPr>
              <a:t>Peripherals</a:t>
            </a:r>
          </a:p>
          <a:p>
            <a:pPr marL="394335" indent="-381635">
              <a:lnSpc>
                <a:spcPct val="100000"/>
              </a:lnSpc>
              <a:spcBef>
                <a:spcPts val="1200"/>
              </a:spcBef>
              <a:buFont typeface="Microsoft Sans Serif"/>
              <a:buChar char="●"/>
              <a:tabLst>
                <a:tab pos="394335" algn="l"/>
              </a:tabLst>
            </a:pPr>
            <a:r>
              <a:rPr lang="en-IN" b="0" dirty="0">
                <a:solidFill>
                  <a:schemeClr val="bg1"/>
                </a:solidFill>
                <a:latin typeface="Times New Roman"/>
                <a:cs typeface="Times New Roman"/>
              </a:rPr>
              <a:t>Arduino </a:t>
            </a:r>
            <a:r>
              <a:rPr lang="en-IN" b="0" spc="-10" dirty="0">
                <a:solidFill>
                  <a:schemeClr val="bg1"/>
                </a:solidFill>
                <a:latin typeface="Times New Roman"/>
                <a:cs typeface="Times New Roman"/>
              </a:rPr>
              <a:t>programming</a:t>
            </a:r>
          </a:p>
          <a:p>
            <a:pPr marL="394335" indent="-381635">
              <a:lnSpc>
                <a:spcPct val="100000"/>
              </a:lnSpc>
              <a:spcBef>
                <a:spcPts val="1200"/>
              </a:spcBef>
              <a:buFont typeface="Microsoft Sans Serif"/>
              <a:buChar char="●"/>
              <a:tabLst>
                <a:tab pos="394335" algn="l"/>
              </a:tabLst>
            </a:pPr>
            <a:r>
              <a:rPr lang="en-IN" b="0" dirty="0" err="1">
                <a:solidFill>
                  <a:schemeClr val="bg1"/>
                </a:solidFill>
                <a:latin typeface="Times New Roman"/>
                <a:cs typeface="Times New Roman"/>
              </a:rPr>
              <a:t>Picsimlab</a:t>
            </a:r>
            <a:r>
              <a:rPr lang="en-IN" b="0" dirty="0">
                <a:solidFill>
                  <a:schemeClr val="bg1"/>
                </a:solidFill>
                <a:latin typeface="Times New Roman"/>
                <a:cs typeface="Times New Roman"/>
              </a:rPr>
              <a:t> </a:t>
            </a:r>
            <a:r>
              <a:rPr lang="en-IN" b="0" spc="-10" dirty="0">
                <a:solidFill>
                  <a:schemeClr val="bg1"/>
                </a:solidFill>
                <a:latin typeface="Times New Roman"/>
                <a:cs typeface="Times New Roman"/>
              </a:rPr>
              <a:t>Simulation</a:t>
            </a:r>
          </a:p>
          <a:p>
            <a:pPr marL="394335" indent="-381635">
              <a:lnSpc>
                <a:spcPct val="100000"/>
              </a:lnSpc>
              <a:spcBef>
                <a:spcPts val="1200"/>
              </a:spcBef>
              <a:buFont typeface="Microsoft Sans Serif"/>
              <a:buChar char="●"/>
              <a:tabLst>
                <a:tab pos="394335" algn="l"/>
              </a:tabLst>
            </a:pPr>
            <a:r>
              <a:rPr lang="en-IN" b="0" dirty="0">
                <a:solidFill>
                  <a:schemeClr val="bg1"/>
                </a:solidFill>
                <a:latin typeface="Times New Roman"/>
                <a:cs typeface="Times New Roman"/>
              </a:rPr>
              <a:t>Blynk</a:t>
            </a:r>
            <a:r>
              <a:rPr lang="en-IN" b="0" spc="10" dirty="0">
                <a:solidFill>
                  <a:schemeClr val="bg1"/>
                </a:solidFill>
                <a:latin typeface="Times New Roman"/>
                <a:cs typeface="Times New Roman"/>
              </a:rPr>
              <a:t> </a:t>
            </a:r>
            <a:r>
              <a:rPr lang="en-IN" b="0" spc="-10" dirty="0">
                <a:solidFill>
                  <a:schemeClr val="bg1"/>
                </a:solidFill>
                <a:latin typeface="Times New Roman"/>
                <a:cs typeface="Times New Roman"/>
              </a:rPr>
              <a:t>IoT</a:t>
            </a:r>
            <a:r>
              <a:rPr lang="en-IN" b="0" spc="-140" dirty="0">
                <a:solidFill>
                  <a:schemeClr val="bg1"/>
                </a:solidFill>
                <a:latin typeface="Times New Roman"/>
                <a:cs typeface="Times New Roman"/>
              </a:rPr>
              <a:t> </a:t>
            </a:r>
            <a:r>
              <a:rPr lang="en-IN" b="0" spc="-25" dirty="0">
                <a:solidFill>
                  <a:schemeClr val="bg1"/>
                </a:solidFill>
                <a:latin typeface="Times New Roman"/>
                <a:cs typeface="Times New Roman"/>
              </a:rPr>
              <a:t>App</a:t>
            </a:r>
          </a:p>
          <a:p>
            <a:pPr marL="394335" indent="-381635">
              <a:lnSpc>
                <a:spcPct val="100000"/>
              </a:lnSpc>
              <a:spcBef>
                <a:spcPts val="1200"/>
              </a:spcBef>
              <a:buFont typeface="Microsoft Sans Serif"/>
              <a:buChar char="●"/>
              <a:tabLst>
                <a:tab pos="394335" algn="l"/>
              </a:tabLst>
            </a:pPr>
            <a:r>
              <a:rPr lang="en-IN" b="0" dirty="0">
                <a:solidFill>
                  <a:schemeClr val="bg1"/>
                </a:solidFill>
                <a:latin typeface="Times New Roman"/>
                <a:cs typeface="Times New Roman"/>
              </a:rPr>
              <a:t>Home</a:t>
            </a:r>
            <a:r>
              <a:rPr lang="en-IN" b="0" spc="-15" dirty="0">
                <a:solidFill>
                  <a:schemeClr val="bg1"/>
                </a:solidFill>
                <a:latin typeface="Times New Roman"/>
                <a:cs typeface="Times New Roman"/>
              </a:rPr>
              <a:t> </a:t>
            </a:r>
            <a:r>
              <a:rPr lang="en-IN" b="0" dirty="0">
                <a:solidFill>
                  <a:schemeClr val="bg1"/>
                </a:solidFill>
                <a:latin typeface="Times New Roman"/>
                <a:cs typeface="Times New Roman"/>
              </a:rPr>
              <a:t>automation</a:t>
            </a:r>
            <a:r>
              <a:rPr lang="en-IN" b="0" spc="-5" dirty="0">
                <a:solidFill>
                  <a:schemeClr val="bg1"/>
                </a:solidFill>
                <a:latin typeface="Times New Roman"/>
                <a:cs typeface="Times New Roman"/>
              </a:rPr>
              <a:t> </a:t>
            </a:r>
            <a:r>
              <a:rPr lang="en-IN" b="0" spc="-10" dirty="0">
                <a:solidFill>
                  <a:schemeClr val="bg1"/>
                </a:solidFill>
                <a:latin typeface="Times New Roman"/>
                <a:cs typeface="Times New Roman"/>
              </a:rPr>
              <a:t>Proj</a:t>
            </a:r>
            <a:r>
              <a:rPr lang="en-IN" b="0" spc="-10" dirty="0">
                <a:latin typeface="Times New Roman"/>
                <a:cs typeface="Times New Roman"/>
              </a:rPr>
              <a:t>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solidFill>
                  <a:srgbClr val="000000"/>
                </a:solidFill>
              </a:rPr>
              <a:t>What</a:t>
            </a:r>
            <a:r>
              <a:rPr spc="-10" dirty="0">
                <a:solidFill>
                  <a:srgbClr val="000000"/>
                </a:solidFill>
              </a:rPr>
              <a:t> </a:t>
            </a:r>
            <a:r>
              <a:rPr dirty="0">
                <a:solidFill>
                  <a:srgbClr val="000000"/>
                </a:solidFill>
              </a:rPr>
              <a:t>is</a:t>
            </a:r>
            <a:r>
              <a:rPr spc="-10" dirty="0">
                <a:solidFill>
                  <a:srgbClr val="000000"/>
                </a:solidFill>
              </a:rPr>
              <a:t> </a:t>
            </a:r>
            <a:r>
              <a:rPr dirty="0">
                <a:solidFill>
                  <a:srgbClr val="000000"/>
                </a:solidFill>
              </a:rPr>
              <a:t>IoT</a:t>
            </a:r>
            <a:r>
              <a:rPr spc="-60" dirty="0">
                <a:solidFill>
                  <a:srgbClr val="000000"/>
                </a:solidFill>
              </a:rPr>
              <a:t> </a:t>
            </a:r>
            <a:r>
              <a:rPr spc="-50" dirty="0">
                <a:solidFill>
                  <a:srgbClr val="000000"/>
                </a:solidFill>
              </a:rPr>
              <a: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5</a:t>
            </a:fld>
            <a:endParaRPr spc="40" dirty="0">
              <a:solidFill>
                <a:srgbClr val="FFFAF0"/>
              </a:solidFill>
            </a:endParaRPr>
          </a:p>
        </p:txBody>
      </p:sp>
      <p:sp>
        <p:nvSpPr>
          <p:cNvPr id="3" name="object 3"/>
          <p:cNvSpPr txBox="1"/>
          <p:nvPr/>
        </p:nvSpPr>
        <p:spPr>
          <a:xfrm>
            <a:off x="384725" y="1236572"/>
            <a:ext cx="4087495" cy="3536315"/>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IoT</a:t>
            </a:r>
            <a:r>
              <a:rPr sz="1600" spc="-65" dirty="0">
                <a:latin typeface="Times New Roman"/>
                <a:cs typeface="Times New Roman"/>
              </a:rPr>
              <a:t> </a:t>
            </a:r>
            <a:r>
              <a:rPr sz="1600" dirty="0">
                <a:latin typeface="Times New Roman"/>
                <a:cs typeface="Times New Roman"/>
              </a:rPr>
              <a:t>—</a:t>
            </a:r>
            <a:r>
              <a:rPr sz="1600" spc="-55" dirty="0">
                <a:latin typeface="Times New Roman"/>
                <a:cs typeface="Times New Roman"/>
              </a:rPr>
              <a:t> </a:t>
            </a:r>
            <a:r>
              <a:rPr sz="1600" dirty="0">
                <a:latin typeface="Times New Roman"/>
                <a:cs typeface="Times New Roman"/>
              </a:rPr>
              <a:t>The</a:t>
            </a:r>
            <a:r>
              <a:rPr sz="1600" spc="-35" dirty="0">
                <a:latin typeface="Times New Roman"/>
                <a:cs typeface="Times New Roman"/>
              </a:rPr>
              <a:t> </a:t>
            </a:r>
            <a:r>
              <a:rPr sz="1600" dirty="0">
                <a:latin typeface="Times New Roman"/>
                <a:cs typeface="Times New Roman"/>
              </a:rPr>
              <a:t>Internet</a:t>
            </a:r>
            <a:r>
              <a:rPr sz="1600" spc="-35" dirty="0">
                <a:latin typeface="Times New Roman"/>
                <a:cs typeface="Times New Roman"/>
              </a:rPr>
              <a:t> </a:t>
            </a:r>
            <a:r>
              <a:rPr sz="1600" dirty="0">
                <a:latin typeface="Times New Roman"/>
                <a:cs typeface="Times New Roman"/>
              </a:rPr>
              <a:t>of</a:t>
            </a:r>
            <a:r>
              <a:rPr sz="1600" spc="-60" dirty="0">
                <a:latin typeface="Times New Roman"/>
                <a:cs typeface="Times New Roman"/>
              </a:rPr>
              <a:t> </a:t>
            </a:r>
            <a:r>
              <a:rPr sz="1600" spc="-10" dirty="0">
                <a:latin typeface="Times New Roman"/>
                <a:cs typeface="Times New Roman"/>
              </a:rPr>
              <a:t>Things</a:t>
            </a:r>
            <a:endParaRPr sz="1600">
              <a:latin typeface="Times New Roman"/>
              <a:cs typeface="Times New Roman"/>
            </a:endParaRPr>
          </a:p>
          <a:p>
            <a:pPr marL="12700" marR="2567305">
              <a:lnSpc>
                <a:spcPct val="199200"/>
              </a:lnSpc>
            </a:pPr>
            <a:r>
              <a:rPr sz="1600" dirty="0">
                <a:latin typeface="Times New Roman"/>
                <a:cs typeface="Times New Roman"/>
              </a:rPr>
              <a:t>Internet</a:t>
            </a:r>
            <a:r>
              <a:rPr sz="1600" spc="-55" dirty="0">
                <a:latin typeface="Times New Roman"/>
                <a:cs typeface="Times New Roman"/>
              </a:rPr>
              <a:t> </a:t>
            </a:r>
            <a:r>
              <a:rPr sz="1600" dirty="0">
                <a:latin typeface="Times New Roman"/>
                <a:cs typeface="Times New Roman"/>
              </a:rPr>
              <a:t>:</a:t>
            </a:r>
            <a:r>
              <a:rPr sz="1600" spc="-50" dirty="0">
                <a:latin typeface="Times New Roman"/>
                <a:cs typeface="Times New Roman"/>
              </a:rPr>
              <a:t> </a:t>
            </a:r>
            <a:r>
              <a:rPr sz="1600" spc="-10" dirty="0">
                <a:latin typeface="Times New Roman"/>
                <a:cs typeface="Times New Roman"/>
              </a:rPr>
              <a:t>Network </a:t>
            </a:r>
            <a:r>
              <a:rPr sz="1600" dirty="0">
                <a:latin typeface="Times New Roman"/>
                <a:cs typeface="Times New Roman"/>
              </a:rPr>
              <a:t>Things</a:t>
            </a:r>
            <a:r>
              <a:rPr sz="1600" spc="-45" dirty="0">
                <a:latin typeface="Times New Roman"/>
                <a:cs typeface="Times New Roman"/>
              </a:rPr>
              <a:t> </a:t>
            </a:r>
            <a:r>
              <a:rPr sz="1600" dirty="0">
                <a:latin typeface="Times New Roman"/>
                <a:cs typeface="Times New Roman"/>
              </a:rPr>
              <a:t>:</a:t>
            </a:r>
            <a:r>
              <a:rPr sz="1600" spc="-45" dirty="0">
                <a:latin typeface="Times New Roman"/>
                <a:cs typeface="Times New Roman"/>
              </a:rPr>
              <a:t> </a:t>
            </a:r>
            <a:r>
              <a:rPr sz="1600" spc="-10" dirty="0">
                <a:latin typeface="Times New Roman"/>
                <a:cs typeface="Times New Roman"/>
              </a:rPr>
              <a:t>Objects</a:t>
            </a:r>
            <a:endParaRPr sz="1600">
              <a:latin typeface="Times New Roman"/>
              <a:cs typeface="Times New Roman"/>
            </a:endParaRPr>
          </a:p>
          <a:p>
            <a:pPr marL="468630" marR="5080" indent="-350520" algn="just">
              <a:lnSpc>
                <a:spcPct val="148400"/>
              </a:lnSpc>
              <a:spcBef>
                <a:spcPts val="975"/>
              </a:spcBef>
              <a:buFont typeface="Microsoft Sans Serif"/>
              <a:buChar char="●"/>
              <a:tabLst>
                <a:tab pos="469900" algn="l"/>
              </a:tabLst>
            </a:pPr>
            <a:r>
              <a:rPr sz="1600" dirty="0">
                <a:latin typeface="Times New Roman"/>
                <a:cs typeface="Times New Roman"/>
              </a:rPr>
              <a:t>The</a:t>
            </a:r>
            <a:r>
              <a:rPr sz="1600" spc="-45" dirty="0">
                <a:latin typeface="Times New Roman"/>
                <a:cs typeface="Times New Roman"/>
              </a:rPr>
              <a:t> </a:t>
            </a:r>
            <a:r>
              <a:rPr sz="1600" dirty="0">
                <a:latin typeface="Times New Roman"/>
                <a:cs typeface="Times New Roman"/>
              </a:rPr>
              <a:t>Combination</a:t>
            </a:r>
            <a:r>
              <a:rPr sz="1600" spc="-40" dirty="0">
                <a:latin typeface="Times New Roman"/>
                <a:cs typeface="Times New Roman"/>
              </a:rPr>
              <a:t> </a:t>
            </a:r>
            <a:r>
              <a:rPr sz="1600" dirty="0">
                <a:latin typeface="Times New Roman"/>
                <a:cs typeface="Times New Roman"/>
              </a:rPr>
              <a:t>of</a:t>
            </a:r>
            <a:r>
              <a:rPr sz="1600" spc="-40" dirty="0">
                <a:latin typeface="Times New Roman"/>
                <a:cs typeface="Times New Roman"/>
              </a:rPr>
              <a:t> </a:t>
            </a:r>
            <a:r>
              <a:rPr sz="1600" dirty="0">
                <a:latin typeface="Times New Roman"/>
                <a:cs typeface="Times New Roman"/>
              </a:rPr>
              <a:t>objects</a:t>
            </a:r>
            <a:r>
              <a:rPr sz="1600" spc="-40" dirty="0">
                <a:latin typeface="Times New Roman"/>
                <a:cs typeface="Times New Roman"/>
              </a:rPr>
              <a:t> </a:t>
            </a:r>
            <a:r>
              <a:rPr sz="1600" dirty="0">
                <a:latin typeface="Times New Roman"/>
                <a:cs typeface="Times New Roman"/>
              </a:rPr>
              <a:t>with</a:t>
            </a:r>
            <a:r>
              <a:rPr sz="1600" spc="-40"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dirty="0">
                <a:latin typeface="Times New Roman"/>
                <a:cs typeface="Times New Roman"/>
              </a:rPr>
              <a:t>help</a:t>
            </a:r>
            <a:r>
              <a:rPr sz="1600" spc="-40" dirty="0">
                <a:latin typeface="Times New Roman"/>
                <a:cs typeface="Times New Roman"/>
              </a:rPr>
              <a:t> </a:t>
            </a:r>
            <a:r>
              <a:rPr sz="1600" spc="-25" dirty="0">
                <a:latin typeface="Times New Roman"/>
                <a:cs typeface="Times New Roman"/>
              </a:rPr>
              <a:t>of 	</a:t>
            </a:r>
            <a:r>
              <a:rPr sz="1600" dirty="0">
                <a:latin typeface="Times New Roman"/>
                <a:cs typeface="Times New Roman"/>
              </a:rPr>
              <a:t>network</a:t>
            </a:r>
            <a:r>
              <a:rPr sz="1600" spc="-55" dirty="0">
                <a:latin typeface="Times New Roman"/>
                <a:cs typeface="Times New Roman"/>
              </a:rPr>
              <a:t> </a:t>
            </a:r>
            <a:r>
              <a:rPr sz="1600" spc="-10" dirty="0">
                <a:latin typeface="Times New Roman"/>
                <a:cs typeface="Times New Roman"/>
              </a:rPr>
              <a:t>(Internet).</a:t>
            </a:r>
            <a:endParaRPr sz="1600">
              <a:latin typeface="Times New Roman"/>
              <a:cs typeface="Times New Roman"/>
            </a:endParaRPr>
          </a:p>
          <a:p>
            <a:pPr marL="468630" indent="-350520" algn="just">
              <a:lnSpc>
                <a:spcPct val="100000"/>
              </a:lnSpc>
              <a:spcBef>
                <a:spcPts val="930"/>
              </a:spcBef>
              <a:buFont typeface="Microsoft Sans Serif"/>
              <a:buChar char="●"/>
              <a:tabLst>
                <a:tab pos="468630" algn="l"/>
              </a:tabLst>
            </a:pPr>
            <a:r>
              <a:rPr sz="1600" dirty="0">
                <a:latin typeface="Times New Roman"/>
                <a:cs typeface="Times New Roman"/>
              </a:rPr>
              <a:t>IoT</a:t>
            </a:r>
            <a:r>
              <a:rPr sz="1600" spc="-75" dirty="0">
                <a:latin typeface="Times New Roman"/>
                <a:cs typeface="Times New Roman"/>
              </a:rPr>
              <a:t> </a:t>
            </a:r>
            <a:r>
              <a:rPr sz="1600" dirty="0">
                <a:latin typeface="Times New Roman"/>
                <a:cs typeface="Times New Roman"/>
              </a:rPr>
              <a:t>is</a:t>
            </a:r>
            <a:r>
              <a:rPr sz="1600" spc="-45"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dirty="0">
                <a:latin typeface="Times New Roman"/>
                <a:cs typeface="Times New Roman"/>
              </a:rPr>
              <a:t>network</a:t>
            </a:r>
            <a:r>
              <a:rPr sz="1600" spc="-40" dirty="0">
                <a:latin typeface="Times New Roman"/>
                <a:cs typeface="Times New Roman"/>
              </a:rPr>
              <a:t> </a:t>
            </a:r>
            <a:r>
              <a:rPr sz="1600" dirty="0">
                <a:latin typeface="Times New Roman"/>
                <a:cs typeface="Times New Roman"/>
              </a:rPr>
              <a:t>of</a:t>
            </a:r>
            <a:r>
              <a:rPr sz="1600" spc="-40" dirty="0">
                <a:latin typeface="Times New Roman"/>
                <a:cs typeface="Times New Roman"/>
              </a:rPr>
              <a:t> </a:t>
            </a:r>
            <a:r>
              <a:rPr sz="1600" dirty="0">
                <a:latin typeface="Times New Roman"/>
                <a:cs typeface="Times New Roman"/>
              </a:rPr>
              <a:t>physical</a:t>
            </a:r>
            <a:r>
              <a:rPr sz="1600" spc="-45" dirty="0">
                <a:latin typeface="Times New Roman"/>
                <a:cs typeface="Times New Roman"/>
              </a:rPr>
              <a:t> </a:t>
            </a:r>
            <a:r>
              <a:rPr sz="1600" spc="-10" dirty="0">
                <a:latin typeface="Times New Roman"/>
                <a:cs typeface="Times New Roman"/>
              </a:rPr>
              <a:t>objects</a:t>
            </a:r>
            <a:endParaRPr sz="1600">
              <a:latin typeface="Times New Roman"/>
              <a:cs typeface="Times New Roman"/>
            </a:endParaRPr>
          </a:p>
          <a:p>
            <a:pPr marL="468630" marR="24130" indent="-350520" algn="just">
              <a:lnSpc>
                <a:spcPct val="148400"/>
              </a:lnSpc>
              <a:buFont typeface="Microsoft Sans Serif"/>
              <a:buChar char="●"/>
              <a:tabLst>
                <a:tab pos="469900" algn="l"/>
              </a:tabLst>
            </a:pPr>
            <a:r>
              <a:rPr sz="1600" dirty="0">
                <a:latin typeface="Times New Roman"/>
                <a:cs typeface="Times New Roman"/>
              </a:rPr>
              <a:t>Collection</a:t>
            </a:r>
            <a:r>
              <a:rPr sz="1600" spc="-55" dirty="0">
                <a:latin typeface="Times New Roman"/>
                <a:cs typeface="Times New Roman"/>
              </a:rPr>
              <a:t> </a:t>
            </a:r>
            <a:r>
              <a:rPr sz="1600" dirty="0">
                <a:latin typeface="Times New Roman"/>
                <a:cs typeface="Times New Roman"/>
              </a:rPr>
              <a:t>of</a:t>
            </a:r>
            <a:r>
              <a:rPr sz="1600" spc="-55" dirty="0">
                <a:latin typeface="Times New Roman"/>
                <a:cs typeface="Times New Roman"/>
              </a:rPr>
              <a:t> </a:t>
            </a:r>
            <a:r>
              <a:rPr sz="1600" dirty="0">
                <a:latin typeface="Times New Roman"/>
                <a:cs typeface="Times New Roman"/>
              </a:rPr>
              <a:t>electronics,</a:t>
            </a:r>
            <a:r>
              <a:rPr sz="1600" spc="-50" dirty="0">
                <a:latin typeface="Times New Roman"/>
                <a:cs typeface="Times New Roman"/>
              </a:rPr>
              <a:t> </a:t>
            </a:r>
            <a:r>
              <a:rPr sz="1600" dirty="0">
                <a:latin typeface="Times New Roman"/>
                <a:cs typeface="Times New Roman"/>
              </a:rPr>
              <a:t>software,</a:t>
            </a:r>
            <a:r>
              <a:rPr sz="1600" spc="-55" dirty="0">
                <a:latin typeface="Times New Roman"/>
                <a:cs typeface="Times New Roman"/>
              </a:rPr>
              <a:t> </a:t>
            </a:r>
            <a:r>
              <a:rPr sz="1600" spc="-10" dirty="0">
                <a:latin typeface="Times New Roman"/>
                <a:cs typeface="Times New Roman"/>
              </a:rPr>
              <a:t>sensors, 	</a:t>
            </a:r>
            <a:r>
              <a:rPr sz="1600" dirty="0">
                <a:latin typeface="Times New Roman"/>
                <a:cs typeface="Times New Roman"/>
              </a:rPr>
              <a:t>and</a:t>
            </a:r>
            <a:r>
              <a:rPr sz="1600" spc="-50" dirty="0">
                <a:latin typeface="Times New Roman"/>
                <a:cs typeface="Times New Roman"/>
              </a:rPr>
              <a:t> </a:t>
            </a:r>
            <a:r>
              <a:rPr sz="1600" dirty="0">
                <a:latin typeface="Times New Roman"/>
                <a:cs typeface="Times New Roman"/>
              </a:rPr>
              <a:t>network</a:t>
            </a:r>
            <a:r>
              <a:rPr sz="1600" spc="-45" dirty="0">
                <a:latin typeface="Times New Roman"/>
                <a:cs typeface="Times New Roman"/>
              </a:rPr>
              <a:t> </a:t>
            </a:r>
            <a:r>
              <a:rPr sz="1600" spc="-10" dirty="0">
                <a:latin typeface="Times New Roman"/>
                <a:cs typeface="Times New Roman"/>
              </a:rPr>
              <a:t>connectivity,</a:t>
            </a:r>
            <a:r>
              <a:rPr sz="1600" spc="-50" dirty="0">
                <a:latin typeface="Times New Roman"/>
                <a:cs typeface="Times New Roman"/>
              </a:rPr>
              <a:t> </a:t>
            </a:r>
            <a:r>
              <a:rPr sz="1600" dirty="0">
                <a:latin typeface="Times New Roman"/>
                <a:cs typeface="Times New Roman"/>
              </a:rPr>
              <a:t>which</a:t>
            </a:r>
            <a:r>
              <a:rPr sz="1600" spc="-45" dirty="0">
                <a:latin typeface="Times New Roman"/>
                <a:cs typeface="Times New Roman"/>
              </a:rPr>
              <a:t> </a:t>
            </a:r>
            <a:r>
              <a:rPr sz="1600" dirty="0">
                <a:latin typeface="Times New Roman"/>
                <a:cs typeface="Times New Roman"/>
              </a:rPr>
              <a:t>collect</a:t>
            </a:r>
            <a:r>
              <a:rPr sz="1600" spc="-50" dirty="0">
                <a:latin typeface="Times New Roman"/>
                <a:cs typeface="Times New Roman"/>
              </a:rPr>
              <a:t> </a:t>
            </a:r>
            <a:r>
              <a:rPr sz="1600" spc="-25" dirty="0">
                <a:latin typeface="Times New Roman"/>
                <a:cs typeface="Times New Roman"/>
              </a:rPr>
              <a:t>and 	</a:t>
            </a:r>
            <a:r>
              <a:rPr sz="1600" spc="-10" dirty="0">
                <a:latin typeface="Times New Roman"/>
                <a:cs typeface="Times New Roman"/>
              </a:rPr>
              <a:t>exchange</a:t>
            </a:r>
            <a:r>
              <a:rPr sz="1600" spc="-30" dirty="0">
                <a:latin typeface="Times New Roman"/>
                <a:cs typeface="Times New Roman"/>
              </a:rPr>
              <a:t> </a:t>
            </a:r>
            <a:r>
              <a:rPr sz="1600" dirty="0">
                <a:latin typeface="Times New Roman"/>
                <a:cs typeface="Times New Roman"/>
              </a:rPr>
              <a:t>the</a:t>
            </a:r>
            <a:r>
              <a:rPr sz="1600" spc="-30" dirty="0">
                <a:latin typeface="Times New Roman"/>
                <a:cs typeface="Times New Roman"/>
              </a:rPr>
              <a:t> </a:t>
            </a:r>
            <a:r>
              <a:rPr sz="1600" spc="-20" dirty="0">
                <a:latin typeface="Times New Roman"/>
                <a:cs typeface="Times New Roman"/>
              </a:rPr>
              <a:t>data</a:t>
            </a:r>
            <a:endParaRPr sz="1600">
              <a:latin typeface="Times New Roman"/>
              <a:cs typeface="Times New Roman"/>
            </a:endParaRPr>
          </a:p>
        </p:txBody>
      </p:sp>
      <p:pic>
        <p:nvPicPr>
          <p:cNvPr id="4" name="object 4"/>
          <p:cNvPicPr/>
          <p:nvPr/>
        </p:nvPicPr>
        <p:blipFill>
          <a:blip r:embed="rId2" cstate="print"/>
          <a:stretch>
            <a:fillRect/>
          </a:stretch>
        </p:blipFill>
        <p:spPr>
          <a:xfrm>
            <a:off x="5525725" y="1171674"/>
            <a:ext cx="3226451" cy="32236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3" name="object 3"/>
          <p:cNvSpPr/>
          <p:nvPr/>
        </p:nvSpPr>
        <p:spPr>
          <a:xfrm>
            <a:off x="641934" y="3597500"/>
            <a:ext cx="390525" cy="0"/>
          </a:xfrm>
          <a:custGeom>
            <a:avLst/>
            <a:gdLst/>
            <a:ahLst/>
            <a:cxnLst/>
            <a:rect l="l" t="t" r="r" b="b"/>
            <a:pathLst>
              <a:path w="390525">
                <a:moveTo>
                  <a:pt x="0" y="0"/>
                </a:moveTo>
                <a:lnTo>
                  <a:pt x="390299" y="0"/>
                </a:lnTo>
              </a:path>
            </a:pathLst>
          </a:custGeom>
          <a:ln w="28574">
            <a:solidFill>
              <a:srgbClr val="26A69A"/>
            </a:solidFill>
          </a:ln>
        </p:spPr>
        <p:txBody>
          <a:bodyPr wrap="square" lIns="0" tIns="0" rIns="0" bIns="0" rtlCol="0"/>
          <a:lstStyle/>
          <a:p>
            <a:endParaRPr/>
          </a:p>
        </p:txBody>
      </p:sp>
      <p:sp>
        <p:nvSpPr>
          <p:cNvPr id="4" name="object 4"/>
          <p:cNvSpPr txBox="1">
            <a:spLocks noGrp="1"/>
          </p:cNvSpPr>
          <p:nvPr>
            <p:ph type="title"/>
          </p:nvPr>
        </p:nvSpPr>
        <p:spPr>
          <a:xfrm>
            <a:off x="601125" y="595634"/>
            <a:ext cx="2938145" cy="482600"/>
          </a:xfrm>
          <a:prstGeom prst="rect">
            <a:avLst/>
          </a:prstGeom>
        </p:spPr>
        <p:txBody>
          <a:bodyPr vert="horz" wrap="square" lIns="0" tIns="12700" rIns="0" bIns="0" rtlCol="0">
            <a:spAutoFit/>
          </a:bodyPr>
          <a:lstStyle/>
          <a:p>
            <a:pPr marL="12700">
              <a:lnSpc>
                <a:spcPct val="100000"/>
              </a:lnSpc>
              <a:spcBef>
                <a:spcPts val="100"/>
              </a:spcBef>
            </a:pPr>
            <a:r>
              <a:rPr dirty="0"/>
              <a:t>Ecosystem</a:t>
            </a:r>
            <a:r>
              <a:rPr spc="-80" dirty="0"/>
              <a:t> </a:t>
            </a:r>
            <a:r>
              <a:rPr dirty="0"/>
              <a:t>of</a:t>
            </a:r>
            <a:r>
              <a:rPr spc="-80" dirty="0"/>
              <a:t> </a:t>
            </a:r>
            <a:r>
              <a:rPr spc="-20" dirty="0"/>
              <a:t>IoT: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6</a:t>
            </a:fld>
            <a:endParaRPr spc="40" dirty="0">
              <a:solidFill>
                <a:srgbClr val="FFFAF0"/>
              </a:solidFill>
            </a:endParaRPr>
          </a:p>
        </p:txBody>
      </p:sp>
      <p:sp>
        <p:nvSpPr>
          <p:cNvPr id="5" name="object 5"/>
          <p:cNvSpPr txBox="1"/>
          <p:nvPr/>
        </p:nvSpPr>
        <p:spPr>
          <a:xfrm>
            <a:off x="676367" y="1686564"/>
            <a:ext cx="1606550" cy="2492375"/>
          </a:xfrm>
          <a:prstGeom prst="rect">
            <a:avLst/>
          </a:prstGeom>
        </p:spPr>
        <p:txBody>
          <a:bodyPr vert="horz" wrap="square" lIns="0" tIns="60325" rIns="0" bIns="0" rtlCol="0">
            <a:spAutoFit/>
          </a:bodyPr>
          <a:lstStyle/>
          <a:p>
            <a:pPr marL="394335" indent="-381635">
              <a:lnSpc>
                <a:spcPct val="100000"/>
              </a:lnSpc>
              <a:spcBef>
                <a:spcPts val="475"/>
              </a:spcBef>
              <a:buFont typeface="Microsoft Sans Serif"/>
              <a:buChar char="●"/>
              <a:tabLst>
                <a:tab pos="394335" algn="l"/>
              </a:tabLst>
            </a:pPr>
            <a:r>
              <a:rPr sz="2000" dirty="0">
                <a:solidFill>
                  <a:srgbClr val="FFFFFF"/>
                </a:solidFill>
                <a:latin typeface="Times New Roman"/>
                <a:cs typeface="Times New Roman"/>
              </a:rPr>
              <a:t>IoT</a:t>
            </a:r>
            <a:r>
              <a:rPr sz="2000" spc="-50" dirty="0">
                <a:solidFill>
                  <a:srgbClr val="FFFFFF"/>
                </a:solidFill>
                <a:latin typeface="Times New Roman"/>
                <a:cs typeface="Times New Roman"/>
              </a:rPr>
              <a:t> </a:t>
            </a:r>
            <a:r>
              <a:rPr sz="2000" spc="-10" dirty="0">
                <a:solidFill>
                  <a:srgbClr val="FFFFFF"/>
                </a:solidFill>
                <a:latin typeface="Times New Roman"/>
                <a:cs typeface="Times New Roman"/>
              </a:rPr>
              <a:t>devices</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rgbClr val="FFFFFF"/>
                </a:solidFill>
                <a:latin typeface="Times New Roman"/>
                <a:cs typeface="Times New Roman"/>
              </a:rPr>
              <a:t>Network</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rgbClr val="FFFFFF"/>
                </a:solidFill>
                <a:latin typeface="Times New Roman"/>
                <a:cs typeface="Times New Roman"/>
              </a:rPr>
              <a:t>Security</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rgbClr val="FFFFFF"/>
                </a:solidFill>
                <a:latin typeface="Times New Roman"/>
                <a:cs typeface="Times New Roman"/>
              </a:rPr>
              <a:t>Gateway</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dirty="0">
                <a:solidFill>
                  <a:srgbClr val="FFFFFF"/>
                </a:solidFill>
                <a:latin typeface="Times New Roman"/>
                <a:cs typeface="Times New Roman"/>
              </a:rPr>
              <a:t>The</a:t>
            </a:r>
            <a:r>
              <a:rPr sz="2000" spc="-50" dirty="0">
                <a:solidFill>
                  <a:srgbClr val="FFFFFF"/>
                </a:solidFill>
                <a:latin typeface="Times New Roman"/>
                <a:cs typeface="Times New Roman"/>
              </a:rPr>
              <a:t> </a:t>
            </a:r>
            <a:r>
              <a:rPr sz="2000" spc="-10" dirty="0">
                <a:solidFill>
                  <a:srgbClr val="FFFFFF"/>
                </a:solidFill>
                <a:latin typeface="Times New Roman"/>
                <a:cs typeface="Times New Roman"/>
              </a:rPr>
              <a:t>Cloud</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rgbClr val="FFFFFF"/>
                </a:solidFill>
                <a:latin typeface="Times New Roman"/>
                <a:cs typeface="Times New Roman"/>
              </a:rPr>
              <a:t>Application</a:t>
            </a:r>
            <a:endParaRPr sz="2000">
              <a:latin typeface="Times New Roman"/>
              <a:cs typeface="Times New Roman"/>
            </a:endParaRPr>
          </a:p>
          <a:p>
            <a:pPr marL="394335" indent="-381635">
              <a:lnSpc>
                <a:spcPct val="100000"/>
              </a:lnSpc>
              <a:spcBef>
                <a:spcPts val="375"/>
              </a:spcBef>
              <a:buFont typeface="Microsoft Sans Serif"/>
              <a:buChar char="●"/>
              <a:tabLst>
                <a:tab pos="394335" algn="l"/>
              </a:tabLst>
            </a:pPr>
            <a:r>
              <a:rPr sz="2000" spc="-10" dirty="0">
                <a:solidFill>
                  <a:srgbClr val="FFFFFF"/>
                </a:solidFill>
                <a:latin typeface="Times New Roman"/>
                <a:cs typeface="Times New Roman"/>
              </a:rPr>
              <a:t>Users</a:t>
            </a:r>
            <a:endParaRPr sz="2000">
              <a:latin typeface="Times New Roman"/>
              <a:cs typeface="Times New Roman"/>
            </a:endParaRPr>
          </a:p>
        </p:txBody>
      </p:sp>
      <p:pic>
        <p:nvPicPr>
          <p:cNvPr id="6" name="object 6"/>
          <p:cNvPicPr/>
          <p:nvPr/>
        </p:nvPicPr>
        <p:blipFill>
          <a:blip r:embed="rId2" cstate="print"/>
          <a:stretch>
            <a:fillRect/>
          </a:stretch>
        </p:blipFill>
        <p:spPr>
          <a:xfrm>
            <a:off x="4833799" y="995250"/>
            <a:ext cx="3792299" cy="2954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6A69A"/>
          </a:solidFill>
        </p:spPr>
        <p:txBody>
          <a:bodyPr wrap="square" lIns="0" tIns="0" rIns="0" bIns="0" rtlCol="0"/>
          <a:lstStyle/>
          <a:p>
            <a:endParaRPr/>
          </a:p>
        </p:txBody>
      </p:sp>
      <p:sp>
        <p:nvSpPr>
          <p:cNvPr id="3" name="object 3"/>
          <p:cNvSpPr txBox="1">
            <a:spLocks noGrp="1"/>
          </p:cNvSpPr>
          <p:nvPr>
            <p:ph type="title"/>
          </p:nvPr>
        </p:nvSpPr>
        <p:spPr>
          <a:xfrm>
            <a:off x="364475" y="873960"/>
            <a:ext cx="4587240" cy="482600"/>
          </a:xfrm>
          <a:prstGeom prst="rect">
            <a:avLst/>
          </a:prstGeom>
        </p:spPr>
        <p:txBody>
          <a:bodyPr vert="horz" wrap="square" lIns="0" tIns="12700" rIns="0" bIns="0" rtlCol="0">
            <a:spAutoFit/>
          </a:bodyPr>
          <a:lstStyle/>
          <a:p>
            <a:pPr marL="12700">
              <a:lnSpc>
                <a:spcPct val="100000"/>
              </a:lnSpc>
              <a:spcBef>
                <a:spcPts val="100"/>
              </a:spcBef>
            </a:pPr>
            <a:r>
              <a:rPr dirty="0"/>
              <a:t>What</a:t>
            </a:r>
            <a:r>
              <a:rPr spc="-15" dirty="0"/>
              <a:t> </a:t>
            </a:r>
            <a:r>
              <a:rPr dirty="0"/>
              <a:t>is</a:t>
            </a:r>
            <a:r>
              <a:rPr spc="-20" dirty="0"/>
              <a:t> </a:t>
            </a:r>
            <a:r>
              <a:rPr dirty="0"/>
              <a:t>Embedded</a:t>
            </a:r>
            <a:r>
              <a:rPr spc="-15" dirty="0"/>
              <a:t> </a:t>
            </a:r>
            <a:r>
              <a:rPr spc="-10" dirty="0"/>
              <a:t>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7</a:t>
            </a:fld>
            <a:endParaRPr spc="40" dirty="0">
              <a:solidFill>
                <a:srgbClr val="FFFAF0"/>
              </a:solidFill>
            </a:endParaRPr>
          </a:p>
        </p:txBody>
      </p:sp>
      <p:sp>
        <p:nvSpPr>
          <p:cNvPr id="4" name="object 4"/>
          <p:cNvSpPr txBox="1"/>
          <p:nvPr/>
        </p:nvSpPr>
        <p:spPr>
          <a:xfrm>
            <a:off x="439717" y="1945840"/>
            <a:ext cx="5066030" cy="2159000"/>
          </a:xfrm>
          <a:prstGeom prst="rect">
            <a:avLst/>
          </a:prstGeom>
        </p:spPr>
        <p:txBody>
          <a:bodyPr vert="horz" wrap="square" lIns="0" tIns="12700" rIns="0" bIns="0" rtlCol="0">
            <a:spAutoFit/>
          </a:bodyPr>
          <a:lstStyle/>
          <a:p>
            <a:pPr marL="394335" marR="5080" indent="-382270">
              <a:lnSpc>
                <a:spcPct val="100000"/>
              </a:lnSpc>
              <a:spcBef>
                <a:spcPts val="100"/>
              </a:spcBef>
              <a:buFont typeface="Microsoft Sans Serif"/>
              <a:buChar char="●"/>
              <a:tabLst>
                <a:tab pos="394335" algn="l"/>
              </a:tabLst>
            </a:pPr>
            <a:r>
              <a:rPr sz="2000" dirty="0">
                <a:solidFill>
                  <a:srgbClr val="FFFFFF"/>
                </a:solidFill>
                <a:latin typeface="Times New Roman"/>
                <a:cs typeface="Times New Roman"/>
              </a:rPr>
              <a:t>An</a:t>
            </a:r>
            <a:r>
              <a:rPr sz="2000" spc="-10" dirty="0">
                <a:solidFill>
                  <a:srgbClr val="FFFFFF"/>
                </a:solidFill>
                <a:latin typeface="Times New Roman"/>
                <a:cs typeface="Times New Roman"/>
              </a:rPr>
              <a:t> </a:t>
            </a:r>
            <a:r>
              <a:rPr sz="2000" dirty="0">
                <a:solidFill>
                  <a:srgbClr val="FFFFFF"/>
                </a:solidFill>
                <a:latin typeface="Times New Roman"/>
                <a:cs typeface="Times New Roman"/>
              </a:rPr>
              <a:t>embedded</a:t>
            </a:r>
            <a:r>
              <a:rPr sz="2000" spc="-10" dirty="0">
                <a:solidFill>
                  <a:srgbClr val="FFFFFF"/>
                </a:solidFill>
                <a:latin typeface="Times New Roman"/>
                <a:cs typeface="Times New Roman"/>
              </a:rPr>
              <a:t> </a:t>
            </a:r>
            <a:r>
              <a:rPr sz="2000" dirty="0">
                <a:solidFill>
                  <a:srgbClr val="FFFFFF"/>
                </a:solidFill>
                <a:latin typeface="Times New Roman"/>
                <a:cs typeface="Times New Roman"/>
              </a:rPr>
              <a:t>system</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5" dirty="0">
                <a:solidFill>
                  <a:srgbClr val="FFFFFF"/>
                </a:solidFill>
                <a:latin typeface="Times New Roman"/>
                <a:cs typeface="Times New Roman"/>
              </a:rPr>
              <a:t> </a:t>
            </a:r>
            <a:r>
              <a:rPr sz="2000" dirty="0">
                <a:solidFill>
                  <a:srgbClr val="FFFFFF"/>
                </a:solidFill>
                <a:latin typeface="Times New Roman"/>
                <a:cs typeface="Times New Roman"/>
              </a:rPr>
              <a:t>combination</a:t>
            </a:r>
            <a:r>
              <a:rPr sz="2000" spc="-5" dirty="0">
                <a:solidFill>
                  <a:srgbClr val="FFFFFF"/>
                </a:solidFill>
                <a:latin typeface="Times New Roman"/>
                <a:cs typeface="Times New Roman"/>
              </a:rPr>
              <a:t> </a:t>
            </a:r>
            <a:r>
              <a:rPr sz="2000" spc="-25" dirty="0">
                <a:solidFill>
                  <a:srgbClr val="FFFFFF"/>
                </a:solidFill>
                <a:latin typeface="Times New Roman"/>
                <a:cs typeface="Times New Roman"/>
              </a:rPr>
              <a:t>of </a:t>
            </a:r>
            <a:r>
              <a:rPr sz="2000" dirty="0">
                <a:solidFill>
                  <a:srgbClr val="FFFFFF"/>
                </a:solidFill>
                <a:latin typeface="Times New Roman"/>
                <a:cs typeface="Times New Roman"/>
              </a:rPr>
              <a:t>computer</a:t>
            </a:r>
            <a:r>
              <a:rPr sz="2000" spc="-15" dirty="0">
                <a:solidFill>
                  <a:srgbClr val="FFFFFF"/>
                </a:solidFill>
                <a:latin typeface="Times New Roman"/>
                <a:cs typeface="Times New Roman"/>
              </a:rPr>
              <a:t> </a:t>
            </a:r>
            <a:r>
              <a:rPr sz="2000" dirty="0">
                <a:solidFill>
                  <a:srgbClr val="FFFFFF"/>
                </a:solidFill>
                <a:latin typeface="Times New Roman"/>
                <a:cs typeface="Times New Roman"/>
              </a:rPr>
              <a:t>hardware</a:t>
            </a:r>
            <a:r>
              <a:rPr sz="2000" spc="-20" dirty="0">
                <a:solidFill>
                  <a:srgbClr val="FFFFFF"/>
                </a:solidFill>
                <a:latin typeface="Times New Roman"/>
                <a:cs typeface="Times New Roman"/>
              </a:rPr>
              <a:t> </a:t>
            </a:r>
            <a:r>
              <a:rPr sz="2000" dirty="0">
                <a:solidFill>
                  <a:srgbClr val="FFFFFF"/>
                </a:solidFill>
                <a:latin typeface="Times New Roman"/>
                <a:cs typeface="Times New Roman"/>
              </a:rPr>
              <a:t>and</a:t>
            </a:r>
            <a:r>
              <a:rPr sz="2000" spc="-15" dirty="0">
                <a:solidFill>
                  <a:srgbClr val="FFFFFF"/>
                </a:solidFill>
                <a:latin typeface="Times New Roman"/>
                <a:cs typeface="Times New Roman"/>
              </a:rPr>
              <a:t> </a:t>
            </a:r>
            <a:r>
              <a:rPr sz="2000" dirty="0">
                <a:solidFill>
                  <a:srgbClr val="FFFFFF"/>
                </a:solidFill>
                <a:latin typeface="Times New Roman"/>
                <a:cs typeface="Times New Roman"/>
              </a:rPr>
              <a:t>software</a:t>
            </a:r>
            <a:r>
              <a:rPr sz="2000" spc="-20" dirty="0">
                <a:solidFill>
                  <a:srgbClr val="FFFFFF"/>
                </a:solidFill>
                <a:latin typeface="Times New Roman"/>
                <a:cs typeface="Times New Roman"/>
              </a:rPr>
              <a:t> </a:t>
            </a:r>
            <a:r>
              <a:rPr sz="2000" dirty="0">
                <a:solidFill>
                  <a:srgbClr val="FFFFFF"/>
                </a:solidFill>
                <a:latin typeface="Times New Roman"/>
                <a:cs typeface="Times New Roman"/>
              </a:rPr>
              <a:t>designed</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for </a:t>
            </a:r>
            <a:r>
              <a:rPr sz="2000" dirty="0">
                <a:solidFill>
                  <a:srgbClr val="FFFFFF"/>
                </a:solidFill>
                <a:latin typeface="Times New Roman"/>
                <a:cs typeface="Times New Roman"/>
              </a:rPr>
              <a:t>a</a:t>
            </a:r>
            <a:r>
              <a:rPr sz="2000" spc="-25" dirty="0">
                <a:solidFill>
                  <a:srgbClr val="FFFFFF"/>
                </a:solidFill>
                <a:latin typeface="Times New Roman"/>
                <a:cs typeface="Times New Roman"/>
              </a:rPr>
              <a:t> </a:t>
            </a:r>
            <a:r>
              <a:rPr sz="2000" dirty="0">
                <a:solidFill>
                  <a:srgbClr val="FFFFFF"/>
                </a:solidFill>
                <a:latin typeface="Times New Roman"/>
                <a:cs typeface="Times New Roman"/>
              </a:rPr>
              <a:t>specific</a:t>
            </a:r>
            <a:r>
              <a:rPr sz="2000" spc="-20" dirty="0">
                <a:solidFill>
                  <a:srgbClr val="FFFFFF"/>
                </a:solidFill>
                <a:latin typeface="Times New Roman"/>
                <a:cs typeface="Times New Roman"/>
              </a:rPr>
              <a:t> </a:t>
            </a:r>
            <a:r>
              <a:rPr sz="2000" spc="-10" dirty="0">
                <a:solidFill>
                  <a:srgbClr val="FFFFFF"/>
                </a:solidFill>
                <a:latin typeface="Times New Roman"/>
                <a:cs typeface="Times New Roman"/>
              </a:rPr>
              <a:t>function.</a:t>
            </a:r>
            <a:endParaRPr sz="2000">
              <a:latin typeface="Times New Roman"/>
              <a:cs typeface="Times New Roman"/>
            </a:endParaRPr>
          </a:p>
          <a:p>
            <a:pPr>
              <a:lnSpc>
                <a:spcPct val="100000"/>
              </a:lnSpc>
              <a:spcBef>
                <a:spcPts val="100"/>
              </a:spcBef>
              <a:buClr>
                <a:srgbClr val="FFFFFF"/>
              </a:buClr>
              <a:buFont typeface="Microsoft Sans Serif"/>
              <a:buChar char="●"/>
            </a:pPr>
            <a:endParaRPr sz="2000">
              <a:latin typeface="Times New Roman"/>
              <a:cs typeface="Times New Roman"/>
            </a:endParaRPr>
          </a:p>
          <a:p>
            <a:pPr marL="394335" marR="56515" indent="-382270">
              <a:lnSpc>
                <a:spcPct val="100000"/>
              </a:lnSpc>
              <a:buFont typeface="Microsoft Sans Serif"/>
              <a:buChar char="●"/>
              <a:tabLst>
                <a:tab pos="394335" algn="l"/>
              </a:tabLst>
            </a:pPr>
            <a:r>
              <a:rPr sz="2000" dirty="0">
                <a:solidFill>
                  <a:srgbClr val="FFFFFF"/>
                </a:solidFill>
                <a:latin typeface="Times New Roman"/>
                <a:cs typeface="Times New Roman"/>
              </a:rPr>
              <a:t>An</a:t>
            </a:r>
            <a:r>
              <a:rPr sz="2000" spc="-10" dirty="0">
                <a:solidFill>
                  <a:srgbClr val="FFFFFF"/>
                </a:solidFill>
                <a:latin typeface="Times New Roman"/>
                <a:cs typeface="Times New Roman"/>
              </a:rPr>
              <a:t> </a:t>
            </a:r>
            <a:r>
              <a:rPr sz="2000" dirty="0">
                <a:solidFill>
                  <a:srgbClr val="FFFFFF"/>
                </a:solidFill>
                <a:latin typeface="Times New Roman"/>
                <a:cs typeface="Times New Roman"/>
              </a:rPr>
              <a:t>embedded</a:t>
            </a:r>
            <a:r>
              <a:rPr sz="2000" spc="-10" dirty="0">
                <a:solidFill>
                  <a:srgbClr val="FFFFFF"/>
                </a:solidFill>
                <a:latin typeface="Times New Roman"/>
                <a:cs typeface="Times New Roman"/>
              </a:rPr>
              <a:t> </a:t>
            </a:r>
            <a:r>
              <a:rPr sz="2000" dirty="0">
                <a:solidFill>
                  <a:srgbClr val="FFFFFF"/>
                </a:solidFill>
                <a:latin typeface="Times New Roman"/>
                <a:cs typeface="Times New Roman"/>
              </a:rPr>
              <a:t>system</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5" dirty="0">
                <a:solidFill>
                  <a:srgbClr val="FFFFFF"/>
                </a:solidFill>
                <a:latin typeface="Times New Roman"/>
                <a:cs typeface="Times New Roman"/>
              </a:rPr>
              <a:t> </a:t>
            </a:r>
            <a:r>
              <a:rPr sz="2000" dirty="0">
                <a:solidFill>
                  <a:srgbClr val="FFFFFF"/>
                </a:solidFill>
                <a:latin typeface="Times New Roman"/>
                <a:cs typeface="Times New Roman"/>
              </a:rPr>
              <a:t>computer</a:t>
            </a:r>
            <a:r>
              <a:rPr sz="2000" spc="-5" dirty="0">
                <a:solidFill>
                  <a:srgbClr val="FFFFFF"/>
                </a:solidFill>
                <a:latin typeface="Times New Roman"/>
                <a:cs typeface="Times New Roman"/>
              </a:rPr>
              <a:t> </a:t>
            </a:r>
            <a:r>
              <a:rPr sz="2000" spc="-10" dirty="0">
                <a:solidFill>
                  <a:srgbClr val="FFFFFF"/>
                </a:solidFill>
                <a:latin typeface="Times New Roman"/>
                <a:cs typeface="Times New Roman"/>
              </a:rPr>
              <a:t>system </a:t>
            </a:r>
            <a:r>
              <a:rPr sz="2000" dirty="0">
                <a:solidFill>
                  <a:srgbClr val="FFFFFF"/>
                </a:solidFill>
                <a:latin typeface="Times New Roman"/>
                <a:cs typeface="Times New Roman"/>
              </a:rPr>
              <a:t>which</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a:t>
            </a:r>
            <a:r>
              <a:rPr sz="2000" dirty="0">
                <a:solidFill>
                  <a:srgbClr val="FFFFFF"/>
                </a:solidFill>
                <a:latin typeface="Times New Roman"/>
                <a:cs typeface="Times New Roman"/>
              </a:rPr>
              <a:t>combination of</a:t>
            </a:r>
            <a:r>
              <a:rPr sz="2000" spc="-5" dirty="0">
                <a:solidFill>
                  <a:srgbClr val="FFFFFF"/>
                </a:solidFill>
                <a:latin typeface="Times New Roman"/>
                <a:cs typeface="Times New Roman"/>
              </a:rPr>
              <a:t> </a:t>
            </a:r>
            <a:r>
              <a:rPr sz="2000" dirty="0">
                <a:solidFill>
                  <a:srgbClr val="FFFFFF"/>
                </a:solidFill>
                <a:latin typeface="Times New Roman"/>
                <a:cs typeface="Times New Roman"/>
              </a:rPr>
              <a:t>a</a:t>
            </a:r>
            <a:r>
              <a:rPr sz="2000" spc="-5" dirty="0">
                <a:solidFill>
                  <a:srgbClr val="FFFFFF"/>
                </a:solidFill>
                <a:latin typeface="Times New Roman"/>
                <a:cs typeface="Times New Roman"/>
              </a:rPr>
              <a:t> </a:t>
            </a:r>
            <a:r>
              <a:rPr sz="2000" spc="-10" dirty="0">
                <a:solidFill>
                  <a:srgbClr val="FFFFFF"/>
                </a:solidFill>
                <a:latin typeface="Times New Roman"/>
                <a:cs typeface="Times New Roman"/>
              </a:rPr>
              <a:t>processor, memory,</a:t>
            </a:r>
            <a:r>
              <a:rPr sz="2000" spc="-45" dirty="0">
                <a:solidFill>
                  <a:srgbClr val="FFFFFF"/>
                </a:solidFill>
                <a:latin typeface="Times New Roman"/>
                <a:cs typeface="Times New Roman"/>
              </a:rPr>
              <a:t> </a:t>
            </a:r>
            <a:r>
              <a:rPr sz="2000" dirty="0">
                <a:solidFill>
                  <a:srgbClr val="FFFFFF"/>
                </a:solidFill>
                <a:latin typeface="Times New Roman"/>
                <a:cs typeface="Times New Roman"/>
              </a:rPr>
              <a:t>and</a:t>
            </a:r>
            <a:r>
              <a:rPr sz="2000" spc="-40" dirty="0">
                <a:solidFill>
                  <a:srgbClr val="FFFFFF"/>
                </a:solidFill>
                <a:latin typeface="Times New Roman"/>
                <a:cs typeface="Times New Roman"/>
              </a:rPr>
              <a:t> </a:t>
            </a:r>
            <a:r>
              <a:rPr sz="2000" dirty="0">
                <a:solidFill>
                  <a:srgbClr val="FFFFFF"/>
                </a:solidFill>
                <a:latin typeface="Times New Roman"/>
                <a:cs typeface="Times New Roman"/>
              </a:rPr>
              <a:t>input/output</a:t>
            </a:r>
            <a:r>
              <a:rPr sz="2000" spc="-45" dirty="0">
                <a:solidFill>
                  <a:srgbClr val="FFFFFF"/>
                </a:solidFill>
                <a:latin typeface="Times New Roman"/>
                <a:cs typeface="Times New Roman"/>
              </a:rPr>
              <a:t> </a:t>
            </a:r>
            <a:r>
              <a:rPr sz="2000" dirty="0">
                <a:solidFill>
                  <a:srgbClr val="FFFFFF"/>
                </a:solidFill>
                <a:latin typeface="Times New Roman"/>
                <a:cs typeface="Times New Roman"/>
              </a:rPr>
              <a:t>peripheral</a:t>
            </a:r>
            <a:r>
              <a:rPr sz="2000" spc="-40" dirty="0">
                <a:solidFill>
                  <a:srgbClr val="FFFFFF"/>
                </a:solidFill>
                <a:latin typeface="Times New Roman"/>
                <a:cs typeface="Times New Roman"/>
              </a:rPr>
              <a:t> </a:t>
            </a:r>
            <a:r>
              <a:rPr sz="2000" spc="-10" dirty="0">
                <a:solidFill>
                  <a:srgbClr val="FFFFFF"/>
                </a:solidFill>
                <a:latin typeface="Times New Roman"/>
                <a:cs typeface="Times New Roman"/>
              </a:rPr>
              <a:t>devices.</a:t>
            </a:r>
            <a:endParaRPr sz="2000">
              <a:latin typeface="Times New Roman"/>
              <a:cs typeface="Times New Roman"/>
            </a:endParaRPr>
          </a:p>
        </p:txBody>
      </p:sp>
      <p:pic>
        <p:nvPicPr>
          <p:cNvPr id="5" name="object 5"/>
          <p:cNvPicPr/>
          <p:nvPr/>
        </p:nvPicPr>
        <p:blipFill>
          <a:blip r:embed="rId2" cstate="print"/>
          <a:stretch>
            <a:fillRect/>
          </a:stretch>
        </p:blipFill>
        <p:spPr>
          <a:xfrm>
            <a:off x="5683649" y="1763175"/>
            <a:ext cx="3337499" cy="19994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321" y="1132886"/>
            <a:ext cx="6329680" cy="577850"/>
          </a:xfrm>
          <a:prstGeom prst="rect">
            <a:avLst/>
          </a:prstGeom>
        </p:spPr>
        <p:txBody>
          <a:bodyPr vert="horz" wrap="square" lIns="0" tIns="12700" rIns="0" bIns="0" rtlCol="0">
            <a:spAutoFit/>
          </a:bodyPr>
          <a:lstStyle/>
          <a:p>
            <a:pPr marL="363855" marR="5080" indent="-351790">
              <a:lnSpc>
                <a:spcPct val="113300"/>
              </a:lnSpc>
              <a:spcBef>
                <a:spcPts val="100"/>
              </a:spcBef>
              <a:buFont typeface="Microsoft Sans Serif"/>
              <a:buChar char="●"/>
              <a:tabLst>
                <a:tab pos="363855" algn="l"/>
              </a:tabLst>
            </a:pPr>
            <a:r>
              <a:rPr sz="1600" dirty="0">
                <a:latin typeface="Times New Roman"/>
                <a:cs typeface="Times New Roman"/>
              </a:rPr>
              <a:t>The</a:t>
            </a:r>
            <a:r>
              <a:rPr sz="1600" spc="-40" dirty="0">
                <a:latin typeface="Times New Roman"/>
                <a:cs typeface="Times New Roman"/>
              </a:rPr>
              <a:t> </a:t>
            </a:r>
            <a:r>
              <a:rPr sz="1600" spc="-10" dirty="0">
                <a:latin typeface="Times New Roman"/>
                <a:cs typeface="Times New Roman"/>
              </a:rPr>
              <a:t>difference</a:t>
            </a:r>
            <a:r>
              <a:rPr sz="1600" spc="-35" dirty="0">
                <a:latin typeface="Times New Roman"/>
                <a:cs typeface="Times New Roman"/>
              </a:rPr>
              <a:t> </a:t>
            </a:r>
            <a:r>
              <a:rPr sz="1600" dirty="0">
                <a:latin typeface="Times New Roman"/>
                <a:cs typeface="Times New Roman"/>
              </a:rPr>
              <a:t>between</a:t>
            </a:r>
            <a:r>
              <a:rPr sz="1600" spc="-35" dirty="0">
                <a:latin typeface="Times New Roman"/>
                <a:cs typeface="Times New Roman"/>
              </a:rPr>
              <a:t> </a:t>
            </a:r>
            <a:r>
              <a:rPr sz="1600" dirty="0">
                <a:latin typeface="Times New Roman"/>
                <a:cs typeface="Times New Roman"/>
              </a:rPr>
              <a:t>an</a:t>
            </a:r>
            <a:r>
              <a:rPr sz="1600" spc="-35" dirty="0">
                <a:latin typeface="Times New Roman"/>
                <a:cs typeface="Times New Roman"/>
              </a:rPr>
              <a:t> </a:t>
            </a:r>
            <a:r>
              <a:rPr sz="1600" dirty="0">
                <a:latin typeface="Times New Roman"/>
                <a:cs typeface="Times New Roman"/>
              </a:rPr>
              <a:t>embedded</a:t>
            </a:r>
            <a:r>
              <a:rPr sz="1600" spc="-30" dirty="0">
                <a:latin typeface="Times New Roman"/>
                <a:cs typeface="Times New Roman"/>
              </a:rPr>
              <a:t> </a:t>
            </a:r>
            <a:r>
              <a:rPr sz="1600" dirty="0">
                <a:latin typeface="Times New Roman"/>
                <a:cs typeface="Times New Roman"/>
              </a:rPr>
              <a:t>system</a:t>
            </a:r>
            <a:r>
              <a:rPr sz="1600" spc="-40" dirty="0">
                <a:latin typeface="Times New Roman"/>
                <a:cs typeface="Times New Roman"/>
              </a:rPr>
              <a:t> </a:t>
            </a:r>
            <a:r>
              <a:rPr sz="1600" dirty="0">
                <a:latin typeface="Times New Roman"/>
                <a:cs typeface="Times New Roman"/>
              </a:rPr>
              <a:t>and</a:t>
            </a:r>
            <a:r>
              <a:rPr sz="1600" spc="-30"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dirty="0">
                <a:latin typeface="Times New Roman"/>
                <a:cs typeface="Times New Roman"/>
              </a:rPr>
              <a:t>IoT</a:t>
            </a:r>
            <a:r>
              <a:rPr sz="1600" spc="-65" dirty="0">
                <a:latin typeface="Times New Roman"/>
                <a:cs typeface="Times New Roman"/>
              </a:rPr>
              <a:t> </a:t>
            </a:r>
            <a:r>
              <a:rPr sz="1600" dirty="0">
                <a:latin typeface="Times New Roman"/>
                <a:cs typeface="Times New Roman"/>
              </a:rPr>
              <a:t>is</a:t>
            </a:r>
            <a:r>
              <a:rPr sz="1600" spc="-35" dirty="0">
                <a:latin typeface="Times New Roman"/>
                <a:cs typeface="Times New Roman"/>
              </a:rPr>
              <a:t> </a:t>
            </a:r>
            <a:r>
              <a:rPr sz="1600" dirty="0">
                <a:latin typeface="Times New Roman"/>
                <a:cs typeface="Times New Roman"/>
              </a:rPr>
              <a:t>an</a:t>
            </a:r>
            <a:r>
              <a:rPr sz="1600" spc="-35" dirty="0">
                <a:latin typeface="Times New Roman"/>
                <a:cs typeface="Times New Roman"/>
              </a:rPr>
              <a:t> </a:t>
            </a:r>
            <a:r>
              <a:rPr sz="1600" spc="-10" dirty="0">
                <a:latin typeface="Times New Roman"/>
                <a:cs typeface="Times New Roman"/>
              </a:rPr>
              <a:t>embedded </a:t>
            </a:r>
            <a:r>
              <a:rPr sz="1600" dirty="0">
                <a:latin typeface="Times New Roman"/>
                <a:cs typeface="Times New Roman"/>
              </a:rPr>
              <a:t>system</a:t>
            </a:r>
            <a:r>
              <a:rPr sz="1600" spc="-40" dirty="0">
                <a:latin typeface="Times New Roman"/>
                <a:cs typeface="Times New Roman"/>
              </a:rPr>
              <a:t> </a:t>
            </a:r>
            <a:r>
              <a:rPr sz="1600" dirty="0">
                <a:latin typeface="Times New Roman"/>
                <a:cs typeface="Times New Roman"/>
              </a:rPr>
              <a:t>is</a:t>
            </a:r>
            <a:r>
              <a:rPr sz="1600" spc="-40" dirty="0">
                <a:latin typeface="Times New Roman"/>
                <a:cs typeface="Times New Roman"/>
              </a:rPr>
              <a:t> </a:t>
            </a:r>
            <a:r>
              <a:rPr sz="1600" dirty="0">
                <a:latin typeface="Times New Roman"/>
                <a:cs typeface="Times New Roman"/>
              </a:rPr>
              <a:t>a</a:t>
            </a:r>
            <a:r>
              <a:rPr sz="1600" spc="-40" dirty="0">
                <a:latin typeface="Times New Roman"/>
                <a:cs typeface="Times New Roman"/>
              </a:rPr>
              <a:t> </a:t>
            </a:r>
            <a:r>
              <a:rPr sz="1600" dirty="0">
                <a:latin typeface="Times New Roman"/>
                <a:cs typeface="Times New Roman"/>
              </a:rPr>
              <a:t>subset</a:t>
            </a:r>
            <a:r>
              <a:rPr sz="1600" spc="-40" dirty="0">
                <a:latin typeface="Times New Roman"/>
                <a:cs typeface="Times New Roman"/>
              </a:rPr>
              <a:t> </a:t>
            </a:r>
            <a:r>
              <a:rPr sz="1600" dirty="0">
                <a:latin typeface="Times New Roman"/>
                <a:cs typeface="Times New Roman"/>
              </a:rPr>
              <a:t>of</a:t>
            </a:r>
            <a:r>
              <a:rPr sz="1600" spc="-35" dirty="0">
                <a:latin typeface="Times New Roman"/>
                <a:cs typeface="Times New Roman"/>
              </a:rPr>
              <a:t> </a:t>
            </a:r>
            <a:r>
              <a:rPr sz="1600" spc="-25" dirty="0">
                <a:latin typeface="Times New Roman"/>
                <a:cs typeface="Times New Roman"/>
              </a:rPr>
              <a:t>IoT</a:t>
            </a:r>
            <a:endParaRPr sz="16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40914" rIns="0" bIns="0" rtlCol="0">
            <a:spAutoFit/>
          </a:bodyPr>
          <a:lstStyle/>
          <a:p>
            <a:pPr marL="111760">
              <a:lnSpc>
                <a:spcPct val="100000"/>
              </a:lnSpc>
              <a:spcBef>
                <a:spcPts val="100"/>
              </a:spcBef>
            </a:pPr>
            <a:r>
              <a:rPr dirty="0">
                <a:solidFill>
                  <a:srgbClr val="000000"/>
                </a:solidFill>
              </a:rPr>
              <a:t>An</a:t>
            </a:r>
            <a:r>
              <a:rPr spc="-30" dirty="0">
                <a:solidFill>
                  <a:srgbClr val="000000"/>
                </a:solidFill>
              </a:rPr>
              <a:t> </a:t>
            </a:r>
            <a:r>
              <a:rPr dirty="0">
                <a:solidFill>
                  <a:srgbClr val="000000"/>
                </a:solidFill>
              </a:rPr>
              <a:t>embedded</a:t>
            </a:r>
            <a:r>
              <a:rPr spc="-15" dirty="0">
                <a:solidFill>
                  <a:srgbClr val="000000"/>
                </a:solidFill>
              </a:rPr>
              <a:t> </a:t>
            </a:r>
            <a:r>
              <a:rPr dirty="0">
                <a:solidFill>
                  <a:srgbClr val="000000"/>
                </a:solidFill>
              </a:rPr>
              <a:t>system</a:t>
            </a:r>
            <a:r>
              <a:rPr spc="-15" dirty="0">
                <a:solidFill>
                  <a:srgbClr val="000000"/>
                </a:solidFill>
              </a:rPr>
              <a:t> </a:t>
            </a:r>
            <a:r>
              <a:rPr dirty="0">
                <a:solidFill>
                  <a:srgbClr val="000000"/>
                </a:solidFill>
              </a:rPr>
              <a:t>and</a:t>
            </a:r>
            <a:r>
              <a:rPr spc="-15" dirty="0">
                <a:solidFill>
                  <a:srgbClr val="000000"/>
                </a:solidFill>
              </a:rPr>
              <a:t> </a:t>
            </a:r>
            <a:r>
              <a:rPr spc="-25" dirty="0">
                <a:solidFill>
                  <a:srgbClr val="000000"/>
                </a:solidFill>
              </a:rPr>
              <a:t>IoT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8</a:t>
            </a:fld>
            <a:endParaRPr spc="40" dirty="0">
              <a:solidFill>
                <a:srgbClr val="FFFAF0"/>
              </a:solidFill>
            </a:endParaRPr>
          </a:p>
        </p:txBody>
      </p:sp>
      <p:pic>
        <p:nvPicPr>
          <p:cNvPr id="4" name="object 4"/>
          <p:cNvPicPr/>
          <p:nvPr/>
        </p:nvPicPr>
        <p:blipFill>
          <a:blip r:embed="rId2" cstate="print"/>
          <a:stretch>
            <a:fillRect/>
          </a:stretch>
        </p:blipFill>
        <p:spPr>
          <a:xfrm>
            <a:off x="358524" y="2123850"/>
            <a:ext cx="8280599" cy="29696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grpSp>
        <p:nvGrpSpPr>
          <p:cNvPr id="3" name="object 3"/>
          <p:cNvGrpSpPr/>
          <p:nvPr/>
        </p:nvGrpSpPr>
        <p:grpSpPr>
          <a:xfrm>
            <a:off x="627646" y="2905714"/>
            <a:ext cx="7595870" cy="946150"/>
            <a:chOff x="627646" y="2905714"/>
            <a:chExt cx="7595870" cy="946150"/>
          </a:xfrm>
        </p:grpSpPr>
        <p:sp>
          <p:nvSpPr>
            <p:cNvPr id="4" name="object 4"/>
            <p:cNvSpPr/>
            <p:nvPr/>
          </p:nvSpPr>
          <p:spPr>
            <a:xfrm>
              <a:off x="641934" y="3597500"/>
              <a:ext cx="390525" cy="0"/>
            </a:xfrm>
            <a:custGeom>
              <a:avLst/>
              <a:gdLst/>
              <a:ahLst/>
              <a:cxnLst/>
              <a:rect l="l" t="t" r="r" b="b"/>
              <a:pathLst>
                <a:path w="390525">
                  <a:moveTo>
                    <a:pt x="0" y="0"/>
                  </a:moveTo>
                  <a:lnTo>
                    <a:pt x="390299" y="0"/>
                  </a:lnTo>
                </a:path>
              </a:pathLst>
            </a:custGeom>
            <a:ln w="28574">
              <a:solidFill>
                <a:srgbClr val="26A69A"/>
              </a:solidFill>
            </a:ln>
          </p:spPr>
          <p:txBody>
            <a:bodyPr wrap="square" lIns="0" tIns="0" rIns="0" bIns="0" rtlCol="0"/>
            <a:lstStyle/>
            <a:p>
              <a:endParaRPr/>
            </a:p>
          </p:txBody>
        </p:sp>
        <p:sp>
          <p:nvSpPr>
            <p:cNvPr id="5" name="object 5"/>
            <p:cNvSpPr/>
            <p:nvPr/>
          </p:nvSpPr>
          <p:spPr>
            <a:xfrm>
              <a:off x="4027136" y="2905714"/>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a:p>
          </p:txBody>
        </p:sp>
        <p:sp>
          <p:nvSpPr>
            <p:cNvPr id="6" name="object 6"/>
            <p:cNvSpPr/>
            <p:nvPr/>
          </p:nvSpPr>
          <p:spPr>
            <a:xfrm>
              <a:off x="1766633" y="2905721"/>
              <a:ext cx="2757805" cy="945515"/>
            </a:xfrm>
            <a:custGeom>
              <a:avLst/>
              <a:gdLst/>
              <a:ahLst/>
              <a:cxnLst/>
              <a:rect l="l" t="t" r="r" b="b"/>
              <a:pathLst>
                <a:path w="2757804" h="945514">
                  <a:moveTo>
                    <a:pt x="2757360" y="472706"/>
                  </a:moveTo>
                  <a:lnTo>
                    <a:pt x="2409494" y="0"/>
                  </a:lnTo>
                  <a:lnTo>
                    <a:pt x="1018044" y="0"/>
                  </a:lnTo>
                  <a:lnTo>
                    <a:pt x="0" y="12"/>
                  </a:lnTo>
                  <a:lnTo>
                    <a:pt x="0" y="944308"/>
                  </a:lnTo>
                  <a:lnTo>
                    <a:pt x="1018044" y="944308"/>
                  </a:lnTo>
                  <a:lnTo>
                    <a:pt x="1018044" y="945413"/>
                  </a:lnTo>
                  <a:lnTo>
                    <a:pt x="2409494" y="945413"/>
                  </a:lnTo>
                  <a:lnTo>
                    <a:pt x="2757360" y="472706"/>
                  </a:lnTo>
                  <a:close/>
                </a:path>
              </a:pathLst>
            </a:custGeom>
            <a:solidFill>
              <a:srgbClr val="26A69A"/>
            </a:solidFill>
          </p:spPr>
          <p:txBody>
            <a:bodyPr wrap="square" lIns="0" tIns="0" rIns="0" bIns="0" rtlCol="0"/>
            <a:lstStyle/>
            <a:p>
              <a:endParaRPr/>
            </a:p>
          </p:txBody>
        </p:sp>
      </p:grpSp>
      <p:sp>
        <p:nvSpPr>
          <p:cNvPr id="7" name="object 7"/>
          <p:cNvSpPr txBox="1">
            <a:spLocks noGrp="1"/>
          </p:cNvSpPr>
          <p:nvPr>
            <p:ph type="title"/>
          </p:nvPr>
        </p:nvSpPr>
        <p:spPr>
          <a:xfrm>
            <a:off x="295050" y="114610"/>
            <a:ext cx="4558030" cy="482600"/>
          </a:xfrm>
          <a:prstGeom prst="rect">
            <a:avLst/>
          </a:prstGeom>
        </p:spPr>
        <p:txBody>
          <a:bodyPr vert="horz" wrap="square" lIns="0" tIns="12700" rIns="0" bIns="0" rtlCol="0">
            <a:spAutoFit/>
          </a:bodyPr>
          <a:lstStyle/>
          <a:p>
            <a:pPr marL="12700">
              <a:lnSpc>
                <a:spcPct val="100000"/>
              </a:lnSpc>
              <a:spcBef>
                <a:spcPts val="100"/>
              </a:spcBef>
            </a:pPr>
            <a:r>
              <a:rPr spc="-20" dirty="0"/>
              <a:t>Types</a:t>
            </a:r>
            <a:r>
              <a:rPr spc="-75" dirty="0"/>
              <a:t> </a:t>
            </a:r>
            <a:r>
              <a:rPr dirty="0"/>
              <a:t>of</a:t>
            </a:r>
            <a:r>
              <a:rPr spc="-65" dirty="0"/>
              <a:t> </a:t>
            </a:r>
            <a:r>
              <a:rPr dirty="0"/>
              <a:t>Embedded</a:t>
            </a:r>
            <a:r>
              <a:rPr spc="-70" dirty="0"/>
              <a:t> </a:t>
            </a:r>
            <a:r>
              <a:rPr spc="-10" dirty="0"/>
              <a:t>system:</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1060"/>
              </a:lnSpc>
            </a:pPr>
            <a:fld id="{81D60167-4931-47E6-BA6A-407CBD079E47}" type="slidenum">
              <a:rPr spc="40" dirty="0">
                <a:solidFill>
                  <a:srgbClr val="FFFAF0"/>
                </a:solidFill>
              </a:rPr>
              <a:t>9</a:t>
            </a:fld>
            <a:endParaRPr spc="40" dirty="0">
              <a:solidFill>
                <a:srgbClr val="FFFAF0"/>
              </a:solidFill>
            </a:endParaRPr>
          </a:p>
        </p:txBody>
      </p:sp>
      <p:sp>
        <p:nvSpPr>
          <p:cNvPr id="8" name="object 8"/>
          <p:cNvSpPr txBox="1"/>
          <p:nvPr/>
        </p:nvSpPr>
        <p:spPr>
          <a:xfrm>
            <a:off x="1912710" y="3082039"/>
            <a:ext cx="1773555" cy="520700"/>
          </a:xfrm>
          <a:prstGeom prst="rect">
            <a:avLst/>
          </a:prstGeom>
        </p:spPr>
        <p:txBody>
          <a:bodyPr vert="horz" wrap="square" lIns="0" tIns="12700" rIns="0" bIns="0" rtlCol="0">
            <a:spAutoFit/>
          </a:bodyPr>
          <a:lstStyle/>
          <a:p>
            <a:pPr marL="12700" marR="5080">
              <a:lnSpc>
                <a:spcPct val="116100"/>
              </a:lnSpc>
              <a:spcBef>
                <a:spcPts val="100"/>
              </a:spcBef>
            </a:pPr>
            <a:r>
              <a:rPr sz="1400" dirty="0">
                <a:solidFill>
                  <a:srgbClr val="FFFFFF"/>
                </a:solidFill>
                <a:latin typeface="Roboto Lt"/>
                <a:cs typeface="Roboto Lt"/>
              </a:rPr>
              <a:t>Networked</a:t>
            </a:r>
            <a:r>
              <a:rPr sz="1400" spc="-40" dirty="0">
                <a:solidFill>
                  <a:srgbClr val="FFFFFF"/>
                </a:solidFill>
                <a:latin typeface="Roboto Lt"/>
                <a:cs typeface="Roboto Lt"/>
              </a:rPr>
              <a:t> </a:t>
            </a:r>
            <a:r>
              <a:rPr sz="1400" spc="-10" dirty="0">
                <a:solidFill>
                  <a:srgbClr val="FFFFFF"/>
                </a:solidFill>
                <a:latin typeface="Roboto Lt"/>
                <a:cs typeface="Roboto Lt"/>
              </a:rPr>
              <a:t>embedded systems</a:t>
            </a:r>
            <a:endParaRPr sz="1400">
              <a:latin typeface="Roboto Lt"/>
              <a:cs typeface="Roboto Lt"/>
            </a:endParaRPr>
          </a:p>
        </p:txBody>
      </p:sp>
      <p:grpSp>
        <p:nvGrpSpPr>
          <p:cNvPr id="9" name="object 9"/>
          <p:cNvGrpSpPr/>
          <p:nvPr/>
        </p:nvGrpSpPr>
        <p:grpSpPr>
          <a:xfrm>
            <a:off x="869712" y="2854482"/>
            <a:ext cx="988694" cy="1087120"/>
            <a:chOff x="869712" y="2854482"/>
            <a:chExt cx="988694" cy="1087120"/>
          </a:xfrm>
        </p:grpSpPr>
        <p:pic>
          <p:nvPicPr>
            <p:cNvPr id="10" name="object 10"/>
            <p:cNvPicPr/>
            <p:nvPr/>
          </p:nvPicPr>
          <p:blipFill>
            <a:blip r:embed="rId2" cstate="print"/>
            <a:stretch>
              <a:fillRect/>
            </a:stretch>
          </p:blipFill>
          <p:spPr>
            <a:xfrm>
              <a:off x="869712" y="2854482"/>
              <a:ext cx="988539" cy="1086734"/>
            </a:xfrm>
            <a:prstGeom prst="rect">
              <a:avLst/>
            </a:prstGeom>
          </p:spPr>
        </p:pic>
        <p:sp>
          <p:nvSpPr>
            <p:cNvPr id="11" name="object 11"/>
            <p:cNvSpPr/>
            <p:nvPr/>
          </p:nvSpPr>
          <p:spPr>
            <a:xfrm>
              <a:off x="920944" y="2905725"/>
              <a:ext cx="845819" cy="944880"/>
            </a:xfrm>
            <a:custGeom>
              <a:avLst/>
              <a:gdLst/>
              <a:ahLst/>
              <a:cxnLst/>
              <a:rect l="l" t="t" r="r" b="b"/>
              <a:pathLst>
                <a:path w="845819" h="944879">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a:p>
          </p:txBody>
        </p:sp>
      </p:grpSp>
      <p:sp>
        <p:nvSpPr>
          <p:cNvPr id="12" name="object 12"/>
          <p:cNvSpPr txBox="1"/>
          <p:nvPr/>
        </p:nvSpPr>
        <p:spPr>
          <a:xfrm>
            <a:off x="1150391" y="3151942"/>
            <a:ext cx="386715" cy="421640"/>
          </a:xfrm>
          <a:prstGeom prst="rect">
            <a:avLst/>
          </a:prstGeom>
        </p:spPr>
        <p:txBody>
          <a:bodyPr vert="horz" wrap="square" lIns="0" tIns="12700" rIns="0" bIns="0" rtlCol="0">
            <a:spAutoFit/>
          </a:bodyPr>
          <a:lstStyle/>
          <a:p>
            <a:pPr marL="12700">
              <a:lnSpc>
                <a:spcPct val="100000"/>
              </a:lnSpc>
              <a:spcBef>
                <a:spcPts val="100"/>
              </a:spcBef>
            </a:pPr>
            <a:r>
              <a:rPr sz="2600" spc="-25" dirty="0">
                <a:solidFill>
                  <a:srgbClr val="FFFFFF"/>
                </a:solidFill>
                <a:latin typeface="Roboto Th"/>
                <a:cs typeface="Roboto Th"/>
              </a:rPr>
              <a:t>03</a:t>
            </a:r>
            <a:endParaRPr sz="2600">
              <a:latin typeface="Roboto Th"/>
              <a:cs typeface="Roboto Th"/>
            </a:endParaRPr>
          </a:p>
        </p:txBody>
      </p:sp>
      <p:sp>
        <p:nvSpPr>
          <p:cNvPr id="13" name="object 13"/>
          <p:cNvSpPr txBox="1"/>
          <p:nvPr/>
        </p:nvSpPr>
        <p:spPr>
          <a:xfrm>
            <a:off x="4540606" y="2953804"/>
            <a:ext cx="2884805" cy="768350"/>
          </a:xfrm>
          <a:prstGeom prst="rect">
            <a:avLst/>
          </a:prstGeom>
        </p:spPr>
        <p:txBody>
          <a:bodyPr vert="horz" wrap="square" lIns="0" tIns="46990" rIns="0" bIns="0" rtlCol="0">
            <a:spAutoFit/>
          </a:bodyPr>
          <a:lstStyle/>
          <a:p>
            <a:pPr marL="347980" indent="-335280">
              <a:lnSpc>
                <a:spcPct val="100000"/>
              </a:lnSpc>
              <a:spcBef>
                <a:spcPts val="370"/>
              </a:spcBef>
              <a:buFont typeface="Microsoft Sans Serif"/>
              <a:buChar char="●"/>
              <a:tabLst>
                <a:tab pos="347980" algn="l"/>
              </a:tabLst>
            </a:pPr>
            <a:r>
              <a:rPr sz="1400" dirty="0">
                <a:latin typeface="Times New Roman"/>
                <a:cs typeface="Times New Roman"/>
              </a:rPr>
              <a:t>Home</a:t>
            </a:r>
            <a:r>
              <a:rPr sz="1400" spc="-55" dirty="0">
                <a:latin typeface="Times New Roman"/>
                <a:cs typeface="Times New Roman"/>
              </a:rPr>
              <a:t> </a:t>
            </a:r>
            <a:r>
              <a:rPr sz="1400" dirty="0">
                <a:latin typeface="Times New Roman"/>
                <a:cs typeface="Times New Roman"/>
              </a:rPr>
              <a:t>security</a:t>
            </a:r>
            <a:r>
              <a:rPr sz="1400" spc="-45" dirty="0">
                <a:latin typeface="Times New Roman"/>
                <a:cs typeface="Times New Roman"/>
              </a:rPr>
              <a:t> </a:t>
            </a:r>
            <a:r>
              <a:rPr sz="1400" spc="-10" dirty="0">
                <a:latin typeface="Times New Roman"/>
                <a:cs typeface="Times New Roman"/>
              </a:rPr>
              <a:t>systems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spc="-45" dirty="0">
                <a:latin typeface="Times New Roman"/>
                <a:cs typeface="Times New Roman"/>
              </a:rPr>
              <a:t>ATMs</a:t>
            </a:r>
            <a:r>
              <a:rPr sz="1400" spc="-10" dirty="0">
                <a:latin typeface="Times New Roman"/>
                <a:cs typeface="Times New Roman"/>
              </a:rPr>
              <a:t> </a:t>
            </a:r>
            <a:r>
              <a:rPr sz="1400" dirty="0">
                <a:latin typeface="Times New Roman"/>
                <a:cs typeface="Times New Roman"/>
              </a:rPr>
              <a:t>(Automated</a:t>
            </a:r>
            <a:r>
              <a:rPr sz="1400" spc="-5" dirty="0">
                <a:latin typeface="Times New Roman"/>
                <a:cs typeface="Times New Roman"/>
              </a:rPr>
              <a:t> </a:t>
            </a:r>
            <a:r>
              <a:rPr sz="1400" dirty="0">
                <a:latin typeface="Times New Roman"/>
                <a:cs typeface="Times New Roman"/>
              </a:rPr>
              <a:t>teller</a:t>
            </a:r>
            <a:r>
              <a:rPr sz="1400" spc="-5" dirty="0">
                <a:latin typeface="Times New Roman"/>
                <a:cs typeface="Times New Roman"/>
              </a:rPr>
              <a:t> </a:t>
            </a:r>
            <a:r>
              <a:rPr sz="1400" spc="-10" dirty="0">
                <a:latin typeface="Times New Roman"/>
                <a:cs typeface="Times New Roman"/>
              </a:rPr>
              <a:t>machines)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dirty="0">
                <a:latin typeface="Times New Roman"/>
                <a:cs typeface="Times New Roman"/>
              </a:rPr>
              <a:t>Point</a:t>
            </a:r>
            <a:r>
              <a:rPr sz="1400" spc="-25" dirty="0">
                <a:latin typeface="Times New Roman"/>
                <a:cs typeface="Times New Roman"/>
              </a:rPr>
              <a:t> </a:t>
            </a:r>
            <a:r>
              <a:rPr sz="1400" dirty="0">
                <a:latin typeface="Times New Roman"/>
                <a:cs typeface="Times New Roman"/>
              </a:rPr>
              <a:t>of</a:t>
            </a:r>
            <a:r>
              <a:rPr sz="1400" spc="-20" dirty="0">
                <a:latin typeface="Times New Roman"/>
                <a:cs typeface="Times New Roman"/>
              </a:rPr>
              <a:t> </a:t>
            </a:r>
            <a:r>
              <a:rPr sz="1400" dirty="0">
                <a:latin typeface="Times New Roman"/>
                <a:cs typeface="Times New Roman"/>
              </a:rPr>
              <a:t>sale</a:t>
            </a:r>
            <a:r>
              <a:rPr sz="1400" spc="-25" dirty="0">
                <a:latin typeface="Times New Roman"/>
                <a:cs typeface="Times New Roman"/>
              </a:rPr>
              <a:t> </a:t>
            </a:r>
            <a:r>
              <a:rPr sz="1400" spc="-10" dirty="0">
                <a:latin typeface="Times New Roman"/>
                <a:cs typeface="Times New Roman"/>
              </a:rPr>
              <a:t>systems</a:t>
            </a:r>
            <a:endParaRPr sz="1400">
              <a:latin typeface="Times New Roman"/>
              <a:cs typeface="Times New Roman"/>
            </a:endParaRPr>
          </a:p>
        </p:txBody>
      </p:sp>
      <p:grpSp>
        <p:nvGrpSpPr>
          <p:cNvPr id="14" name="object 14"/>
          <p:cNvGrpSpPr/>
          <p:nvPr/>
        </p:nvGrpSpPr>
        <p:grpSpPr>
          <a:xfrm>
            <a:off x="1766639" y="1943019"/>
            <a:ext cx="6456680" cy="946150"/>
            <a:chOff x="1766639" y="1943019"/>
            <a:chExt cx="6456680" cy="946150"/>
          </a:xfrm>
        </p:grpSpPr>
        <p:sp>
          <p:nvSpPr>
            <p:cNvPr id="15" name="object 15"/>
            <p:cNvSpPr/>
            <p:nvPr/>
          </p:nvSpPr>
          <p:spPr>
            <a:xfrm>
              <a:off x="4027136" y="1943019"/>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a:p>
          </p:txBody>
        </p:sp>
        <p:sp>
          <p:nvSpPr>
            <p:cNvPr id="16" name="object 16"/>
            <p:cNvSpPr/>
            <p:nvPr/>
          </p:nvSpPr>
          <p:spPr>
            <a:xfrm>
              <a:off x="1766633" y="1943023"/>
              <a:ext cx="2757805" cy="945515"/>
            </a:xfrm>
            <a:custGeom>
              <a:avLst/>
              <a:gdLst/>
              <a:ahLst/>
              <a:cxnLst/>
              <a:rect l="l" t="t" r="r" b="b"/>
              <a:pathLst>
                <a:path w="2757804" h="945514">
                  <a:moveTo>
                    <a:pt x="2757360" y="472706"/>
                  </a:moveTo>
                  <a:lnTo>
                    <a:pt x="2409494" y="0"/>
                  </a:lnTo>
                  <a:lnTo>
                    <a:pt x="1018044" y="0"/>
                  </a:lnTo>
                  <a:lnTo>
                    <a:pt x="0" y="12"/>
                  </a:lnTo>
                  <a:lnTo>
                    <a:pt x="0" y="944308"/>
                  </a:lnTo>
                  <a:lnTo>
                    <a:pt x="1018044" y="944308"/>
                  </a:lnTo>
                  <a:lnTo>
                    <a:pt x="1018044" y="945413"/>
                  </a:lnTo>
                  <a:lnTo>
                    <a:pt x="2409494" y="945413"/>
                  </a:lnTo>
                  <a:lnTo>
                    <a:pt x="2757360" y="472706"/>
                  </a:lnTo>
                  <a:close/>
                </a:path>
              </a:pathLst>
            </a:custGeom>
            <a:solidFill>
              <a:srgbClr val="26A69A"/>
            </a:solidFill>
          </p:spPr>
          <p:txBody>
            <a:bodyPr wrap="square" lIns="0" tIns="0" rIns="0" bIns="0" rtlCol="0"/>
            <a:lstStyle/>
            <a:p>
              <a:endParaRPr/>
            </a:p>
          </p:txBody>
        </p:sp>
      </p:grpSp>
      <p:sp>
        <p:nvSpPr>
          <p:cNvPr id="17" name="object 17"/>
          <p:cNvSpPr txBox="1"/>
          <p:nvPr/>
        </p:nvSpPr>
        <p:spPr>
          <a:xfrm>
            <a:off x="1912710" y="2119344"/>
            <a:ext cx="1853564" cy="520700"/>
          </a:xfrm>
          <a:prstGeom prst="rect">
            <a:avLst/>
          </a:prstGeom>
        </p:spPr>
        <p:txBody>
          <a:bodyPr vert="horz" wrap="square" lIns="0" tIns="12700" rIns="0" bIns="0" rtlCol="0">
            <a:spAutoFit/>
          </a:bodyPr>
          <a:lstStyle/>
          <a:p>
            <a:pPr marL="12700" marR="5080">
              <a:lnSpc>
                <a:spcPct val="116100"/>
              </a:lnSpc>
              <a:spcBef>
                <a:spcPts val="100"/>
              </a:spcBef>
            </a:pPr>
            <a:r>
              <a:rPr sz="1400" spc="-10" dirty="0">
                <a:solidFill>
                  <a:srgbClr val="FFFFFF"/>
                </a:solidFill>
                <a:latin typeface="Roboto Lt"/>
                <a:cs typeface="Roboto Lt"/>
              </a:rPr>
              <a:t>Stand</a:t>
            </a:r>
            <a:r>
              <a:rPr sz="1400" spc="-40" dirty="0">
                <a:solidFill>
                  <a:srgbClr val="FFFFFF"/>
                </a:solidFill>
                <a:latin typeface="Roboto Lt"/>
                <a:cs typeface="Roboto Lt"/>
              </a:rPr>
              <a:t> </a:t>
            </a:r>
            <a:r>
              <a:rPr sz="1400" dirty="0">
                <a:solidFill>
                  <a:srgbClr val="FFFFFF"/>
                </a:solidFill>
                <a:latin typeface="Roboto Lt"/>
                <a:cs typeface="Roboto Lt"/>
              </a:rPr>
              <a:t>alone</a:t>
            </a:r>
            <a:r>
              <a:rPr sz="1400" spc="-35" dirty="0">
                <a:solidFill>
                  <a:srgbClr val="FFFFFF"/>
                </a:solidFill>
                <a:latin typeface="Roboto Lt"/>
                <a:cs typeface="Roboto Lt"/>
              </a:rPr>
              <a:t> </a:t>
            </a:r>
            <a:r>
              <a:rPr sz="1400" spc="-10" dirty="0">
                <a:solidFill>
                  <a:srgbClr val="FFFFFF"/>
                </a:solidFill>
                <a:latin typeface="Roboto Lt"/>
                <a:cs typeface="Roboto Lt"/>
              </a:rPr>
              <a:t>embedded systems</a:t>
            </a:r>
            <a:endParaRPr sz="1400">
              <a:latin typeface="Roboto Lt"/>
              <a:cs typeface="Roboto Lt"/>
            </a:endParaRPr>
          </a:p>
        </p:txBody>
      </p:sp>
      <p:grpSp>
        <p:nvGrpSpPr>
          <p:cNvPr id="18" name="object 18"/>
          <p:cNvGrpSpPr/>
          <p:nvPr/>
        </p:nvGrpSpPr>
        <p:grpSpPr>
          <a:xfrm>
            <a:off x="869712" y="1891787"/>
            <a:ext cx="988694" cy="1087120"/>
            <a:chOff x="869712" y="1891787"/>
            <a:chExt cx="988694" cy="1087120"/>
          </a:xfrm>
        </p:grpSpPr>
        <p:pic>
          <p:nvPicPr>
            <p:cNvPr id="19" name="object 19"/>
            <p:cNvPicPr/>
            <p:nvPr/>
          </p:nvPicPr>
          <p:blipFill>
            <a:blip r:embed="rId2" cstate="print"/>
            <a:stretch>
              <a:fillRect/>
            </a:stretch>
          </p:blipFill>
          <p:spPr>
            <a:xfrm>
              <a:off x="869712" y="1891787"/>
              <a:ext cx="988539" cy="1086734"/>
            </a:xfrm>
            <a:prstGeom prst="rect">
              <a:avLst/>
            </a:prstGeom>
          </p:spPr>
        </p:pic>
        <p:sp>
          <p:nvSpPr>
            <p:cNvPr id="20" name="object 20"/>
            <p:cNvSpPr/>
            <p:nvPr/>
          </p:nvSpPr>
          <p:spPr>
            <a:xfrm>
              <a:off x="920944" y="1943029"/>
              <a:ext cx="845819" cy="944880"/>
            </a:xfrm>
            <a:custGeom>
              <a:avLst/>
              <a:gdLst/>
              <a:ahLst/>
              <a:cxnLst/>
              <a:rect l="l" t="t" r="r" b="b"/>
              <a:pathLst>
                <a:path w="845819" h="944880">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a:p>
          </p:txBody>
        </p:sp>
      </p:grpSp>
      <p:sp>
        <p:nvSpPr>
          <p:cNvPr id="21" name="object 21"/>
          <p:cNvSpPr txBox="1"/>
          <p:nvPr/>
        </p:nvSpPr>
        <p:spPr>
          <a:xfrm>
            <a:off x="1150391" y="2189247"/>
            <a:ext cx="386715" cy="421640"/>
          </a:xfrm>
          <a:prstGeom prst="rect">
            <a:avLst/>
          </a:prstGeom>
        </p:spPr>
        <p:txBody>
          <a:bodyPr vert="horz" wrap="square" lIns="0" tIns="12700" rIns="0" bIns="0" rtlCol="0">
            <a:spAutoFit/>
          </a:bodyPr>
          <a:lstStyle/>
          <a:p>
            <a:pPr marL="12700">
              <a:lnSpc>
                <a:spcPct val="100000"/>
              </a:lnSpc>
              <a:spcBef>
                <a:spcPts val="100"/>
              </a:spcBef>
            </a:pPr>
            <a:r>
              <a:rPr sz="2600" spc="-25" dirty="0">
                <a:solidFill>
                  <a:srgbClr val="FFFFFF"/>
                </a:solidFill>
                <a:latin typeface="Roboto Th"/>
                <a:cs typeface="Roboto Th"/>
              </a:rPr>
              <a:t>02</a:t>
            </a:r>
            <a:endParaRPr sz="2600">
              <a:latin typeface="Roboto Th"/>
              <a:cs typeface="Roboto Th"/>
            </a:endParaRPr>
          </a:p>
        </p:txBody>
      </p:sp>
      <p:grpSp>
        <p:nvGrpSpPr>
          <p:cNvPr id="22" name="object 22"/>
          <p:cNvGrpSpPr/>
          <p:nvPr/>
        </p:nvGrpSpPr>
        <p:grpSpPr>
          <a:xfrm>
            <a:off x="1766639" y="980310"/>
            <a:ext cx="6456680" cy="946150"/>
            <a:chOff x="1766639" y="980310"/>
            <a:chExt cx="6456680" cy="946150"/>
          </a:xfrm>
        </p:grpSpPr>
        <p:sp>
          <p:nvSpPr>
            <p:cNvPr id="23" name="object 23"/>
            <p:cNvSpPr/>
            <p:nvPr/>
          </p:nvSpPr>
          <p:spPr>
            <a:xfrm>
              <a:off x="4027136" y="980310"/>
              <a:ext cx="4196080" cy="946150"/>
            </a:xfrm>
            <a:custGeom>
              <a:avLst/>
              <a:gdLst/>
              <a:ahLst/>
              <a:cxnLst/>
              <a:rect l="l" t="t" r="r" b="b"/>
              <a:pathLst>
                <a:path w="4196080" h="946150">
                  <a:moveTo>
                    <a:pt x="0" y="945623"/>
                  </a:moveTo>
                  <a:lnTo>
                    <a:pt x="4195902" y="945623"/>
                  </a:lnTo>
                  <a:lnTo>
                    <a:pt x="4195902" y="0"/>
                  </a:lnTo>
                  <a:lnTo>
                    <a:pt x="0" y="0"/>
                  </a:lnTo>
                  <a:lnTo>
                    <a:pt x="0" y="945623"/>
                  </a:lnTo>
                  <a:close/>
                </a:path>
              </a:pathLst>
            </a:custGeom>
            <a:solidFill>
              <a:srgbClr val="FFFFFF"/>
            </a:solidFill>
          </p:spPr>
          <p:txBody>
            <a:bodyPr wrap="square" lIns="0" tIns="0" rIns="0" bIns="0" rtlCol="0"/>
            <a:lstStyle/>
            <a:p>
              <a:endParaRPr/>
            </a:p>
          </p:txBody>
        </p:sp>
        <p:sp>
          <p:nvSpPr>
            <p:cNvPr id="24" name="object 24"/>
            <p:cNvSpPr/>
            <p:nvPr/>
          </p:nvSpPr>
          <p:spPr>
            <a:xfrm>
              <a:off x="1766633" y="980312"/>
              <a:ext cx="2757805" cy="945515"/>
            </a:xfrm>
            <a:custGeom>
              <a:avLst/>
              <a:gdLst/>
              <a:ahLst/>
              <a:cxnLst/>
              <a:rect l="l" t="t" r="r" b="b"/>
              <a:pathLst>
                <a:path w="2757804" h="945514">
                  <a:moveTo>
                    <a:pt x="2757360" y="472706"/>
                  </a:moveTo>
                  <a:lnTo>
                    <a:pt x="2409494" y="0"/>
                  </a:lnTo>
                  <a:lnTo>
                    <a:pt x="1018044" y="0"/>
                  </a:lnTo>
                  <a:lnTo>
                    <a:pt x="0" y="12"/>
                  </a:lnTo>
                  <a:lnTo>
                    <a:pt x="0" y="944321"/>
                  </a:lnTo>
                  <a:lnTo>
                    <a:pt x="1018044" y="944321"/>
                  </a:lnTo>
                  <a:lnTo>
                    <a:pt x="1018044" y="945413"/>
                  </a:lnTo>
                  <a:lnTo>
                    <a:pt x="2409494" y="945413"/>
                  </a:lnTo>
                  <a:lnTo>
                    <a:pt x="2757360" y="472706"/>
                  </a:lnTo>
                  <a:close/>
                </a:path>
              </a:pathLst>
            </a:custGeom>
            <a:solidFill>
              <a:srgbClr val="26A69A"/>
            </a:solidFill>
          </p:spPr>
          <p:txBody>
            <a:bodyPr wrap="square" lIns="0" tIns="0" rIns="0" bIns="0" rtlCol="0"/>
            <a:lstStyle/>
            <a:p>
              <a:endParaRPr/>
            </a:p>
          </p:txBody>
        </p:sp>
      </p:grpSp>
      <p:sp>
        <p:nvSpPr>
          <p:cNvPr id="25" name="object 25"/>
          <p:cNvSpPr txBox="1"/>
          <p:nvPr/>
        </p:nvSpPr>
        <p:spPr>
          <a:xfrm>
            <a:off x="1912710" y="1156636"/>
            <a:ext cx="1701164" cy="520700"/>
          </a:xfrm>
          <a:prstGeom prst="rect">
            <a:avLst/>
          </a:prstGeom>
        </p:spPr>
        <p:txBody>
          <a:bodyPr vert="horz" wrap="square" lIns="0" tIns="12700" rIns="0" bIns="0" rtlCol="0">
            <a:spAutoFit/>
          </a:bodyPr>
          <a:lstStyle/>
          <a:p>
            <a:pPr marL="12700" marR="5080">
              <a:lnSpc>
                <a:spcPct val="116100"/>
              </a:lnSpc>
              <a:spcBef>
                <a:spcPts val="100"/>
              </a:spcBef>
            </a:pPr>
            <a:r>
              <a:rPr sz="1400" dirty="0">
                <a:solidFill>
                  <a:srgbClr val="FFFFFF"/>
                </a:solidFill>
                <a:latin typeface="Roboto Lt"/>
                <a:cs typeface="Roboto Lt"/>
              </a:rPr>
              <a:t>Real</a:t>
            </a:r>
            <a:r>
              <a:rPr sz="1400" spc="-60" dirty="0">
                <a:solidFill>
                  <a:srgbClr val="FFFFFF"/>
                </a:solidFill>
                <a:latin typeface="Roboto Lt"/>
                <a:cs typeface="Roboto Lt"/>
              </a:rPr>
              <a:t> </a:t>
            </a:r>
            <a:r>
              <a:rPr sz="1400" dirty="0">
                <a:solidFill>
                  <a:srgbClr val="FFFFFF"/>
                </a:solidFill>
                <a:latin typeface="Roboto Lt"/>
                <a:cs typeface="Roboto Lt"/>
              </a:rPr>
              <a:t>Time</a:t>
            </a:r>
            <a:r>
              <a:rPr sz="1400" spc="-20" dirty="0">
                <a:solidFill>
                  <a:srgbClr val="FFFFFF"/>
                </a:solidFill>
                <a:latin typeface="Roboto Lt"/>
                <a:cs typeface="Roboto Lt"/>
              </a:rPr>
              <a:t> </a:t>
            </a:r>
            <a:r>
              <a:rPr sz="1400" spc="-10" dirty="0">
                <a:solidFill>
                  <a:srgbClr val="FFFFFF"/>
                </a:solidFill>
                <a:latin typeface="Roboto Lt"/>
                <a:cs typeface="Roboto Lt"/>
              </a:rPr>
              <a:t>embedded systems</a:t>
            </a:r>
            <a:endParaRPr sz="1400">
              <a:latin typeface="Roboto Lt"/>
              <a:cs typeface="Roboto Lt"/>
            </a:endParaRPr>
          </a:p>
        </p:txBody>
      </p:sp>
      <p:grpSp>
        <p:nvGrpSpPr>
          <p:cNvPr id="26" name="object 26"/>
          <p:cNvGrpSpPr/>
          <p:nvPr/>
        </p:nvGrpSpPr>
        <p:grpSpPr>
          <a:xfrm>
            <a:off x="869712" y="929079"/>
            <a:ext cx="988694" cy="1087120"/>
            <a:chOff x="869712" y="929079"/>
            <a:chExt cx="988694" cy="1087120"/>
          </a:xfrm>
        </p:grpSpPr>
        <p:pic>
          <p:nvPicPr>
            <p:cNvPr id="27" name="object 27"/>
            <p:cNvPicPr/>
            <p:nvPr/>
          </p:nvPicPr>
          <p:blipFill>
            <a:blip r:embed="rId2" cstate="print"/>
            <a:stretch>
              <a:fillRect/>
            </a:stretch>
          </p:blipFill>
          <p:spPr>
            <a:xfrm>
              <a:off x="869712" y="929079"/>
              <a:ext cx="988539" cy="1086734"/>
            </a:xfrm>
            <a:prstGeom prst="rect">
              <a:avLst/>
            </a:prstGeom>
          </p:spPr>
        </p:pic>
        <p:sp>
          <p:nvSpPr>
            <p:cNvPr id="28" name="object 28"/>
            <p:cNvSpPr/>
            <p:nvPr/>
          </p:nvSpPr>
          <p:spPr>
            <a:xfrm>
              <a:off x="920944" y="980321"/>
              <a:ext cx="845819" cy="944880"/>
            </a:xfrm>
            <a:custGeom>
              <a:avLst/>
              <a:gdLst/>
              <a:ahLst/>
              <a:cxnLst/>
              <a:rect l="l" t="t" r="r" b="b"/>
              <a:pathLst>
                <a:path w="845819" h="944880">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a:p>
          </p:txBody>
        </p:sp>
      </p:grpSp>
      <p:sp>
        <p:nvSpPr>
          <p:cNvPr id="29" name="object 29"/>
          <p:cNvSpPr txBox="1"/>
          <p:nvPr/>
        </p:nvSpPr>
        <p:spPr>
          <a:xfrm>
            <a:off x="1150391" y="1226538"/>
            <a:ext cx="386715" cy="421640"/>
          </a:xfrm>
          <a:prstGeom prst="rect">
            <a:avLst/>
          </a:prstGeom>
        </p:spPr>
        <p:txBody>
          <a:bodyPr vert="horz" wrap="square" lIns="0" tIns="12700" rIns="0" bIns="0" rtlCol="0">
            <a:spAutoFit/>
          </a:bodyPr>
          <a:lstStyle/>
          <a:p>
            <a:pPr marL="12700">
              <a:lnSpc>
                <a:spcPct val="100000"/>
              </a:lnSpc>
              <a:spcBef>
                <a:spcPts val="100"/>
              </a:spcBef>
            </a:pPr>
            <a:r>
              <a:rPr sz="2600" spc="-25" dirty="0">
                <a:solidFill>
                  <a:srgbClr val="FFFFFF"/>
                </a:solidFill>
                <a:latin typeface="Roboto Th"/>
                <a:cs typeface="Roboto Th"/>
              </a:rPr>
              <a:t>01</a:t>
            </a:r>
            <a:endParaRPr sz="2600">
              <a:latin typeface="Roboto Th"/>
              <a:cs typeface="Roboto Th"/>
            </a:endParaRPr>
          </a:p>
        </p:txBody>
      </p:sp>
      <p:sp>
        <p:nvSpPr>
          <p:cNvPr id="30" name="object 30"/>
          <p:cNvSpPr txBox="1"/>
          <p:nvPr/>
        </p:nvSpPr>
        <p:spPr>
          <a:xfrm>
            <a:off x="4540606" y="904575"/>
            <a:ext cx="3183890" cy="1855470"/>
          </a:xfrm>
          <a:prstGeom prst="rect">
            <a:avLst/>
          </a:prstGeom>
        </p:spPr>
        <p:txBody>
          <a:bodyPr vert="horz" wrap="square" lIns="0" tIns="46990" rIns="0" bIns="0" rtlCol="0">
            <a:spAutoFit/>
          </a:bodyPr>
          <a:lstStyle/>
          <a:p>
            <a:pPr marL="347980" indent="-335280">
              <a:lnSpc>
                <a:spcPct val="100000"/>
              </a:lnSpc>
              <a:spcBef>
                <a:spcPts val="370"/>
              </a:spcBef>
              <a:buFont typeface="Microsoft Sans Serif"/>
              <a:buChar char="●"/>
              <a:tabLst>
                <a:tab pos="347980" algn="l"/>
              </a:tabLst>
            </a:pPr>
            <a:r>
              <a:rPr sz="1400" dirty="0">
                <a:latin typeface="Times New Roman"/>
                <a:cs typeface="Times New Roman"/>
              </a:rPr>
              <a:t>Self-driving</a:t>
            </a:r>
            <a:r>
              <a:rPr sz="1400" spc="-40" dirty="0">
                <a:latin typeface="Times New Roman"/>
                <a:cs typeface="Times New Roman"/>
              </a:rPr>
              <a:t> </a:t>
            </a:r>
            <a:r>
              <a:rPr sz="1400" dirty="0">
                <a:latin typeface="Times New Roman"/>
                <a:cs typeface="Times New Roman"/>
              </a:rPr>
              <a:t>vehicle</a:t>
            </a:r>
            <a:r>
              <a:rPr sz="1400" spc="-40" dirty="0">
                <a:latin typeface="Times New Roman"/>
                <a:cs typeface="Times New Roman"/>
              </a:rPr>
              <a:t> </a:t>
            </a:r>
            <a:r>
              <a:rPr sz="1400" spc="-10" dirty="0">
                <a:latin typeface="Times New Roman"/>
                <a:cs typeface="Times New Roman"/>
              </a:rPr>
              <a:t>controls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dirty="0">
                <a:latin typeface="Times New Roman"/>
                <a:cs typeface="Times New Roman"/>
              </a:rPr>
              <a:t>Aircraft</a:t>
            </a:r>
            <a:r>
              <a:rPr sz="1400" spc="-40" dirty="0">
                <a:latin typeface="Times New Roman"/>
                <a:cs typeface="Times New Roman"/>
              </a:rPr>
              <a:t> </a:t>
            </a:r>
            <a:r>
              <a:rPr sz="1400" dirty="0">
                <a:latin typeface="Times New Roman"/>
                <a:cs typeface="Times New Roman"/>
              </a:rPr>
              <a:t>control</a:t>
            </a:r>
            <a:r>
              <a:rPr sz="1400" spc="-35" dirty="0">
                <a:latin typeface="Times New Roman"/>
                <a:cs typeface="Times New Roman"/>
              </a:rPr>
              <a:t> </a:t>
            </a:r>
            <a:r>
              <a:rPr sz="1400" spc="-10" dirty="0">
                <a:latin typeface="Times New Roman"/>
                <a:cs typeface="Times New Roman"/>
              </a:rPr>
              <a:t>systems</a:t>
            </a:r>
            <a:endParaRPr sz="1400">
              <a:latin typeface="Times New Roman"/>
              <a:cs typeface="Times New Roman"/>
            </a:endParaRPr>
          </a:p>
          <a:p>
            <a:pPr marL="348615" marR="5080" indent="-336550">
              <a:lnSpc>
                <a:spcPct val="116100"/>
              </a:lnSpc>
              <a:buFont typeface="Microsoft Sans Serif"/>
              <a:buChar char="●"/>
              <a:tabLst>
                <a:tab pos="348615" algn="l"/>
              </a:tabLst>
            </a:pPr>
            <a:r>
              <a:rPr sz="1400" dirty="0">
                <a:latin typeface="Times New Roman"/>
                <a:cs typeface="Times New Roman"/>
              </a:rPr>
              <a:t>Medical</a:t>
            </a:r>
            <a:r>
              <a:rPr sz="1400" spc="-65" dirty="0">
                <a:latin typeface="Times New Roman"/>
                <a:cs typeface="Times New Roman"/>
              </a:rPr>
              <a:t> </a:t>
            </a:r>
            <a:r>
              <a:rPr sz="1400" dirty="0">
                <a:latin typeface="Times New Roman"/>
                <a:cs typeface="Times New Roman"/>
              </a:rPr>
              <a:t>devices</a:t>
            </a:r>
            <a:r>
              <a:rPr sz="1400" spc="-65" dirty="0">
                <a:latin typeface="Times New Roman"/>
                <a:cs typeface="Times New Roman"/>
              </a:rPr>
              <a:t> </a:t>
            </a:r>
            <a:r>
              <a:rPr sz="1400" dirty="0">
                <a:latin typeface="Times New Roman"/>
                <a:cs typeface="Times New Roman"/>
              </a:rPr>
              <a:t>and</a:t>
            </a:r>
            <a:r>
              <a:rPr sz="1400" spc="-60" dirty="0">
                <a:latin typeface="Times New Roman"/>
                <a:cs typeface="Times New Roman"/>
              </a:rPr>
              <a:t> </a:t>
            </a:r>
            <a:r>
              <a:rPr sz="1400" dirty="0">
                <a:latin typeface="Times New Roman"/>
                <a:cs typeface="Times New Roman"/>
              </a:rPr>
              <a:t>patient</a:t>
            </a:r>
            <a:r>
              <a:rPr sz="1400" spc="-65" dirty="0">
                <a:latin typeface="Times New Roman"/>
                <a:cs typeface="Times New Roman"/>
              </a:rPr>
              <a:t> </a:t>
            </a:r>
            <a:r>
              <a:rPr sz="1400" spc="-10" dirty="0">
                <a:latin typeface="Times New Roman"/>
                <a:cs typeface="Times New Roman"/>
              </a:rPr>
              <a:t>monitoring systems</a:t>
            </a:r>
            <a:endParaRPr sz="1400">
              <a:latin typeface="Times New Roman"/>
              <a:cs typeface="Times New Roman"/>
            </a:endParaRPr>
          </a:p>
          <a:p>
            <a:pPr marL="347980" indent="-335280">
              <a:lnSpc>
                <a:spcPct val="100000"/>
              </a:lnSpc>
              <a:spcBef>
                <a:spcPts val="1025"/>
              </a:spcBef>
              <a:buFont typeface="Microsoft Sans Serif"/>
              <a:buChar char="●"/>
              <a:tabLst>
                <a:tab pos="347980" algn="l"/>
              </a:tabLst>
            </a:pPr>
            <a:r>
              <a:rPr sz="1400" dirty="0">
                <a:latin typeface="Times New Roman"/>
                <a:cs typeface="Times New Roman"/>
              </a:rPr>
              <a:t>Digital</a:t>
            </a:r>
            <a:r>
              <a:rPr sz="1400" spc="-35" dirty="0">
                <a:latin typeface="Times New Roman"/>
                <a:cs typeface="Times New Roman"/>
              </a:rPr>
              <a:t> </a:t>
            </a:r>
            <a:r>
              <a:rPr sz="1400" spc="-10" dirty="0">
                <a:latin typeface="Times New Roman"/>
                <a:cs typeface="Times New Roman"/>
              </a:rPr>
              <a:t>cameras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dirty="0">
                <a:latin typeface="Times New Roman"/>
                <a:cs typeface="Times New Roman"/>
              </a:rPr>
              <a:t>Music</a:t>
            </a:r>
            <a:r>
              <a:rPr sz="1400" spc="-65" dirty="0">
                <a:latin typeface="Times New Roman"/>
                <a:cs typeface="Times New Roman"/>
              </a:rPr>
              <a:t> </a:t>
            </a:r>
            <a:r>
              <a:rPr sz="1400" spc="-10" dirty="0">
                <a:latin typeface="Times New Roman"/>
                <a:cs typeface="Times New Roman"/>
              </a:rPr>
              <a:t>players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spc="-20" dirty="0">
                <a:latin typeface="Times New Roman"/>
                <a:cs typeface="Times New Roman"/>
              </a:rPr>
              <a:t>Washing</a:t>
            </a:r>
            <a:r>
              <a:rPr sz="1400" spc="-25" dirty="0">
                <a:latin typeface="Times New Roman"/>
                <a:cs typeface="Times New Roman"/>
              </a:rPr>
              <a:t> </a:t>
            </a:r>
            <a:r>
              <a:rPr sz="1400" spc="-10" dirty="0">
                <a:latin typeface="Times New Roman"/>
                <a:cs typeface="Times New Roman"/>
              </a:rPr>
              <a:t>machines</a:t>
            </a:r>
            <a:endParaRPr sz="1400">
              <a:latin typeface="Times New Roman"/>
              <a:cs typeface="Times New Roman"/>
            </a:endParaRPr>
          </a:p>
        </p:txBody>
      </p:sp>
      <p:grpSp>
        <p:nvGrpSpPr>
          <p:cNvPr id="31" name="object 31"/>
          <p:cNvGrpSpPr/>
          <p:nvPr/>
        </p:nvGrpSpPr>
        <p:grpSpPr>
          <a:xfrm>
            <a:off x="1766639" y="3868420"/>
            <a:ext cx="6456680" cy="946150"/>
            <a:chOff x="1766639" y="3868420"/>
            <a:chExt cx="6456680" cy="946150"/>
          </a:xfrm>
        </p:grpSpPr>
        <p:sp>
          <p:nvSpPr>
            <p:cNvPr id="32" name="object 32"/>
            <p:cNvSpPr/>
            <p:nvPr/>
          </p:nvSpPr>
          <p:spPr>
            <a:xfrm>
              <a:off x="4027136" y="3868420"/>
              <a:ext cx="4196080" cy="946150"/>
            </a:xfrm>
            <a:custGeom>
              <a:avLst/>
              <a:gdLst/>
              <a:ahLst/>
              <a:cxnLst/>
              <a:rect l="l" t="t" r="r" b="b"/>
              <a:pathLst>
                <a:path w="4196080" h="946150">
                  <a:moveTo>
                    <a:pt x="0" y="945622"/>
                  </a:moveTo>
                  <a:lnTo>
                    <a:pt x="4195902" y="945622"/>
                  </a:lnTo>
                  <a:lnTo>
                    <a:pt x="4195902" y="0"/>
                  </a:lnTo>
                  <a:lnTo>
                    <a:pt x="0" y="0"/>
                  </a:lnTo>
                  <a:lnTo>
                    <a:pt x="0" y="945622"/>
                  </a:lnTo>
                  <a:close/>
                </a:path>
              </a:pathLst>
            </a:custGeom>
            <a:solidFill>
              <a:srgbClr val="FFFFFF"/>
            </a:solidFill>
          </p:spPr>
          <p:txBody>
            <a:bodyPr wrap="square" lIns="0" tIns="0" rIns="0" bIns="0" rtlCol="0"/>
            <a:lstStyle/>
            <a:p>
              <a:endParaRPr/>
            </a:p>
          </p:txBody>
        </p:sp>
        <p:sp>
          <p:nvSpPr>
            <p:cNvPr id="33" name="object 33"/>
            <p:cNvSpPr/>
            <p:nvPr/>
          </p:nvSpPr>
          <p:spPr>
            <a:xfrm>
              <a:off x="1766633" y="3868432"/>
              <a:ext cx="2757805" cy="945515"/>
            </a:xfrm>
            <a:custGeom>
              <a:avLst/>
              <a:gdLst/>
              <a:ahLst/>
              <a:cxnLst/>
              <a:rect l="l" t="t" r="r" b="b"/>
              <a:pathLst>
                <a:path w="2757804" h="945514">
                  <a:moveTo>
                    <a:pt x="2757360" y="472694"/>
                  </a:moveTo>
                  <a:lnTo>
                    <a:pt x="2409494" y="0"/>
                  </a:lnTo>
                  <a:lnTo>
                    <a:pt x="2260498" y="0"/>
                  </a:lnTo>
                  <a:lnTo>
                    <a:pt x="1018044" y="0"/>
                  </a:lnTo>
                  <a:lnTo>
                    <a:pt x="0" y="0"/>
                  </a:lnTo>
                  <a:lnTo>
                    <a:pt x="0" y="944308"/>
                  </a:lnTo>
                  <a:lnTo>
                    <a:pt x="1018044" y="944308"/>
                  </a:lnTo>
                  <a:lnTo>
                    <a:pt x="1018044" y="945400"/>
                  </a:lnTo>
                  <a:lnTo>
                    <a:pt x="2409494" y="945400"/>
                  </a:lnTo>
                  <a:lnTo>
                    <a:pt x="2757360" y="472694"/>
                  </a:lnTo>
                  <a:close/>
                </a:path>
              </a:pathLst>
            </a:custGeom>
            <a:solidFill>
              <a:srgbClr val="26A69A"/>
            </a:solidFill>
          </p:spPr>
          <p:txBody>
            <a:bodyPr wrap="square" lIns="0" tIns="0" rIns="0" bIns="0" rtlCol="0"/>
            <a:lstStyle/>
            <a:p>
              <a:endParaRPr/>
            </a:p>
          </p:txBody>
        </p:sp>
      </p:grpSp>
      <p:sp>
        <p:nvSpPr>
          <p:cNvPr id="34" name="object 34"/>
          <p:cNvSpPr txBox="1"/>
          <p:nvPr/>
        </p:nvSpPr>
        <p:spPr>
          <a:xfrm>
            <a:off x="1912710" y="4202859"/>
            <a:ext cx="216916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Roboto Lt"/>
                <a:cs typeface="Roboto Lt"/>
              </a:rPr>
              <a:t>Mobile</a:t>
            </a:r>
            <a:r>
              <a:rPr sz="1400" spc="-35" dirty="0">
                <a:solidFill>
                  <a:srgbClr val="FFFFFF"/>
                </a:solidFill>
                <a:latin typeface="Roboto Lt"/>
                <a:cs typeface="Roboto Lt"/>
              </a:rPr>
              <a:t> </a:t>
            </a:r>
            <a:r>
              <a:rPr sz="1400" dirty="0">
                <a:solidFill>
                  <a:srgbClr val="FFFFFF"/>
                </a:solidFill>
                <a:latin typeface="Roboto Lt"/>
                <a:cs typeface="Roboto Lt"/>
              </a:rPr>
              <a:t>embedded</a:t>
            </a:r>
            <a:r>
              <a:rPr sz="1400" spc="-35" dirty="0">
                <a:solidFill>
                  <a:srgbClr val="FFFFFF"/>
                </a:solidFill>
                <a:latin typeface="Roboto Lt"/>
                <a:cs typeface="Roboto Lt"/>
              </a:rPr>
              <a:t> </a:t>
            </a:r>
            <a:r>
              <a:rPr sz="1400" spc="-10" dirty="0">
                <a:solidFill>
                  <a:srgbClr val="FFFFFF"/>
                </a:solidFill>
                <a:latin typeface="Roboto Lt"/>
                <a:cs typeface="Roboto Lt"/>
              </a:rPr>
              <a:t>systems</a:t>
            </a:r>
            <a:endParaRPr sz="1400">
              <a:latin typeface="Roboto Lt"/>
              <a:cs typeface="Roboto Lt"/>
            </a:endParaRPr>
          </a:p>
        </p:txBody>
      </p:sp>
      <p:grpSp>
        <p:nvGrpSpPr>
          <p:cNvPr id="35" name="object 35"/>
          <p:cNvGrpSpPr/>
          <p:nvPr/>
        </p:nvGrpSpPr>
        <p:grpSpPr>
          <a:xfrm>
            <a:off x="869712" y="3817187"/>
            <a:ext cx="988694" cy="1087120"/>
            <a:chOff x="869712" y="3817187"/>
            <a:chExt cx="988694" cy="1087120"/>
          </a:xfrm>
        </p:grpSpPr>
        <p:pic>
          <p:nvPicPr>
            <p:cNvPr id="36" name="object 36"/>
            <p:cNvPicPr/>
            <p:nvPr/>
          </p:nvPicPr>
          <p:blipFill>
            <a:blip r:embed="rId2" cstate="print"/>
            <a:stretch>
              <a:fillRect/>
            </a:stretch>
          </p:blipFill>
          <p:spPr>
            <a:xfrm>
              <a:off x="869712" y="3817187"/>
              <a:ext cx="988539" cy="1086734"/>
            </a:xfrm>
            <a:prstGeom prst="rect">
              <a:avLst/>
            </a:prstGeom>
          </p:spPr>
        </p:pic>
        <p:sp>
          <p:nvSpPr>
            <p:cNvPr id="37" name="object 37"/>
            <p:cNvSpPr/>
            <p:nvPr/>
          </p:nvSpPr>
          <p:spPr>
            <a:xfrm>
              <a:off x="920944" y="3868430"/>
              <a:ext cx="845819" cy="944880"/>
            </a:xfrm>
            <a:custGeom>
              <a:avLst/>
              <a:gdLst/>
              <a:ahLst/>
              <a:cxnLst/>
              <a:rect l="l" t="t" r="r" b="b"/>
              <a:pathLst>
                <a:path w="845819" h="944879">
                  <a:moveTo>
                    <a:pt x="845663" y="944300"/>
                  </a:moveTo>
                  <a:lnTo>
                    <a:pt x="0" y="944300"/>
                  </a:lnTo>
                  <a:lnTo>
                    <a:pt x="0" y="0"/>
                  </a:lnTo>
                  <a:lnTo>
                    <a:pt x="845663" y="0"/>
                  </a:lnTo>
                  <a:lnTo>
                    <a:pt x="845663" y="944300"/>
                  </a:lnTo>
                  <a:close/>
                </a:path>
              </a:pathLst>
            </a:custGeom>
            <a:solidFill>
              <a:srgbClr val="464646"/>
            </a:solidFill>
          </p:spPr>
          <p:txBody>
            <a:bodyPr wrap="square" lIns="0" tIns="0" rIns="0" bIns="0" rtlCol="0"/>
            <a:lstStyle/>
            <a:p>
              <a:endParaRPr/>
            </a:p>
          </p:txBody>
        </p:sp>
      </p:grpSp>
      <p:sp>
        <p:nvSpPr>
          <p:cNvPr id="38" name="object 38"/>
          <p:cNvSpPr txBox="1"/>
          <p:nvPr/>
        </p:nvSpPr>
        <p:spPr>
          <a:xfrm>
            <a:off x="1150391" y="4114647"/>
            <a:ext cx="386715" cy="421640"/>
          </a:xfrm>
          <a:prstGeom prst="rect">
            <a:avLst/>
          </a:prstGeom>
        </p:spPr>
        <p:txBody>
          <a:bodyPr vert="horz" wrap="square" lIns="0" tIns="12700" rIns="0" bIns="0" rtlCol="0">
            <a:spAutoFit/>
          </a:bodyPr>
          <a:lstStyle/>
          <a:p>
            <a:pPr marL="12700">
              <a:lnSpc>
                <a:spcPct val="100000"/>
              </a:lnSpc>
              <a:spcBef>
                <a:spcPts val="100"/>
              </a:spcBef>
            </a:pPr>
            <a:r>
              <a:rPr sz="2600" spc="-25" dirty="0">
                <a:solidFill>
                  <a:srgbClr val="FFFFFF"/>
                </a:solidFill>
                <a:latin typeface="Roboto Th"/>
                <a:cs typeface="Roboto Th"/>
              </a:rPr>
              <a:t>04</a:t>
            </a:r>
            <a:endParaRPr sz="2600">
              <a:latin typeface="Roboto Th"/>
              <a:cs typeface="Roboto Th"/>
            </a:endParaRPr>
          </a:p>
        </p:txBody>
      </p:sp>
      <p:sp>
        <p:nvSpPr>
          <p:cNvPr id="39" name="object 39"/>
          <p:cNvSpPr txBox="1"/>
          <p:nvPr/>
        </p:nvSpPr>
        <p:spPr>
          <a:xfrm>
            <a:off x="4540606" y="3916509"/>
            <a:ext cx="1358900" cy="768350"/>
          </a:xfrm>
          <a:prstGeom prst="rect">
            <a:avLst/>
          </a:prstGeom>
        </p:spPr>
        <p:txBody>
          <a:bodyPr vert="horz" wrap="square" lIns="0" tIns="46990" rIns="0" bIns="0" rtlCol="0">
            <a:spAutoFit/>
          </a:bodyPr>
          <a:lstStyle/>
          <a:p>
            <a:pPr marL="347980" indent="-335280">
              <a:lnSpc>
                <a:spcPct val="100000"/>
              </a:lnSpc>
              <a:spcBef>
                <a:spcPts val="370"/>
              </a:spcBef>
              <a:buFont typeface="Microsoft Sans Serif"/>
              <a:buChar char="●"/>
              <a:tabLst>
                <a:tab pos="347980" algn="l"/>
              </a:tabLst>
            </a:pPr>
            <a:r>
              <a:rPr sz="1400" dirty="0">
                <a:latin typeface="Times New Roman"/>
                <a:cs typeface="Times New Roman"/>
              </a:rPr>
              <a:t>Cell</a:t>
            </a:r>
            <a:r>
              <a:rPr sz="1400" spc="-45" dirty="0">
                <a:latin typeface="Times New Roman"/>
                <a:cs typeface="Times New Roman"/>
              </a:rPr>
              <a:t> </a:t>
            </a:r>
            <a:r>
              <a:rPr sz="1400" spc="-10" dirty="0">
                <a:latin typeface="Times New Roman"/>
                <a:cs typeface="Times New Roman"/>
              </a:rPr>
              <a:t>phones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spc="-10" dirty="0">
                <a:latin typeface="Times New Roman"/>
                <a:cs typeface="Times New Roman"/>
              </a:rPr>
              <a:t>Laptops</a:t>
            </a:r>
            <a:endParaRPr sz="1400">
              <a:latin typeface="Times New Roman"/>
              <a:cs typeface="Times New Roman"/>
            </a:endParaRPr>
          </a:p>
          <a:p>
            <a:pPr marL="347980" indent="-335280">
              <a:lnSpc>
                <a:spcPct val="100000"/>
              </a:lnSpc>
              <a:spcBef>
                <a:spcPts val="270"/>
              </a:spcBef>
              <a:buFont typeface="Microsoft Sans Serif"/>
              <a:buChar char="●"/>
              <a:tabLst>
                <a:tab pos="347980" algn="l"/>
              </a:tabLst>
            </a:pPr>
            <a:r>
              <a:rPr sz="1400" spc="-10" dirty="0">
                <a:latin typeface="Times New Roman"/>
                <a:cs typeface="Times New Roman"/>
              </a:rPr>
              <a:t>Smartwatches</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33</TotalTime>
  <Words>948</Words>
  <Application>Microsoft Office PowerPoint</Application>
  <PresentationFormat>On-screen Show (16:9)</PresentationFormat>
  <Paragraphs>189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MT</vt:lpstr>
      <vt:lpstr>Calibri</vt:lpstr>
      <vt:lpstr>Comic Sans MS</vt:lpstr>
      <vt:lpstr>Microsoft Sans Serif</vt:lpstr>
      <vt:lpstr>Roboto Lt</vt:lpstr>
      <vt:lpstr>Roboto Th</vt:lpstr>
      <vt:lpstr>Times New Roman</vt:lpstr>
      <vt:lpstr>Wingdings</vt:lpstr>
      <vt:lpstr>Office Theme</vt:lpstr>
      <vt:lpstr>IOT based Home Automation Solution  </vt:lpstr>
      <vt:lpstr>Table of contents :</vt:lpstr>
      <vt:lpstr>About the Internship:</vt:lpstr>
      <vt:lpstr>Topics to Learn</vt:lpstr>
      <vt:lpstr>What is IoT ?</vt:lpstr>
      <vt:lpstr>Ecosystem of IoT:</vt:lpstr>
      <vt:lpstr>What is Embedded System?</vt:lpstr>
      <vt:lpstr>An embedded system and IoT</vt:lpstr>
      <vt:lpstr>Types of Embedded system:</vt:lpstr>
      <vt:lpstr>Examples of embedded systems:</vt:lpstr>
      <vt:lpstr>C/ C++ Programming</vt:lpstr>
      <vt:lpstr>About the project: Home Automation</vt:lpstr>
      <vt:lpstr>About the Project:</vt:lpstr>
      <vt:lpstr>About the Project:</vt:lpstr>
      <vt:lpstr>                     Garden lights control</vt:lpstr>
      <vt:lpstr>                Temperature Control System</vt:lpstr>
      <vt:lpstr>          water tank inlet and outlet valve control</vt:lpstr>
      <vt:lpstr>About the Project:</vt:lpstr>
      <vt:lpstr>About the Project:</vt:lpstr>
      <vt:lpstr>About the Project:</vt:lpstr>
      <vt:lpstr>About the Project:</vt:lpstr>
      <vt:lpstr>About the Project:</vt:lpstr>
      <vt:lpstr>Project Implementation:</vt:lpstr>
      <vt:lpstr>Project Implementation: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Emertxe Project</dc:title>
  <cp:lastModifiedBy>Pavan kalyan REDDY</cp:lastModifiedBy>
  <cp:revision>2</cp:revision>
  <dcterms:created xsi:type="dcterms:W3CDTF">2025-10-26T08:11:48Z</dcterms:created>
  <dcterms:modified xsi:type="dcterms:W3CDTF">2025-10-26T09:05:00Z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2025-10-26T00:00:00Z</vt:filetime>
  </property>
  <property fmtid="{D5CDD505-2E9C-101B-9397-08002B2CF9AE}" pid="3" name="Creator">
    <vt:lpwstr>Google</vt:lpwstr>
  </property>
  <property fmtid="{D5CDD505-2E9C-101B-9397-08002B2CF9AE}" pid="4" name="LastSaved">
    <vt:filetime>2025-10-26T00:00:00Z</vt:filetime>
  </property>
  <property fmtid="{D5CDD505-2E9C-101B-9397-08002B2CF9AE}" pid="5" name="Producer">
    <vt:lpwstr>3.0.10 (5.0.21) </vt:lpwstr>
  </property>
</Properties>
</file>