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73A95-AEEC-4DD2-5DA7-A1777D82E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17CA33-79BB-6C6F-719B-5C8F9AE72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41C6-8D1D-20C7-1F79-8CD9A906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404D9C-D292-0D0A-0110-AFB54040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84B1E2-1818-465E-9FFE-91B949F6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954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270D6-22BA-F5EC-A40A-326859AC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68FBE7-D0F3-B1E9-725D-839CFDF8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544638-41BD-08DB-89BA-27888AA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CED8E7-3879-CBCD-21F3-FA3CEAB1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474091-F1A8-3609-2874-0721F43F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58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5D2D41-84B5-056B-0AEA-4D420D670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7E2EA3-809C-190F-463F-413010A6F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E16633-2750-750E-2A76-2609C329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E4E38F-A714-E0BF-BCC1-FC57775D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C98B80-6C38-AEC4-27B2-2C2F108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92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42350-9855-4A78-BAAD-69B46DB9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D471C-2DC8-601C-85A4-2322DF7B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2F961B-425A-5AAC-E7AB-6D115C56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9D26D-D822-3037-0B68-B0BFB655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52897F-C8D0-FDEA-BFEC-C4D26E57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86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8AD8F-9E64-DF4F-22E9-1B51AE9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7B43D3-7F02-222D-3267-DB73709B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3F624-E907-A3FF-3AE5-23F78A48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20FFB1-0231-F5CB-6BA6-50AE7068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C15C23-D80D-3150-2A10-F5AB3E54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68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D4D8A-35F5-3977-18C4-BF346C08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E8647-111C-F34C-52AA-89C581CB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D9396E-6522-A807-ED7C-0ED6B571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B431F-F356-BE31-F829-9EFBAC3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FDFD6B-7731-47C0-5730-4408EE9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33853F-447F-CF4C-8163-644B05CC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400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42AC1-E3D1-680D-1D6D-10071932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BFB54A-C922-85B7-0D40-73D72E99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0BAC19-7FB8-EF11-22AD-FC81B921D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49E1A6-781F-0499-AA55-FD8295A4C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8346D3-8530-CEEC-B84C-5D7E05039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BBF13-2EC7-CE95-7C94-F2C13BB6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4B86B7-4893-8E4E-350C-0EC47282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85DE07-C5B1-27B2-7AB7-B96E5A9C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747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2589C-2BE7-9096-75A4-89DB19D8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E3BC7D-FD09-4A66-10B0-1F92670A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ED5BC6-E302-944B-33CE-AEE104E4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BC7DE2-9F17-2159-B248-EF67CA2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74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B1369A-870E-D814-F864-A5809584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6A7BF8-6DDC-EB96-ADA5-32A516B5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FC73AB-67A9-6311-859B-B4A74A7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94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33C57-BFB8-7AC1-49C9-C6A0A93C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3CDE3-7BF9-0047-98CC-26082F3E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8C4E82-55F3-7ED8-A98B-2B878C85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E59D77-BA0E-6FEE-4B37-26123FA1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42B1FA-B2C3-6B36-CAFC-8592B877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F38EC9-F784-0415-81EC-EC145243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05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69EB8-95A6-DAA5-AFF0-32AF6214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7DFA160-C7AF-2AF9-738B-29B33AE26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6CAF55-9C18-192B-55E6-D92CFA69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94FBC6-630B-51B4-D714-857C037B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6E44CA-B1E6-7683-1B45-15E8BA74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10BBBD-C07B-020A-A342-399CC54E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668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175807-FDEC-AB81-4AFC-43E855F0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8A758E-A70B-F222-5171-A6425F1A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4EFAB0-F027-4A4A-04A0-D2E5E2EEE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579D-97E3-4821-A7B0-741E6C13FD9E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784D19-A2E8-DFA2-08AC-CF91EA406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2F0C6-D6DD-6793-7033-1B4D6721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FDBE-FC2C-49C3-AC32-9D706E1690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1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DD5EB-604B-EF13-8EB3-B26770128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89" y="295422"/>
            <a:ext cx="11648049" cy="3615396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100" b="1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ANNAMACHARYA INSTITUTE OF TECHNOLOGY AND SCIENCES::</a:t>
            </a:r>
            <a:br>
              <a:rPr lang="en-US" sz="3100" b="1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US" sz="3100" b="1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TIRUPATI</a:t>
            </a:r>
            <a:r>
              <a:rPr lang="en-IN" sz="3100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3100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US" sz="3100" b="1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(AUTONOMOUS)</a:t>
            </a:r>
            <a:br>
              <a:rPr lang="en-US" sz="3100" b="1" dirty="0">
                <a:solidFill>
                  <a:srgbClr val="FF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0206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A.Y:2022-2023</a:t>
            </a:r>
            <a:r>
              <a:rPr lang="en-US" sz="2200" b="1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2200" b="1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ABSTRACT </a:t>
            </a:r>
            <a:r>
              <a:rPr lang="en-US" sz="27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REVIEW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US" sz="2700" b="1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2700" b="1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2700" b="1" dirty="0">
                <a:solidFill>
                  <a:srgbClr val="0070C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AGE AND GENDER DETECTION USING DEEP LEARNING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878B43-62F7-62E8-F437-5DF41E83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7" y="3602038"/>
            <a:ext cx="11268221" cy="2960540"/>
          </a:xfrm>
        </p:spPr>
        <p:txBody>
          <a:bodyPr/>
          <a:lstStyle/>
          <a:p>
            <a:pPr algn="l"/>
            <a:r>
              <a:rPr lang="en-IN" dirty="0" smtClean="0"/>
              <a:t>                                                                            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BATCH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NO : 31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Guidance of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80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sz="160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600" dirty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VENKATARAMANA</a:t>
            </a:r>
            <a:r>
              <a:rPr lang="en-IN" sz="1800" dirty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dirty="0">
                <a:ln>
                  <a:noFill/>
                </a:ln>
                <a:solidFill>
                  <a:srgbClr val="00206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IN" sz="1100" dirty="0">
                <a:ln>
                  <a:noFill/>
                </a:ln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</a:t>
            </a:r>
            <a:r>
              <a:rPr lang="en-IN" sz="1800" dirty="0">
                <a:ln>
                  <a:noFill/>
                </a:ln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dirty="0" smtClean="0">
                <a:ln>
                  <a:noFill/>
                </a:ln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19AK1A0579               </a:t>
            </a:r>
            <a:r>
              <a:rPr lang="en-IN" sz="1800" dirty="0">
                <a:ln>
                  <a:noFill/>
                </a:ln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LAKSHMI PRIYA .G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ln>
                  <a:noFill/>
                </a:ln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Assistant Professor                                                  19AK1A0575               KALAVATHI .Y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Department of CSE                                                 20AK5A0506               </a:t>
            </a:r>
            <a:r>
              <a:rPr lang="en-IN" sz="1800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PAVAN </a:t>
            </a:r>
            <a:r>
              <a:rPr lang="en-IN" sz="1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KALYAN .Y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AITS, Tirupati                                                         19AK1A05C5              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RAJASHEKAR</a:t>
            </a:r>
            <a:r>
              <a:rPr lang="en-IN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06CBE3-6AA8-32B8-120A-2FDAF1ADA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0230" y="948569"/>
            <a:ext cx="116903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386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3ACE9-2B4B-B5A3-6E38-31B0EB412A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618766-7C17-0619-C0F9-787F3D08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538514"/>
            <a:ext cx="11509827" cy="4638449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Human face shows various emotions, expressions, and many more. Here we are going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determine the age of a human person through his/her face.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Automatic prediction of age and gender from face images has drawn a lot of attention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recently, due it is wide applications in various facial analysis problems.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age estimation from the face is a challenging problem because of many internal factors, such as gender and age, and external factors, such as environments and lifestyles.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attention mechanism enables our model to focus on the important and informative parts of the face, which can help it to make a more accurate prediction. We train our model in a multi-task learning fashion, and augment the feature embedding of the age classifier, with the predicted gender.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we are going to use Deep Learning to accurately identify the gender and age of a person from the image of a face. The predicted gender may be one of ‘Male’ and ‘female’ and the predicted age is in the range of (0 – 2), (4 – 6), (8 – 12), (15 – 20), (25 – 32), (38 – 43), (48 – 53), (60 – 100).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7719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8E4E7-5C7C-872F-BF07-3823A3D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9C10D-494B-D951-2838-BD0E1619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24000"/>
            <a:ext cx="11524343" cy="4652963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and gender information are especially important for various real-world applications, such as social understanding, biometrics, identity verification, video surveillance, human computer interaction, electronic customer, crowd behaviour analysis, online advertisement, item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recommendation, and many more.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Despite their huge applications, being able to automatically predicting age and gender from face images is an extremely hard problem, due to the various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 of intra-class variations on the facial images of people.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work, we propose a deep learning framework to jointly predict the age and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gender from face  images.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use an attentional convolutional network as one of our backbone models, to better attend to the salient and informative part of the face. 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Also, given that knowing the gender of someone,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better estimate her/his age, we augment the feature of the age-prediction branch with the predicted gender output.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7896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A43CB-CD6E-93D2-3A2E-509D05B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26CBF-90F8-FDFB-2B6A-35FB41C5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1825625"/>
            <a:ext cx="112921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homo sapiens are more enthusiastic to know the age of a person by using this project we can find out the age within the range.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humans cannot accurately predict the age based on looking at a person however we have an idea of whether they are in their 20's or in their 30's, because of this reason it is wise to frame this problem as a classification problem where we try to estimate the age group the person is in.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4D6D9-52D3-CB5C-9BDB-4AE0A479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E8CC09-B23F-9C0F-3C03-C1F98B69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1825625"/>
            <a:ext cx="113792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main objective of gender and age detection is to guess the gender and age of the face of an individual in a picture using Deep Learning on the audience dataset. 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Moreover, to get the most effective predictions and result by overcoming the problem of accuracy and time.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05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A1B65-84CE-7E4A-1A07-5B7559C6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IN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SYSTEM  REQUIREMENTS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B964553-854F-6D0F-BE4F-2C6F10BFF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9930585"/>
              </p:ext>
            </p:extLst>
          </p:nvPr>
        </p:nvGraphicFramePr>
        <p:xfrm>
          <a:off x="870857" y="1825624"/>
          <a:ext cx="10482943" cy="397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3">
                  <a:extLst>
                    <a:ext uri="{9D8B030D-6E8A-4147-A177-3AD203B41FA5}">
                      <a16:colId xmlns:a16="http://schemas.microsoft.com/office/drawing/2014/main" xmlns="" val="3092240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194188826"/>
                    </a:ext>
                  </a:extLst>
                </a:gridCol>
              </a:tblGrid>
              <a:tr h="7902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HARDWARE REQUIREMENTS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SOFTWARE REQUIREMENTS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747451961"/>
                  </a:ext>
                </a:extLst>
              </a:tr>
              <a:tr h="7902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Processor(intel i3)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Operating System(Windows)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89144329"/>
                  </a:ext>
                </a:extLst>
              </a:tr>
              <a:tr h="8176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RAM(8GB)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 (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V4.0)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184138338"/>
                  </a:ext>
                </a:extLst>
              </a:tr>
              <a:tr h="7902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Storage Device(1TB)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 (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2013) </a:t>
                      </a:r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368072488"/>
                  </a:ext>
                </a:extLst>
              </a:tr>
              <a:tr h="7902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Graphics card(Nvidia)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Processing Libraries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 3.0) </a:t>
                      </a:r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4684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191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C2DE6D-802B-E6F1-D0F6-C884F42D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3E4D07D-72ED-6987-4088-8AAED356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488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09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639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ANNAMACHARYA INSTITUTE OF TECHNOLOGY AND SCIENCES:: TIRUPATI (AUTONOMOUS) A.Y:2022-2023 ABSTRACT REVIEW  AGE AND GENDER DETECTION USING DEEP LEARNING                                                                 </vt:lpstr>
      <vt:lpstr>ABSTRACT</vt:lpstr>
      <vt:lpstr>INTRODUCTION</vt:lpstr>
      <vt:lpstr>EXISTING SYSTEM</vt:lpstr>
      <vt:lpstr>PROPOSED SYSTEM</vt:lpstr>
      <vt:lpstr>MINIMUM  SYSTEM  REQUIREMENTS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ANNAMACHARYA INSTITUTE OF TECHNOLOGY AND SCIENCES:: TIRUPATI (AUTONOMOUS) A.Y:2022-2023 ABSTRACT REVIEW AGE AND GENDER DETECTION USING DEEP LEARNING                                                                 </dc:title>
  <dc:creator>Lakshmi Priya</dc:creator>
  <cp:lastModifiedBy>student</cp:lastModifiedBy>
  <cp:revision>3</cp:revision>
  <dcterms:created xsi:type="dcterms:W3CDTF">2023-01-07T03:47:03Z</dcterms:created>
  <dcterms:modified xsi:type="dcterms:W3CDTF">2023-01-09T08:57:51Z</dcterms:modified>
</cp:coreProperties>
</file>