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6" r:id="rId8"/>
    <p:sldId id="262" r:id="rId9"/>
    <p:sldId id="287" r:id="rId10"/>
    <p:sldId id="263" r:id="rId11"/>
    <p:sldId id="271" r:id="rId12"/>
    <p:sldId id="280" r:id="rId13"/>
    <p:sldId id="281" r:id="rId14"/>
    <p:sldId id="272" r:id="rId15"/>
    <p:sldId id="282" r:id="rId16"/>
    <p:sldId id="273" r:id="rId17"/>
    <p:sldId id="274" r:id="rId18"/>
    <p:sldId id="283" r:id="rId19"/>
    <p:sldId id="275" r:id="rId20"/>
    <p:sldId id="276" r:id="rId21"/>
    <p:sldId id="277" r:id="rId22"/>
    <p:sldId id="284" r:id="rId23"/>
    <p:sldId id="278" r:id="rId24"/>
    <p:sldId id="265" r:id="rId25"/>
    <p:sldId id="279" r:id="rId26"/>
    <p:sldId id="285" r:id="rId27"/>
    <p:sldId id="268" r:id="rId28"/>
    <p:sldId id="26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291" autoAdjust="0"/>
  </p:normalViewPr>
  <p:slideViewPr>
    <p:cSldViewPr snapToGrid="0">
      <p:cViewPr varScale="1">
        <p:scale>
          <a:sx n="71" d="100"/>
          <a:sy n="71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EBB7-9083-4AAB-9784-9E4D9204F9EE}" type="datetimeFigureOut">
              <a:rPr lang="en-US" smtClean="0"/>
              <a:t>23-Jul-21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95E3-FEE1-4F9E-9778-A8C2E26D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0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EBB7-9083-4AAB-9784-9E4D9204F9EE}" type="datetimeFigureOut">
              <a:rPr lang="en-US" smtClean="0"/>
              <a:t>23-Jul-21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95E3-FEE1-4F9E-9778-A8C2E26D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0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EBB7-9083-4AAB-9784-9E4D9204F9EE}" type="datetimeFigureOut">
              <a:rPr lang="en-US" smtClean="0"/>
              <a:t>23-Jul-21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95E3-FEE1-4F9E-9778-A8C2E26D628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8026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EBB7-9083-4AAB-9784-9E4D9204F9EE}" type="datetimeFigureOut">
              <a:rPr lang="en-US" smtClean="0"/>
              <a:t>23-Jul-21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95E3-FEE1-4F9E-9778-A8C2E26D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68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EBB7-9083-4AAB-9784-9E4D9204F9EE}" type="datetimeFigureOut">
              <a:rPr lang="en-US" smtClean="0"/>
              <a:t>23-Jul-21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95E3-FEE1-4F9E-9778-A8C2E26D628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0491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EBB7-9083-4AAB-9784-9E4D9204F9EE}" type="datetimeFigureOut">
              <a:rPr lang="en-US" smtClean="0"/>
              <a:t>23-Jul-21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95E3-FEE1-4F9E-9778-A8C2E26D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37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EBB7-9083-4AAB-9784-9E4D9204F9EE}" type="datetimeFigureOut">
              <a:rPr lang="en-US" smtClean="0"/>
              <a:t>23-Jul-21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95E3-FEE1-4F9E-9778-A8C2E26D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91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EBB7-9083-4AAB-9784-9E4D9204F9EE}" type="datetimeFigureOut">
              <a:rPr lang="en-US" smtClean="0"/>
              <a:t>23-Jul-21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95E3-FEE1-4F9E-9778-A8C2E26D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1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EBB7-9083-4AAB-9784-9E4D9204F9EE}" type="datetimeFigureOut">
              <a:rPr lang="en-US" smtClean="0"/>
              <a:t>23-Jul-21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95E3-FEE1-4F9E-9778-A8C2E26D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2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EBB7-9083-4AAB-9784-9E4D9204F9EE}" type="datetimeFigureOut">
              <a:rPr lang="en-US" smtClean="0"/>
              <a:t>23-Jul-21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95E3-FEE1-4F9E-9778-A8C2E26D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EBB7-9083-4AAB-9784-9E4D9204F9EE}" type="datetimeFigureOut">
              <a:rPr lang="en-US" smtClean="0"/>
              <a:t>23-Jul-21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95E3-FEE1-4F9E-9778-A8C2E26D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EBB7-9083-4AAB-9784-9E4D9204F9EE}" type="datetimeFigureOut">
              <a:rPr lang="en-US" smtClean="0"/>
              <a:t>23-Jul-21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95E3-FEE1-4F9E-9778-A8C2E26D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9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EBB7-9083-4AAB-9784-9E4D9204F9EE}" type="datetimeFigureOut">
              <a:rPr lang="en-US" smtClean="0"/>
              <a:t>23-Jul-21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95E3-FEE1-4F9E-9778-A8C2E26D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8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EBB7-9083-4AAB-9784-9E4D9204F9EE}" type="datetimeFigureOut">
              <a:rPr lang="en-US" smtClean="0"/>
              <a:t>23-Jul-21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95E3-FEE1-4F9E-9778-A8C2E26D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3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EBB7-9083-4AAB-9784-9E4D9204F9EE}" type="datetimeFigureOut">
              <a:rPr lang="en-US" smtClean="0"/>
              <a:t>23-Jul-21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95E3-FEE1-4F9E-9778-A8C2E26D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6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EBB7-9083-4AAB-9784-9E4D9204F9EE}" type="datetimeFigureOut">
              <a:rPr lang="en-US" smtClean="0"/>
              <a:t>23-Jul-21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95E3-FEE1-4F9E-9778-A8C2E26D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2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2EBB7-9083-4AAB-9784-9E4D9204F9EE}" type="datetimeFigureOut">
              <a:rPr lang="en-US" smtClean="0"/>
              <a:t>23-Jul-21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BF95E3-FEE1-4F9E-9778-A8C2E26D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coronavirus/2019-%20%20ncov/symptoms-testing/coronavirus-self-checker.html" TargetMode="External"/><Relationship Id="rId2" Type="http://schemas.openxmlformats.org/officeDocument/2006/relationships/hyperlink" Target="https://en.wikipedia.org/wiki/COVID-1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fsglobal.com/en/individuals/covid-test.html" TargetMode="External"/><Relationship Id="rId4" Type="http://schemas.openxmlformats.org/officeDocument/2006/relationships/hyperlink" Target="https://www.cowin.gov.in/home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CB5E28-98A9-41C0-9782-110E1CFD327F}"/>
              </a:ext>
            </a:extLst>
          </p:cNvPr>
          <p:cNvSpPr/>
          <p:nvPr/>
        </p:nvSpPr>
        <p:spPr>
          <a:xfrm>
            <a:off x="1058091" y="455576"/>
            <a:ext cx="7302137" cy="3081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n-US" sz="3000" b="1" kern="0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ANNAMACHARYA INSTUTE OF TECHONOLOGY AND SCIENCES :: TIRUPATI</a:t>
            </a:r>
            <a:endParaRPr lang="en-US" sz="3000" b="1" kern="0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(AUTONOMOUS)</a:t>
            </a:r>
            <a:endParaRPr lang="en-US" sz="3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Socially Relevant Project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COVID PREVENTION SECURE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46DAAA-83E6-4267-9000-7615E7241B60}"/>
              </a:ext>
            </a:extLst>
          </p:cNvPr>
          <p:cNvSpPr txBox="1"/>
          <p:nvPr/>
        </p:nvSpPr>
        <p:spPr>
          <a:xfrm>
            <a:off x="5957459" y="4204855"/>
            <a:ext cx="31726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Project Batch – 26</a:t>
            </a:r>
          </a:p>
          <a:p>
            <a:pPr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Anjali B               </a:t>
            </a:r>
          </a:p>
          <a:p>
            <a:pPr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Balachandar P    </a:t>
            </a:r>
          </a:p>
          <a:p>
            <a:pPr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Mounika T           </a:t>
            </a:r>
          </a:p>
          <a:p>
            <a:pPr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Pavan Kalyan Y    </a:t>
            </a:r>
          </a:p>
          <a:p>
            <a:pPr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Prathap P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BE4CEE-962E-4717-8368-99BAB2E6F6EF}"/>
              </a:ext>
            </a:extLst>
          </p:cNvPr>
          <p:cNvSpPr txBox="1"/>
          <p:nvPr/>
        </p:nvSpPr>
        <p:spPr>
          <a:xfrm>
            <a:off x="263235" y="4204855"/>
            <a:ext cx="2798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GUIDE</a:t>
            </a:r>
          </a:p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Asst Prof. T Sai Kumar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CA3410-0D78-4E0D-9502-1F9B1A2DF2EB}"/>
              </a:ext>
            </a:extLst>
          </p:cNvPr>
          <p:cNvSpPr txBox="1"/>
          <p:nvPr/>
        </p:nvSpPr>
        <p:spPr>
          <a:xfrm>
            <a:off x="7543804" y="4481853"/>
            <a:ext cx="1953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20AK5A0503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20AK5A0504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20AK5A0505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20AK5A0506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20AK5A0507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712DCE-B700-4C89-9F0F-6B19B8767C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61" y="455576"/>
            <a:ext cx="632930" cy="63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67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SNAPSHOTS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355389"/>
            <a:ext cx="2967203" cy="49868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355388"/>
            <a:ext cx="2926080" cy="4986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70DB76-9B4C-4A52-9B9B-CEA858DE3D5F}"/>
              </a:ext>
            </a:extLst>
          </p:cNvPr>
          <p:cNvSpPr txBox="1"/>
          <p:nvPr/>
        </p:nvSpPr>
        <p:spPr>
          <a:xfrm>
            <a:off x="512617" y="6342263"/>
            <a:ext cx="9767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We’ve to Create an account with Proper Details if we’re using the app for first 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0550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41" y="300445"/>
            <a:ext cx="3165231" cy="5695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891" y="300446"/>
            <a:ext cx="3167578" cy="56954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B044A1-C609-4B29-BCD4-6FC4DDACAA8C}"/>
              </a:ext>
            </a:extLst>
          </p:cNvPr>
          <p:cNvSpPr txBox="1"/>
          <p:nvPr/>
        </p:nvSpPr>
        <p:spPr>
          <a:xfrm>
            <a:off x="623455" y="5995851"/>
            <a:ext cx="1000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hide or unhide the confidential sections like password and Aadhar number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35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F53D2E-0BE2-4296-BA1A-455D3A7628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53" y="332506"/>
            <a:ext cx="2760337" cy="5500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BD5077-8BC2-4488-99C7-747B0C341D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509" y="332506"/>
            <a:ext cx="2867891" cy="5500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E1E79A-ED28-4A2F-86A5-BFCBA97CA771}"/>
              </a:ext>
            </a:extLst>
          </p:cNvPr>
          <p:cNvSpPr txBox="1"/>
          <p:nvPr/>
        </p:nvSpPr>
        <p:spPr>
          <a:xfrm>
            <a:off x="387927" y="6040582"/>
            <a:ext cx="949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Fields must be Filled Properly according to their criteria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9037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44E846-FF4B-4E41-B9F6-872ECD6E5E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919" y="401782"/>
            <a:ext cx="2771144" cy="5181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05BD73-EEF2-4C9D-B0E0-2B0FD3168BF1}"/>
              </a:ext>
            </a:extLst>
          </p:cNvPr>
          <p:cNvSpPr txBox="1"/>
          <p:nvPr/>
        </p:nvSpPr>
        <p:spPr>
          <a:xfrm>
            <a:off x="512618" y="5846618"/>
            <a:ext cx="957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account already existed then it’ll show a notice that ID Exists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288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CF6750-CD75-4285-9556-FC7CD68035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45" y="152401"/>
            <a:ext cx="2954299" cy="5651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9377D4-F261-421B-9009-18E8FDDEAA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046" y="152400"/>
            <a:ext cx="2954299" cy="56518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33D81B-56AA-4722-91F0-708051C77F0E}"/>
              </a:ext>
            </a:extLst>
          </p:cNvPr>
          <p:cNvSpPr txBox="1"/>
          <p:nvPr/>
        </p:nvSpPr>
        <p:spPr>
          <a:xfrm>
            <a:off x="471055" y="5804284"/>
            <a:ext cx="9573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to enter Valid Information to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show and hide the password by checking the checkbox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9326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D3E309-7ACA-4E34-915F-77273544ED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91" y="146242"/>
            <a:ext cx="3065136" cy="57419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1D84FE-8759-46FE-9FC8-82099CDEDC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448" y="146242"/>
            <a:ext cx="3065136" cy="57419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2E2882-3F34-41DD-9DE0-EA9F9E80BD21}"/>
              </a:ext>
            </a:extLst>
          </p:cNvPr>
          <p:cNvSpPr txBox="1"/>
          <p:nvPr/>
        </p:nvSpPr>
        <p:spPr>
          <a:xfrm>
            <a:off x="401782" y="5888182"/>
            <a:ext cx="980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we forgot the password, the forgot password option will be shown and we can check the password with Aadhar number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4482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67" y="169817"/>
            <a:ext cx="2854067" cy="5630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167" y="0"/>
            <a:ext cx="2795616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DA3CEF-AE5C-4B2F-B9C1-F9D39697E43D}"/>
              </a:ext>
            </a:extLst>
          </p:cNvPr>
          <p:cNvSpPr txBox="1"/>
          <p:nvPr/>
        </p:nvSpPr>
        <p:spPr>
          <a:xfrm>
            <a:off x="96982" y="5888182"/>
            <a:ext cx="4696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needs to store some health data into the device storage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9878F-94C1-4234-A0BE-3A43AD0DCADF}"/>
              </a:ext>
            </a:extLst>
          </p:cNvPr>
          <p:cNvSpPr txBox="1"/>
          <p:nvPr/>
        </p:nvSpPr>
        <p:spPr>
          <a:xfrm>
            <a:off x="8059783" y="5633654"/>
            <a:ext cx="4035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Login we’ll get Assessment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 the Assesment by checking options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1018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44E163-3E88-4033-9FFC-2DC58EF3D1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29" y="166255"/>
            <a:ext cx="2723511" cy="5749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83EB0A-8AB5-400C-A900-33D1EB6882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556" y="166255"/>
            <a:ext cx="2723511" cy="57496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A9392A-5482-464F-9006-3851230382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482" y="166255"/>
            <a:ext cx="2723511" cy="57496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3B5348-EBF8-49DB-A69E-EAA30B761309}"/>
              </a:ext>
            </a:extLst>
          </p:cNvPr>
          <p:cNvSpPr txBox="1"/>
          <p:nvPr/>
        </p:nvSpPr>
        <p:spPr>
          <a:xfrm>
            <a:off x="290945" y="5915891"/>
            <a:ext cx="5957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According to Assessment the user will get a color as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have to check the box that we’ve to agree the instructions &amp; precautions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B1E043-D122-449C-8205-698BA47A6866}"/>
              </a:ext>
            </a:extLst>
          </p:cNvPr>
          <p:cNvSpPr txBox="1"/>
          <p:nvPr/>
        </p:nvSpPr>
        <p:spPr>
          <a:xfrm>
            <a:off x="6248399" y="5915891"/>
            <a:ext cx="4225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– Might be Affected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Orange</a:t>
            </a:r>
            <a:r>
              <a:rPr lang="en-US" dirty="0"/>
              <a:t> – Might be Partially Effected</a:t>
            </a:r>
          </a:p>
          <a:p>
            <a:r>
              <a:rPr lang="en-US" dirty="0">
                <a:solidFill>
                  <a:schemeClr val="accent2"/>
                </a:solidFill>
              </a:rPr>
              <a:t>Green</a:t>
            </a:r>
            <a:r>
              <a:rPr lang="en-US" dirty="0"/>
              <a:t> - Safe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2199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B6A345-1580-47FB-8DFC-EC31D79991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73" y="332508"/>
            <a:ext cx="2756325" cy="58189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B3F00B-E7C0-4A96-B4D2-DE25F95F7A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18" y="332509"/>
            <a:ext cx="2756325" cy="58189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C09C28-7FBC-4E17-86E9-AF10EAB36F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832" y="332508"/>
            <a:ext cx="2756325" cy="58189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654371-B88C-4BF7-BA2B-F973A6CE3A47}"/>
              </a:ext>
            </a:extLst>
          </p:cNvPr>
          <p:cNvSpPr txBox="1"/>
          <p:nvPr/>
        </p:nvSpPr>
        <p:spPr>
          <a:xfrm>
            <a:off x="166255" y="6151417"/>
            <a:ext cx="1025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book a Covid Test and Covid Vaccination by clicking on the buttons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934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F39F841-5C7A-4066-93AD-1F914F3F13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54" y="344055"/>
            <a:ext cx="2909091" cy="5322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CFAD8D-C7C4-4BD9-8960-1B58BC35E670}"/>
              </a:ext>
            </a:extLst>
          </p:cNvPr>
          <p:cNvSpPr txBox="1"/>
          <p:nvPr/>
        </p:nvSpPr>
        <p:spPr>
          <a:xfrm>
            <a:off x="554182" y="5818909"/>
            <a:ext cx="8437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Submitting the User Health Result, the user can see other’s health result to maintain social distancing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8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CONTENTS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1625012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ABSTRACT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DISADVANTAGES OF EXISTING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ADVANTAGES OF PROPOSED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FEATURES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SOFTWARE AND HARDWARE REQUIREMENTS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ARCHITECHTURE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SNAPSHOTS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CONCLUSION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FUTURE SCOPE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09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51C0E6-44BA-45E2-8691-00ED8ADFC5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65" y="290945"/>
            <a:ext cx="3248526" cy="5680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97DEC1-BA73-4E95-A3AC-897C05050E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737" y="290944"/>
            <a:ext cx="2968154" cy="5680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07E4DE-E8B8-41FB-89BD-140F95D5E139}"/>
              </a:ext>
            </a:extLst>
          </p:cNvPr>
          <p:cNvSpPr txBox="1"/>
          <p:nvPr/>
        </p:nvSpPr>
        <p:spPr>
          <a:xfrm>
            <a:off x="304800" y="6068291"/>
            <a:ext cx="921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a default details the admin can login and can make </a:t>
            </a:r>
            <a:r>
              <a:rPr lang="en-US" dirty="0" err="1"/>
              <a:t>updations</a:t>
            </a:r>
            <a:r>
              <a:rPr lang="en-US" dirty="0"/>
              <a:t> in the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9458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D2FBF8-77F4-436E-A20A-EB7B938CE1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6" y="297873"/>
            <a:ext cx="2821952" cy="5957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16156-1AA3-4FF5-8FC7-C89696A446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835" y="297872"/>
            <a:ext cx="2821952" cy="59574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6159C3-5804-470D-9EF9-1B2C0A0BD848}"/>
              </a:ext>
            </a:extLst>
          </p:cNvPr>
          <p:cNvSpPr txBox="1"/>
          <p:nvPr/>
        </p:nvSpPr>
        <p:spPr>
          <a:xfrm>
            <a:off x="374073" y="6255327"/>
            <a:ext cx="8853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Admin can Reset the Application and can view the Health Analytics of their </a:t>
            </a:r>
            <a:r>
              <a:rPr lang="en-US" dirty="0" err="1"/>
              <a:t>Organisation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3034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95E309-AFA3-42B5-A98C-5B151E2221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2" y="207818"/>
            <a:ext cx="2995863" cy="5846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B76726-63D5-497B-A179-B3F307273D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736" y="207817"/>
            <a:ext cx="2995863" cy="5846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CC283-A489-4409-8633-CCD41F5E345D}"/>
              </a:ext>
            </a:extLst>
          </p:cNvPr>
          <p:cNvSpPr txBox="1"/>
          <p:nvPr/>
        </p:nvSpPr>
        <p:spPr>
          <a:xfrm>
            <a:off x="401782" y="6165273"/>
            <a:ext cx="840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 can update the Blood or Plasma and Oxygen contact details in 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728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057" y="195349"/>
            <a:ext cx="2687416" cy="56618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498168-A214-43D2-B016-0538F97D69DC}"/>
              </a:ext>
            </a:extLst>
          </p:cNvPr>
          <p:cNvSpPr txBox="1"/>
          <p:nvPr/>
        </p:nvSpPr>
        <p:spPr>
          <a:xfrm>
            <a:off x="540327" y="5857202"/>
            <a:ext cx="831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Here’s the Application info..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807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01931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320800"/>
          </a:xfrm>
        </p:spPr>
        <p:txBody>
          <a:bodyPr>
            <a:normAutofit/>
          </a:bodyPr>
          <a:lstStyle/>
          <a:p>
            <a:r>
              <a:rPr lang="en-US" sz="2000" dirty="0"/>
              <a:t>By this Project, we can Prevent the Covid-19 virus Spreading by Maintaining social Distance according to their health status.</a:t>
            </a:r>
          </a:p>
        </p:txBody>
      </p:sp>
    </p:spTree>
    <p:extLst>
      <p:ext uri="{BB962C8B-B14F-4D97-AF65-F5344CB8AC3E}">
        <p14:creationId xmlns:p14="http://schemas.microsoft.com/office/powerpoint/2010/main" val="3874634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01931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On Upcoming Future Updates we’ll implement this application to use it for everyone through internet and maintain everyone in social distancing by using Bluetooth sensor technology.</a:t>
            </a:r>
          </a:p>
          <a:p>
            <a:r>
              <a:rPr lang="en-US" sz="2000" dirty="0"/>
              <a:t>And also we’ll implement that admin can save and print everyone’s assessment result data and their health status in an excel sheet or PDF format.</a:t>
            </a:r>
          </a:p>
        </p:txBody>
      </p:sp>
    </p:spTree>
    <p:extLst>
      <p:ext uri="{BB962C8B-B14F-4D97-AF65-F5344CB8AC3E}">
        <p14:creationId xmlns:p14="http://schemas.microsoft.com/office/powerpoint/2010/main" val="4023884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01931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https://en.wikipedia.org/wiki/COVID-19</a:t>
            </a:r>
            <a:endParaRPr lang="en-US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4000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https://www.cdc.gov/coronavirus/2019-  </a:t>
            </a:r>
            <a:r>
              <a:rPr lang="en-US" sz="1800" u="sng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ncov</a:t>
            </a:r>
            <a:r>
              <a:rPr lang="en-US" sz="1800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/symptoms-testing/coronavirus-self-checker.html</a:t>
            </a:r>
            <a:endParaRPr lang="en-US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4000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https://www.cowin.gov.in/home</a:t>
            </a:r>
            <a:endParaRPr lang="en-US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4000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https://www.vfsglobal.com/en/individuals/covid-test.html</a:t>
            </a:r>
            <a:endParaRPr lang="en-US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0355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0"/>
          <a:stretch/>
        </p:blipFill>
        <p:spPr>
          <a:xfrm>
            <a:off x="1569719" y="1214846"/>
            <a:ext cx="7130144" cy="447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28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9854">
            <a:off x="1737360" y="1302149"/>
            <a:ext cx="6762851" cy="451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9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>
                <a:solidFill>
                  <a:schemeClr val="tx1"/>
                </a:solidFill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92" y="1481321"/>
            <a:ext cx="8596668" cy="38807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is a New Public health crisis threatening all over the world with the</a:t>
            </a:r>
          </a:p>
          <a:p>
            <a:pPr marL="0" indent="0">
              <a:buNone/>
            </a:pPr>
            <a:r>
              <a:rPr lang="en-US" dirty="0"/>
              <a:t>emergences and spread of COVID19. Due to this issue lack of People are losing</a:t>
            </a:r>
          </a:p>
          <a:p>
            <a:pPr marL="0" indent="0">
              <a:buNone/>
            </a:pPr>
            <a:r>
              <a:rPr lang="en-US" dirty="0"/>
              <a:t>their lives to overcome this problem we should prevent and secure Ourselves.</a:t>
            </a:r>
          </a:p>
          <a:p>
            <a:pPr marL="0" indent="0">
              <a:buNone/>
            </a:pPr>
            <a:r>
              <a:rPr lang="en-US" dirty="0"/>
              <a:t>Through an Assessment i.e., a person’s health status will be noticed, Here the</a:t>
            </a:r>
          </a:p>
          <a:p>
            <a:pPr marL="0" indent="0">
              <a:buNone/>
            </a:pPr>
            <a:r>
              <a:rPr lang="en-US" dirty="0"/>
              <a:t>three preventions of indicators are Green (Safe), Orange (A person in a family</a:t>
            </a:r>
          </a:p>
          <a:p>
            <a:pPr marL="0" indent="0">
              <a:buNone/>
            </a:pPr>
            <a:r>
              <a:rPr lang="en-US" dirty="0"/>
              <a:t>is affected due to </a:t>
            </a:r>
            <a:r>
              <a:rPr lang="en-US" dirty="0" err="1"/>
              <a:t>covid</a:t>
            </a:r>
            <a:r>
              <a:rPr lang="en-US" dirty="0"/>
              <a:t> and prevention for family members), Red (High</a:t>
            </a:r>
          </a:p>
          <a:p>
            <a:pPr marL="0" indent="0">
              <a:buNone/>
            </a:pPr>
            <a:r>
              <a:rPr lang="en-US" dirty="0"/>
              <a:t>Temperature, Cold, Body Pains, Headache). Through this Indications the person</a:t>
            </a:r>
          </a:p>
          <a:p>
            <a:pPr marL="0" indent="0">
              <a:buNone/>
            </a:pPr>
            <a:r>
              <a:rPr lang="en-US" dirty="0"/>
              <a:t>will be knowing his health status and get’s the doctor’s prescription and</a:t>
            </a:r>
          </a:p>
          <a:p>
            <a:pPr marL="0" indent="0">
              <a:buNone/>
            </a:pPr>
            <a:r>
              <a:rPr lang="en-US" dirty="0"/>
              <a:t>instructions, appointments. If requires, the patient will get the details of</a:t>
            </a:r>
          </a:p>
          <a:p>
            <a:pPr marL="0" indent="0">
              <a:buNone/>
            </a:pPr>
            <a:r>
              <a:rPr lang="en-US" dirty="0"/>
              <a:t>blood/plasma and oxygen availability. By this, the Effected person can be</a:t>
            </a:r>
          </a:p>
          <a:p>
            <a:pPr marL="0" indent="0">
              <a:buNone/>
            </a:pPr>
            <a:r>
              <a:rPr lang="en-US" dirty="0"/>
              <a:t>prevented and secured from Threats of Covid19.</a:t>
            </a:r>
          </a:p>
        </p:txBody>
      </p:sp>
    </p:spTree>
    <p:extLst>
      <p:ext uri="{BB962C8B-B14F-4D97-AF65-F5344CB8AC3E}">
        <p14:creationId xmlns:p14="http://schemas.microsoft.com/office/powerpoint/2010/main" val="690595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832" y="1625011"/>
            <a:ext cx="8596668" cy="5039025"/>
          </a:xfrm>
        </p:spPr>
        <p:txBody>
          <a:bodyPr/>
          <a:lstStyle/>
          <a:p>
            <a:r>
              <a:rPr lang="en-US" dirty="0"/>
              <a:t>In this project through an assessment i.e., a person’s health status will be noticed.</a:t>
            </a:r>
          </a:p>
          <a:p>
            <a:r>
              <a:rPr lang="en-US" dirty="0"/>
              <a:t>Here, we used three indicators Green(Safe),Orange(Might be partially Effected),Red(Might be Effected).</a:t>
            </a:r>
          </a:p>
          <a:p>
            <a:r>
              <a:rPr lang="en-US" dirty="0"/>
              <a:t>Through this Indications the person will be knowing his health status.</a:t>
            </a:r>
          </a:p>
          <a:p>
            <a:r>
              <a:rPr lang="en-US" dirty="0"/>
              <a:t>And get’s the doctor’s prescription if requires, the patient will get the details of blood/plasma and oxygen availability.</a:t>
            </a:r>
          </a:p>
          <a:p>
            <a:r>
              <a:rPr lang="en-US" dirty="0"/>
              <a:t>Any person can Book the Covid Vaccination slot</a:t>
            </a:r>
          </a:p>
          <a:p>
            <a:r>
              <a:rPr lang="en-US" dirty="0"/>
              <a:t>Affected Person can book a Covid Test</a:t>
            </a:r>
          </a:p>
          <a:p>
            <a:r>
              <a:rPr lang="en-US" dirty="0"/>
              <a:t>By this, the Effected person can be prevented and secured from Threats of Covid19.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4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36618"/>
            <a:ext cx="8596668" cy="13208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DISADVANTAGES OF EXISTING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existing system remaining people’s  health status will not be visible.</a:t>
            </a:r>
          </a:p>
          <a:p>
            <a:r>
              <a:rPr lang="en-US" dirty="0"/>
              <a:t>Nearby Blood and Oxygen contact details are not available in Existing system.</a:t>
            </a:r>
          </a:p>
          <a:p>
            <a:r>
              <a:rPr lang="en-US" dirty="0"/>
              <a:t>Prescriptions  are not available in Existing system.</a:t>
            </a:r>
          </a:p>
          <a:p>
            <a:r>
              <a:rPr lang="en-US" dirty="0"/>
              <a:t>In Existing System we cannot use it for an organization only</a:t>
            </a:r>
          </a:p>
        </p:txBody>
      </p:sp>
    </p:spTree>
    <p:extLst>
      <p:ext uri="{BB962C8B-B14F-4D97-AF65-F5344CB8AC3E}">
        <p14:creationId xmlns:p14="http://schemas.microsoft.com/office/powerpoint/2010/main" val="303892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88869"/>
            <a:ext cx="8596668" cy="13208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ADVANTAGES OF PROPOSED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Generating Health Analysis of a Person by Assessment and knowing his health status.</a:t>
            </a:r>
          </a:p>
          <a:p>
            <a:r>
              <a:rPr lang="en-US" dirty="0"/>
              <a:t>Knowing  Others Health Analytics of their Organization.</a:t>
            </a:r>
          </a:p>
          <a:p>
            <a:r>
              <a:rPr lang="en-US" dirty="0"/>
              <a:t>Getting Prescription as per the Health status.</a:t>
            </a:r>
          </a:p>
          <a:p>
            <a:r>
              <a:rPr lang="en-US" dirty="0"/>
              <a:t>Getting Availability Contacts of Oxygen and Blood.</a:t>
            </a:r>
          </a:p>
          <a:p>
            <a:r>
              <a:rPr lang="en-US" dirty="0"/>
              <a:t>Registering for Covid Test and Covid Vaccination</a:t>
            </a:r>
          </a:p>
        </p:txBody>
      </p:sp>
    </p:spTree>
    <p:extLst>
      <p:ext uri="{BB962C8B-B14F-4D97-AF65-F5344CB8AC3E}">
        <p14:creationId xmlns:p14="http://schemas.microsoft.com/office/powerpoint/2010/main" val="177350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 descr="&#10;">
            <a:extLst>
              <a:ext uri="{FF2B5EF4-FFF2-40B4-BE49-F238E27FC236}">
                <a16:creationId xmlns:a16="http://schemas.microsoft.com/office/drawing/2014/main" id="{4E746A24-6F3B-4F63-820B-2E1497E0EE6B}"/>
              </a:ext>
            </a:extLst>
          </p:cNvPr>
          <p:cNvSpPr/>
          <p:nvPr/>
        </p:nvSpPr>
        <p:spPr>
          <a:xfrm>
            <a:off x="4124325" y="2562225"/>
            <a:ext cx="1971675" cy="1733550"/>
          </a:xfrm>
          <a:prstGeom prst="ellipse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>
                <a:effectLst/>
                <a:ea typeface="Calibri" panose="020F0502020204030204" pitchFamily="34" charset="0"/>
                <a:cs typeface="Gautami" panose="020B0502040204020203" pitchFamily="34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A79B5D-D593-4AF0-99E2-DD0888C2D246}"/>
              </a:ext>
            </a:extLst>
          </p:cNvPr>
          <p:cNvCxnSpPr/>
          <p:nvPr/>
        </p:nvCxnSpPr>
        <p:spPr>
          <a:xfrm flipH="1" flipV="1">
            <a:off x="5057775" y="1647825"/>
            <a:ext cx="28575" cy="923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FD880B-B18D-464A-8F5C-EBF7404E3538}"/>
              </a:ext>
            </a:extLst>
          </p:cNvPr>
          <p:cNvCxnSpPr/>
          <p:nvPr/>
        </p:nvCxnSpPr>
        <p:spPr>
          <a:xfrm flipV="1">
            <a:off x="5828665" y="2123440"/>
            <a:ext cx="733425" cy="7048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2930C2-6B87-46AA-A3AE-23851510735C}"/>
              </a:ext>
            </a:extLst>
          </p:cNvPr>
          <p:cNvCxnSpPr/>
          <p:nvPr/>
        </p:nvCxnSpPr>
        <p:spPr>
          <a:xfrm flipH="1" flipV="1">
            <a:off x="3657600" y="2123440"/>
            <a:ext cx="742950" cy="7048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89464D-41C4-403A-A637-7F9BAAF61B03}"/>
              </a:ext>
            </a:extLst>
          </p:cNvPr>
          <p:cNvCxnSpPr/>
          <p:nvPr/>
        </p:nvCxnSpPr>
        <p:spPr>
          <a:xfrm flipV="1">
            <a:off x="3000375" y="3445510"/>
            <a:ext cx="1095375" cy="45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225343-55D9-40A2-AC76-86703D07BA67}"/>
              </a:ext>
            </a:extLst>
          </p:cNvPr>
          <p:cNvCxnSpPr/>
          <p:nvPr/>
        </p:nvCxnSpPr>
        <p:spPr>
          <a:xfrm flipH="1" flipV="1">
            <a:off x="5153025" y="4305300"/>
            <a:ext cx="28575" cy="923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B89128-904E-4254-8FE1-212EA4CEED35}"/>
              </a:ext>
            </a:extLst>
          </p:cNvPr>
          <p:cNvCxnSpPr/>
          <p:nvPr/>
        </p:nvCxnSpPr>
        <p:spPr>
          <a:xfrm flipV="1">
            <a:off x="6105525" y="3404870"/>
            <a:ext cx="1104900" cy="45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C6D275-A117-4B8E-8379-6A10235C14AC}"/>
              </a:ext>
            </a:extLst>
          </p:cNvPr>
          <p:cNvCxnSpPr/>
          <p:nvPr/>
        </p:nvCxnSpPr>
        <p:spPr>
          <a:xfrm flipV="1">
            <a:off x="3533775" y="4057650"/>
            <a:ext cx="895350" cy="723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39FD8A-2329-4239-BFC4-712318871A93}"/>
              </a:ext>
            </a:extLst>
          </p:cNvPr>
          <p:cNvCxnSpPr/>
          <p:nvPr/>
        </p:nvCxnSpPr>
        <p:spPr>
          <a:xfrm>
            <a:off x="5886450" y="3981450"/>
            <a:ext cx="1009650" cy="590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7">
            <a:extLst>
              <a:ext uri="{FF2B5EF4-FFF2-40B4-BE49-F238E27FC236}">
                <a16:creationId xmlns:a16="http://schemas.microsoft.com/office/drawing/2014/main" id="{F4E89D14-9A64-44DD-900B-F5485067C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3387" y="851324"/>
            <a:ext cx="1762125" cy="781050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LOGIN / CREATE Account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9">
            <a:extLst>
              <a:ext uri="{FF2B5EF4-FFF2-40B4-BE49-F238E27FC236}">
                <a16:creationId xmlns:a16="http://schemas.microsoft.com/office/drawing/2014/main" id="{E3B1E264-54A6-45B5-8004-409514E32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090" y="1332750"/>
            <a:ext cx="1762125" cy="781050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Taking Assessment and Getting Health Results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8">
            <a:extLst>
              <a:ext uri="{FF2B5EF4-FFF2-40B4-BE49-F238E27FC236}">
                <a16:creationId xmlns:a16="http://schemas.microsoft.com/office/drawing/2014/main" id="{E3F2B650-8F46-49A7-9575-B490E4BBC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475" y="1319357"/>
            <a:ext cx="1762125" cy="781050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Application Management by Administrator Login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C74A5971-81DF-428D-83AD-AF36DD882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438" y="3126596"/>
            <a:ext cx="1390650" cy="704850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Checking all Others Health Status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4D1CCD50-1223-4D90-BA6A-324076789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950" y="3002771"/>
            <a:ext cx="1266825" cy="828675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Getting Prescriptions According to Health Results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3CFEC8A4-E00D-432F-A2C5-250957DB5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50" y="4767262"/>
            <a:ext cx="1762125" cy="781050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Getting Blood / Plasma &amp; Oxygen Availability Contact Details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82932E64-CE2D-4CAA-831F-0F73D9EBD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265429"/>
            <a:ext cx="1762125" cy="781050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Registering for Covid Vaccination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57">
            <a:extLst>
              <a:ext uri="{FF2B5EF4-FFF2-40B4-BE49-F238E27FC236}">
                <a16:creationId xmlns:a16="http://schemas.microsoft.com/office/drawing/2014/main" id="{218E7219-2D1F-4769-A335-DD1B8224E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4572000"/>
            <a:ext cx="1504950" cy="781050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Registering for Covid Test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 Box 63">
            <a:extLst>
              <a:ext uri="{FF2B5EF4-FFF2-40B4-BE49-F238E27FC236}">
                <a16:creationId xmlns:a16="http://schemas.microsoft.com/office/drawing/2014/main" id="{3A2813E6-720A-4180-A7E1-E47D7A9A2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3387" y="2943225"/>
            <a:ext cx="17335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Covid Prevention Secure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BB452AA7-7107-4491-A862-4E7AAF00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47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887300-C6A6-45D9-8FA3-C80E01A72648}"/>
              </a:ext>
            </a:extLst>
          </p:cNvPr>
          <p:cNvSpPr txBox="1"/>
          <p:nvPr/>
        </p:nvSpPr>
        <p:spPr>
          <a:xfrm>
            <a:off x="443345" y="346364"/>
            <a:ext cx="588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FEATURES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CC3454-FB72-4F21-8BD0-B7409C30FD7C}"/>
              </a:ext>
            </a:extLst>
          </p:cNvPr>
          <p:cNvSpPr txBox="1"/>
          <p:nvPr/>
        </p:nvSpPr>
        <p:spPr>
          <a:xfrm>
            <a:off x="2286000" y="6289964"/>
            <a:ext cx="62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 : Covid Prevention Secure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89945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SOFTWARE AND 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03835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/>
              <a:t>Software Requirements</a:t>
            </a:r>
          </a:p>
          <a:p>
            <a:r>
              <a:rPr lang="en-US" dirty="0"/>
              <a:t>Operating system : Android, IOS </a:t>
            </a:r>
          </a:p>
          <a:p>
            <a:r>
              <a:rPr lang="en-US" dirty="0"/>
              <a:t>Web Application : MIT App Inventor</a:t>
            </a:r>
          </a:p>
          <a:p>
            <a:r>
              <a:rPr lang="en-US" dirty="0"/>
              <a:t>Database: Tiny DB</a:t>
            </a:r>
          </a:p>
          <a:p>
            <a:r>
              <a:rPr lang="en-US" dirty="0"/>
              <a:t>Web Server: Google App Engine</a:t>
            </a:r>
          </a:p>
          <a:p>
            <a:r>
              <a:rPr lang="en-US" dirty="0"/>
              <a:t>System Development Kit: App Inventor_Setup_v_2_2</a:t>
            </a:r>
          </a:p>
          <a:p>
            <a:pPr marL="0" indent="0">
              <a:buNone/>
            </a:pPr>
            <a:r>
              <a:rPr lang="en-US" sz="2600" b="1" dirty="0"/>
              <a:t> Hardware 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Android Mobile Phone (or) Android Tablet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63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2FD1C4-89EB-4741-95DD-A3521275FC0E}"/>
              </a:ext>
            </a:extLst>
          </p:cNvPr>
          <p:cNvSpPr txBox="1"/>
          <p:nvPr/>
        </p:nvSpPr>
        <p:spPr>
          <a:xfrm>
            <a:off x="510580" y="458416"/>
            <a:ext cx="588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ARCHITECHTURE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671F61-E2F0-4272-B986-6E94E1F06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64" y="1302124"/>
            <a:ext cx="5888181" cy="527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640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513</TotalTime>
  <Words>903</Words>
  <Application>Microsoft Office PowerPoint</Application>
  <PresentationFormat>Widescreen</PresentationFormat>
  <Paragraphs>118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Trebuchet MS</vt:lpstr>
      <vt:lpstr>Wingdings</vt:lpstr>
      <vt:lpstr>Wingdings 3</vt:lpstr>
      <vt:lpstr>Facet</vt:lpstr>
      <vt:lpstr>PowerPoint Presentation</vt:lpstr>
      <vt:lpstr>CONTENTS</vt:lpstr>
      <vt:lpstr>ABSTRACT</vt:lpstr>
      <vt:lpstr>INTRODUCTION </vt:lpstr>
      <vt:lpstr>DISADVANTAGES OF EXISTING SYSTEM </vt:lpstr>
      <vt:lpstr>ADVANTAGES OF PROPOSED SYSTEM </vt:lpstr>
      <vt:lpstr>PowerPoint Presentation</vt:lpstr>
      <vt:lpstr>SOFTWARE AND HARDWARE REQUIREMENTS</vt:lpstr>
      <vt:lpstr>PowerPoint Presentation</vt:lpstr>
      <vt:lpstr>SNAPSHOTS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FUTURE SCOPE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PAVAN KALYAN YADDALA(20AK5A0506)</cp:lastModifiedBy>
  <cp:revision>38</cp:revision>
  <dcterms:created xsi:type="dcterms:W3CDTF">2021-06-14T08:57:54Z</dcterms:created>
  <dcterms:modified xsi:type="dcterms:W3CDTF">2021-07-23T12:17:11Z</dcterms:modified>
</cp:coreProperties>
</file>