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7921" autoAdjust="0"/>
    <p:restoredTop sz="94598" autoAdjust="0"/>
  </p:normalViewPr>
  <p:slideViewPr>
    <p:cSldViewPr snapToGrid="0">
      <p:cViewPr varScale="1">
        <p:scale>
          <a:sx n="69" d="100"/>
          <a:sy n="69" d="100"/>
        </p:scale>
        <p:origin x="576" y="66"/>
      </p:cViewPr>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29"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9410D272-305C-421E-A9EF-95D63D599B42}" type="datetimeFigureOut">
              <a:rPr lang="en-US" smtClean="0"/>
              <a:t>12/24/2021</a:t>
            </a:fld>
            <a:endParaRPr dirty="0" lang="en-US"/>
          </a:p>
        </p:txBody>
      </p:sp>
      <p:sp>
        <p:nvSpPr>
          <p:cNvPr id="1048730"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31"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1DE7DFA-63CC-4ED7-B30E-ACF88B4B8932}"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2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5E16E63-7886-43BC-8DD4-4F14C3DD7360}" type="datetimeFigureOut">
              <a:rPr lang="en-US" smtClean="0"/>
              <a:t>12/24/2021</a:t>
            </a:fld>
            <a:endParaRPr dirty="0" lang="en-US"/>
          </a:p>
        </p:txBody>
      </p:sp>
      <p:sp>
        <p:nvSpPr>
          <p:cNvPr id="104872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2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2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798C5307-140F-447F-BCBA-BB92E3A2906B}"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39" name=""/>
        <p:cNvGrpSpPr/>
        <p:nvPr/>
      </p:nvGrpSpPr>
      <p:grpSpPr>
        <a:xfrm>
          <a:off x="0" y="0"/>
          <a:ext cx="0" cy="0"/>
          <a:chOff x="0" y="0"/>
          <a:chExt cx="0" cy="0"/>
        </a:xfrm>
      </p:grpSpPr>
      <p:sp useBgFill="1">
        <p:nvSpPr>
          <p:cNvPr id="1048652" name="Rectangle 7"/>
          <p:cNvSpPr/>
          <p:nvPr userDrawn="1"/>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53" name="Rectangle 8"/>
          <p:cNvSpPr/>
          <p:nvPr userDrawn="1"/>
        </p:nvSpPr>
        <p:spPr>
          <a:xfrm>
            <a:off x="1" y="0"/>
            <a:ext cx="81153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srgbClr val="CAB4C3"/>
              </a:solidFill>
              <a:effectLst/>
              <a:uLnTx/>
              <a:uFillTx/>
              <a:latin typeface="Avenir Next LT Pro"/>
              <a:ea typeface="+mn-ea"/>
              <a:cs typeface="+mn-cs"/>
            </a:endParaRPr>
          </a:p>
        </p:txBody>
      </p:sp>
      <p:sp>
        <p:nvSpPr>
          <p:cNvPr id="1048654" name="Title 1"/>
          <p:cNvSpPr>
            <a:spLocks noGrp="1"/>
          </p:cNvSpPr>
          <p:nvPr>
            <p:ph type="ctrTitle"/>
          </p:nvPr>
        </p:nvSpPr>
        <p:spPr>
          <a:xfrm>
            <a:off x="649044" y="753034"/>
            <a:ext cx="6815446" cy="3887390"/>
          </a:xfrm>
        </p:spPr>
        <p:txBody>
          <a:bodyPr anchor="t">
            <a:normAutofit/>
          </a:bodyPr>
          <a:lstStyle>
            <a:lvl1pPr>
              <a:defRPr baseline="0" sz="8500" spc="-20">
                <a:solidFill>
                  <a:schemeClr val="bg1"/>
                </a:solidFill>
              </a:defRPr>
            </a:lvl1pPr>
          </a:lstStyle>
          <a:p>
            <a:r>
              <a:rPr lang="en-US"/>
              <a:t>Click to edit Master title style</a:t>
            </a:r>
            <a:endParaRPr dirty="0" lang="en-US"/>
          </a:p>
        </p:txBody>
      </p:sp>
      <p:sp>
        <p:nvSpPr>
          <p:cNvPr id="1048655" name="Subtitle 2"/>
          <p:cNvSpPr>
            <a:spLocks noGrp="1"/>
          </p:cNvSpPr>
          <p:nvPr>
            <p:ph type="subTitle" idx="1"/>
          </p:nvPr>
        </p:nvSpPr>
        <p:spPr>
          <a:xfrm>
            <a:off x="649045" y="4640424"/>
            <a:ext cx="6437555" cy="1303176"/>
          </a:xfrm>
        </p:spPr>
        <p:txBody>
          <a:bodyPr anchor="b">
            <a:normAutofit/>
          </a:bodyPr>
          <a:lstStyle>
            <a:lvl1pPr indent="0" marL="0">
              <a:buNone/>
              <a:defRPr b="1" sz="2800">
                <a:solidFill>
                  <a:schemeClr val="bg1"/>
                </a:solidFill>
              </a:defRPr>
            </a:lvl1pPr>
          </a:lstStyle>
          <a:p>
            <a:r>
              <a:rPr lang="en-US"/>
              <a:t>Click to edit Master subtitle style</a:t>
            </a:r>
            <a:endParaRPr dirty="0" lang="en-US"/>
          </a:p>
        </p:txBody>
      </p:sp>
      <p:sp>
        <p:nvSpPr>
          <p:cNvPr id="1048656" name="Picture Placeholder 16"/>
          <p:cNvSpPr>
            <a:spLocks noGrp="1"/>
          </p:cNvSpPr>
          <p:nvPr>
            <p:ph type="pic" sz="quarter" idx="13" hasCustomPrompt="1"/>
          </p:nvPr>
        </p:nvSpPr>
        <p:spPr>
          <a:xfrm>
            <a:off x="8113533" y="0"/>
            <a:ext cx="4082983" cy="6858000"/>
          </a:xfrm>
        </p:spPr>
        <p:txBody>
          <a:bodyPr/>
          <a:lstStyle>
            <a:lvl1pPr algn="ctr" indent="0" marL="0">
              <a:buNone/>
            </a:lvl1pPr>
          </a:lstStyle>
          <a:p>
            <a:r>
              <a:rPr dirty="0" lang="en-US"/>
              <a:t>Click to add photo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46" name=""/>
        <p:cNvGrpSpPr/>
        <p:nvPr/>
      </p:nvGrpSpPr>
      <p:grpSpPr>
        <a:xfrm>
          <a:off x="0" y="0"/>
          <a:ext cx="0" cy="0"/>
          <a:chOff x="0" y="0"/>
          <a:chExt cx="0" cy="0"/>
        </a:xfrm>
      </p:grpSpPr>
      <p:sp>
        <p:nvSpPr>
          <p:cNvPr id="1048704" name="Rectangle 8"/>
          <p:cNvSpPr/>
          <p:nvPr userDrawn="1"/>
        </p:nvSpPr>
        <p:spPr>
          <a:xfrm>
            <a:off x="0" y="0"/>
            <a:ext cx="12192000" cy="1150467"/>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705" name="Title 1"/>
          <p:cNvSpPr>
            <a:spLocks noGrp="1"/>
          </p:cNvSpPr>
          <p:nvPr>
            <p:ph type="title" hasCustomPrompt="1"/>
          </p:nvPr>
        </p:nvSpPr>
        <p:spPr>
          <a:xfrm>
            <a:off x="1249680" y="190500"/>
            <a:ext cx="10036292" cy="773776"/>
          </a:xfrm>
        </p:spPr>
        <p:txBody>
          <a:bodyPr anchor="ctr"/>
          <a:lstStyle>
            <a:lvl1pPr algn="r">
              <a:lnSpc>
                <a:spcPct val="100000"/>
              </a:lnSpc>
              <a:defRPr baseline="0" spc="-20">
                <a:solidFill>
                  <a:schemeClr val="bg1"/>
                </a:solidFill>
              </a:defRPr>
            </a:lvl1pPr>
          </a:lstStyle>
          <a:p>
            <a:r>
              <a:rPr dirty="0" lang="en-US"/>
              <a:t>Click to add title</a:t>
            </a:r>
          </a:p>
        </p:txBody>
      </p:sp>
      <p:sp>
        <p:nvSpPr>
          <p:cNvPr id="1048706" name="Text Placeholder 30"/>
          <p:cNvSpPr>
            <a:spLocks noGrp="1"/>
          </p:cNvSpPr>
          <p:nvPr>
            <p:ph type="body" sz="quarter" idx="14" hasCustomPrompt="1"/>
          </p:nvPr>
        </p:nvSpPr>
        <p:spPr>
          <a:xfrm>
            <a:off x="1209243" y="1764139"/>
            <a:ext cx="4756714" cy="597604"/>
          </a:xfrm>
          <a:prstGeom prst="rect"/>
        </p:spPr>
        <p:txBody>
          <a:bodyPr/>
          <a:lstStyle>
            <a:lvl1pPr indent="0" marL="0">
              <a:buNone/>
              <a:defRPr b="1" sz="2400">
                <a:solidFill>
                  <a:schemeClr val="accent2"/>
                </a:solidFill>
              </a:defRPr>
            </a:lvl1pPr>
          </a:lstStyle>
          <a:p>
            <a:pPr lvl="0"/>
            <a:r>
              <a:rPr dirty="0" lang="en-US"/>
              <a:t>Click to add subtitle</a:t>
            </a:r>
          </a:p>
        </p:txBody>
      </p:sp>
      <p:sp>
        <p:nvSpPr>
          <p:cNvPr id="1048707" name="Text Placeholder 15"/>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dirty="0" lang="en-US"/>
              <a:t>Click to add text</a:t>
            </a:r>
          </a:p>
        </p:txBody>
      </p:sp>
      <p:sp>
        <p:nvSpPr>
          <p:cNvPr id="1048708" name="Text Placeholder 30"/>
          <p:cNvSpPr>
            <a:spLocks noGrp="1"/>
          </p:cNvSpPr>
          <p:nvPr>
            <p:ph type="body" sz="quarter" idx="16" hasCustomPrompt="1"/>
          </p:nvPr>
        </p:nvSpPr>
        <p:spPr>
          <a:xfrm>
            <a:off x="6257467" y="1764031"/>
            <a:ext cx="4756714" cy="597604"/>
          </a:xfrm>
          <a:prstGeom prst="rect"/>
        </p:spPr>
        <p:txBody>
          <a:bodyPr/>
          <a:lstStyle>
            <a:lvl1pPr indent="0" marL="0">
              <a:buNone/>
              <a:defRPr b="1" sz="2400">
                <a:solidFill>
                  <a:schemeClr val="accent2"/>
                </a:solidFill>
              </a:defRPr>
            </a:lvl1pPr>
          </a:lstStyle>
          <a:p>
            <a:pPr lvl="0"/>
            <a:r>
              <a:rPr dirty="0" lang="en-US"/>
              <a:t>Click to add subtitle</a:t>
            </a:r>
          </a:p>
        </p:txBody>
      </p:sp>
      <p:sp>
        <p:nvSpPr>
          <p:cNvPr id="1048709" name="Text Placeholder 15"/>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dirty="0" lang="en-US"/>
              <a:t>Click to add text</a:t>
            </a:r>
          </a:p>
        </p:txBody>
      </p:sp>
      <p:sp>
        <p:nvSpPr>
          <p:cNvPr id="1048710" name="Footer Placeholder 4"/>
          <p:cNvSpPr>
            <a:spLocks noGrp="1"/>
          </p:cNvSpPr>
          <p:nvPr>
            <p:ph type="ftr" sz="quarter" idx="11"/>
          </p:nvPr>
        </p:nvSpPr>
        <p:spPr>
          <a:xfrm>
            <a:off x="201168" y="6356350"/>
            <a:ext cx="4837176" cy="365125"/>
          </a:xfrm>
        </p:spPr>
        <p:txBody>
          <a:bodyPr/>
          <a:p>
            <a:pPr algn="l" defTabSz="914400" eaLnBrk="1" fontAlgn="auto" hangingPunct="1" indent="0" latinLnBrk="0" lvl="0" marL="0" marR="0" rtl="0">
              <a:lnSpc>
                <a:spcPct val="100000"/>
              </a:lnSpc>
              <a:spcBef>
                <a:spcPts val="0"/>
              </a:spcBef>
              <a:spcAft>
                <a:spcPts val="0"/>
              </a:spcAft>
              <a:buClrTx/>
              <a:buSzTx/>
              <a:buFontTx/>
              <a:buNone/>
            </a:pPr>
            <a:r>
              <a:rPr baseline="0" b="0" cap="none" dirty="0" sz="1050" i="0" kern="1200" kumimoji="0" lang="en-US" noProof="0" normalizeH="0" spc="0" strike="noStrike" u="none">
                <a:ln>
                  <a:noFill/>
                </a:ln>
                <a:solidFill>
                  <a:prstClr val="black"/>
                </a:solidFill>
                <a:effectLst/>
                <a:uLnTx/>
                <a:uFillTx/>
                <a:latin typeface="Avenir Next LT Pro"/>
                <a:ea typeface="+mn-ea"/>
                <a:cs typeface="+mn-cs"/>
              </a:rPr>
              <a:t>Presentation title</a:t>
            </a:r>
          </a:p>
        </p:txBody>
      </p:sp>
      <p:sp>
        <p:nvSpPr>
          <p:cNvPr id="1048711"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712"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41" name=""/>
        <p:cNvGrpSpPr/>
        <p:nvPr/>
      </p:nvGrpSpPr>
      <p:grpSpPr>
        <a:xfrm>
          <a:off x="0" y="0"/>
          <a:ext cx="0" cy="0"/>
          <a:chOff x="0" y="0"/>
          <a:chExt cx="0" cy="0"/>
        </a:xfrm>
      </p:grpSpPr>
      <p:sp>
        <p:nvSpPr>
          <p:cNvPr id="1048663" name="Rectangle 4"/>
          <p:cNvSpPr/>
          <p:nvPr userDrawn="1"/>
        </p:nvSpPr>
        <p:spPr>
          <a:xfrm>
            <a:off x="0" y="0"/>
            <a:ext cx="12192000" cy="1150467"/>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64" name="Title 6"/>
          <p:cNvSpPr>
            <a:spLocks noGrp="1"/>
          </p:cNvSpPr>
          <p:nvPr>
            <p:ph type="title" hasCustomPrompt="1"/>
          </p:nvPr>
        </p:nvSpPr>
        <p:spPr>
          <a:xfrm>
            <a:off x="1879600" y="183988"/>
            <a:ext cx="9406372" cy="803380"/>
          </a:xfrm>
        </p:spPr>
        <p:txBody>
          <a:bodyPr anchor="ctr"/>
          <a:lstStyle>
            <a:lvl1pPr algn="r">
              <a:lnSpc>
                <a:spcPct val="100000"/>
              </a:lnSpc>
              <a:defRPr baseline="0" spc="-20">
                <a:solidFill>
                  <a:schemeClr val="bg1"/>
                </a:solidFill>
              </a:defRPr>
            </a:lvl1pPr>
          </a:lstStyle>
          <a:p>
            <a:r>
              <a:rPr dirty="0" lang="en-US"/>
              <a:t>Click to add title</a:t>
            </a:r>
          </a:p>
        </p:txBody>
      </p:sp>
      <p:sp>
        <p:nvSpPr>
          <p:cNvPr id="1048665" name="Text Placeholder 30"/>
          <p:cNvSpPr>
            <a:spLocks noGrp="1"/>
          </p:cNvSpPr>
          <p:nvPr>
            <p:ph type="body" sz="quarter" idx="14" hasCustomPrompt="1"/>
          </p:nvPr>
        </p:nvSpPr>
        <p:spPr>
          <a:xfrm>
            <a:off x="851300" y="1764193"/>
            <a:ext cx="3327366" cy="597604"/>
          </a:xfrm>
          <a:prstGeom prst="rect"/>
        </p:spPr>
        <p:txBody>
          <a:bodyPr/>
          <a:lstStyle>
            <a:lvl1pPr indent="0" marL="0">
              <a:buNone/>
              <a:defRPr b="1" sz="2400">
                <a:solidFill>
                  <a:schemeClr val="accent2"/>
                </a:solidFill>
              </a:defRPr>
            </a:lvl1pPr>
          </a:lstStyle>
          <a:p>
            <a:pPr lvl="0"/>
            <a:r>
              <a:rPr dirty="0" lang="en-US"/>
              <a:t>Click to add subtitle</a:t>
            </a:r>
          </a:p>
        </p:txBody>
      </p:sp>
      <p:sp>
        <p:nvSpPr>
          <p:cNvPr id="1048666" name="Text Placeholder 15"/>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dirty="0" lang="en-US"/>
              <a:t>Click to add text</a:t>
            </a:r>
          </a:p>
        </p:txBody>
      </p:sp>
      <p:sp>
        <p:nvSpPr>
          <p:cNvPr id="1048667" name="Text Placeholder 30"/>
          <p:cNvSpPr>
            <a:spLocks noGrp="1"/>
          </p:cNvSpPr>
          <p:nvPr>
            <p:ph type="body" sz="quarter" idx="18" hasCustomPrompt="1"/>
          </p:nvPr>
        </p:nvSpPr>
        <p:spPr>
          <a:xfrm>
            <a:off x="4432317" y="1764193"/>
            <a:ext cx="3327366" cy="597604"/>
          </a:xfrm>
          <a:prstGeom prst="rect"/>
        </p:spPr>
        <p:txBody>
          <a:bodyPr/>
          <a:lstStyle>
            <a:lvl1pPr indent="0" marL="0">
              <a:buNone/>
              <a:defRPr b="1" sz="2400">
                <a:solidFill>
                  <a:schemeClr val="accent2"/>
                </a:solidFill>
              </a:defRPr>
            </a:lvl1pPr>
          </a:lstStyle>
          <a:p>
            <a:pPr lvl="0"/>
            <a:r>
              <a:rPr dirty="0" lang="en-US"/>
              <a:t>Click to add subtitle</a:t>
            </a:r>
          </a:p>
        </p:txBody>
      </p:sp>
      <p:sp>
        <p:nvSpPr>
          <p:cNvPr id="1048668" name="Text Placeholder 15"/>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dirty="0" lang="en-US"/>
              <a:t>Click to add text</a:t>
            </a:r>
          </a:p>
        </p:txBody>
      </p:sp>
      <p:sp>
        <p:nvSpPr>
          <p:cNvPr id="1048669" name="Text Placeholder 30"/>
          <p:cNvSpPr>
            <a:spLocks noGrp="1"/>
          </p:cNvSpPr>
          <p:nvPr>
            <p:ph type="body" sz="quarter" idx="16" hasCustomPrompt="1"/>
          </p:nvPr>
        </p:nvSpPr>
        <p:spPr>
          <a:xfrm>
            <a:off x="8025393" y="1764193"/>
            <a:ext cx="3327366" cy="597604"/>
          </a:xfrm>
          <a:prstGeom prst="rect"/>
        </p:spPr>
        <p:txBody>
          <a:bodyPr/>
          <a:lstStyle>
            <a:lvl1pPr indent="0" marL="0">
              <a:buNone/>
              <a:defRPr b="1" sz="2400">
                <a:solidFill>
                  <a:schemeClr val="accent2"/>
                </a:solidFill>
              </a:defRPr>
            </a:lvl1pPr>
          </a:lstStyle>
          <a:p>
            <a:pPr lvl="0"/>
            <a:r>
              <a:rPr dirty="0" lang="en-US"/>
              <a:t>Click to add subtitle</a:t>
            </a:r>
          </a:p>
        </p:txBody>
      </p:sp>
      <p:sp>
        <p:nvSpPr>
          <p:cNvPr id="1048670" name="Text Placeholder 15"/>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dirty="0" lang="en-US"/>
              <a:t>Click to add text</a:t>
            </a:r>
          </a:p>
        </p:txBody>
      </p:sp>
      <p:sp>
        <p:nvSpPr>
          <p:cNvPr id="1048671" name="Footer Placeholder 4"/>
          <p:cNvSpPr>
            <a:spLocks noGrp="1"/>
          </p:cNvSpPr>
          <p:nvPr>
            <p:ph type="ftr" sz="quarter" idx="11"/>
          </p:nvPr>
        </p:nvSpPr>
        <p:spPr>
          <a:xfrm>
            <a:off x="201168" y="6356350"/>
            <a:ext cx="4837176" cy="365125"/>
          </a:xfrm>
        </p:spPr>
        <p:txBody>
          <a:bodyPr/>
          <a:p>
            <a:pPr algn="l" defTabSz="914400" eaLnBrk="1" fontAlgn="auto" hangingPunct="1" indent="0" latinLnBrk="0" lvl="0" marL="0" marR="0" rtl="0">
              <a:lnSpc>
                <a:spcPct val="100000"/>
              </a:lnSpc>
              <a:spcBef>
                <a:spcPts val="0"/>
              </a:spcBef>
              <a:spcAft>
                <a:spcPts val="0"/>
              </a:spcAft>
              <a:buClrTx/>
              <a:buSzTx/>
              <a:buFontTx/>
              <a:buNone/>
            </a:pPr>
            <a:r>
              <a:rPr baseline="0" b="0" cap="none" dirty="0" sz="1050" i="0" kern="1200" kumimoji="0" lang="en-US" noProof="0" normalizeH="0" spc="0" strike="noStrike" u="none">
                <a:ln>
                  <a:noFill/>
                </a:ln>
                <a:solidFill>
                  <a:prstClr val="black"/>
                </a:solidFill>
                <a:effectLst/>
                <a:uLnTx/>
                <a:uFillTx/>
                <a:latin typeface="Avenir Next LT Pro"/>
                <a:ea typeface="+mn-ea"/>
                <a:cs typeface="+mn-cs"/>
              </a:rPr>
              <a:t>Presentation title</a:t>
            </a:r>
          </a:p>
        </p:txBody>
      </p:sp>
      <p:sp>
        <p:nvSpPr>
          <p:cNvPr id="1048672"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673"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44" name=""/>
        <p:cNvGrpSpPr/>
        <p:nvPr/>
      </p:nvGrpSpPr>
      <p:grpSpPr>
        <a:xfrm>
          <a:off x="0" y="0"/>
          <a:ext cx="0" cy="0"/>
          <a:chOff x="0" y="0"/>
          <a:chExt cx="0" cy="0"/>
        </a:xfrm>
      </p:grpSpPr>
      <p:sp>
        <p:nvSpPr>
          <p:cNvPr id="1048686" name="Title 1"/>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dirty="0" lang="en-US"/>
          </a:p>
        </p:txBody>
      </p:sp>
      <p:sp>
        <p:nvSpPr>
          <p:cNvPr id="1048687" name="Content Placeholder 2"/>
          <p:cNvSpPr>
            <a:spLocks noGrp="1"/>
          </p:cNvSpPr>
          <p:nvPr>
            <p:ph idx="1"/>
          </p:nvPr>
        </p:nvSpPr>
        <p:spPr>
          <a:xfrm>
            <a:off x="647702" y="2156346"/>
            <a:ext cx="5800866" cy="3963937"/>
          </a:xfrm>
        </p:spPr>
        <p:txBody>
          <a:bodyPr>
            <a:normAutofit/>
          </a:bodyPr>
          <a:lstStyle>
            <a:lvl1pPr indent="0" marL="0">
              <a:buNone/>
            </a:lvl1pPr>
          </a:lstStyle>
          <a:p>
            <a:pPr lvl="0"/>
            <a:r>
              <a:rPr lang="en-US"/>
              <a:t>Click to edit Master text styles</a:t>
            </a:r>
          </a:p>
        </p:txBody>
      </p:sp>
      <p:sp>
        <p:nvSpPr>
          <p:cNvPr id="1048688" name="Footer Placeholder 4"/>
          <p:cNvSpPr>
            <a:spLocks noGrp="1"/>
          </p:cNvSpPr>
          <p:nvPr>
            <p:ph type="ftr" sz="quarter" idx="11"/>
          </p:nvPr>
        </p:nvSpPr>
        <p:spPr>
          <a:xfrm>
            <a:off x="199277" y="6356350"/>
            <a:ext cx="3877423" cy="365125"/>
          </a:xfrm>
        </p:spPr>
        <p:txBody>
          <a:bodyPr/>
          <a:p>
            <a:pPr algn="l" defTabSz="914400" eaLnBrk="1" fontAlgn="auto" hangingPunct="1" indent="0" latinLnBrk="0" lvl="0" marL="0" marR="0" rtl="0">
              <a:lnSpc>
                <a:spcPct val="100000"/>
              </a:lnSpc>
              <a:spcBef>
                <a:spcPts val="0"/>
              </a:spcBef>
              <a:spcAft>
                <a:spcPts val="0"/>
              </a:spcAft>
              <a:buClrTx/>
              <a:buSzTx/>
              <a:buFontTx/>
              <a:buNone/>
            </a:pPr>
            <a:r>
              <a:rPr baseline="0" b="0" cap="none" dirty="0" sz="1050" i="0" kern="1200" kumimoji="0" lang="en-US" noProof="0" normalizeH="0" spc="0" strike="noStrike" u="none">
                <a:ln>
                  <a:noFill/>
                </a:ln>
                <a:solidFill>
                  <a:prstClr val="black"/>
                </a:solidFill>
                <a:effectLst/>
                <a:uLnTx/>
                <a:uFillTx/>
                <a:latin typeface="Avenir Next LT Pro"/>
                <a:ea typeface="+mn-ea"/>
                <a:cs typeface="+mn-cs"/>
              </a:rPr>
              <a:t>Presentation title</a:t>
            </a:r>
          </a:p>
        </p:txBody>
      </p:sp>
      <p:sp>
        <p:nvSpPr>
          <p:cNvPr id="1048689" name="Picture Placeholder 12"/>
          <p:cNvSpPr>
            <a:spLocks noGrp="1"/>
          </p:cNvSpPr>
          <p:nvPr>
            <p:ph type="pic" sz="quarter" idx="13" hasCustomPrompt="1"/>
          </p:nvPr>
        </p:nvSpPr>
        <p:spPr>
          <a:xfrm>
            <a:off x="6700838" y="665163"/>
            <a:ext cx="2214562" cy="2513012"/>
          </a:xfrm>
        </p:spPr>
        <p:txBody>
          <a:bodyPr/>
          <a:lstStyle>
            <a:lvl1pPr algn="ctr" indent="0" marL="0">
              <a:buNone/>
            </a:lvl1pPr>
          </a:lstStyle>
          <a:p>
            <a:r>
              <a:rPr dirty="0" lang="en-US"/>
              <a:t>Click to add photo</a:t>
            </a:r>
          </a:p>
        </p:txBody>
      </p:sp>
      <p:sp>
        <p:nvSpPr>
          <p:cNvPr id="1048690" name="Picture Placeholder 12"/>
          <p:cNvSpPr>
            <a:spLocks noGrp="1"/>
          </p:cNvSpPr>
          <p:nvPr>
            <p:ph type="pic" sz="quarter" idx="14" hasCustomPrompt="1"/>
          </p:nvPr>
        </p:nvSpPr>
        <p:spPr>
          <a:xfrm>
            <a:off x="9329737" y="665579"/>
            <a:ext cx="2214562" cy="2513012"/>
          </a:xfrm>
        </p:spPr>
        <p:txBody>
          <a:bodyPr/>
          <a:lstStyle>
            <a:lvl1pPr algn="ctr" indent="0" marL="0">
              <a:buNone/>
            </a:lvl1pPr>
          </a:lstStyle>
          <a:p>
            <a:r>
              <a:rPr dirty="0" lang="en-US"/>
              <a:t>Click to add photo</a:t>
            </a:r>
          </a:p>
        </p:txBody>
      </p:sp>
      <p:sp>
        <p:nvSpPr>
          <p:cNvPr id="1048691" name="Picture Placeholder 12"/>
          <p:cNvSpPr>
            <a:spLocks noGrp="1"/>
          </p:cNvSpPr>
          <p:nvPr>
            <p:ph type="pic" sz="quarter" idx="15" hasCustomPrompt="1"/>
          </p:nvPr>
        </p:nvSpPr>
        <p:spPr>
          <a:xfrm>
            <a:off x="6700854" y="3607271"/>
            <a:ext cx="2214562" cy="2513012"/>
          </a:xfrm>
        </p:spPr>
        <p:txBody>
          <a:bodyPr/>
          <a:lstStyle>
            <a:lvl1pPr algn="ctr" indent="0" marL="0">
              <a:buNone/>
            </a:lvl1pPr>
          </a:lstStyle>
          <a:p>
            <a:r>
              <a:rPr dirty="0" lang="en-US"/>
              <a:t>Click to add photo</a:t>
            </a:r>
          </a:p>
        </p:txBody>
      </p:sp>
      <p:sp>
        <p:nvSpPr>
          <p:cNvPr id="1048692" name="Picture Placeholder 12"/>
          <p:cNvSpPr>
            <a:spLocks noGrp="1"/>
          </p:cNvSpPr>
          <p:nvPr>
            <p:ph type="pic" sz="quarter" idx="16" hasCustomPrompt="1"/>
          </p:nvPr>
        </p:nvSpPr>
        <p:spPr>
          <a:xfrm>
            <a:off x="9324845" y="3607271"/>
            <a:ext cx="2214562" cy="2513012"/>
          </a:xfrm>
        </p:spPr>
        <p:txBody>
          <a:bodyPr/>
          <a:lstStyle>
            <a:lvl1pPr algn="ctr" indent="0" marL="0">
              <a:buNone/>
            </a:lvl1pPr>
          </a:lstStyle>
          <a:p>
            <a:r>
              <a:rPr dirty="0" lang="en-US"/>
              <a:t>Click to add photo</a:t>
            </a:r>
          </a:p>
        </p:txBody>
      </p:sp>
      <p:sp>
        <p:nvSpPr>
          <p:cNvPr id="1048693"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694"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D39F39FF-F5CB-4ACA-9B46-4CCF89ECA75F}"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37" name=""/>
        <p:cNvGrpSpPr/>
        <p:nvPr/>
      </p:nvGrpSpPr>
      <p:grpSpPr>
        <a:xfrm>
          <a:off x="0" y="0"/>
          <a:ext cx="0" cy="0"/>
          <a:chOff x="0" y="0"/>
          <a:chExt cx="0" cy="0"/>
        </a:xfrm>
      </p:grpSpPr>
      <p:sp>
        <p:nvSpPr>
          <p:cNvPr id="1048640" name="Rectangle 8"/>
          <p:cNvSpPr/>
          <p:nvPr userDrawn="1"/>
        </p:nvSpPr>
        <p:spPr>
          <a:xfrm>
            <a:off x="0" y="4533900"/>
            <a:ext cx="9144000" cy="23241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srgbClr val="CAB4C3"/>
              </a:solidFill>
              <a:effectLst/>
              <a:uLnTx/>
              <a:uFillTx/>
              <a:latin typeface="Avenir Next LT Pro"/>
              <a:ea typeface="+mn-ea"/>
              <a:cs typeface="+mn-cs"/>
            </a:endParaRPr>
          </a:p>
        </p:txBody>
      </p:sp>
      <p:sp>
        <p:nvSpPr>
          <p:cNvPr id="1048641" name="Title 6"/>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sz="5400" lang="en-US"/>
              <a:t>Click to edit Master title style</a:t>
            </a:r>
            <a:endParaRPr dirty="0" sz="5400" lang="en-US"/>
          </a:p>
        </p:txBody>
      </p:sp>
      <p:sp>
        <p:nvSpPr>
          <p:cNvPr id="1048642" name="Subtitle 7"/>
          <p:cNvSpPr>
            <a:spLocks noGrp="1"/>
          </p:cNvSpPr>
          <p:nvPr>
            <p:ph type="subTitle" idx="1"/>
          </p:nvPr>
        </p:nvSpPr>
        <p:spPr>
          <a:xfrm>
            <a:off x="9446252" y="386989"/>
            <a:ext cx="2443495" cy="3758334"/>
          </a:xfrm>
        </p:spPr>
        <p:txBody>
          <a:bodyPr anchor="t">
            <a:normAutofit/>
          </a:bodyPr>
          <a:lstStyle>
            <a:lvl1pPr indent="0" marL="0">
              <a:lnSpc>
                <a:spcPct val="100000"/>
              </a:lnSpc>
              <a:spcBef>
                <a:spcPts val="0"/>
              </a:spcBef>
              <a:buNone/>
              <a:defRPr b="1" sz="2800">
                <a:solidFill>
                  <a:schemeClr val="accent1"/>
                </a:solidFill>
              </a:defRPr>
            </a:lvl1pPr>
          </a:lstStyle>
          <a:p>
            <a:r>
              <a:rPr lang="en-US">
                <a:solidFill>
                  <a:schemeClr val="accent1"/>
                </a:solidFill>
              </a:rPr>
              <a:t>Click to edit Master subtitle style</a:t>
            </a:r>
            <a:endParaRPr dirty="0" lang="en-US">
              <a:solidFill>
                <a:schemeClr val="accent1"/>
              </a:solidFill>
            </a:endParaRPr>
          </a:p>
        </p:txBody>
      </p:sp>
      <p:sp>
        <p:nvSpPr>
          <p:cNvPr id="1048643" name="Picture Placeholder 17"/>
          <p:cNvSpPr>
            <a:spLocks noGrp="1"/>
          </p:cNvSpPr>
          <p:nvPr>
            <p:ph type="pic" sz="quarter" idx="13" hasCustomPrompt="1"/>
          </p:nvPr>
        </p:nvSpPr>
        <p:spPr>
          <a:xfrm>
            <a:off x="0" y="0"/>
            <a:ext cx="9144000" cy="4532313"/>
          </a:xfrm>
        </p:spPr>
        <p:txBody>
          <a:bodyPr/>
          <a:lstStyle>
            <a:lvl1pPr algn="ctr" indent="0" marL="0">
              <a:buNone/>
            </a:lvl1pPr>
          </a:lstStyle>
          <a:p>
            <a:r>
              <a:rPr dirty="0" lang="en-US"/>
              <a:t>Click to add photo</a:t>
            </a:r>
          </a:p>
        </p:txBody>
      </p:sp>
      <p:sp>
        <p:nvSpPr>
          <p:cNvPr id="1048644"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dirty="0" lang="en-US"/>
              <a:t>Presentation title</a:t>
            </a:r>
          </a:p>
        </p:txBody>
      </p:sp>
      <p:sp>
        <p:nvSpPr>
          <p:cNvPr id="1048645" name="Picture Placeholder 20"/>
          <p:cNvSpPr>
            <a:spLocks noGrp="1"/>
          </p:cNvSpPr>
          <p:nvPr>
            <p:ph type="pic" sz="quarter" idx="14" hasCustomPrompt="1"/>
          </p:nvPr>
        </p:nvSpPr>
        <p:spPr>
          <a:xfrm>
            <a:off x="9144000" y="4532313"/>
            <a:ext cx="3048000" cy="2325687"/>
          </a:xfrm>
        </p:spPr>
        <p:txBody>
          <a:bodyPr/>
          <a:lstStyle>
            <a:lvl1pPr algn="ctr" indent="0" marL="0">
              <a:buNone/>
            </a:lvl1pPr>
          </a:lstStyle>
          <a:p>
            <a:r>
              <a:rPr dirty="0" lang="en-US"/>
              <a:t>Click to add photo</a:t>
            </a:r>
          </a:p>
        </p:txBody>
      </p:sp>
      <p:sp>
        <p:nvSpPr>
          <p:cNvPr id="1048646" name="Date Placeholder 3"/>
          <p:cNvSpPr>
            <a:spLocks noGrp="1"/>
          </p:cNvSpPr>
          <p:nvPr>
            <p:ph type="dt" sz="half" idx="10"/>
          </p:nvPr>
        </p:nvSpPr>
        <p:spPr>
          <a:xfrm>
            <a:off x="7013448" y="6355080"/>
            <a:ext cx="4352544" cy="365125"/>
          </a:xfrm>
        </p:spPr>
        <p:txBody>
          <a:bodyPr/>
          <a:lstStyle>
            <a:lvl1pPr>
              <a:defRPr>
                <a:solidFill>
                  <a:schemeClr val="bg1"/>
                </a:solidFill>
                <a:effectLst>
                  <a:outerShdw algn="tl" blurRad="38100" dir="2700000" dist="38100">
                    <a:srgbClr val="000000">
                      <a:alpha val="43137"/>
                    </a:srgbClr>
                  </a:outerShdw>
                </a:effectLst>
              </a:defRPr>
            </a:lvl1pPr>
          </a:lstStyle>
          <a:p>
            <a:r>
              <a:rPr dirty="0" lang="en-US"/>
              <a:t>20XX</a:t>
            </a:r>
          </a:p>
        </p:txBody>
      </p:sp>
      <p:sp>
        <p:nvSpPr>
          <p:cNvPr id="1048647" name="Slide Number Placeholder 5"/>
          <p:cNvSpPr>
            <a:spLocks noGrp="1"/>
          </p:cNvSpPr>
          <p:nvPr>
            <p:ph type="sldNum" sz="quarter" idx="12"/>
          </p:nvPr>
        </p:nvSpPr>
        <p:spPr>
          <a:xfrm>
            <a:off x="11365992" y="6356350"/>
            <a:ext cx="630936" cy="365125"/>
          </a:xfrm>
        </p:spPr>
        <p:txBody>
          <a:bodyPr/>
          <a:lstStyle>
            <a:lvl1pPr>
              <a:defRPr>
                <a:solidFill>
                  <a:schemeClr val="bg1"/>
                </a:solidFill>
                <a:effectLst>
                  <a:outerShdw algn="tl" blurRad="38100" dir="2700000" dist="38100">
                    <a:srgbClr val="000000">
                      <a:alpha val="43137"/>
                    </a:srgbClr>
                  </a:outerShdw>
                </a:effectLst>
              </a:defRPr>
            </a:lvl1pPr>
          </a:lstStyle>
          <a:p>
            <a:fld id="{244D815C-8BF3-4ECF-A945-A2A7C2983AF9}"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45" name=""/>
        <p:cNvGrpSpPr/>
        <p:nvPr/>
      </p:nvGrpSpPr>
      <p:grpSpPr>
        <a:xfrm>
          <a:off x="0" y="0"/>
          <a:ext cx="0" cy="0"/>
          <a:chOff x="0" y="0"/>
          <a:chExt cx="0" cy="0"/>
        </a:xfrm>
      </p:grpSpPr>
      <p:sp useBgFill="1">
        <p:nvSpPr>
          <p:cNvPr id="1048695" name="Rectangle 6"/>
          <p:cNvSpPr/>
          <p:nvPr userDrawn="1"/>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96" name="Rectangle 7"/>
          <p:cNvSpPr/>
          <p:nvPr userDrawn="1"/>
        </p:nvSpPr>
        <p:spPr>
          <a:xfrm>
            <a:off x="0" y="0"/>
            <a:ext cx="40767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97" name="Title 1"/>
          <p:cNvSpPr>
            <a:spLocks noGrp="1"/>
          </p:cNvSpPr>
          <p:nvPr>
            <p:ph type="title"/>
          </p:nvPr>
        </p:nvSpPr>
        <p:spPr>
          <a:xfrm>
            <a:off x="532264" y="776941"/>
            <a:ext cx="3209008" cy="5166659"/>
          </a:xfrm>
        </p:spPr>
        <p:txBody>
          <a:bodyPr anchor="b"/>
          <a:lstStyle>
            <a:lvl1pPr>
              <a:defRPr baseline="0" spc="-20">
                <a:solidFill>
                  <a:schemeClr val="bg1"/>
                </a:solidFill>
              </a:defRPr>
            </a:lvl1pPr>
          </a:lstStyle>
          <a:p>
            <a:r>
              <a:rPr lang="en-US">
                <a:solidFill>
                  <a:srgbClr val="FFFFFF"/>
                </a:solidFill>
              </a:rPr>
              <a:t>Click to edit Master title style</a:t>
            </a:r>
            <a:endParaRPr dirty="0" lang="en-US">
              <a:solidFill>
                <a:srgbClr val="FFFFFF"/>
              </a:solidFill>
            </a:endParaRPr>
          </a:p>
        </p:txBody>
      </p:sp>
      <p:sp>
        <p:nvSpPr>
          <p:cNvPr id="1048698" name="Footer Placeholder 4"/>
          <p:cNvSpPr>
            <a:spLocks noGrp="1"/>
          </p:cNvSpPr>
          <p:nvPr>
            <p:ph type="ftr" sz="quarter" idx="11"/>
          </p:nvPr>
        </p:nvSpPr>
        <p:spPr>
          <a:xfrm>
            <a:off x="199277" y="6356350"/>
            <a:ext cx="3749040" cy="365125"/>
          </a:xfrm>
        </p:spPr>
        <p:txBody>
          <a:bodyPr/>
          <a:lstStyle>
            <a:lvl1pPr>
              <a:defRPr>
                <a:solidFill>
                  <a:schemeClr val="bg1"/>
                </a:solidFill>
              </a:defRPr>
            </a:lvl1pPr>
          </a:lstStyle>
          <a:p>
            <a:r>
              <a:rPr dirty="0" lang="en-US"/>
              <a:t>Presentation title</a:t>
            </a:r>
          </a:p>
        </p:txBody>
      </p:sp>
      <p:sp>
        <p:nvSpPr>
          <p:cNvPr id="1048699" name="Picture Placeholder 16"/>
          <p:cNvSpPr>
            <a:spLocks noGrp="1"/>
          </p:cNvSpPr>
          <p:nvPr>
            <p:ph type="pic" sz="quarter" idx="13" hasCustomPrompt="1"/>
          </p:nvPr>
        </p:nvSpPr>
        <p:spPr>
          <a:xfrm>
            <a:off x="4076700" y="0"/>
            <a:ext cx="4038600" cy="3429000"/>
          </a:xfrm>
        </p:spPr>
        <p:txBody>
          <a:bodyPr/>
          <a:lstStyle>
            <a:lvl1pPr algn="ctr" indent="0" marL="0">
              <a:buNone/>
            </a:lvl1pPr>
          </a:lstStyle>
          <a:p>
            <a:r>
              <a:rPr dirty="0" lang="en-US"/>
              <a:t>Click to add photo</a:t>
            </a:r>
          </a:p>
        </p:txBody>
      </p:sp>
      <p:sp>
        <p:nvSpPr>
          <p:cNvPr id="1048700" name="Picture Placeholder 16"/>
          <p:cNvSpPr>
            <a:spLocks noGrp="1"/>
          </p:cNvSpPr>
          <p:nvPr>
            <p:ph type="pic" sz="quarter" idx="14" hasCustomPrompt="1"/>
          </p:nvPr>
        </p:nvSpPr>
        <p:spPr>
          <a:xfrm>
            <a:off x="8115300" y="0"/>
            <a:ext cx="4076701" cy="3429000"/>
          </a:xfrm>
        </p:spPr>
        <p:txBody>
          <a:bodyPr/>
          <a:lstStyle>
            <a:lvl1pPr algn="ctr" indent="0" marL="0">
              <a:buNone/>
            </a:lvl1pPr>
          </a:lstStyle>
          <a:p>
            <a:r>
              <a:rPr dirty="0" lang="en-US"/>
              <a:t>Click to add photo</a:t>
            </a:r>
          </a:p>
        </p:txBody>
      </p:sp>
      <p:sp>
        <p:nvSpPr>
          <p:cNvPr id="1048701" name="Text Placeholder 21"/>
          <p:cNvSpPr>
            <a:spLocks noGrp="1"/>
          </p:cNvSpPr>
          <p:nvPr>
            <p:ph type="body" sz="quarter" idx="15" hasCustomPrompt="1"/>
          </p:nvPr>
        </p:nvSpPr>
        <p:spPr>
          <a:xfrm>
            <a:off x="4864100" y="3841750"/>
            <a:ext cx="6599238" cy="2296083"/>
          </a:xfrm>
        </p:spPr>
        <p:txBody>
          <a:bodyPr>
            <a:normAutofit/>
          </a:bodyPr>
          <a:lstStyle>
            <a:lvl1pPr indent="-342900" marL="342900">
              <a:buFont typeface="Arial" panose="020B0604020202020204" pitchFamily="34" charset="0"/>
              <a:buChar char="•"/>
              <a:defRPr sz="2000"/>
            </a:lvl1pPr>
          </a:lstStyle>
          <a:p>
            <a:pPr lvl="0"/>
            <a:r>
              <a:rPr dirty="0" lang="en-US"/>
              <a:t>Click to add text</a:t>
            </a:r>
          </a:p>
        </p:txBody>
      </p:sp>
      <p:sp>
        <p:nvSpPr>
          <p:cNvPr id="1048702"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703"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244D815C-8BF3-4ECF-A945-A2A7C2983AF9}"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26" name=""/>
        <p:cNvGrpSpPr/>
        <p:nvPr/>
      </p:nvGrpSpPr>
      <p:grpSpPr>
        <a:xfrm>
          <a:off x="0" y="0"/>
          <a:ext cx="0" cy="0"/>
          <a:chOff x="0" y="0"/>
          <a:chExt cx="0" cy="0"/>
        </a:xfrm>
      </p:grpSpPr>
      <p:sp>
        <p:nvSpPr>
          <p:cNvPr id="1048581" name="Rectangle 2"/>
          <p:cNvSpPr/>
          <p:nvPr userDrawn="1"/>
        </p:nvSpPr>
        <p:spPr>
          <a:xfrm>
            <a:off x="0" y="0"/>
            <a:ext cx="12192000" cy="2286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582" name="Title 1"/>
          <p:cNvSpPr>
            <a:spLocks noGrp="1"/>
          </p:cNvSpPr>
          <p:nvPr>
            <p:ph type="title"/>
          </p:nvPr>
        </p:nvSpPr>
        <p:spPr>
          <a:xfrm>
            <a:off x="649045" y="365124"/>
            <a:ext cx="9523655" cy="1501327"/>
          </a:xfrm>
        </p:spPr>
        <p:txBody>
          <a:bodyPr/>
          <a:lstStyle>
            <a:lvl1pPr>
              <a:defRPr baseline="0" spc="-20">
                <a:solidFill>
                  <a:schemeClr val="bg1"/>
                </a:solidFill>
              </a:defRPr>
            </a:lvl1pPr>
          </a:lstStyle>
          <a:p>
            <a:r>
              <a:rPr lang="en-US">
                <a:solidFill>
                  <a:srgbClr val="FFFFFF"/>
                </a:solidFill>
              </a:rPr>
              <a:t>Click to edit Master title style</a:t>
            </a:r>
            <a:endParaRPr dirty="0" lang="en-US">
              <a:solidFill>
                <a:srgbClr val="FFFFFF"/>
              </a:solidFill>
            </a:endParaRPr>
          </a:p>
        </p:txBody>
      </p:sp>
      <p:sp>
        <p:nvSpPr>
          <p:cNvPr id="1048583" name="Picture Placeholder 10"/>
          <p:cNvSpPr>
            <a:spLocks noGrp="1"/>
          </p:cNvSpPr>
          <p:nvPr>
            <p:ph type="pic" sz="quarter" idx="13" hasCustomPrompt="1"/>
          </p:nvPr>
        </p:nvSpPr>
        <p:spPr>
          <a:xfrm>
            <a:off x="0" y="2286000"/>
            <a:ext cx="5067300" cy="4572000"/>
          </a:xfrm>
        </p:spPr>
        <p:txBody>
          <a:bodyPr/>
          <a:lstStyle>
            <a:lvl1pPr algn="ctr" indent="0" marL="0">
              <a:buNone/>
            </a:lvl1pPr>
          </a:lstStyle>
          <a:p>
            <a:r>
              <a:rPr dirty="0" lang="en-US"/>
              <a:t>Click to add photo</a:t>
            </a:r>
          </a:p>
        </p:txBody>
      </p:sp>
      <p:sp>
        <p:nvSpPr>
          <p:cNvPr id="1048584"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dirty="0" lang="en-US">
                <a:effectLst>
                  <a:outerShdw algn="tl" blurRad="38100" dir="2700000" dist="38100">
                    <a:srgbClr val="000000">
                      <a:alpha val="43137"/>
                    </a:srgbClr>
                  </a:outerShdw>
                </a:effectLst>
              </a:rPr>
              <a:t>Presentation title</a:t>
            </a:r>
          </a:p>
        </p:txBody>
      </p:sp>
      <p:sp>
        <p:nvSpPr>
          <p:cNvPr id="1048585" name="Content Placeholder 2"/>
          <p:cNvSpPr>
            <a:spLocks noGrp="1"/>
          </p:cNvSpPr>
          <p:nvPr>
            <p:ph idx="1"/>
          </p:nvPr>
        </p:nvSpPr>
        <p:spPr>
          <a:xfrm>
            <a:off x="5819887" y="2899186"/>
            <a:ext cx="5610113" cy="3284359"/>
          </a:xfrm>
        </p:spPr>
        <p:txBody>
          <a:bodyPr>
            <a:normAutofit/>
          </a:bodyPr>
          <a:lstStyle>
            <a:lvl1pPr indent="0" marL="0">
              <a:buNone/>
            </a:lvl1pPr>
          </a:lstStyle>
          <a:p>
            <a:pPr lvl="0"/>
            <a:r>
              <a:rPr lang="en-US"/>
              <a:t>Click to edit Master text styles</a:t>
            </a:r>
          </a:p>
        </p:txBody>
      </p:sp>
      <p:sp>
        <p:nvSpPr>
          <p:cNvPr id="1048586"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587"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CD6D940D-6D44-4DF9-9322-B4B11F7EDCD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47" name=""/>
        <p:cNvGrpSpPr/>
        <p:nvPr/>
      </p:nvGrpSpPr>
      <p:grpSpPr>
        <a:xfrm>
          <a:off x="0" y="0"/>
          <a:ext cx="0" cy="0"/>
          <a:chOff x="0" y="0"/>
          <a:chExt cx="0" cy="0"/>
        </a:xfrm>
      </p:grpSpPr>
      <p:sp>
        <p:nvSpPr>
          <p:cNvPr id="1048713" name="Rectangle 2"/>
          <p:cNvSpPr/>
          <p:nvPr userDrawn="1"/>
        </p:nvSpPr>
        <p:spPr>
          <a:xfrm>
            <a:off x="1" y="0"/>
            <a:ext cx="7086599" cy="45339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srgbClr val="CAB4C3"/>
              </a:solidFill>
              <a:effectLst/>
              <a:uLnTx/>
              <a:uFillTx/>
              <a:latin typeface="Avenir Next LT Pro"/>
              <a:ea typeface="+mn-ea"/>
              <a:cs typeface="+mn-cs"/>
            </a:endParaRPr>
          </a:p>
        </p:txBody>
      </p:sp>
      <p:sp>
        <p:nvSpPr>
          <p:cNvPr id="1048714" name="Title 1"/>
          <p:cNvSpPr>
            <a:spLocks noGrp="1"/>
          </p:cNvSpPr>
          <p:nvPr>
            <p:ph type="ctrTitle"/>
          </p:nvPr>
        </p:nvSpPr>
        <p:spPr>
          <a:xfrm>
            <a:off x="649045" y="753035"/>
            <a:ext cx="5945393" cy="2366683"/>
          </a:xfrm>
        </p:spPr>
        <p:txBody>
          <a:bodyPr>
            <a:normAutofit/>
          </a:bodyPr>
          <a:lstStyle>
            <a:lvl1pPr>
              <a:defRPr baseline="0" spc="-20">
                <a:solidFill>
                  <a:schemeClr val="bg1"/>
                </a:solidFill>
              </a:defRPr>
            </a:lvl1pPr>
          </a:lstStyle>
          <a:p>
            <a:r>
              <a:rPr sz="6000" lang="en-US"/>
              <a:t>Click to edit Master title style</a:t>
            </a:r>
            <a:endParaRPr dirty="0" sz="6000" lang="en-US"/>
          </a:p>
        </p:txBody>
      </p:sp>
      <p:sp>
        <p:nvSpPr>
          <p:cNvPr id="1048715" name="Subtitle 2"/>
          <p:cNvSpPr>
            <a:spLocks noGrp="1"/>
          </p:cNvSpPr>
          <p:nvPr>
            <p:ph type="subTitle" idx="1"/>
          </p:nvPr>
        </p:nvSpPr>
        <p:spPr>
          <a:xfrm>
            <a:off x="649045" y="3075868"/>
            <a:ext cx="5945393" cy="1108335"/>
          </a:xfrm>
        </p:spPr>
        <p:txBody>
          <a:bodyPr>
            <a:normAutofit/>
          </a:bodyPr>
          <a:lstStyle>
            <a:lvl1pPr indent="0" marL="0">
              <a:buNone/>
              <a:defRPr sz="2400">
                <a:solidFill>
                  <a:schemeClr val="bg1"/>
                </a:solidFill>
              </a:defRPr>
            </a:lvl1pPr>
          </a:lstStyle>
          <a:p>
            <a:r>
              <a:rPr lang="en-US"/>
              <a:t>Click to edit Master subtitle style</a:t>
            </a:r>
            <a:endParaRPr dirty="0" lang="en-US"/>
          </a:p>
        </p:txBody>
      </p:sp>
      <p:sp>
        <p:nvSpPr>
          <p:cNvPr id="1048716" name="Picture Placeholder 15"/>
          <p:cNvSpPr>
            <a:spLocks noGrp="1"/>
          </p:cNvSpPr>
          <p:nvPr>
            <p:ph type="pic" sz="quarter" idx="14" hasCustomPrompt="1"/>
          </p:nvPr>
        </p:nvSpPr>
        <p:spPr>
          <a:xfrm>
            <a:off x="0" y="4533900"/>
            <a:ext cx="7086598" cy="2324100"/>
          </a:xfrm>
        </p:spPr>
        <p:txBody>
          <a:bodyPr/>
          <a:lstStyle>
            <a:lvl1pPr algn="l" indent="0" marL="0">
              <a:buNone/>
            </a:lvl1pPr>
          </a:lstStyle>
          <a:p>
            <a:r>
              <a:rPr dirty="0" lang="en-US"/>
              <a:t>Click to add photo</a:t>
            </a:r>
          </a:p>
        </p:txBody>
      </p:sp>
      <p:sp>
        <p:nvSpPr>
          <p:cNvPr id="1048717"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dirty="0" lang="en-US">
                <a:effectLst>
                  <a:outerShdw algn="tl" blurRad="38100" dir="2700000" dist="38100">
                    <a:srgbClr val="000000">
                      <a:alpha val="43137"/>
                    </a:srgbClr>
                  </a:outerShdw>
                </a:effectLst>
              </a:rPr>
              <a:t>Presentation title</a:t>
            </a:r>
          </a:p>
        </p:txBody>
      </p:sp>
      <p:sp>
        <p:nvSpPr>
          <p:cNvPr id="1048718" name="Picture Placeholder 12"/>
          <p:cNvSpPr>
            <a:spLocks noGrp="1"/>
          </p:cNvSpPr>
          <p:nvPr>
            <p:ph type="pic" sz="quarter" idx="13" hasCustomPrompt="1"/>
          </p:nvPr>
        </p:nvSpPr>
        <p:spPr>
          <a:xfrm>
            <a:off x="7086600" y="0"/>
            <a:ext cx="5105400" cy="4533900"/>
          </a:xfrm>
        </p:spPr>
        <p:txBody>
          <a:bodyPr/>
          <a:lstStyle>
            <a:lvl1pPr algn="ctr" indent="0" marL="0">
              <a:buNone/>
            </a:lvl1pPr>
          </a:lstStyle>
          <a:p>
            <a:r>
              <a:rPr dirty="0" lang="en-US"/>
              <a:t>Click to add photo</a:t>
            </a:r>
          </a:p>
        </p:txBody>
      </p:sp>
      <p:sp>
        <p:nvSpPr>
          <p:cNvPr id="1048719" name="Picture Placeholder 15"/>
          <p:cNvSpPr>
            <a:spLocks noGrp="1"/>
          </p:cNvSpPr>
          <p:nvPr>
            <p:ph type="pic" sz="quarter" idx="15" hasCustomPrompt="1"/>
          </p:nvPr>
        </p:nvSpPr>
        <p:spPr>
          <a:xfrm>
            <a:off x="7086598" y="4533900"/>
            <a:ext cx="5105402" cy="2324100"/>
          </a:xfrm>
        </p:spPr>
        <p:txBody>
          <a:bodyPr/>
          <a:lstStyle>
            <a:lvl1pPr indent="0" marL="0">
              <a:buNone/>
            </a:lvl1pPr>
          </a:lstStyle>
          <a:p>
            <a:r>
              <a:rPr dirty="0" lang="en-US"/>
              <a:t>Click to add photo</a:t>
            </a:r>
          </a:p>
        </p:txBody>
      </p:sp>
      <p:sp>
        <p:nvSpPr>
          <p:cNvPr id="1048720" name="Date Placeholder 3"/>
          <p:cNvSpPr>
            <a:spLocks noGrp="1"/>
          </p:cNvSpPr>
          <p:nvPr>
            <p:ph type="dt" sz="half" idx="10"/>
          </p:nvPr>
        </p:nvSpPr>
        <p:spPr>
          <a:xfrm>
            <a:off x="7013448" y="6355080"/>
            <a:ext cx="4352544" cy="365125"/>
          </a:xfrm>
        </p:spPr>
        <p:txBody>
          <a:bodyPr/>
          <a:lstStyle>
            <a:lvl1pPr>
              <a:defRPr>
                <a:solidFill>
                  <a:schemeClr val="bg1"/>
                </a:solidFill>
              </a:defRPr>
            </a:lvl1pPr>
          </a:lstStyle>
          <a:p>
            <a:r>
              <a:rPr dirty="0" lang="en-US">
                <a:effectLst>
                  <a:outerShdw algn="tl" blurRad="38100" dir="2700000" dist="38100">
                    <a:srgbClr val="000000">
                      <a:alpha val="43137"/>
                    </a:srgbClr>
                  </a:outerShdw>
                </a:effectLst>
              </a:rPr>
              <a:t>20XX</a:t>
            </a:r>
          </a:p>
        </p:txBody>
      </p:sp>
      <p:sp>
        <p:nvSpPr>
          <p:cNvPr id="1048721" name="Slide Number Placeholder 5"/>
          <p:cNvSpPr>
            <a:spLocks noGrp="1"/>
          </p:cNvSpPr>
          <p:nvPr>
            <p:ph type="sldNum" sz="quarter" idx="12"/>
          </p:nvPr>
        </p:nvSpPr>
        <p:spPr>
          <a:xfrm>
            <a:off x="11365992" y="6356350"/>
            <a:ext cx="630936" cy="365125"/>
          </a:xfrm>
        </p:spPr>
        <p:txBody>
          <a:bodyPr/>
          <a:lstStyle>
            <a:lvl1pPr>
              <a:defRPr>
                <a:solidFill>
                  <a:schemeClr val="bg1"/>
                </a:solidFill>
              </a:defRPr>
            </a:lvl1pPr>
          </a:lstStyle>
          <a:p>
            <a:fld id="{2722F022-211C-4882-844C-086FEA6806AA}" type="slidenum">
              <a:rPr lang="en-US" smtClean="0">
                <a:effectLst>
                  <a:outerShdw algn="tl" blurRad="38100" dir="2700000" dist="38100">
                    <a:srgbClr val="000000">
                      <a:alpha val="43137"/>
                    </a:srgbClr>
                  </a:outerShdw>
                </a:effectLst>
              </a:rPr>
              <a:t>‹#›</a:t>
            </a:fld>
            <a:endParaRPr dirty="0" lang="en-US">
              <a:effectLst>
                <a:outerShdw algn="tl" blurRad="38100" dir="2700000" dist="38100">
                  <a:srgbClr val="000000">
                    <a:alpha val="43137"/>
                  </a:srgbClr>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42" name=""/>
        <p:cNvGrpSpPr/>
        <p:nvPr/>
      </p:nvGrpSpPr>
      <p:grpSpPr>
        <a:xfrm>
          <a:off x="0" y="0"/>
          <a:ext cx="0" cy="0"/>
          <a:chOff x="0" y="0"/>
          <a:chExt cx="0" cy="0"/>
        </a:xfrm>
      </p:grpSpPr>
      <p:sp>
        <p:nvSpPr>
          <p:cNvPr id="1048674" name="Rectangle 9"/>
          <p:cNvSpPr/>
          <p:nvPr userDrawn="1"/>
        </p:nvSpPr>
        <p:spPr>
          <a:xfrm>
            <a:off x="0" y="0"/>
            <a:ext cx="3048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75" name="Title 3"/>
          <p:cNvSpPr>
            <a:spLocks noGrp="1"/>
          </p:cNvSpPr>
          <p:nvPr>
            <p:ph type="title" hasCustomPrompt="1"/>
          </p:nvPr>
        </p:nvSpPr>
        <p:spPr>
          <a:xfrm>
            <a:off x="331788" y="875030"/>
            <a:ext cx="2384425" cy="5068570"/>
          </a:xfrm>
        </p:spPr>
        <p:txBody>
          <a:bodyPr/>
          <a:lstStyle>
            <a:lvl1pPr>
              <a:lnSpc>
                <a:spcPct val="100000"/>
              </a:lnSpc>
              <a:defRPr baseline="0" spc="-20">
                <a:solidFill>
                  <a:schemeClr val="bg1"/>
                </a:solidFill>
              </a:defRPr>
            </a:lvl1pPr>
          </a:lstStyle>
          <a:p>
            <a:r>
              <a:rPr dirty="0" lang="en-US"/>
              <a:t>Click  to add text</a:t>
            </a:r>
          </a:p>
        </p:txBody>
      </p:sp>
      <p:sp>
        <p:nvSpPr>
          <p:cNvPr id="1048676" name="Footer Placeholder 4"/>
          <p:cNvSpPr>
            <a:spLocks noGrp="1"/>
          </p:cNvSpPr>
          <p:nvPr>
            <p:ph type="ftr" sz="quarter" idx="11"/>
          </p:nvPr>
        </p:nvSpPr>
        <p:spPr>
          <a:xfrm>
            <a:off x="199277" y="6356350"/>
            <a:ext cx="2771138" cy="365125"/>
          </a:xfrm>
        </p:spPr>
        <p:txBody>
          <a:bodyPr/>
          <a:lstStyle>
            <a:lvl1pPr>
              <a:defRPr>
                <a:solidFill>
                  <a:schemeClr val="bg1"/>
                </a:solidFill>
              </a:defRPr>
            </a:lvl1pPr>
          </a:lstStyle>
          <a:p>
            <a:r>
              <a:rPr dirty="0" lang="en-US"/>
              <a:t>Presentation title</a:t>
            </a:r>
          </a:p>
        </p:txBody>
      </p:sp>
      <p:sp>
        <p:nvSpPr>
          <p:cNvPr id="1048677" name="Content Placeholder 2"/>
          <p:cNvSpPr>
            <a:spLocks noGrp="1"/>
          </p:cNvSpPr>
          <p:nvPr>
            <p:ph sz="quarter" idx="14" hasCustomPrompt="1"/>
          </p:nvPr>
        </p:nvSpPr>
        <p:spPr>
          <a:xfrm>
            <a:off x="3302000" y="876300"/>
            <a:ext cx="8607425" cy="4749800"/>
          </a:xfrm>
        </p:spPr>
        <p:txBody>
          <a:bodyPr/>
          <a:p>
            <a:pPr lvl="0"/>
            <a:r>
              <a:rPr dirty="0" lang="en-US"/>
              <a:t>Click to add content</a:t>
            </a:r>
          </a:p>
        </p:txBody>
      </p:sp>
      <p:sp>
        <p:nvSpPr>
          <p:cNvPr id="1048678"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679"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40" name=""/>
        <p:cNvGrpSpPr/>
        <p:nvPr/>
      </p:nvGrpSpPr>
      <p:grpSpPr>
        <a:xfrm>
          <a:off x="0" y="0"/>
          <a:ext cx="0" cy="0"/>
          <a:chOff x="0" y="0"/>
          <a:chExt cx="0" cy="0"/>
        </a:xfrm>
      </p:grpSpPr>
      <p:sp>
        <p:nvSpPr>
          <p:cNvPr id="1048657" name="Rectangle 7"/>
          <p:cNvSpPr/>
          <p:nvPr userDrawn="1"/>
        </p:nvSpPr>
        <p:spPr>
          <a:xfrm>
            <a:off x="0" y="0"/>
            <a:ext cx="3048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58" name="Title 3"/>
          <p:cNvSpPr>
            <a:spLocks noGrp="1"/>
          </p:cNvSpPr>
          <p:nvPr>
            <p:ph type="title" hasCustomPrompt="1"/>
          </p:nvPr>
        </p:nvSpPr>
        <p:spPr>
          <a:xfrm>
            <a:off x="331787" y="996950"/>
            <a:ext cx="2384425" cy="4946650"/>
          </a:xfrm>
        </p:spPr>
        <p:txBody>
          <a:bodyPr/>
          <a:lstStyle>
            <a:lvl1pPr>
              <a:lnSpc>
                <a:spcPct val="100000"/>
              </a:lnSpc>
              <a:defRPr baseline="0" spc="-20">
                <a:solidFill>
                  <a:schemeClr val="bg1"/>
                </a:solidFill>
              </a:defRPr>
            </a:lvl1pPr>
          </a:lstStyle>
          <a:p>
            <a:r>
              <a:rPr dirty="0" lang="en-US"/>
              <a:t>Click  to add text</a:t>
            </a:r>
          </a:p>
        </p:txBody>
      </p:sp>
      <p:sp>
        <p:nvSpPr>
          <p:cNvPr id="1048659" name="Footer Placeholder 4"/>
          <p:cNvSpPr>
            <a:spLocks noGrp="1"/>
          </p:cNvSpPr>
          <p:nvPr>
            <p:ph type="ftr" sz="quarter" idx="11"/>
          </p:nvPr>
        </p:nvSpPr>
        <p:spPr>
          <a:xfrm>
            <a:off x="199277" y="6356350"/>
            <a:ext cx="2771138" cy="365125"/>
          </a:xfrm>
        </p:spPr>
        <p:txBody>
          <a:bodyPr/>
          <a:lstStyle>
            <a:lvl1pPr>
              <a:defRPr>
                <a:solidFill>
                  <a:schemeClr val="bg1"/>
                </a:solidFill>
              </a:defRPr>
            </a:lvl1pPr>
          </a:lstStyle>
          <a:p>
            <a:r>
              <a:rPr dirty="0" lang="en-US"/>
              <a:t>Presentation title</a:t>
            </a:r>
          </a:p>
        </p:txBody>
      </p:sp>
      <p:sp>
        <p:nvSpPr>
          <p:cNvPr id="1048660" name="Content Placeholder 2"/>
          <p:cNvSpPr>
            <a:spLocks noGrp="1"/>
          </p:cNvSpPr>
          <p:nvPr>
            <p:ph sz="quarter" idx="14" hasCustomPrompt="1"/>
          </p:nvPr>
        </p:nvSpPr>
        <p:spPr>
          <a:xfrm>
            <a:off x="3422650" y="996950"/>
            <a:ext cx="8367713" cy="4545013"/>
          </a:xfrm>
        </p:spPr>
        <p:txBody>
          <a:bodyPr/>
          <a:p>
            <a:pPr lvl="0"/>
            <a:r>
              <a:rPr dirty="0" lang="en-US"/>
              <a:t>Click to add content</a:t>
            </a:r>
          </a:p>
        </p:txBody>
      </p:sp>
      <p:sp>
        <p:nvSpPr>
          <p:cNvPr id="1048661"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662"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43" name=""/>
        <p:cNvGrpSpPr/>
        <p:nvPr/>
      </p:nvGrpSpPr>
      <p:grpSpPr>
        <a:xfrm>
          <a:off x="0" y="0"/>
          <a:ext cx="0" cy="0"/>
          <a:chOff x="0" y="0"/>
          <a:chExt cx="0" cy="0"/>
        </a:xfrm>
      </p:grpSpPr>
      <p:sp>
        <p:nvSpPr>
          <p:cNvPr id="1048680" name="Picture Placeholder 22"/>
          <p:cNvSpPr>
            <a:spLocks noGrp="1"/>
          </p:cNvSpPr>
          <p:nvPr>
            <p:ph type="pic" sz="quarter" idx="13" hasCustomPrompt="1"/>
          </p:nvPr>
        </p:nvSpPr>
        <p:spPr>
          <a:xfrm>
            <a:off x="-2" y="0"/>
            <a:ext cx="12192000" cy="6858000"/>
          </a:xfrm>
          <a:noFill/>
        </p:spPr>
        <p:txBody>
          <a:bodyPr/>
          <a:lstStyle>
            <a:lvl1pPr algn="ctr" indent="0" marL="0">
              <a:buNone/>
            </a:lvl1pPr>
          </a:lstStyle>
          <a:p>
            <a:r>
              <a:rPr dirty="0" lang="en-US"/>
              <a:t>Click to add photo</a:t>
            </a:r>
          </a:p>
        </p:txBody>
      </p:sp>
      <p:sp>
        <p:nvSpPr>
          <p:cNvPr id="1048681" name="Title 1"/>
          <p:cNvSpPr>
            <a:spLocks noGrp="1"/>
          </p:cNvSpPr>
          <p:nvPr>
            <p:ph type="ctrTitle"/>
          </p:nvPr>
        </p:nvSpPr>
        <p:spPr>
          <a:xfrm>
            <a:off x="1177636" y="-2"/>
            <a:ext cx="11014364" cy="4100947"/>
          </a:xfrm>
          <a:gradFill>
            <a:gsLst>
              <a:gs pos="0">
                <a:srgbClr val="000000">
                  <a:alpha val="0"/>
                </a:srgbClr>
              </a:gs>
              <a:gs pos="20000">
                <a:srgbClr val="000000">
                  <a:alpha val="0"/>
                </a:srgbClr>
              </a:gs>
              <a:gs pos="38000">
                <a:srgbClr val="000000">
                  <a:alpha val="20000"/>
                </a:srgbClr>
              </a:gs>
              <a:gs pos="77000">
                <a:srgbClr val="000000">
                  <a:alpha val="3000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algn="tl" blurRad="38100" dir="2700000" dist="38100">
                    <a:srgbClr val="000000">
                      <a:alpha val="43137"/>
                    </a:srgbClr>
                  </a:outerShdw>
                </a:effectLst>
              </a:rPr>
              <a:t>Click to edit Master title style</a:t>
            </a:r>
            <a:endParaRPr dirty="0" lang="en-US">
              <a:solidFill>
                <a:srgbClr val="FFFFFF"/>
              </a:solidFill>
              <a:effectLst>
                <a:outerShdw algn="tl" blurRad="38100" dir="2700000" dist="38100">
                  <a:srgbClr val="000000">
                    <a:alpha val="43137"/>
                  </a:srgbClr>
                </a:outerShdw>
              </a:effectLst>
            </a:endParaRPr>
          </a:p>
        </p:txBody>
      </p:sp>
      <p:sp>
        <p:nvSpPr>
          <p:cNvPr id="1048682" name="Subtitle 2"/>
          <p:cNvSpPr>
            <a:spLocks noGrp="1"/>
          </p:cNvSpPr>
          <p:nvPr>
            <p:ph type="subTitle" idx="1"/>
          </p:nvPr>
        </p:nvSpPr>
        <p:spPr>
          <a:xfrm>
            <a:off x="3241963" y="4089656"/>
            <a:ext cx="8950035" cy="2796566"/>
          </a:xfrm>
          <a:gradFill>
            <a:gsLst>
              <a:gs pos="0">
                <a:srgbClr val="000000">
                  <a:alpha val="0"/>
                </a:srgbClr>
              </a:gs>
              <a:gs pos="33000">
                <a:srgbClr val="000000">
                  <a:alpha val="20000"/>
                </a:srgbClr>
              </a:gs>
              <a:gs pos="77000">
                <a:srgbClr val="000000">
                  <a:alpha val="30000"/>
                </a:srgbClr>
              </a:gs>
              <a:gs pos="100000">
                <a:srgbClr val="000000">
                  <a:alpha val="30000"/>
                </a:srgbClr>
              </a:gs>
            </a:gsLst>
            <a:lin ang="21594000" scaled="0"/>
          </a:gradFill>
        </p:spPr>
        <p:txBody>
          <a:bodyPr anchor="t" rIns="731520" tIns="640080">
            <a:normAutofit/>
          </a:bodyPr>
          <a:lstStyle>
            <a:lvl1pPr algn="r" indent="0" marL="0">
              <a:buNone/>
              <a:defRPr baseline="0" b="1" sz="2800">
                <a:solidFill>
                  <a:schemeClr val="bg1"/>
                </a:solidFill>
              </a:defRPr>
            </a:lvl1pPr>
          </a:lstStyle>
          <a:p>
            <a:pPr algn="r"/>
            <a:r>
              <a:rPr lang="en-US">
                <a:solidFill>
                  <a:srgbClr val="FFFFFF"/>
                </a:solidFill>
                <a:effectLst>
                  <a:outerShdw algn="tl" blurRad="38100" dir="2700000" dist="38100">
                    <a:srgbClr val="000000">
                      <a:alpha val="43137"/>
                    </a:srgbClr>
                  </a:outerShdw>
                </a:effectLst>
              </a:rPr>
              <a:t>Click to edit Master subtitle style</a:t>
            </a:r>
            <a:endParaRPr dirty="0" lang="en-US">
              <a:solidFill>
                <a:srgbClr val="FFFFFF"/>
              </a:solidFill>
              <a:effectLst>
                <a:outerShdw algn="tl" blurRad="38100" dir="2700000" dist="38100">
                  <a:srgbClr val="000000">
                    <a:alpha val="43137"/>
                  </a:srgbClr>
                </a:outerShdw>
              </a:effectLst>
            </a:endParaRPr>
          </a:p>
        </p:txBody>
      </p:sp>
      <p:sp>
        <p:nvSpPr>
          <p:cNvPr id="1048683"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dirty="0" lang="en-US">
                <a:effectLst>
                  <a:outerShdw algn="tl" blurRad="38100" dir="2700000" dist="38100">
                    <a:srgbClr val="000000">
                      <a:alpha val="43137"/>
                    </a:srgbClr>
                  </a:outerShdw>
                </a:effectLst>
              </a:rPr>
              <a:t>Presentation title</a:t>
            </a:r>
          </a:p>
        </p:txBody>
      </p:sp>
      <p:sp>
        <p:nvSpPr>
          <p:cNvPr id="1048684" name="Date Placeholder 3"/>
          <p:cNvSpPr>
            <a:spLocks noGrp="1"/>
          </p:cNvSpPr>
          <p:nvPr>
            <p:ph type="dt" sz="half" idx="10"/>
          </p:nvPr>
        </p:nvSpPr>
        <p:spPr>
          <a:xfrm>
            <a:off x="7013448" y="6355080"/>
            <a:ext cx="4352544" cy="365125"/>
          </a:xfrm>
        </p:spPr>
        <p:txBody>
          <a:bodyPr/>
          <a:lstStyle>
            <a:lvl1pPr>
              <a:defRPr>
                <a:solidFill>
                  <a:schemeClr val="bg1"/>
                </a:solidFill>
              </a:defRPr>
            </a:lvl1pPr>
          </a:lstStyle>
          <a:p>
            <a:r>
              <a:rPr dirty="0" lang="en-US">
                <a:effectLst>
                  <a:outerShdw algn="tl" blurRad="38100" dir="2700000" dist="38100">
                    <a:srgbClr val="000000">
                      <a:alpha val="43137"/>
                    </a:srgbClr>
                  </a:outerShdw>
                </a:effectLst>
              </a:rPr>
              <a:t>20XX</a:t>
            </a:r>
          </a:p>
        </p:txBody>
      </p:sp>
      <p:sp>
        <p:nvSpPr>
          <p:cNvPr id="1048685" name="Slide Number Placeholder 5"/>
          <p:cNvSpPr>
            <a:spLocks noGrp="1"/>
          </p:cNvSpPr>
          <p:nvPr>
            <p:ph type="sldNum" sz="quarter" idx="12"/>
          </p:nvPr>
        </p:nvSpPr>
        <p:spPr>
          <a:xfrm>
            <a:off x="11365992" y="6356350"/>
            <a:ext cx="630936" cy="365125"/>
          </a:xfrm>
        </p:spPr>
        <p:txBody>
          <a:bodyPr/>
          <a:lstStyle>
            <a:lvl1pPr>
              <a:defRPr>
                <a:solidFill>
                  <a:schemeClr val="bg1"/>
                </a:solidFill>
              </a:defRPr>
            </a:lvl1pPr>
          </a:lstStyle>
          <a:p>
            <a:fld id="{CD6D940D-6D44-4DF9-9322-B4B11F7EDCD0}" type="slidenum">
              <a:rPr lang="en-US" smtClean="0">
                <a:effectLst>
                  <a:outerShdw algn="tl" blurRad="38100" dir="2700000" dist="38100">
                    <a:srgbClr val="000000">
                      <a:alpha val="43137"/>
                    </a:srgbClr>
                  </a:outerShdw>
                </a:effectLst>
              </a:rPr>
              <a:t>‹#›</a:t>
            </a:fld>
            <a:endParaRPr dirty="0" lang="en-US">
              <a:effectLst>
                <a:outerShdw algn="tl" blurRad="38100" dir="2700000" dist="38100">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32" name=""/>
        <p:cNvGrpSpPr/>
        <p:nvPr/>
      </p:nvGrpSpPr>
      <p:grpSpPr>
        <a:xfrm>
          <a:off x="0" y="0"/>
          <a:ext cx="0" cy="0"/>
          <a:chOff x="0" y="0"/>
          <a:chExt cx="0" cy="0"/>
        </a:xfrm>
      </p:grpSpPr>
      <p:sp>
        <p:nvSpPr>
          <p:cNvPr id="1048615" name="Rectangle 1"/>
          <p:cNvSpPr/>
          <p:nvPr userDrawn="1"/>
        </p:nvSpPr>
        <p:spPr>
          <a:xfrm>
            <a:off x="0" y="0"/>
            <a:ext cx="12192000" cy="1150467"/>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616" name="Title 9"/>
          <p:cNvSpPr>
            <a:spLocks noGrp="1"/>
          </p:cNvSpPr>
          <p:nvPr>
            <p:ph type="title" hasCustomPrompt="1"/>
          </p:nvPr>
        </p:nvSpPr>
        <p:spPr>
          <a:xfrm>
            <a:off x="1002983" y="194783"/>
            <a:ext cx="9421177" cy="769493"/>
          </a:xfrm>
        </p:spPr>
        <p:txBody>
          <a:bodyPr anchor="ctr"/>
          <a:lstStyle>
            <a:lvl1pPr>
              <a:lnSpc>
                <a:spcPct val="100000"/>
              </a:lnSpc>
              <a:defRPr baseline="0" spc="-20">
                <a:solidFill>
                  <a:schemeClr val="bg1"/>
                </a:solidFill>
              </a:defRPr>
            </a:lvl1pPr>
          </a:lstStyle>
          <a:p>
            <a:r>
              <a:rPr dirty="0" lang="en-US"/>
              <a:t>Click to add title</a:t>
            </a:r>
          </a:p>
        </p:txBody>
      </p:sp>
      <p:sp>
        <p:nvSpPr>
          <p:cNvPr id="1048617" name="Content Placeholder 7"/>
          <p:cNvSpPr>
            <a:spLocks noGrp="1"/>
          </p:cNvSpPr>
          <p:nvPr>
            <p:ph sz="quarter" idx="14" hasCustomPrompt="1"/>
          </p:nvPr>
        </p:nvSpPr>
        <p:spPr>
          <a:xfrm>
            <a:off x="931863" y="1695450"/>
            <a:ext cx="10328275" cy="4314825"/>
          </a:xfrm>
        </p:spPr>
        <p:txBody>
          <a:bodyPr/>
          <a:p>
            <a:pPr lvl="0"/>
            <a:r>
              <a:rPr dirty="0" lang="en-US"/>
              <a:t>Click to add content</a:t>
            </a:r>
          </a:p>
        </p:txBody>
      </p:sp>
      <p:sp>
        <p:nvSpPr>
          <p:cNvPr id="1048618" name="Footer Placeholder 4"/>
          <p:cNvSpPr>
            <a:spLocks noGrp="1"/>
          </p:cNvSpPr>
          <p:nvPr>
            <p:ph type="ftr" sz="quarter" idx="11"/>
          </p:nvPr>
        </p:nvSpPr>
        <p:spPr>
          <a:xfrm>
            <a:off x="201168" y="6356350"/>
            <a:ext cx="4837176" cy="365125"/>
          </a:xfrm>
        </p:spPr>
        <p:txBody>
          <a:bodyPr/>
          <a:p>
            <a:r>
              <a:rPr dirty="0" lang="en-US">
                <a:solidFill>
                  <a:prstClr val="black"/>
                </a:solidFill>
              </a:rPr>
              <a:t>Presentation title</a:t>
            </a:r>
          </a:p>
        </p:txBody>
      </p:sp>
      <p:sp>
        <p:nvSpPr>
          <p:cNvPr id="1048619"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620"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28" name=""/>
        <p:cNvGrpSpPr/>
        <p:nvPr/>
      </p:nvGrpSpPr>
      <p:grpSpPr>
        <a:xfrm>
          <a:off x="0" y="0"/>
          <a:ext cx="0" cy="0"/>
          <a:chOff x="0" y="0"/>
          <a:chExt cx="0" cy="0"/>
        </a:xfrm>
      </p:grpSpPr>
      <p:sp>
        <p:nvSpPr>
          <p:cNvPr id="1048594" name="Rectangle 1"/>
          <p:cNvSpPr/>
          <p:nvPr userDrawn="1"/>
        </p:nvSpPr>
        <p:spPr>
          <a:xfrm>
            <a:off x="0" y="0"/>
            <a:ext cx="12192000" cy="1150467"/>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Avenir Next LT Pro"/>
              <a:ea typeface="+mn-ea"/>
              <a:cs typeface="+mn-cs"/>
            </a:endParaRPr>
          </a:p>
        </p:txBody>
      </p:sp>
      <p:sp>
        <p:nvSpPr>
          <p:cNvPr id="1048595" name="Title 9"/>
          <p:cNvSpPr>
            <a:spLocks noGrp="1"/>
          </p:cNvSpPr>
          <p:nvPr>
            <p:ph type="title" hasCustomPrompt="1"/>
          </p:nvPr>
        </p:nvSpPr>
        <p:spPr>
          <a:xfrm>
            <a:off x="1000759" y="194783"/>
            <a:ext cx="10022841" cy="760892"/>
          </a:xfrm>
        </p:spPr>
        <p:txBody>
          <a:bodyPr anchor="ctr"/>
          <a:lstStyle>
            <a:lvl1pPr>
              <a:lnSpc>
                <a:spcPct val="100000"/>
              </a:lnSpc>
              <a:defRPr baseline="0" spc="-20">
                <a:solidFill>
                  <a:schemeClr val="bg1"/>
                </a:solidFill>
              </a:defRPr>
            </a:lvl1pPr>
          </a:lstStyle>
          <a:p>
            <a:r>
              <a:rPr dirty="0" lang="en-US"/>
              <a:t>Click to add title</a:t>
            </a:r>
          </a:p>
        </p:txBody>
      </p:sp>
      <p:sp>
        <p:nvSpPr>
          <p:cNvPr id="1048596" name="Content Placeholder 8"/>
          <p:cNvSpPr>
            <a:spLocks noGrp="1"/>
          </p:cNvSpPr>
          <p:nvPr>
            <p:ph sz="quarter" idx="14" hasCustomPrompt="1"/>
          </p:nvPr>
        </p:nvSpPr>
        <p:spPr>
          <a:xfrm>
            <a:off x="646112" y="1560513"/>
            <a:ext cx="10899776" cy="4341812"/>
          </a:xfrm>
        </p:spPr>
        <p:txBody>
          <a:bodyPr/>
          <a:p>
            <a:pPr lvl="0"/>
            <a:r>
              <a:rPr dirty="0" lang="en-US"/>
              <a:t>Click to add content</a:t>
            </a:r>
          </a:p>
        </p:txBody>
      </p:sp>
      <p:sp>
        <p:nvSpPr>
          <p:cNvPr id="1048597" name="Footer Placeholder 4"/>
          <p:cNvSpPr>
            <a:spLocks noGrp="1"/>
          </p:cNvSpPr>
          <p:nvPr>
            <p:ph type="ftr" sz="quarter" idx="11"/>
          </p:nvPr>
        </p:nvSpPr>
        <p:spPr>
          <a:xfrm>
            <a:off x="201168" y="6356350"/>
            <a:ext cx="4837176" cy="365125"/>
          </a:xfrm>
        </p:spPr>
        <p:txBody>
          <a:bodyPr/>
          <a:p>
            <a:r>
              <a:rPr dirty="0" lang="en-US">
                <a:solidFill>
                  <a:prstClr val="black"/>
                </a:solidFill>
              </a:rPr>
              <a:t>Presentation title</a:t>
            </a:r>
          </a:p>
        </p:txBody>
      </p:sp>
      <p:sp>
        <p:nvSpPr>
          <p:cNvPr id="1048598" name="Date Placeholder 3"/>
          <p:cNvSpPr>
            <a:spLocks noGrp="1"/>
          </p:cNvSpPr>
          <p:nvPr>
            <p:ph type="dt" sz="half" idx="10"/>
          </p:nvPr>
        </p:nvSpPr>
        <p:spPr>
          <a:xfrm>
            <a:off x="7013448" y="6355080"/>
            <a:ext cx="4352544" cy="365125"/>
          </a:xfrm>
        </p:spPr>
        <p:txBody>
          <a:bodyPr/>
          <a:p>
            <a:r>
              <a:rPr dirty="0" lang="en-US">
                <a:solidFill>
                  <a:prstClr val="black"/>
                </a:solidFill>
              </a:rPr>
              <a:t>20XX</a:t>
            </a:r>
          </a:p>
        </p:txBody>
      </p:sp>
      <p:sp>
        <p:nvSpPr>
          <p:cNvPr id="1048599" name="Slide Number Placeholder 5"/>
          <p:cNvSpPr>
            <a:spLocks noGrp="1"/>
          </p:cNvSpPr>
          <p:nvPr>
            <p:ph type="sldNum" sz="quarter" idx="12"/>
          </p:nvPr>
        </p:nvSpPr>
        <p:spPr>
          <a:xfrm>
            <a:off x="11365992" y="6356350"/>
            <a:ext cx="630936" cy="365125"/>
          </a:xfrm>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49224" y="365124"/>
            <a:ext cx="10552176" cy="1499616"/>
          </a:xfrm>
          <a:prstGeom prst="rect"/>
        </p:spPr>
        <p:txBody>
          <a:bodyPr anchor="b"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49224" y="1984248"/>
            <a:ext cx="10552176" cy="419709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013448" y="6355080"/>
            <a:ext cx="4352544" cy="365125"/>
          </a:xfrm>
          <a:prstGeom prst="rect"/>
        </p:spPr>
        <p:txBody>
          <a:bodyPr anchor="ctr" bIns="45720" lIns="91440" rIns="91440" rtlCol="0" tIns="45720" vert="horz"/>
          <a:lstStyle>
            <a:lvl1pPr algn="r">
              <a:defRPr sz="1050">
                <a:solidFill>
                  <a:schemeClr val="tx1"/>
                </a:solidFill>
              </a:defRPr>
            </a:lvl1pPr>
          </a:lstStyle>
          <a:p>
            <a:r>
              <a:rPr dirty="0" lang="en-US"/>
              <a:t>20XX</a:t>
            </a:r>
          </a:p>
        </p:txBody>
      </p:sp>
      <p:sp>
        <p:nvSpPr>
          <p:cNvPr id="1048579" name="Footer Placeholder 4"/>
          <p:cNvSpPr>
            <a:spLocks noGrp="1"/>
          </p:cNvSpPr>
          <p:nvPr>
            <p:ph type="ftr" sz="quarter" idx="3"/>
          </p:nvPr>
        </p:nvSpPr>
        <p:spPr>
          <a:xfrm>
            <a:off x="201168" y="6356350"/>
            <a:ext cx="4837176" cy="365125"/>
          </a:xfrm>
          <a:prstGeom prst="rect"/>
        </p:spPr>
        <p:txBody>
          <a:bodyPr anchor="ctr" bIns="45720" lIns="91440" rIns="91440" rtlCol="0" tIns="45720" vert="horz"/>
          <a:lstStyle>
            <a:lvl1pPr algn="l">
              <a:defRPr sz="1050">
                <a:solidFill>
                  <a:schemeClr val="tx1"/>
                </a:solidFill>
              </a:defRPr>
            </a:lvl1pPr>
          </a:lstStyle>
          <a:p>
            <a:r>
              <a:rPr dirty="0" sz="1050" lang="en-US"/>
              <a:t>Presentation title</a:t>
            </a:r>
          </a:p>
        </p:txBody>
      </p:sp>
      <p:sp>
        <p:nvSpPr>
          <p:cNvPr id="1048580" name="Slide Number Placeholder 5"/>
          <p:cNvSpPr>
            <a:spLocks noGrp="1"/>
          </p:cNvSpPr>
          <p:nvPr>
            <p:ph type="sldNum" sz="quarter" idx="4"/>
          </p:nvPr>
        </p:nvSpPr>
        <p:spPr>
          <a:xfrm>
            <a:off x="11365992" y="6356350"/>
            <a:ext cx="630936" cy="365125"/>
          </a:xfrm>
          <a:prstGeom prst="rect"/>
        </p:spPr>
        <p:txBody>
          <a:bodyPr anchor="ctr" bIns="45720" lIns="91440" rIns="91440" rtlCol="0" tIns="45720" vert="horz"/>
          <a:lstStyle>
            <a:lvl1pPr algn="r">
              <a:defRPr sz="1050">
                <a:solidFill>
                  <a:schemeClr val="tx1"/>
                </a:solidFill>
              </a:defRPr>
            </a:lvl1pPr>
          </a:lstStyle>
          <a:p>
            <a:fld id="{0D4885A8-DDA8-4FCF-AB25-DA8F78EC7557}"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1" ftr="1" hdr="0" sldNum="1"/>
  <p:txStyles>
    <p:titleStyle>
      <a:lvl1pPr algn="l" defTabSz="914400" eaLnBrk="1" hangingPunct="1" latinLnBrk="0" rtl="0">
        <a:lnSpc>
          <a:spcPct val="90000"/>
        </a:lnSpc>
        <a:spcBef>
          <a:spcPct val="0"/>
        </a:spcBef>
        <a:buNone/>
        <a:defRPr baseline="0" b="1" sz="4800" kern="1200" spc="-40">
          <a:solidFill>
            <a:schemeClr val="accent1"/>
          </a:solidFill>
          <a:latin typeface="+mj-lt"/>
          <a:ea typeface="+mj-ea"/>
          <a:cs typeface="+mj-cs"/>
        </a:defRPr>
      </a:lvl1pPr>
    </p:titleStyle>
    <p:bodyStyle>
      <a:lvl1pPr algn="l" defTabSz="914400" eaLnBrk="1" hangingPunct="1" indent="-228600" latinLnBrk="0" marL="228600" rtl="0">
        <a:lnSpc>
          <a:spcPct val="110000"/>
        </a:lnSpc>
        <a:spcBef>
          <a:spcPts val="1000"/>
        </a:spcBef>
        <a:buFont typeface="Arial" panose="020B0604020202020204" pitchFamily="34" charset="0"/>
        <a:buChar char="•"/>
        <a:defRPr baseline="0" sz="2400" kern="1200" spc="-20">
          <a:solidFill>
            <a:schemeClr val="tx1"/>
          </a:solidFill>
          <a:latin typeface="+mn-lt"/>
          <a:ea typeface="+mn-ea"/>
          <a:cs typeface="+mn-cs"/>
        </a:defRPr>
      </a:lvl1pPr>
      <a:lvl2pPr algn="l" defTabSz="914400" eaLnBrk="1" hangingPunct="1" indent="-228600" latinLnBrk="0" marL="685800" rtl="0">
        <a:lnSpc>
          <a:spcPct val="110000"/>
        </a:lnSpc>
        <a:spcBef>
          <a:spcPts val="500"/>
        </a:spcBef>
        <a:buFont typeface="Arial" panose="020B0604020202020204" pitchFamily="34" charset="0"/>
        <a:buChar char="•"/>
        <a:defRPr baseline="0" sz="2000" kern="1200" spc="-20">
          <a:solidFill>
            <a:schemeClr val="tx1"/>
          </a:solidFill>
          <a:latin typeface="+mn-lt"/>
          <a:ea typeface="+mn-ea"/>
          <a:cs typeface="+mn-cs"/>
        </a:defRPr>
      </a:lvl2pPr>
      <a:lvl3pPr algn="l" defTabSz="914400" eaLnBrk="1" hangingPunct="1" indent="-228600" latinLnBrk="0" marL="1143000" rtl="0">
        <a:lnSpc>
          <a:spcPct val="110000"/>
        </a:lnSpc>
        <a:spcBef>
          <a:spcPts val="500"/>
        </a:spcBef>
        <a:buFont typeface="Arial" panose="020B0604020202020204" pitchFamily="34" charset="0"/>
        <a:buChar char="•"/>
        <a:defRPr baseline="0" sz="1800" kern="1200" spc="-20">
          <a:solidFill>
            <a:schemeClr val="tx1"/>
          </a:solidFill>
          <a:latin typeface="+mn-lt"/>
          <a:ea typeface="+mn-ea"/>
          <a:cs typeface="+mn-cs"/>
        </a:defRPr>
      </a:lvl3pPr>
      <a:lvl4pPr algn="l" defTabSz="914400" eaLnBrk="1" hangingPunct="1" indent="-228600" latinLnBrk="0" marL="1600200" rtl="0">
        <a:lnSpc>
          <a:spcPct val="110000"/>
        </a:lnSpc>
        <a:spcBef>
          <a:spcPts val="500"/>
        </a:spcBef>
        <a:buFont typeface="Arial" panose="020B0604020202020204" pitchFamily="34" charset="0"/>
        <a:buChar char="•"/>
        <a:defRPr baseline="0" sz="1600" kern="1200" spc="-20">
          <a:solidFill>
            <a:schemeClr val="tx1"/>
          </a:solidFill>
          <a:latin typeface="+mn-lt"/>
          <a:ea typeface="+mn-ea"/>
          <a:cs typeface="+mn-cs"/>
        </a:defRPr>
      </a:lvl4pPr>
      <a:lvl5pPr algn="l" defTabSz="914400" eaLnBrk="1" hangingPunct="1" indent="-228600" latinLnBrk="0" marL="2057400" rtl="0">
        <a:lnSpc>
          <a:spcPct val="110000"/>
        </a:lnSpc>
        <a:spcBef>
          <a:spcPts val="500"/>
        </a:spcBef>
        <a:buFont typeface="Arial" panose="020B0604020202020204" pitchFamily="34" charset="0"/>
        <a:buChar char="•"/>
        <a:defRPr baseline="0" sz="1600" kern="1200" spc="-2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Title 17"/>
          <p:cNvSpPr>
            <a:spLocks noGrp="1"/>
          </p:cNvSpPr>
          <p:nvPr>
            <p:ph type="title"/>
          </p:nvPr>
        </p:nvSpPr>
        <p:spPr>
          <a:xfrm>
            <a:off x="1970842" y="0"/>
            <a:ext cx="10221157" cy="1825439"/>
          </a:xfrm>
        </p:spPr>
        <p:txBody>
          <a:bodyPr>
            <a:normAutofit fontScale="90000"/>
          </a:bodyPr>
          <a:p>
            <a:pPr defTabSz="914400" eaLnBrk="0" fontAlgn="base" hangingPunct="0" indent="0" latinLnBrk="0" lvl="0" marL="0" marR="0" rtl="0">
              <a:lnSpc>
                <a:spcPct val="100000"/>
              </a:lnSpc>
              <a:spcBef>
                <a:spcPct val="0"/>
              </a:spcBef>
              <a:spcAft>
                <a:spcPct val="0"/>
              </a:spcAft>
            </a:pPr>
            <a:br>
              <a:rPr altLang="en-US" baseline="0" b="1" cap="none" dirty="0" sz="1800" i="0" kumimoji="0" lang="en-US" normalizeH="0" strike="noStrike" u="none">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altLang="en-US" baseline="0" b="1" cap="none" dirty="0" sz="1800" i="0" kumimoji="0" lang="en-US" normalizeH="0" strike="noStrike" u="none">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altLang="en-US" baseline="0" b="1" cap="none" dirty="0" sz="1800" i="0" kumimoji="0" lang="en-US" normalizeH="0" strike="noStrike" u="none">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ANNAMACHARYA INSTITUTE OF TECHNOLOGY AND SCIENCES::TIRUPATI  (AUTONOMOUS</a:t>
            </a:r>
            <a:r>
              <a:rPr altLang="en-US" baseline="0" b="1" cap="none" dirty="0" sz="1600" i="0" kumimoji="0" lang="en-US" normalizeH="0" strike="noStrike" u="none">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a:t>
            </a:r>
            <a:br>
              <a:rPr altLang="en-US" baseline="0" b="1" cap="none" dirty="0" sz="1600" i="0" kumimoji="0" lang="en-US" normalizeH="0" strike="noStrike" u="none">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br>
            <a:r>
              <a:rPr b="1" dirty="0" sz="1600" lang="en-IN">
                <a:solidFill>
                  <a:schemeClr val="bg1"/>
                </a:solidFill>
              </a:rPr>
              <a:t>                  </a:t>
            </a:r>
            <a:r>
              <a:rPr dirty="0" sz="1600" lang="en-IN">
                <a:solidFill>
                  <a:schemeClr val="bg1"/>
                </a:solidFill>
              </a:rPr>
              <a:t>                   </a:t>
            </a:r>
            <a:br>
              <a:rPr dirty="0" sz="1600" lang="en-IN">
                <a:solidFill>
                  <a:schemeClr val="bg1"/>
                </a:solidFill>
              </a:rPr>
            </a:br>
            <a:r>
              <a:rPr dirty="0" sz="1600" lang="en-IN">
                <a:solidFill>
                  <a:schemeClr val="bg1"/>
                </a:solidFill>
              </a:rPr>
              <a:t>                                       </a:t>
            </a:r>
            <a:r>
              <a:rPr dirty="0" sz="1600" lang="en-IN" err="1">
                <a:solidFill>
                  <a:schemeClr val="bg1"/>
                </a:solidFill>
              </a:rPr>
              <a:t>Venkatapuram</a:t>
            </a:r>
            <a:r>
              <a:rPr dirty="0" sz="1600" lang="en-IN">
                <a:solidFill>
                  <a:schemeClr val="bg1"/>
                </a:solidFill>
              </a:rPr>
              <a:t>(v),</a:t>
            </a:r>
            <a:r>
              <a:rPr dirty="0" sz="1600" lang="en-IN" err="1">
                <a:solidFill>
                  <a:schemeClr val="bg1"/>
                </a:solidFill>
              </a:rPr>
              <a:t>Karkambadi</a:t>
            </a:r>
            <a:r>
              <a:rPr dirty="0" sz="1600" lang="en-IN">
                <a:solidFill>
                  <a:schemeClr val="bg1"/>
                </a:solidFill>
              </a:rPr>
              <a:t>(p),</a:t>
            </a:r>
            <a:r>
              <a:rPr dirty="0" sz="1600" lang="en-IN" err="1">
                <a:solidFill>
                  <a:schemeClr val="bg1"/>
                </a:solidFill>
              </a:rPr>
              <a:t>Renigunta</a:t>
            </a:r>
            <a:r>
              <a:rPr dirty="0" sz="1600" lang="en-IN">
                <a:solidFill>
                  <a:schemeClr val="bg1"/>
                </a:solidFill>
              </a:rPr>
              <a:t>(m),Tirupati-517520,A.P </a:t>
            </a:r>
            <a:br>
              <a:rPr dirty="0" sz="1400" lang="en-IN">
                <a:solidFill>
                  <a:schemeClr val="bg1"/>
                </a:solidFill>
              </a:rPr>
            </a:br>
            <a:r>
              <a:rPr b="1" dirty="0" sz="1800" lang="en-IN">
                <a:effectLst/>
                <a:latin typeface="Calibri" panose="020F0502020204030204" pitchFamily="34" charset="0"/>
                <a:ea typeface="Calibri" panose="020F0502020204030204" pitchFamily="34" charset="0"/>
                <a:cs typeface="Times New Roman" panose="02020603050405020304" pitchFamily="18" charset="0"/>
              </a:rPr>
              <a:t>                                       </a:t>
            </a:r>
            <a:br>
              <a:rPr b="1" dirty="0" sz="1800" lang="en-IN">
                <a:effectLst/>
                <a:latin typeface="Calibri" panose="020F0502020204030204" pitchFamily="34" charset="0"/>
                <a:ea typeface="Calibri" panose="020F0502020204030204" pitchFamily="34" charset="0"/>
                <a:cs typeface="Times New Roman" panose="02020603050405020304" pitchFamily="18" charset="0"/>
              </a:rPr>
            </a:br>
            <a:r>
              <a:rPr b="1" dirty="0" sz="1800" lang="en-IN">
                <a:effectLst/>
                <a:latin typeface="Calibri" panose="020F0502020204030204" pitchFamily="34" charset="0"/>
                <a:ea typeface="Calibri" panose="020F0502020204030204" pitchFamily="34" charset="0"/>
                <a:cs typeface="Times New Roman" panose="02020603050405020304" pitchFamily="18" charset="0"/>
              </a:rPr>
              <a:t>                                         </a:t>
            </a:r>
            <a:r>
              <a:rPr b="1" dirty="0" sz="2000" lang="en-I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DEPARTMENT OF COMPUTER SCIENCE AND ENGINEERING</a:t>
            </a:r>
            <a:br>
              <a:rPr dirty="0" sz="1600" lang="en-I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dirty="0" sz="1600" lang="en-US"/>
          </a:p>
        </p:txBody>
      </p:sp>
      <p:sp>
        <p:nvSpPr>
          <p:cNvPr id="1048589" name="Footer Placeholder 2"/>
          <p:cNvSpPr>
            <a:spLocks noGrp="1"/>
          </p:cNvSpPr>
          <p:nvPr>
            <p:ph type="ftr" sz="quarter" idx="11"/>
          </p:nvPr>
        </p:nvSpPr>
        <p:spPr>
          <a:xfrm>
            <a:off x="201168" y="6356350"/>
            <a:ext cx="4837176" cy="365125"/>
          </a:xfrm>
        </p:spPr>
        <p:txBody>
          <a:bodyPr/>
          <a:p>
            <a:r>
              <a:rPr dirty="0" lang="en-US"/>
              <a:t>Presentation title</a:t>
            </a:r>
          </a:p>
        </p:txBody>
      </p:sp>
      <p:sp>
        <p:nvSpPr>
          <p:cNvPr id="1048590" name="Content Placeholder 18"/>
          <p:cNvSpPr>
            <a:spLocks noGrp="1"/>
          </p:cNvSpPr>
          <p:nvPr>
            <p:ph idx="1"/>
          </p:nvPr>
        </p:nvSpPr>
        <p:spPr>
          <a:xfrm>
            <a:off x="2251063" y="2970208"/>
            <a:ext cx="7230288" cy="3284359"/>
          </a:xfrm>
        </p:spPr>
        <p:txBody>
          <a:bodyPr>
            <a:normAutofit/>
          </a:bodyPr>
          <a:p>
            <a:r>
              <a:rPr dirty="0" lang="en-US"/>
              <a:t> </a:t>
            </a:r>
          </a:p>
        </p:txBody>
      </p:sp>
      <p:sp>
        <p:nvSpPr>
          <p:cNvPr id="1048591" name="Date Placeholder 3"/>
          <p:cNvSpPr>
            <a:spLocks noGrp="1"/>
          </p:cNvSpPr>
          <p:nvPr>
            <p:ph type="dt" sz="half" idx="10"/>
          </p:nvPr>
        </p:nvSpPr>
        <p:spPr>
          <a:xfrm>
            <a:off x="7013448" y="6355080"/>
            <a:ext cx="4352544" cy="365125"/>
          </a:xfrm>
        </p:spPr>
        <p:txBody>
          <a:bodyPr/>
          <a:p>
            <a:pPr lvl="0"/>
            <a:r>
              <a:rPr dirty="0" lang="en-US" noProof="0"/>
              <a:t>20XX</a:t>
            </a:r>
          </a:p>
        </p:txBody>
      </p:sp>
      <p:sp>
        <p:nvSpPr>
          <p:cNvPr id="1048592" name="Slide Number Placeholder 4"/>
          <p:cNvSpPr>
            <a:spLocks noGrp="1"/>
          </p:cNvSpPr>
          <p:nvPr>
            <p:ph type="sldNum" sz="quarter" idx="12"/>
          </p:nvPr>
        </p:nvSpPr>
        <p:spPr>
          <a:xfrm>
            <a:off x="11365992" y="6356350"/>
            <a:ext cx="630936" cy="365125"/>
          </a:xfrm>
        </p:spPr>
        <p:txBody>
          <a:bodyPr/>
          <a:p>
            <a:pPr lvl="0"/>
            <a:fld id="{244D815C-8BF3-4ECF-A945-A2A7C2983AF9}" type="slidenum">
              <a:rPr lang="en-US" noProof="0" smtClean="0"/>
              <a:pPr lvl="0"/>
              <a:t>1</a:t>
            </a:fld>
            <a:endParaRPr dirty="0" lang="en-US" noProof="0"/>
          </a:p>
        </p:txBody>
      </p:sp>
      <p:pic>
        <p:nvPicPr>
          <p:cNvPr id="2097152" name="Picture 6"/>
          <p:cNvPicPr>
            <a:picLocks noChangeAspect="1"/>
          </p:cNvPicPr>
          <p:nvPr/>
        </p:nvPicPr>
        <p:blipFill>
          <a:blip xmlns:r="http://schemas.openxmlformats.org/officeDocument/2006/relationships" r:embed="rId1"/>
          <a:srcRect/>
          <a:stretch>
            <a:fillRect/>
          </a:stretch>
        </p:blipFill>
        <p:spPr>
          <a:xfrm>
            <a:off x="77481" y="139160"/>
            <a:ext cx="1893361" cy="1893361"/>
          </a:xfrm>
          <a:prstGeom prst="rect"/>
        </p:spPr>
      </p:pic>
      <p:sp>
        <p:nvSpPr>
          <p:cNvPr id="1048593" name="TextBox 11"/>
          <p:cNvSpPr txBox="1"/>
          <p:nvPr/>
        </p:nvSpPr>
        <p:spPr>
          <a:xfrm>
            <a:off x="0" y="2549985"/>
            <a:ext cx="12192000" cy="4511040"/>
          </a:xfrm>
          <a:prstGeom prst="rect"/>
          <a:noFill/>
        </p:spPr>
        <p:txBody>
          <a:bodyPr wrap="square">
            <a:spAutoFit/>
          </a:bodyPr>
          <a:p>
            <a:r>
              <a:rPr dirty="0" sz="3200" lang="en-IN">
                <a:latin typeface="Algerian" panose="04020705040A02060702" pitchFamily="82" charset="0"/>
              </a:rPr>
              <a:t>                        </a:t>
            </a:r>
            <a:r>
              <a:rPr dirty="0" sz="3200" lang="en-IN" u="sng">
                <a:latin typeface="Algerian" panose="04020705040A02060702" pitchFamily="82" charset="0"/>
              </a:rPr>
              <a:t>EDUCATIONAL PERFORMANCE TRACKER</a:t>
            </a:r>
          </a:p>
          <a:p>
            <a:endParaRPr b="1" dirty="0" sz="2000" lang="en-US"/>
          </a:p>
          <a:p>
            <a:r>
              <a:rPr b="1" dirty="0" sz="2000" lang="en-US"/>
              <a:t>A Social Relevant Project</a:t>
            </a:r>
          </a:p>
          <a:p>
            <a:r>
              <a:rPr b="1" dirty="0" sz="2000" lang="en-US"/>
              <a:t>Guided By : </a:t>
            </a:r>
            <a:r>
              <a:rPr dirty="0" lang="en-IN">
                <a:latin typeface="Arial Black" panose="020B0A04020102020204" pitchFamily="34" charset="0"/>
              </a:rPr>
              <a:t>Mr. T. </a:t>
            </a:r>
            <a:r>
              <a:rPr dirty="0" lang="en-IN" err="1">
                <a:latin typeface="Arial Black" panose="020B0A04020102020204" pitchFamily="34" charset="0"/>
              </a:rPr>
              <a:t>Sreenivasulu</a:t>
            </a:r>
            <a:r>
              <a:rPr dirty="0" lang="en-IN">
                <a:latin typeface="Arial Black" panose="020B0A04020102020204" pitchFamily="34" charset="0"/>
              </a:rPr>
              <a:t> Reddy</a:t>
            </a:r>
            <a:endParaRPr dirty="0" lang="en-US">
              <a:latin typeface="Arial Black" panose="020B0A04020102020204" pitchFamily="34" charset="0"/>
            </a:endParaRPr>
          </a:p>
          <a:p>
            <a:r>
              <a:rPr dirty="0" sz="2400" lang="en-IN">
                <a:latin typeface="Times New Roman" panose="02020603050405020304" pitchFamily="18" charset="0"/>
                <a:cs typeface="Times New Roman" panose="02020603050405020304" pitchFamily="18" charset="0"/>
              </a:rPr>
              <a:t>Team No:29</a:t>
            </a:r>
          </a:p>
          <a:p>
            <a:r>
              <a:rPr dirty="0" sz="2400" lang="en-IN">
                <a:latin typeface="Times New Roman" panose="02020603050405020304" pitchFamily="18" charset="0"/>
                <a:cs typeface="Times New Roman" panose="02020603050405020304" pitchFamily="18" charset="0"/>
              </a:rPr>
              <a:t>Team Members:</a:t>
            </a:r>
          </a:p>
          <a:p>
            <a:r>
              <a:rPr dirty="0" sz="2400" lang="en-IN"/>
              <a:t>K. </a:t>
            </a:r>
            <a:r>
              <a:rPr dirty="0" sz="2400" lang="en-IN" err="1"/>
              <a:t>Laya</a:t>
            </a:r>
            <a:r>
              <a:rPr dirty="0" sz="2400" lang="en-IN"/>
              <a:t>                (19AK1A0585) </a:t>
            </a:r>
          </a:p>
          <a:p>
            <a:r>
              <a:rPr dirty="0" sz="2400" lang="en-IN"/>
              <a:t>P. </a:t>
            </a:r>
            <a:r>
              <a:rPr dirty="0" sz="2400" lang="en-IN" err="1"/>
              <a:t>Koteswara</a:t>
            </a:r>
            <a:r>
              <a:rPr dirty="0" sz="2400" lang="en-IN"/>
              <a:t>      (19AK1A0578) </a:t>
            </a:r>
          </a:p>
          <a:p>
            <a:r>
              <a:rPr dirty="0" sz="2400" lang="en-IN"/>
              <a:t>Y. Pavan Kalyan (20AK5A0506) </a:t>
            </a:r>
          </a:p>
          <a:p>
            <a:r>
              <a:rPr dirty="0" sz="2400" lang="en-IN"/>
              <a:t>M. Jaya Krishna (19AK1A0570)</a:t>
            </a:r>
          </a:p>
          <a:p>
            <a:endParaRPr dirty="0" sz="3600" lang="en-IN"/>
          </a:p>
          <a:p>
            <a:endParaRPr dirty="0" sz="2400" lang="en-IN">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24"/>
          <p:cNvSpPr>
            <a:spLocks noGrp="1"/>
          </p:cNvSpPr>
          <p:nvPr>
            <p:ph type="title"/>
          </p:nvPr>
        </p:nvSpPr>
        <p:spPr>
          <a:xfrm>
            <a:off x="559293" y="194783"/>
            <a:ext cx="10464307" cy="760892"/>
          </a:xfrm>
        </p:spPr>
        <p:txBody>
          <a:bodyPr>
            <a:normAutofit fontScale="90000"/>
          </a:bodyPr>
          <a:p>
            <a:r>
              <a:rPr dirty="0" lang="en-US"/>
              <a:t>Contents:</a:t>
            </a:r>
          </a:p>
        </p:txBody>
      </p:sp>
      <p:sp>
        <p:nvSpPr>
          <p:cNvPr id="1048601" name="Footer Placeholder 3"/>
          <p:cNvSpPr>
            <a:spLocks noGrp="1"/>
          </p:cNvSpPr>
          <p:nvPr>
            <p:ph type="ftr" sz="quarter" idx="11"/>
          </p:nvPr>
        </p:nvSpPr>
        <p:spPr>
          <a:xfrm>
            <a:off x="201168" y="6356350"/>
            <a:ext cx="4837176" cy="365125"/>
          </a:xfrm>
        </p:spPr>
        <p:txBody>
          <a:bodyPr/>
          <a:p>
            <a:endParaRPr dirty="0" lang="en-US"/>
          </a:p>
          <a:p>
            <a:endParaRPr dirty="0" lang="en-US"/>
          </a:p>
        </p:txBody>
      </p:sp>
      <p:sp>
        <p:nvSpPr>
          <p:cNvPr id="1048602" name="Date Placeholder 2"/>
          <p:cNvSpPr>
            <a:spLocks noGrp="1"/>
          </p:cNvSpPr>
          <p:nvPr>
            <p:ph type="dt" sz="half" idx="10"/>
          </p:nvPr>
        </p:nvSpPr>
        <p:spPr>
          <a:xfrm>
            <a:off x="7013448" y="6355080"/>
            <a:ext cx="4352544" cy="365125"/>
          </a:xfrm>
        </p:spPr>
        <p:txBody>
          <a:bodyPr/>
          <a:p>
            <a:pPr lvl="0"/>
            <a:endParaRPr dirty="0" lang="en-US" noProof="0"/>
          </a:p>
          <a:p>
            <a:pPr lvl="0"/>
            <a:endParaRPr dirty="0" lang="en-US" noProof="0"/>
          </a:p>
        </p:txBody>
      </p:sp>
      <p:sp>
        <p:nvSpPr>
          <p:cNvPr id="1048603" name="Slide Number Placeholder 4"/>
          <p:cNvSpPr>
            <a:spLocks noGrp="1"/>
          </p:cNvSpPr>
          <p:nvPr>
            <p:ph type="sldNum" sz="quarter" idx="12"/>
          </p:nvPr>
        </p:nvSpPr>
        <p:spPr>
          <a:xfrm>
            <a:off x="11365992" y="6356350"/>
            <a:ext cx="630936" cy="365125"/>
          </a:xfrm>
        </p:spPr>
        <p:txBody>
          <a:bodyPr/>
          <a:p>
            <a:pPr lvl="0"/>
            <a:fld id="{06B786C7-B8F9-4072-AAAA-17258464D730}" type="slidenum">
              <a:rPr lang="en-US" noProof="0" smtClean="0"/>
              <a:pPr lvl="0"/>
              <a:t>2</a:t>
            </a:fld>
            <a:endParaRPr dirty="0" lang="en-US" noProof="0"/>
          </a:p>
        </p:txBody>
      </p:sp>
      <p:sp>
        <p:nvSpPr>
          <p:cNvPr id="1048604" name="Content Placeholder 5"/>
          <p:cNvSpPr>
            <a:spLocks noGrp="1"/>
          </p:cNvSpPr>
          <p:nvPr>
            <p:ph sz="quarter" idx="14"/>
          </p:nvPr>
        </p:nvSpPr>
        <p:spPr/>
        <p:txBody>
          <a:bodyPr/>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Social Relevant idea of the Project </a:t>
            </a:r>
          </a:p>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Existing System</a:t>
            </a:r>
          </a:p>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System Requirements</a:t>
            </a:r>
          </a:p>
          <a:p>
            <a:pPr algn="just">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Reasons for Choosing Hardware and Software Requirements </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5" name="Title 1"/>
          <p:cNvSpPr>
            <a:spLocks noGrp="1"/>
          </p:cNvSpPr>
          <p:nvPr>
            <p:ph type="title"/>
          </p:nvPr>
        </p:nvSpPr>
        <p:spPr>
          <a:xfrm>
            <a:off x="572129" y="192163"/>
            <a:ext cx="10022841" cy="760892"/>
          </a:xfrm>
        </p:spPr>
        <p:txBody>
          <a:bodyPr>
            <a:normAutofit fontScale="90000"/>
          </a:bodyPr>
          <a:p>
            <a:r>
              <a:rPr dirty="0" lang="en-US"/>
              <a:t>Social Relevant idea of the Project:</a:t>
            </a:r>
            <a:endParaRPr dirty="0" lang="en-IN"/>
          </a:p>
        </p:txBody>
      </p:sp>
      <p:sp>
        <p:nvSpPr>
          <p:cNvPr id="1048606" name="Content Placeholder 2"/>
          <p:cNvSpPr>
            <a:spLocks noGrp="1"/>
          </p:cNvSpPr>
          <p:nvPr>
            <p:ph sz="quarter" idx="14"/>
          </p:nvPr>
        </p:nvSpPr>
        <p:spPr/>
        <p:txBody>
          <a:bodyPr/>
          <a:p>
            <a:r>
              <a:rPr dirty="0" lang="en-US">
                <a:latin typeface="Times New Roman" panose="02020603050405020304" pitchFamily="18" charset="0"/>
                <a:cs typeface="Times New Roman" panose="02020603050405020304" pitchFamily="18" charset="0"/>
              </a:rPr>
              <a:t>By using the Graph variance and Instructions generated according to the students perfomance in studies and attendance, the students can grow better and lead a better life in future. </a:t>
            </a:r>
            <a:endParaRPr dirty="0" lang="en-IN">
              <a:latin typeface="Times New Roman" panose="02020603050405020304" pitchFamily="18" charset="0"/>
              <a:cs typeface="Times New Roman" panose="02020603050405020304" pitchFamily="18" charset="0"/>
            </a:endParaRPr>
          </a:p>
        </p:txBody>
      </p:sp>
      <p:sp>
        <p:nvSpPr>
          <p:cNvPr id="1048607" name="Footer Placeholder 3"/>
          <p:cNvSpPr>
            <a:spLocks noGrp="1"/>
          </p:cNvSpPr>
          <p:nvPr>
            <p:ph type="ftr" sz="quarter" idx="11"/>
          </p:nvPr>
        </p:nvSpPr>
        <p:spPr/>
        <p:txBody>
          <a:bodyPr/>
          <a:p>
            <a:endParaRPr dirty="0" lang="en-US">
              <a:solidFill>
                <a:prstClr val="black"/>
              </a:solidFill>
            </a:endParaRPr>
          </a:p>
          <a:p>
            <a:endParaRPr dirty="0" lang="en-US">
              <a:solidFill>
                <a:prstClr val="black"/>
              </a:solidFill>
            </a:endParaRPr>
          </a:p>
        </p:txBody>
      </p:sp>
      <p:sp>
        <p:nvSpPr>
          <p:cNvPr id="1048608" name="Date Placeholder 4"/>
          <p:cNvSpPr>
            <a:spLocks noGrp="1"/>
          </p:cNvSpPr>
          <p:nvPr>
            <p:ph type="dt" sz="half" idx="10"/>
          </p:nvPr>
        </p:nvSpPr>
        <p:spPr/>
        <p:txBody>
          <a:bodyPr/>
          <a:p>
            <a:r>
              <a:rPr lang="en-US">
                <a:solidFill>
                  <a:prstClr val="black"/>
                </a:solidFill>
              </a:rPr>
              <a:t>20XX</a:t>
            </a:r>
            <a:endParaRPr dirty="0" lang="en-US">
              <a:solidFill>
                <a:prstClr val="black"/>
              </a:solidFill>
            </a:endParaRPr>
          </a:p>
        </p:txBody>
      </p:sp>
      <p:sp>
        <p:nvSpPr>
          <p:cNvPr id="1048609" name="Slide Number Placeholder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3</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0" name="Title 24"/>
          <p:cNvSpPr>
            <a:spLocks noGrp="1"/>
          </p:cNvSpPr>
          <p:nvPr>
            <p:ph type="title"/>
          </p:nvPr>
        </p:nvSpPr>
        <p:spPr>
          <a:xfrm>
            <a:off x="646112" y="194783"/>
            <a:ext cx="10377488" cy="760892"/>
          </a:xfrm>
        </p:spPr>
        <p:txBody>
          <a:bodyPr>
            <a:normAutofit fontScale="90000"/>
          </a:bodyPr>
          <a:p>
            <a:r>
              <a:rPr dirty="0" lang="en-US"/>
              <a:t>ABSTRACT:</a:t>
            </a:r>
          </a:p>
        </p:txBody>
      </p:sp>
      <p:sp>
        <p:nvSpPr>
          <p:cNvPr id="1048611" name="Footer Placeholder 3"/>
          <p:cNvSpPr>
            <a:spLocks noGrp="1"/>
          </p:cNvSpPr>
          <p:nvPr>
            <p:ph type="ftr" sz="quarter" idx="11"/>
          </p:nvPr>
        </p:nvSpPr>
        <p:spPr>
          <a:xfrm>
            <a:off x="201168" y="6356350"/>
            <a:ext cx="4837176" cy="365125"/>
          </a:xfrm>
        </p:spPr>
        <p:txBody>
          <a:bodyPr/>
          <a:p>
            <a:endParaRPr dirty="0" lang="en-US"/>
          </a:p>
          <a:p>
            <a:endParaRPr dirty="0" lang="en-US"/>
          </a:p>
        </p:txBody>
      </p:sp>
      <p:sp>
        <p:nvSpPr>
          <p:cNvPr id="1048612" name="Date Placeholder 2"/>
          <p:cNvSpPr>
            <a:spLocks noGrp="1"/>
          </p:cNvSpPr>
          <p:nvPr>
            <p:ph type="dt" sz="half" idx="10"/>
          </p:nvPr>
        </p:nvSpPr>
        <p:spPr>
          <a:xfrm>
            <a:off x="7013448" y="6355080"/>
            <a:ext cx="4352544" cy="365125"/>
          </a:xfrm>
        </p:spPr>
        <p:txBody>
          <a:bodyPr/>
          <a:p>
            <a:pPr lvl="0"/>
            <a:endParaRPr dirty="0" lang="en-US"/>
          </a:p>
          <a:p>
            <a:pPr lvl="0"/>
            <a:endParaRPr dirty="0" lang="en-US" noProof="0"/>
          </a:p>
        </p:txBody>
      </p:sp>
      <p:sp>
        <p:nvSpPr>
          <p:cNvPr id="1048613" name="Slide Number Placeholder 4"/>
          <p:cNvSpPr>
            <a:spLocks noGrp="1"/>
          </p:cNvSpPr>
          <p:nvPr>
            <p:ph type="sldNum" sz="quarter" idx="12"/>
          </p:nvPr>
        </p:nvSpPr>
        <p:spPr>
          <a:xfrm>
            <a:off x="11365992" y="6356350"/>
            <a:ext cx="630936" cy="365125"/>
          </a:xfrm>
        </p:spPr>
        <p:txBody>
          <a:bodyPr/>
          <a:p>
            <a:pPr lvl="0"/>
            <a:fld id="{06B786C7-B8F9-4072-AAAA-17258464D730}" type="slidenum">
              <a:rPr lang="en-US" noProof="0" smtClean="0"/>
              <a:pPr lvl="0"/>
              <a:t>4</a:t>
            </a:fld>
            <a:endParaRPr dirty="0" lang="en-US" noProof="0"/>
          </a:p>
        </p:txBody>
      </p:sp>
      <p:sp>
        <p:nvSpPr>
          <p:cNvPr id="1048614" name="Content Placeholder 5"/>
          <p:cNvSpPr>
            <a:spLocks noGrp="1"/>
          </p:cNvSpPr>
          <p:nvPr>
            <p:ph sz="quarter" idx="14"/>
          </p:nvPr>
        </p:nvSpPr>
        <p:spPr/>
        <p:txBody>
          <a:bodyPr>
            <a:normAutofit fontScale="95833" lnSpcReduction="20000"/>
          </a:bodyPr>
          <a:p>
            <a:r>
              <a:rPr dirty="0" sz="2400" lang="en-IN">
                <a:latin typeface="Times New Roman" panose="02020603050405020304" pitchFamily="18" charset="0"/>
                <a:cs typeface="Times New Roman" panose="02020603050405020304" pitchFamily="18" charset="0"/>
              </a:rPr>
              <a:t>Educational Performance </a:t>
            </a:r>
            <a:r>
              <a:rPr dirty="0" lang="en-IN">
                <a:latin typeface="Times New Roman" panose="02020603050405020304" pitchFamily="18" charset="0"/>
                <a:cs typeface="Times New Roman" panose="02020603050405020304" pitchFamily="18" charset="0"/>
              </a:rPr>
              <a:t>T</a:t>
            </a:r>
            <a:r>
              <a:rPr dirty="0" sz="2400" lang="en-IN">
                <a:latin typeface="Times New Roman" panose="02020603050405020304" pitchFamily="18" charset="0"/>
                <a:cs typeface="Times New Roman" panose="02020603050405020304" pitchFamily="18" charset="0"/>
              </a:rPr>
              <a:t>racker is a web-based Application for Educational institutions to track their student's academic performance and providing the same to their students. It saves information such as a student’s grades of previous years and attendance at a centralized student database and analyses them.</a:t>
            </a:r>
          </a:p>
          <a:p>
            <a:r>
              <a:rPr dirty="0" sz="2400" lang="en-IN">
                <a:latin typeface="Times New Roman" panose="02020603050405020304" pitchFamily="18" charset="0"/>
                <a:cs typeface="Times New Roman" panose="02020603050405020304" pitchFamily="18" charset="0"/>
              </a:rPr>
              <a:t>To ensure</a:t>
            </a:r>
            <a:r>
              <a:rPr dirty="0" sz="2400" lang="en-US">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that educational activities are going in the Right direction &amp; to </a:t>
            </a:r>
            <a:r>
              <a:rPr dirty="0" sz="2400" lang="en-IN" err="1">
                <a:latin typeface="Times New Roman" panose="02020603050405020304" pitchFamily="18" charset="0"/>
                <a:cs typeface="Times New Roman" panose="02020603050405020304" pitchFamily="18" charset="0"/>
              </a:rPr>
              <a:t>fulfill</a:t>
            </a:r>
            <a:r>
              <a:rPr dirty="0" sz="2400" lang="en-IN">
                <a:latin typeface="Times New Roman" panose="02020603050405020304" pitchFamily="18" charset="0"/>
                <a:cs typeface="Times New Roman" panose="02020603050405020304" pitchFamily="18" charset="0"/>
              </a:rPr>
              <a:t> the purpose of education, an institution will have to track their student’s progress. This application enables them to do so easily. Students can learn about themselves and improve by doing so through this application. Here we are offering constructive feedback, and continuous evaluation of performance can prove to be the turning point in the life of a student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Footer Placeholder 3"/>
          <p:cNvSpPr>
            <a:spLocks noGrp="1"/>
          </p:cNvSpPr>
          <p:nvPr>
            <p:ph type="ftr" sz="quarter" idx="11"/>
          </p:nvPr>
        </p:nvSpPr>
        <p:spPr>
          <a:xfrm>
            <a:off x="201168" y="6356350"/>
            <a:ext cx="4837176" cy="365125"/>
          </a:xfrm>
        </p:spPr>
        <p:txBody>
          <a:bodyPr/>
          <a:p>
            <a:endParaRPr dirty="0" lang="en-US"/>
          </a:p>
          <a:p>
            <a:endParaRPr dirty="0" lang="en-US"/>
          </a:p>
        </p:txBody>
      </p:sp>
      <p:sp>
        <p:nvSpPr>
          <p:cNvPr id="1048622" name="Date Placeholder 2"/>
          <p:cNvSpPr>
            <a:spLocks noGrp="1"/>
          </p:cNvSpPr>
          <p:nvPr>
            <p:ph type="dt" sz="half" idx="10"/>
          </p:nvPr>
        </p:nvSpPr>
        <p:spPr>
          <a:xfrm>
            <a:off x="7013448" y="6355080"/>
            <a:ext cx="4352544" cy="365125"/>
          </a:xfrm>
        </p:spPr>
        <p:txBody>
          <a:bodyPr/>
          <a:p>
            <a:pPr lvl="0"/>
            <a:endParaRPr dirty="0" lang="en-US"/>
          </a:p>
          <a:p>
            <a:pPr lvl="0"/>
            <a:endParaRPr dirty="0" lang="en-US" noProof="0"/>
          </a:p>
        </p:txBody>
      </p:sp>
      <p:sp>
        <p:nvSpPr>
          <p:cNvPr id="1048623" name="Slide Number Placeholder 4"/>
          <p:cNvSpPr>
            <a:spLocks noGrp="1"/>
          </p:cNvSpPr>
          <p:nvPr>
            <p:ph type="sldNum" sz="quarter" idx="12"/>
          </p:nvPr>
        </p:nvSpPr>
        <p:spPr>
          <a:xfrm>
            <a:off x="11365992" y="6356350"/>
            <a:ext cx="630936" cy="365125"/>
          </a:xfrm>
        </p:spPr>
        <p:txBody>
          <a:bodyPr/>
          <a:p>
            <a:pPr lvl="0"/>
            <a:fld id="{06B786C7-B8F9-4072-AAAA-17258464D730}" type="slidenum">
              <a:rPr lang="en-US" noProof="0" smtClean="0"/>
              <a:pPr lvl="0"/>
              <a:t>5</a:t>
            </a:fld>
            <a:endParaRPr dirty="0" lang="en-US" noProof="0"/>
          </a:p>
        </p:txBody>
      </p:sp>
      <p:sp>
        <p:nvSpPr>
          <p:cNvPr id="1048624" name="Title 5"/>
          <p:cNvSpPr>
            <a:spLocks noGrp="1"/>
          </p:cNvSpPr>
          <p:nvPr>
            <p:ph type="title"/>
          </p:nvPr>
        </p:nvSpPr>
        <p:spPr>
          <a:xfrm>
            <a:off x="337351" y="194783"/>
            <a:ext cx="10086809" cy="769493"/>
          </a:xfrm>
        </p:spPr>
        <p:txBody>
          <a:bodyPr>
            <a:normAutofit fontScale="90000"/>
          </a:bodyPr>
          <a:p>
            <a:r>
              <a:rPr dirty="0" lang="en-US"/>
              <a:t>Existing System:</a:t>
            </a:r>
            <a:endParaRPr dirty="0" lang="en-IN"/>
          </a:p>
        </p:txBody>
      </p:sp>
      <p:sp>
        <p:nvSpPr>
          <p:cNvPr id="1048625" name="Content Placeholder 7"/>
          <p:cNvSpPr>
            <a:spLocks noGrp="1"/>
          </p:cNvSpPr>
          <p:nvPr>
            <p:ph sz="quarter" idx="14"/>
          </p:nvPr>
        </p:nvSpPr>
        <p:spPr>
          <a:xfrm>
            <a:off x="363692" y="1642184"/>
            <a:ext cx="10328275" cy="4314825"/>
          </a:xfrm>
        </p:spPr>
        <p:txBody>
          <a:bodyPr/>
          <a:p>
            <a:pPr algn="just"/>
            <a:r>
              <a:rPr dirty="0" sz="2400" lang="en-US">
                <a:latin typeface="Times New Roman" panose="02020603050405020304" pitchFamily="18" charset="0"/>
                <a:cs typeface="Times New Roman" panose="02020603050405020304" pitchFamily="18" charset="0"/>
              </a:rPr>
              <a:t>In the </a:t>
            </a:r>
            <a:r>
              <a:rPr dirty="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ollege Login portal,</a:t>
            </a:r>
            <a:r>
              <a:rPr dirty="0" sz="2400" lang="en-IN">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Students can only view their exam results. </a:t>
            </a:r>
            <a:r>
              <a:rPr dirty="0" lang="en-US">
                <a:latin typeface="Times New Roman" panose="02020603050405020304" pitchFamily="18" charset="0"/>
                <a:cs typeface="Times New Roman" panose="02020603050405020304" pitchFamily="18" charset="0"/>
              </a:rPr>
              <a:t>Stu</a:t>
            </a:r>
            <a:r>
              <a:rPr dirty="0" lang="en-IN">
                <a:latin typeface="Times New Roman" panose="02020603050405020304" pitchFamily="18" charset="0"/>
                <a:cs typeface="Times New Roman" panose="02020603050405020304" pitchFamily="18" charset="0"/>
              </a:rPr>
              <a:t>dents </a:t>
            </a:r>
            <a:r>
              <a:rPr dirty="0" lang="en-US">
                <a:latin typeface="Times New Roman" panose="02020603050405020304" pitchFamily="18" charset="0"/>
                <a:cs typeface="Times New Roman" panose="02020603050405020304" pitchFamily="18" charset="0"/>
              </a:rPr>
              <a:t>are not getting the proper idea to improve their academic performance</a:t>
            </a:r>
            <a:r>
              <a:rPr dirty="0" lang="en-IN">
                <a:latin typeface="Times New Roman" panose="02020603050405020304" pitchFamily="18" charset="0"/>
                <a:cs typeface="Times New Roman" panose="02020603050405020304" pitchFamily="18" charset="0"/>
              </a:rPr>
              <a:t>. Students are not using their profiles regularly as there is only a results portal. </a:t>
            </a:r>
            <a:r>
              <a:rPr dirty="0" lang="en-US">
                <a:latin typeface="Times New Roman" panose="02020603050405020304" pitchFamily="18" charset="0"/>
                <a:cs typeface="Times New Roman" panose="02020603050405020304" pitchFamily="18" charset="0"/>
              </a:rPr>
              <a:t>No further feedback and analysis on performance are provided.</a:t>
            </a:r>
          </a:p>
          <a:p>
            <a:pPr algn="just"/>
            <a:endParaRPr dirty="0" lang="en-IN"/>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6" name="Footer Placeholder 3"/>
          <p:cNvSpPr>
            <a:spLocks noGrp="1"/>
          </p:cNvSpPr>
          <p:nvPr>
            <p:ph type="ftr" sz="quarter" idx="11"/>
          </p:nvPr>
        </p:nvSpPr>
        <p:spPr>
          <a:xfrm>
            <a:off x="201168" y="6356350"/>
            <a:ext cx="4837176" cy="365125"/>
          </a:xfrm>
        </p:spPr>
        <p:txBody>
          <a:bodyPr/>
          <a:p>
            <a:endParaRPr dirty="0" lang="en-US"/>
          </a:p>
          <a:p>
            <a:endParaRPr dirty="0" lang="en-US"/>
          </a:p>
        </p:txBody>
      </p:sp>
      <p:sp>
        <p:nvSpPr>
          <p:cNvPr id="1048627" name="Date Placeholder 2"/>
          <p:cNvSpPr>
            <a:spLocks noGrp="1"/>
          </p:cNvSpPr>
          <p:nvPr>
            <p:ph type="dt" sz="half" idx="10"/>
          </p:nvPr>
        </p:nvSpPr>
        <p:spPr>
          <a:xfrm>
            <a:off x="7013448" y="6355080"/>
            <a:ext cx="4352544" cy="365125"/>
          </a:xfrm>
        </p:spPr>
        <p:txBody>
          <a:bodyPr/>
          <a:p>
            <a:pPr lvl="0"/>
            <a:endParaRPr dirty="0" lang="en-US"/>
          </a:p>
          <a:p>
            <a:pPr lvl="0"/>
            <a:endParaRPr dirty="0" lang="en-US" noProof="0"/>
          </a:p>
        </p:txBody>
      </p:sp>
      <p:sp>
        <p:nvSpPr>
          <p:cNvPr id="1048628" name="Slide Number Placeholder 4"/>
          <p:cNvSpPr>
            <a:spLocks noGrp="1"/>
          </p:cNvSpPr>
          <p:nvPr>
            <p:ph type="sldNum" sz="quarter" idx="12"/>
          </p:nvPr>
        </p:nvSpPr>
        <p:spPr>
          <a:xfrm>
            <a:off x="11365992" y="6356350"/>
            <a:ext cx="630936" cy="365125"/>
          </a:xfrm>
        </p:spPr>
        <p:txBody>
          <a:bodyPr/>
          <a:p>
            <a:pPr lvl="0"/>
            <a:fld id="{06B786C7-B8F9-4072-AAAA-17258464D730}" type="slidenum">
              <a:rPr lang="en-US" noProof="0" smtClean="0"/>
              <a:pPr lvl="0"/>
              <a:t>6</a:t>
            </a:fld>
            <a:endParaRPr dirty="0" lang="en-US" noProof="0"/>
          </a:p>
        </p:txBody>
      </p:sp>
      <p:sp>
        <p:nvSpPr>
          <p:cNvPr id="1048629" name="Title 5"/>
          <p:cNvSpPr>
            <a:spLocks noGrp="1"/>
          </p:cNvSpPr>
          <p:nvPr>
            <p:ph type="title"/>
          </p:nvPr>
        </p:nvSpPr>
        <p:spPr>
          <a:xfrm>
            <a:off x="337351" y="194783"/>
            <a:ext cx="10086809" cy="769493"/>
          </a:xfrm>
        </p:spPr>
        <p:txBody>
          <a:bodyPr>
            <a:normAutofit fontScale="90000"/>
          </a:bodyPr>
          <a:p>
            <a:r>
              <a:rPr dirty="0" lang="en-US"/>
              <a:t>Proposed System:</a:t>
            </a:r>
            <a:endParaRPr dirty="0" lang="en-IN"/>
          </a:p>
        </p:txBody>
      </p:sp>
      <p:sp>
        <p:nvSpPr>
          <p:cNvPr id="1048630" name="Content Placeholder 7"/>
          <p:cNvSpPr>
            <a:spLocks noGrp="1"/>
          </p:cNvSpPr>
          <p:nvPr>
            <p:ph sz="quarter" idx="14"/>
          </p:nvPr>
        </p:nvSpPr>
        <p:spPr>
          <a:xfrm>
            <a:off x="363692" y="1642184"/>
            <a:ext cx="10328275" cy="4314825"/>
          </a:xfrm>
        </p:spPr>
        <p:txBody>
          <a:bodyPr>
            <a:normAutofit fontScale="91667" lnSpcReduction="10000"/>
          </a:bodyPr>
          <a:p>
            <a:pPr algn="just"/>
            <a:r>
              <a:rPr dirty="0" lang="en-IN">
                <a:latin typeface="Times New Roman" panose="02020603050405020304" pitchFamily="18" charset="0"/>
                <a:cs typeface="Times New Roman" panose="02020603050405020304" pitchFamily="18" charset="0"/>
              </a:rPr>
              <a:t>A web</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b</a:t>
            </a:r>
            <a:r>
              <a:rPr dirty="0" lang="en-US">
                <a:latin typeface="Times New Roman" panose="02020603050405020304" pitchFamily="18" charset="0"/>
                <a:cs typeface="Times New Roman" panose="02020603050405020304" pitchFamily="18" charset="0"/>
              </a:rPr>
              <a:t>y</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u</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b</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w</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for educational institutions that allows tracking student academic performance. This web provides users with access to interactive grading dashboards. Students can review such data as the overall curriculum progress, individual average grades, attendance, grade by subject, and </a:t>
            </a:r>
            <a:r>
              <a:rPr dirty="0" lang="en-US">
                <a:latin typeface="Times New Roman" panose="02020603050405020304" pitchFamily="18" charset="0"/>
                <a:cs typeface="Times New Roman" panose="02020603050405020304" pitchFamily="18" charset="0"/>
              </a:rPr>
              <a:t>others by using the graph analysis. It</a:t>
            </a:r>
            <a:r>
              <a:rPr dirty="0" lang="en-IN">
                <a:latin typeface="Times New Roman" panose="02020603050405020304" pitchFamily="18" charset="0"/>
                <a:cs typeface="Times New Roman" panose="02020603050405020304" pitchFamily="18" charset="0"/>
              </a:rPr>
              <a:t> enables </a:t>
            </a:r>
            <a:r>
              <a:rPr dirty="0" lang="en-US">
                <a:latin typeface="Times New Roman" panose="02020603050405020304" pitchFamily="18" charset="0"/>
                <a:cs typeface="Times New Roman" panose="02020603050405020304" pitchFamily="18" charset="0"/>
              </a:rPr>
              <a:t>the students </a:t>
            </a:r>
            <a:r>
              <a:rPr dirty="0" lang="en-IN">
                <a:latin typeface="Times New Roman" panose="02020603050405020304" pitchFamily="18" charset="0"/>
                <a:cs typeface="Times New Roman" panose="02020603050405020304" pitchFamily="18" charset="0"/>
              </a:rPr>
              <a:t>to fetch the required data at any given instant. Through graph analysis we'll provide instructions to grow the students in both attendance and studies.</a:t>
            </a:r>
            <a:endParaRPr altLang="en-US" lang="zh-CN"/>
          </a:p>
          <a:p>
            <a:pPr algn="just"/>
            <a:r>
              <a:rPr dirty="0" lang="en-US">
                <a:latin typeface="Times New Roman" panose="02020603050405020304" pitchFamily="18" charset="0"/>
                <a:cs typeface="Times New Roman" panose="02020603050405020304" pitchFamily="18" charset="0"/>
              </a:rPr>
              <a:t>Learning analytics, discriminative and generative classification models are applied to predict whether a student will be able to complete his degree or not. Graphical analytical results show that proposed method significantly outperforms existing methods due to exploitation of students information feature sets.</a:t>
            </a:r>
            <a:endParaRPr dirty="0" lang="en-IN">
              <a:latin typeface="Times New Roman" panose="02020603050405020304" pitchFamily="18" charset="0"/>
              <a:cs typeface="Times New Roman" panose="02020603050405020304" pitchFamily="18" charset="0"/>
            </a:endParaRPr>
          </a:p>
          <a:p>
            <a:pPr algn="just"/>
            <a:endParaRPr dirty="0" lang="en-IN">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1" name="Title 11"/>
          <p:cNvSpPr>
            <a:spLocks noGrp="1"/>
          </p:cNvSpPr>
          <p:nvPr>
            <p:ph type="title"/>
          </p:nvPr>
        </p:nvSpPr>
        <p:spPr/>
        <p:txBody>
          <a:bodyPr>
            <a:normAutofit fontScale="90000"/>
          </a:bodyPr>
          <a:p>
            <a:r>
              <a:rPr dirty="0" lang="en-US">
                <a:cs typeface="Times New Roman" panose="02020603050405020304" pitchFamily="18" charset="0"/>
              </a:rPr>
              <a:t>System Requirements:</a:t>
            </a:r>
            <a:endParaRPr dirty="0" lang="en-IN">
              <a:cs typeface="Times New Roman" panose="02020603050405020304" pitchFamily="18" charset="0"/>
            </a:endParaRPr>
          </a:p>
        </p:txBody>
      </p:sp>
      <p:sp>
        <p:nvSpPr>
          <p:cNvPr id="1048632" name="Footer Placeholder 15"/>
          <p:cNvSpPr>
            <a:spLocks noGrp="1"/>
          </p:cNvSpPr>
          <p:nvPr>
            <p:ph type="ftr" sz="quarter" idx="11"/>
          </p:nvPr>
        </p:nvSpPr>
        <p:spPr/>
        <p:txBody>
          <a:bodyPr/>
          <a:p>
            <a:pPr lvl="0"/>
            <a:endParaRPr dirty="0" lang="en-US" noProof="0"/>
          </a:p>
          <a:p>
            <a:pPr lvl="0"/>
            <a:endParaRPr dirty="0" lang="en-US" noProof="0"/>
          </a:p>
        </p:txBody>
      </p:sp>
      <p:sp>
        <p:nvSpPr>
          <p:cNvPr id="1048633" name="Date Placeholder 14"/>
          <p:cNvSpPr>
            <a:spLocks noGrp="1"/>
          </p:cNvSpPr>
          <p:nvPr>
            <p:ph type="dt" sz="half" idx="10"/>
          </p:nvPr>
        </p:nvSpPr>
        <p:spPr/>
        <p:txBody>
          <a:bodyPr/>
          <a:p>
            <a:pPr lvl="0"/>
            <a:endParaRPr dirty="0" lang="en-US"/>
          </a:p>
          <a:p>
            <a:pPr lvl="0"/>
            <a:endParaRPr dirty="0" lang="en-US" noProof="0"/>
          </a:p>
        </p:txBody>
      </p:sp>
      <p:sp>
        <p:nvSpPr>
          <p:cNvPr id="1048634" name="Slide Number Placeholder 16"/>
          <p:cNvSpPr>
            <a:spLocks noGrp="1"/>
          </p:cNvSpPr>
          <p:nvPr>
            <p:ph type="sldNum" sz="quarter" idx="12"/>
          </p:nvPr>
        </p:nvSpPr>
        <p:spPr>
          <a:xfrm>
            <a:off x="11348236" y="6365228"/>
            <a:ext cx="630936" cy="365125"/>
          </a:xfrm>
        </p:spPr>
        <p:txBody>
          <a:bodyPr/>
          <a:p>
            <a:pPr lvl="0"/>
            <a:fld id="{D39F39FF-F5CB-4ACA-9B46-4CCF89ECA75F}" type="slidenum">
              <a:rPr lang="en-US" noProof="0" smtClean="0"/>
              <a:pPr lvl="0"/>
              <a:t>7</a:t>
            </a:fld>
            <a:endParaRPr dirty="0" lang="en-US" noProof="0"/>
          </a:p>
        </p:txBody>
      </p:sp>
      <p:graphicFrame>
        <p:nvGraphicFramePr>
          <p:cNvPr id="4194304" name="Content Placeholder 3"/>
          <p:cNvGraphicFramePr>
            <a:graphicFrameLocks noGrp="1"/>
          </p:cNvGraphicFramePr>
          <p:nvPr>
            <p:ph sz="quarter" idx="14"/>
          </p:nvPr>
        </p:nvGraphicFramePr>
        <p:xfrm>
          <a:off x="665018" y="1984738"/>
          <a:ext cx="10877625" cy="2397803"/>
        </p:xfrm>
        <a:graphic>
          <a:graphicData uri="http://schemas.openxmlformats.org/drawingml/2006/table">
            <a:tbl>
              <a:tblPr firstRow="1" firstCol="1" lastRow="1" lastCol="1" bandRow="1" bandCol="1">
                <a:tableStyleId>{073A0DAA-6AF3-43AB-8588-CEC1D06C72B9}</a:tableStyleId>
              </a:tblPr>
              <a:tblGrid>
                <a:gridCol w="2720914"/>
                <a:gridCol w="2720914"/>
                <a:gridCol w="2714883"/>
                <a:gridCol w="2720914"/>
              </a:tblGrid>
              <a:tr h="425953">
                <a:tc gridSpan="2">
                  <a:txBody>
                    <a:bodyPr/>
                    <a:p>
                      <a:pPr algn="ctr" marL="146050">
                        <a:lnSpc>
                          <a:spcPct val="100000"/>
                        </a:lnSpc>
                        <a:spcBef>
                          <a:spcPts val="5"/>
                        </a:spcBef>
                        <a:spcAft>
                          <a:spcPts val="0"/>
                        </a:spcAft>
                      </a:pPr>
                      <a:r>
                        <a:rPr b="1" dirty="0" sz="1800" lang="en-US">
                          <a:solidFill>
                            <a:schemeClr val="tx1"/>
                          </a:solidFill>
                          <a:effectLst/>
                        </a:rPr>
                        <a:t>Hardware Requirements</a:t>
                      </a:r>
                      <a:endParaRPr b="1" dirty="0" sz="16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endParaRPr lang="en-IN"/>
                    </a:p>
                  </a:txBody>
                </a:tc>
                <a:tc gridSpan="2">
                  <a:txBody>
                    <a:bodyPr/>
                    <a:p>
                      <a:pPr algn="ctr" marL="66675">
                        <a:lnSpc>
                          <a:spcPct val="100000"/>
                        </a:lnSpc>
                        <a:spcBef>
                          <a:spcPts val="5"/>
                        </a:spcBef>
                        <a:spcAft>
                          <a:spcPts val="0"/>
                        </a:spcAft>
                      </a:pPr>
                      <a:r>
                        <a:rPr b="1" dirty="0" sz="1800" lang="en-US">
                          <a:solidFill>
                            <a:schemeClr val="tx1"/>
                          </a:solidFill>
                          <a:effectLst/>
                        </a:rPr>
                        <a:t>Software Requirements</a:t>
                      </a:r>
                      <a:endParaRPr b="1" dirty="0" sz="16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endParaRPr lang="en-IN"/>
                    </a:p>
                  </a:txBody>
                </a:tc>
              </a:tr>
              <a:tr h="298650">
                <a:tc>
                  <a:txBody>
                    <a:bodyPr/>
                    <a:p>
                      <a:pPr marL="69850" marR="522605">
                        <a:lnSpc>
                          <a:spcPct val="100000"/>
                        </a:lnSpc>
                        <a:spcBef>
                          <a:spcPts val="20"/>
                        </a:spcBef>
                        <a:spcAft>
                          <a:spcPts val="0"/>
                        </a:spcAft>
                      </a:pPr>
                      <a:r>
                        <a:rPr b="1" dirty="0" sz="1600" lang="en-US">
                          <a:solidFill>
                            <a:schemeClr val="tx1"/>
                          </a:solidFill>
                          <a:effectLst/>
                          <a:latin typeface="Times New Roman" panose="02020603050405020304" pitchFamily="18" charset="0"/>
                          <a:cs typeface="Times New Roman" panose="02020603050405020304" pitchFamily="18" charset="0"/>
                        </a:rPr>
                        <a:t>Development Environment</a:t>
                      </a:r>
                      <a:endParaRPr b="1" dirty="0" sz="14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66675" marR="550545">
                        <a:lnSpc>
                          <a:spcPct val="100000"/>
                        </a:lnSpc>
                        <a:spcBef>
                          <a:spcPts val="20"/>
                        </a:spcBef>
                        <a:spcAft>
                          <a:spcPts val="0"/>
                        </a:spcAft>
                      </a:pPr>
                      <a:r>
                        <a:rPr b="1" dirty="0" sz="1600" lang="en-US">
                          <a:solidFill>
                            <a:schemeClr val="tx1"/>
                          </a:solidFill>
                          <a:effectLst/>
                          <a:latin typeface="Times New Roman" panose="02020603050405020304" pitchFamily="18" charset="0"/>
                          <a:cs typeface="Times New Roman" panose="02020603050405020304" pitchFamily="18" charset="0"/>
                        </a:rPr>
                        <a:t>Targeted Environment</a:t>
                      </a:r>
                      <a:endParaRPr b="1" dirty="0" sz="14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66675" marR="522605">
                        <a:lnSpc>
                          <a:spcPct val="100000"/>
                        </a:lnSpc>
                        <a:spcBef>
                          <a:spcPts val="20"/>
                        </a:spcBef>
                        <a:spcAft>
                          <a:spcPts val="0"/>
                        </a:spcAft>
                      </a:pPr>
                      <a:r>
                        <a:rPr b="1" dirty="0" sz="1600" lang="en-US">
                          <a:solidFill>
                            <a:schemeClr val="tx1"/>
                          </a:solidFill>
                          <a:effectLst/>
                          <a:latin typeface="Times New Roman" panose="02020603050405020304" pitchFamily="18" charset="0"/>
                          <a:cs typeface="Times New Roman" panose="02020603050405020304" pitchFamily="18" charset="0"/>
                        </a:rPr>
                        <a:t>Development Environment</a:t>
                      </a:r>
                      <a:endParaRPr b="1" dirty="0" sz="14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69850" marR="547370">
                        <a:lnSpc>
                          <a:spcPct val="100000"/>
                        </a:lnSpc>
                        <a:spcBef>
                          <a:spcPts val="20"/>
                        </a:spcBef>
                        <a:spcAft>
                          <a:spcPts val="0"/>
                        </a:spcAft>
                      </a:pPr>
                      <a:r>
                        <a:rPr b="1" dirty="0" sz="1600" lang="en-US">
                          <a:solidFill>
                            <a:schemeClr val="tx1"/>
                          </a:solidFill>
                          <a:effectLst/>
                          <a:latin typeface="Times New Roman" panose="02020603050405020304" pitchFamily="18" charset="0"/>
                          <a:cs typeface="Times New Roman" panose="02020603050405020304" pitchFamily="18" charset="0"/>
                        </a:rPr>
                        <a:t>Targeted Environment</a:t>
                      </a:r>
                      <a:endParaRPr b="1" dirty="0" sz="14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84170">
                <a:tc>
                  <a:txBody>
                    <a:bodyPr/>
                    <a:p>
                      <a:pPr indent="-163513" lvl="0" marL="179388" marR="86360">
                        <a:lnSpc>
                          <a:spcPct val="100000"/>
                        </a:lnSpc>
                        <a:spcAft>
                          <a:spcPts val="0"/>
                        </a:spcAft>
                        <a:buSzPts val="1100"/>
                        <a:buFont typeface="Carlito"/>
                        <a:buChar char="•"/>
                        <a:tabLst>
                          <a:tab algn="l" pos="171450"/>
                        </a:tabLst>
                      </a:pPr>
                      <a:r>
                        <a:rPr b="0" dirty="0" sz="1600" lang="en-US" spc="-15">
                          <a:solidFill>
                            <a:schemeClr val="tx1"/>
                          </a:solidFill>
                          <a:effectLst/>
                          <a:latin typeface="Times New Roman" panose="02020603050405020304" pitchFamily="18" charset="0"/>
                          <a:cs typeface="Times New Roman" panose="02020603050405020304" pitchFamily="18" charset="0"/>
                        </a:rPr>
                        <a:t>Intel</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i</a:t>
                      </a:r>
                      <a:r>
                        <a:rPr b="0" dirty="0" sz="1600" lang="en-US" spc="-15">
                          <a:solidFill>
                            <a:schemeClr val="tx1"/>
                          </a:solidFill>
                          <a:effectLst/>
                          <a:latin typeface="Times New Roman" panose="02020603050405020304" pitchFamily="18" charset="0"/>
                          <a:cs typeface="Times New Roman" panose="02020603050405020304" pitchFamily="18" charset="0"/>
                        </a:rPr>
                        <a:t>3</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o</a:t>
                      </a:r>
                      <a:r>
                        <a:rPr b="0" dirty="0" sz="1600" lang="en-US" spc="-15">
                          <a:solidFill>
                            <a:schemeClr val="tx1"/>
                          </a:solidFill>
                          <a:effectLst/>
                          <a:latin typeface="Times New Roman" panose="02020603050405020304" pitchFamily="18" charset="0"/>
                          <a:cs typeface="Times New Roman" panose="02020603050405020304" pitchFamily="18" charset="0"/>
                        </a:rPr>
                        <a:t>r</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i</a:t>
                      </a:r>
                      <a:r>
                        <a:rPr b="0" dirty="0" sz="1600" lang="en-US" spc="-15">
                          <a:solidFill>
                            <a:schemeClr val="tx1"/>
                          </a:solidFill>
                          <a:effectLst/>
                          <a:latin typeface="Times New Roman" panose="02020603050405020304" pitchFamily="18" charset="0"/>
                          <a:cs typeface="Times New Roman" panose="02020603050405020304" pitchFamily="18" charset="0"/>
                        </a:rPr>
                        <a:t>5</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processor</a:t>
                      </a:r>
                      <a:endParaRPr b="0" dirty="0" sz="1600" lang="en-IN">
                        <a:solidFill>
                          <a:schemeClr val="tx1"/>
                        </a:solidFill>
                        <a:effectLst/>
                        <a:latin typeface="Times New Roman" panose="02020603050405020304" pitchFamily="18" charset="0"/>
                        <a:cs typeface="Times New Roman" panose="02020603050405020304" pitchFamily="18" charset="0"/>
                      </a:endParaRPr>
                    </a:p>
                    <a:p>
                      <a:pPr indent="-163513" lvl="0" marL="179388">
                        <a:lnSpc>
                          <a:spcPct val="100000"/>
                        </a:lnSpc>
                        <a:buSzPts val="1100"/>
                        <a:buFont typeface="Carlito"/>
                        <a:buChar char="•"/>
                        <a:tabLst>
                          <a:tab algn="l" pos="171450"/>
                        </a:tabLst>
                      </a:pPr>
                      <a:r>
                        <a:rPr b="0" dirty="0" sz="1600" lang="en-US" spc="-15">
                          <a:solidFill>
                            <a:schemeClr val="tx1"/>
                          </a:solidFill>
                          <a:effectLst/>
                          <a:latin typeface="Times New Roman" panose="02020603050405020304" pitchFamily="18" charset="0"/>
                          <a:cs typeface="Times New Roman" panose="02020603050405020304" pitchFamily="18" charset="0"/>
                        </a:rPr>
                        <a:t>4 GB RAM</a:t>
                      </a:r>
                      <a:endParaRPr b="0" dirty="0" sz="1600" lang="en-IN" spc="-15">
                        <a:solidFill>
                          <a:schemeClr val="tx1"/>
                        </a:solidFill>
                        <a:effectLst/>
                        <a:latin typeface="Times New Roman" panose="02020603050405020304" pitchFamily="18" charset="0"/>
                        <a:ea typeface="Carlito"/>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163513" lvl="0" marL="179388">
                        <a:lnSpc>
                          <a:spcPct val="100000"/>
                        </a:lnSpc>
                        <a:buSzPts val="1100"/>
                        <a:buFont typeface="Carlito"/>
                        <a:buChar char="•"/>
                        <a:tabLst>
                          <a:tab algn="l" pos="168275"/>
                        </a:tabLst>
                      </a:pPr>
                      <a:r>
                        <a:rPr b="0" dirty="0" sz="1600" lang="en-US" spc="-15">
                          <a:solidFill>
                            <a:schemeClr val="tx1"/>
                          </a:solidFill>
                          <a:effectLst/>
                          <a:latin typeface="Times New Roman" panose="02020603050405020304" pitchFamily="18" charset="0"/>
                          <a:cs typeface="Times New Roman" panose="02020603050405020304" pitchFamily="18" charset="0"/>
                        </a:rPr>
                        <a:t>5</a:t>
                      </a:r>
                      <a:r>
                        <a:rPr b="0" dirty="0" sz="1600" lang="en-US" spc="-15">
                          <a:solidFill>
                            <a:schemeClr val="tx1"/>
                          </a:solidFill>
                          <a:effectLst/>
                          <a:latin typeface="Times New Roman" panose="02020603050405020304" pitchFamily="18" charset="0"/>
                          <a:cs typeface="Times New Roman" panose="02020603050405020304" pitchFamily="18" charset="0"/>
                        </a:rPr>
                        <a:t>0</a:t>
                      </a:r>
                      <a:r>
                        <a:rPr b="0" dirty="0" sz="1600" lang="en-US" spc="-15">
                          <a:solidFill>
                            <a:schemeClr val="tx1"/>
                          </a:solidFill>
                          <a:effectLst/>
                          <a:latin typeface="Times New Roman" panose="02020603050405020304" pitchFamily="18" charset="0"/>
                          <a:cs typeface="Times New Roman" panose="02020603050405020304" pitchFamily="18" charset="0"/>
                        </a:rPr>
                        <a:t>0</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M</a:t>
                      </a:r>
                      <a:r>
                        <a:rPr b="0" dirty="0" sz="1600" lang="en-US" spc="-15">
                          <a:solidFill>
                            <a:schemeClr val="tx1"/>
                          </a:solidFill>
                          <a:effectLst/>
                          <a:latin typeface="Times New Roman" panose="02020603050405020304" pitchFamily="18" charset="0"/>
                          <a:cs typeface="Times New Roman" panose="02020603050405020304" pitchFamily="18" charset="0"/>
                        </a:rPr>
                        <a:t>B</a:t>
                      </a:r>
                      <a:r>
                        <a:rPr b="0" dirty="0" sz="1600" lang="en-US" spc="-15">
                          <a:solidFill>
                            <a:schemeClr val="tx1"/>
                          </a:solidFill>
                          <a:effectLst/>
                          <a:latin typeface="Times New Roman" panose="02020603050405020304" pitchFamily="18" charset="0"/>
                          <a:cs typeface="Times New Roman" panose="02020603050405020304" pitchFamily="18" charset="0"/>
                        </a:rPr>
                        <a:t> of free</a:t>
                      </a:r>
                      <a:r>
                        <a:rPr b="0" dirty="0" sz="1600" lang="en-US" spc="-40">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RAM</a:t>
                      </a:r>
                      <a:endParaRPr b="0" dirty="0" sz="1600" lang="en-IN">
                        <a:solidFill>
                          <a:schemeClr val="tx1"/>
                        </a:solidFill>
                        <a:effectLst/>
                        <a:latin typeface="Times New Roman" panose="02020603050405020304" pitchFamily="18" charset="0"/>
                        <a:cs typeface="Times New Roman" panose="02020603050405020304" pitchFamily="18" charset="0"/>
                      </a:endParaRPr>
                    </a:p>
                    <a:p>
                      <a:pPr indent="-163513" lvl="0" marL="179388">
                        <a:lnSpc>
                          <a:spcPct val="100000"/>
                        </a:lnSpc>
                        <a:spcBef>
                          <a:spcPts val="5"/>
                        </a:spcBef>
                        <a:spcAft>
                          <a:spcPts val="0"/>
                        </a:spcAft>
                        <a:buSzPts val="1100"/>
                        <a:buFont typeface="Carlito"/>
                        <a:buChar char="•"/>
                        <a:tabLst>
                          <a:tab algn="l" pos="168275"/>
                        </a:tabLst>
                      </a:pPr>
                      <a:r>
                        <a:rPr b="0" dirty="0" sz="1600" lang="en-US" spc="-15">
                          <a:solidFill>
                            <a:schemeClr val="tx1"/>
                          </a:solidFill>
                          <a:effectLst/>
                          <a:latin typeface="Times New Roman" panose="02020603050405020304" pitchFamily="18" charset="0"/>
                          <a:cs typeface="Times New Roman" panose="02020603050405020304" pitchFamily="18" charset="0"/>
                        </a:rPr>
                        <a:t>I</a:t>
                      </a:r>
                      <a:r>
                        <a:rPr b="0" dirty="0" sz="1600" lang="en-US" spc="-15">
                          <a:solidFill>
                            <a:schemeClr val="tx1"/>
                          </a:solidFill>
                          <a:effectLst/>
                          <a:latin typeface="Times New Roman" panose="02020603050405020304" pitchFamily="18" charset="0"/>
                          <a:cs typeface="Times New Roman" panose="02020603050405020304" pitchFamily="18" charset="0"/>
                        </a:rPr>
                        <a:t>n</a:t>
                      </a:r>
                      <a:r>
                        <a:rPr b="0" dirty="0" sz="1600" lang="en-US" spc="-15">
                          <a:solidFill>
                            <a:schemeClr val="tx1"/>
                          </a:solidFill>
                          <a:effectLst/>
                          <a:latin typeface="Times New Roman" panose="02020603050405020304" pitchFamily="18" charset="0"/>
                          <a:cs typeface="Times New Roman" panose="02020603050405020304" pitchFamily="18" charset="0"/>
                        </a:rPr>
                        <a:t>t</a:t>
                      </a:r>
                      <a:r>
                        <a:rPr b="0" dirty="0" sz="1600" lang="en-US" spc="-15">
                          <a:solidFill>
                            <a:schemeClr val="tx1"/>
                          </a:solidFill>
                          <a:effectLst/>
                          <a:latin typeface="Times New Roman" panose="02020603050405020304" pitchFamily="18" charset="0"/>
                          <a:cs typeface="Times New Roman" panose="02020603050405020304" pitchFamily="18" charset="0"/>
                        </a:rPr>
                        <a:t>e</a:t>
                      </a:r>
                      <a:r>
                        <a:rPr b="0" dirty="0" sz="1600" lang="en-US" spc="-15">
                          <a:solidFill>
                            <a:schemeClr val="tx1"/>
                          </a:solidFill>
                          <a:effectLst/>
                          <a:latin typeface="Times New Roman" panose="02020603050405020304" pitchFamily="18" charset="0"/>
                          <a:cs typeface="Times New Roman" panose="02020603050405020304" pitchFamily="18" charset="0"/>
                        </a:rPr>
                        <a:t>l</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Pentium</a:t>
                      </a:r>
                      <a:r>
                        <a:rPr b="0" dirty="0" sz="1600" lang="en-US" spc="-3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processor</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recommended</a:t>
                      </a:r>
                      <a:endParaRPr b="0" dirty="0" sz="1600" lang="en-IN" spc="-15">
                        <a:solidFill>
                          <a:schemeClr val="tx1"/>
                        </a:solidFill>
                        <a:effectLst/>
                        <a:latin typeface="Times New Roman" panose="02020603050405020304" pitchFamily="18" charset="0"/>
                        <a:cs typeface="Times New Roman" panose="02020603050405020304" pitchFamily="18" charset="0"/>
                      </a:endParaRPr>
                    </a:p>
                    <a:p>
                      <a:pPr indent="-163513" marL="179388">
                        <a:lnSpc>
                          <a:spcPct val="100000"/>
                        </a:lnSpc>
                        <a:spcBef>
                          <a:spcPts val="10"/>
                        </a:spcBef>
                        <a:spcAft>
                          <a:spcPts val="0"/>
                        </a:spcAft>
                      </a:pPr>
                      <a:endParaRPr b="0" dirty="0" sz="16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163513" lvl="0" marL="179388">
                        <a:lnSpc>
                          <a:spcPct val="100000"/>
                        </a:lnSpc>
                        <a:buSzPts val="1100"/>
                        <a:buFont typeface="Carlito"/>
                        <a:buChar char="•"/>
                        <a:tabLst>
                          <a:tab algn="l" pos="168275"/>
                        </a:tabLst>
                      </a:pPr>
                      <a:r>
                        <a:rPr b="0" dirty="0" sz="1600" lang="en-US" spc="-15">
                          <a:solidFill>
                            <a:schemeClr val="tx1"/>
                          </a:solidFill>
                          <a:effectLst/>
                          <a:latin typeface="Times New Roman" panose="02020603050405020304" pitchFamily="18" charset="0"/>
                          <a:cs typeface="Times New Roman" panose="02020603050405020304" pitchFamily="18" charset="0"/>
                        </a:rPr>
                        <a:t>Microsoft</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w</a:t>
                      </a:r>
                      <a:r>
                        <a:rPr b="0" dirty="0" sz="1600" lang="en-US" spc="-15">
                          <a:solidFill>
                            <a:schemeClr val="tx1"/>
                          </a:solidFill>
                          <a:effectLst/>
                          <a:latin typeface="Times New Roman" panose="02020603050405020304" pitchFamily="18" charset="0"/>
                          <a:cs typeface="Times New Roman" panose="02020603050405020304" pitchFamily="18" charset="0"/>
                        </a:rPr>
                        <a:t>i</a:t>
                      </a:r>
                      <a:r>
                        <a:rPr b="0" dirty="0" sz="1600" lang="en-US" spc="-15">
                          <a:solidFill>
                            <a:schemeClr val="tx1"/>
                          </a:solidFill>
                          <a:effectLst/>
                          <a:latin typeface="Times New Roman" panose="02020603050405020304" pitchFamily="18" charset="0"/>
                          <a:cs typeface="Times New Roman" panose="02020603050405020304" pitchFamily="18" charset="0"/>
                        </a:rPr>
                        <a:t>n</a:t>
                      </a:r>
                      <a:r>
                        <a:rPr b="0" dirty="0" sz="1600" lang="en-US" spc="-15">
                          <a:solidFill>
                            <a:schemeClr val="tx1"/>
                          </a:solidFill>
                          <a:effectLst/>
                          <a:latin typeface="Times New Roman" panose="02020603050405020304" pitchFamily="18" charset="0"/>
                          <a:cs typeface="Times New Roman" panose="02020603050405020304" pitchFamily="18" charset="0"/>
                        </a:rPr>
                        <a:t>d</a:t>
                      </a:r>
                      <a:r>
                        <a:rPr b="0" dirty="0" sz="1600" lang="en-US" spc="-15">
                          <a:solidFill>
                            <a:schemeClr val="tx1"/>
                          </a:solidFill>
                          <a:effectLst/>
                          <a:latin typeface="Times New Roman" panose="02020603050405020304" pitchFamily="18" charset="0"/>
                          <a:cs typeface="Times New Roman" panose="02020603050405020304" pitchFamily="18" charset="0"/>
                        </a:rPr>
                        <a:t>o</a:t>
                      </a:r>
                      <a:r>
                        <a:rPr b="0" dirty="0" sz="1600" lang="en-US" spc="-15">
                          <a:solidFill>
                            <a:schemeClr val="tx1"/>
                          </a:solidFill>
                          <a:effectLst/>
                          <a:latin typeface="Times New Roman" panose="02020603050405020304" pitchFamily="18" charset="0"/>
                          <a:cs typeface="Times New Roman" panose="02020603050405020304" pitchFamily="18" charset="0"/>
                        </a:rPr>
                        <a:t>w</a:t>
                      </a:r>
                      <a:r>
                        <a:rPr b="0" dirty="0" sz="1600" lang="en-US" spc="-15">
                          <a:solidFill>
                            <a:schemeClr val="tx1"/>
                          </a:solidFill>
                          <a:effectLst/>
                          <a:latin typeface="Times New Roman" panose="02020603050405020304" pitchFamily="18" charset="0"/>
                          <a:cs typeface="Times New Roman" panose="02020603050405020304" pitchFamily="18" charset="0"/>
                        </a:rPr>
                        <a:t>s</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7</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o</a:t>
                      </a:r>
                      <a:r>
                        <a:rPr b="0" dirty="0" sz="1600" lang="en-US" spc="-15">
                          <a:solidFill>
                            <a:schemeClr val="tx1"/>
                          </a:solidFill>
                          <a:effectLst/>
                          <a:latin typeface="Times New Roman" panose="02020603050405020304" pitchFamily="18" charset="0"/>
                          <a:cs typeface="Times New Roman" panose="02020603050405020304" pitchFamily="18" charset="0"/>
                        </a:rPr>
                        <a:t>r</a:t>
                      </a:r>
                      <a:r>
                        <a:rPr b="0" dirty="0" sz="1600" lang="en-US" spc="-1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8</a:t>
                      </a:r>
                      <a:r>
                        <a:rPr b="0" dirty="0" sz="1600" lang="en-US" spc="-5">
                          <a:solidFill>
                            <a:schemeClr val="tx1"/>
                          </a:solidFill>
                          <a:effectLst/>
                          <a:latin typeface="Times New Roman" panose="02020603050405020304" pitchFamily="18" charset="0"/>
                          <a:cs typeface="Times New Roman" panose="02020603050405020304" pitchFamily="18" charset="0"/>
                        </a:rPr>
                        <a:t> </a:t>
                      </a:r>
                      <a:endParaRPr b="0" dirty="0" sz="1600" lang="en-IN">
                        <a:solidFill>
                          <a:schemeClr val="tx1"/>
                        </a:solidFill>
                        <a:effectLst/>
                        <a:latin typeface="Times New Roman" panose="02020603050405020304" pitchFamily="18" charset="0"/>
                        <a:cs typeface="Times New Roman" panose="02020603050405020304" pitchFamily="18" charset="0"/>
                      </a:endParaRPr>
                    </a:p>
                    <a:p>
                      <a:pPr indent="-163513" lvl="0" marL="179388">
                        <a:lnSpc>
                          <a:spcPct val="100000"/>
                        </a:lnSpc>
                        <a:spcBef>
                          <a:spcPts val="10"/>
                        </a:spcBef>
                        <a:spcAft>
                          <a:spcPts val="0"/>
                        </a:spcAft>
                        <a:buSzPts val="1100"/>
                        <a:buFont typeface="Carlito"/>
                        <a:buChar char="•"/>
                        <a:tabLst>
                          <a:tab algn="l" pos="168275"/>
                        </a:tabLst>
                      </a:pPr>
                      <a:r>
                        <a:rPr b="0" dirty="0" sz="1600" lang="en-US" spc="-15">
                          <a:solidFill>
                            <a:schemeClr val="tx1"/>
                          </a:solidFill>
                          <a:effectLst/>
                          <a:latin typeface="Times New Roman" panose="02020603050405020304" pitchFamily="18" charset="0"/>
                          <a:cs typeface="Times New Roman" panose="02020603050405020304" pitchFamily="18" charset="0"/>
                        </a:rPr>
                        <a:t>W</a:t>
                      </a:r>
                      <a:r>
                        <a:rPr b="0" dirty="0" sz="1600" lang="en-US" spc="-15">
                          <a:solidFill>
                            <a:schemeClr val="tx1"/>
                          </a:solidFill>
                          <a:effectLst/>
                          <a:latin typeface="Times New Roman" panose="02020603050405020304" pitchFamily="18" charset="0"/>
                          <a:cs typeface="Times New Roman" panose="02020603050405020304" pitchFamily="18" charset="0"/>
                        </a:rPr>
                        <a:t>e</a:t>
                      </a:r>
                      <a:r>
                        <a:rPr b="0" dirty="0" sz="1600" lang="en-US" spc="-15">
                          <a:solidFill>
                            <a:schemeClr val="tx1"/>
                          </a:solidFill>
                          <a:effectLst/>
                          <a:latin typeface="Times New Roman" panose="02020603050405020304" pitchFamily="18" charset="0"/>
                          <a:cs typeface="Times New Roman" panose="02020603050405020304" pitchFamily="18" charset="0"/>
                        </a:rPr>
                        <a:t>b</a:t>
                      </a:r>
                      <a:r>
                        <a:rPr b="0" dirty="0" sz="1600" lang="en-US" spc="-15">
                          <a:solidFill>
                            <a:schemeClr val="tx1"/>
                          </a:solidFill>
                          <a:effectLst/>
                          <a:latin typeface="Times New Roman" panose="02020603050405020304" pitchFamily="18" charset="0"/>
                          <a:cs typeface="Times New Roman" panose="02020603050405020304" pitchFamily="18" charset="0"/>
                        </a:rPr>
                        <a:t>-</a:t>
                      </a:r>
                      <a:r>
                        <a:rPr b="0" dirty="0" sz="1600" lang="en-US" spc="-15">
                          <a:solidFill>
                            <a:schemeClr val="tx1"/>
                          </a:solidFill>
                          <a:effectLst/>
                          <a:latin typeface="Times New Roman" panose="02020603050405020304" pitchFamily="18" charset="0"/>
                          <a:cs typeface="Times New Roman" panose="02020603050405020304" pitchFamily="18" charset="0"/>
                        </a:rPr>
                        <a:t>B</a:t>
                      </a:r>
                      <a:r>
                        <a:rPr b="0" dirty="0" sz="1600" lang="en-US" spc="-15">
                          <a:solidFill>
                            <a:schemeClr val="tx1"/>
                          </a:solidFill>
                          <a:effectLst/>
                          <a:latin typeface="Times New Roman" panose="02020603050405020304" pitchFamily="18" charset="0"/>
                          <a:cs typeface="Times New Roman" panose="02020603050405020304" pitchFamily="18" charset="0"/>
                        </a:rPr>
                        <a:t>r</a:t>
                      </a:r>
                      <a:r>
                        <a:rPr b="0" dirty="0" sz="1600" lang="en-US" spc="-15">
                          <a:solidFill>
                            <a:schemeClr val="tx1"/>
                          </a:solidFill>
                          <a:effectLst/>
                          <a:latin typeface="Times New Roman" panose="02020603050405020304" pitchFamily="18" charset="0"/>
                          <a:cs typeface="Times New Roman" panose="02020603050405020304" pitchFamily="18" charset="0"/>
                        </a:rPr>
                        <a:t>o</a:t>
                      </a:r>
                      <a:r>
                        <a:rPr b="0" dirty="0" sz="1600" lang="en-US" spc="-15">
                          <a:solidFill>
                            <a:schemeClr val="tx1"/>
                          </a:solidFill>
                          <a:effectLst/>
                          <a:latin typeface="Times New Roman" panose="02020603050405020304" pitchFamily="18" charset="0"/>
                          <a:cs typeface="Times New Roman" panose="02020603050405020304" pitchFamily="18" charset="0"/>
                        </a:rPr>
                        <a:t>w</a:t>
                      </a:r>
                      <a:r>
                        <a:rPr b="0" dirty="0" sz="1600" lang="en-US" spc="-15">
                          <a:solidFill>
                            <a:schemeClr val="tx1"/>
                          </a:solidFill>
                          <a:effectLst/>
                          <a:latin typeface="Times New Roman" panose="02020603050405020304" pitchFamily="18" charset="0"/>
                          <a:cs typeface="Times New Roman" panose="02020603050405020304" pitchFamily="18" charset="0"/>
                        </a:rPr>
                        <a:t>s</a:t>
                      </a:r>
                      <a:r>
                        <a:rPr b="0" dirty="0" sz="1600" lang="en-US" spc="-15">
                          <a:solidFill>
                            <a:schemeClr val="tx1"/>
                          </a:solidFill>
                          <a:effectLst/>
                          <a:latin typeface="Times New Roman" panose="02020603050405020304" pitchFamily="18" charset="0"/>
                          <a:cs typeface="Times New Roman" panose="02020603050405020304" pitchFamily="18" charset="0"/>
                        </a:rPr>
                        <a:t>e</a:t>
                      </a:r>
                      <a:r>
                        <a:rPr b="0" dirty="0" sz="1600" lang="en-US" spc="-15">
                          <a:solidFill>
                            <a:schemeClr val="tx1"/>
                          </a:solidFill>
                          <a:effectLst/>
                          <a:latin typeface="Times New Roman" panose="02020603050405020304" pitchFamily="18" charset="0"/>
                          <a:cs typeface="Times New Roman" panose="02020603050405020304" pitchFamily="18" charset="0"/>
                        </a:rPr>
                        <a:t>r</a:t>
                      </a:r>
                      <a:endParaRPr b="0" dirty="0" sz="1600" lang="en-IN" spc="-15">
                        <a:solidFill>
                          <a:schemeClr val="tx1"/>
                        </a:solidFill>
                        <a:effectLst/>
                        <a:latin typeface="Times New Roman" panose="02020603050405020304" pitchFamily="18" charset="0"/>
                        <a:cs typeface="Times New Roman" panose="02020603050405020304" pitchFamily="18" charset="0"/>
                      </a:endParaRPr>
                    </a:p>
                    <a:p>
                      <a:pPr indent="-163513" lvl="0" marL="179388">
                        <a:lnSpc>
                          <a:spcPct val="100000"/>
                        </a:lnSpc>
                        <a:spcBef>
                          <a:spcPts val="10"/>
                        </a:spcBef>
                        <a:spcAft>
                          <a:spcPts val="0"/>
                        </a:spcAft>
                        <a:buSzPts val="1100"/>
                        <a:buFont typeface="Carlito"/>
                        <a:buChar char="•"/>
                        <a:tabLst>
                          <a:tab algn="l" pos="168275"/>
                        </a:tabLst>
                      </a:pPr>
                      <a:r>
                        <a:rPr b="0" dirty="0" sz="1600" lang="en-US" spc="-15">
                          <a:solidFill>
                            <a:schemeClr val="tx1"/>
                          </a:solidFill>
                          <a:effectLst/>
                          <a:latin typeface="Times New Roman" panose="02020603050405020304" pitchFamily="18" charset="0"/>
                          <a:cs typeface="Times New Roman" panose="02020603050405020304" pitchFamily="18" charset="0"/>
                        </a:rPr>
                        <a:t>Notepad++</a:t>
                      </a:r>
                      <a:endParaRPr b="0" dirty="0" sz="1600" lang="en-IN" spc="-15">
                        <a:solidFill>
                          <a:schemeClr val="tx1"/>
                        </a:solidFill>
                        <a:effectLst/>
                        <a:latin typeface="Times New Roman" panose="02020603050405020304" pitchFamily="18" charset="0"/>
                        <a:ea typeface="Carlito"/>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163513" lvl="0" marL="179388">
                        <a:lnSpc>
                          <a:spcPct val="100000"/>
                        </a:lnSpc>
                        <a:spcBef>
                          <a:spcPts val="5"/>
                        </a:spcBef>
                        <a:spcAft>
                          <a:spcPts val="0"/>
                        </a:spcAft>
                        <a:buSzPts val="1100"/>
                        <a:buFont typeface="Carlito"/>
                        <a:buChar char="•"/>
                        <a:tabLst>
                          <a:tab algn="l" pos="171450"/>
                        </a:tabLst>
                      </a:pPr>
                      <a:r>
                        <a:rPr b="0" dirty="0" sz="1600" lang="en-US" spc="-15">
                          <a:solidFill>
                            <a:schemeClr val="tx1"/>
                          </a:solidFill>
                          <a:effectLst/>
                          <a:latin typeface="Times New Roman" panose="02020603050405020304" pitchFamily="18" charset="0"/>
                          <a:cs typeface="Times New Roman" panose="02020603050405020304" pitchFamily="18" charset="0"/>
                        </a:rPr>
                        <a:t>Any </a:t>
                      </a:r>
                      <a:r>
                        <a:rPr b="0" dirty="0" sz="1600" lang="en-US" spc="-15">
                          <a:solidFill>
                            <a:schemeClr val="tx1"/>
                          </a:solidFill>
                          <a:effectLst/>
                          <a:latin typeface="Times New Roman" panose="02020603050405020304" pitchFamily="18" charset="0"/>
                          <a:cs typeface="Times New Roman" panose="02020603050405020304" pitchFamily="18" charset="0"/>
                        </a:rPr>
                        <a:t>OS with Compatible</a:t>
                      </a:r>
                      <a:r>
                        <a:rPr b="0" dirty="0" sz="1600" lang="en-US" spc="-5">
                          <a:solidFill>
                            <a:schemeClr val="tx1"/>
                          </a:solidFill>
                          <a:effectLst/>
                          <a:latin typeface="Times New Roman" panose="02020603050405020304" pitchFamily="18" charset="0"/>
                          <a:cs typeface="Times New Roman" panose="02020603050405020304" pitchFamily="18" charset="0"/>
                        </a:rPr>
                        <a:t> </a:t>
                      </a:r>
                      <a:r>
                        <a:rPr b="0" dirty="0" sz="1600" lang="en-US" spc="-15">
                          <a:solidFill>
                            <a:schemeClr val="tx1"/>
                          </a:solidFill>
                          <a:effectLst/>
                          <a:latin typeface="Times New Roman" panose="02020603050405020304" pitchFamily="18" charset="0"/>
                          <a:cs typeface="Times New Roman" panose="02020603050405020304" pitchFamily="18" charset="0"/>
                        </a:rPr>
                        <a:t>Web</a:t>
                      </a:r>
                      <a:r>
                        <a:rPr b="0" dirty="0" sz="1600" lang="en-IN" spc="-15">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Browser</a:t>
                      </a:r>
                      <a:r>
                        <a:rPr b="0" dirty="0" sz="1600" lang="en-US">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l</a:t>
                      </a:r>
                      <a:r>
                        <a:rPr b="0" dirty="0" sz="1600" lang="en-US">
                          <a:solidFill>
                            <a:schemeClr val="tx1"/>
                          </a:solidFill>
                          <a:effectLst/>
                          <a:latin typeface="Times New Roman" panose="02020603050405020304" pitchFamily="18" charset="0"/>
                          <a:cs typeface="Times New Roman" panose="02020603050405020304" pitchFamily="18" charset="0"/>
                        </a:rPr>
                        <a:t>i</a:t>
                      </a:r>
                      <a:r>
                        <a:rPr b="0" dirty="0" sz="1600" lang="en-US">
                          <a:solidFill>
                            <a:schemeClr val="tx1"/>
                          </a:solidFill>
                          <a:effectLst/>
                          <a:latin typeface="Times New Roman" panose="02020603050405020304" pitchFamily="18" charset="0"/>
                          <a:cs typeface="Times New Roman" panose="02020603050405020304" pitchFamily="18" charset="0"/>
                        </a:rPr>
                        <a:t>k</a:t>
                      </a:r>
                      <a:r>
                        <a:rPr b="0" dirty="0" sz="1600" lang="en-US">
                          <a:solidFill>
                            <a:schemeClr val="tx1"/>
                          </a:solidFill>
                          <a:effectLst/>
                          <a:latin typeface="Times New Roman" panose="02020603050405020304" pitchFamily="18" charset="0"/>
                          <a:cs typeface="Times New Roman" panose="02020603050405020304" pitchFamily="18" charset="0"/>
                        </a:rPr>
                        <a:t>e</a:t>
                      </a:r>
                      <a:r>
                        <a:rPr b="0" dirty="0" sz="1600" lang="en-US">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c</a:t>
                      </a:r>
                      <a:r>
                        <a:rPr b="0" dirty="0" sz="1600" lang="en-US">
                          <a:solidFill>
                            <a:schemeClr val="tx1"/>
                          </a:solidFill>
                          <a:effectLst/>
                          <a:latin typeface="Times New Roman" panose="02020603050405020304" pitchFamily="18" charset="0"/>
                          <a:cs typeface="Times New Roman" panose="02020603050405020304" pitchFamily="18" charset="0"/>
                        </a:rPr>
                        <a:t>h</a:t>
                      </a:r>
                      <a:r>
                        <a:rPr b="0" dirty="0" sz="1600" lang="en-US">
                          <a:solidFill>
                            <a:schemeClr val="tx1"/>
                          </a:solidFill>
                          <a:effectLst/>
                          <a:latin typeface="Times New Roman" panose="02020603050405020304" pitchFamily="18" charset="0"/>
                          <a:cs typeface="Times New Roman" panose="02020603050405020304" pitchFamily="18" charset="0"/>
                        </a:rPr>
                        <a:t>r</a:t>
                      </a:r>
                      <a:r>
                        <a:rPr b="0" dirty="0" sz="1600" lang="en-US">
                          <a:solidFill>
                            <a:schemeClr val="tx1"/>
                          </a:solidFill>
                          <a:effectLst/>
                          <a:latin typeface="Times New Roman" panose="02020603050405020304" pitchFamily="18" charset="0"/>
                          <a:cs typeface="Times New Roman" panose="02020603050405020304" pitchFamily="18" charset="0"/>
                        </a:rPr>
                        <a:t>o</a:t>
                      </a:r>
                      <a:r>
                        <a:rPr b="0" dirty="0" sz="1600" lang="en-US">
                          <a:solidFill>
                            <a:schemeClr val="tx1"/>
                          </a:solidFill>
                          <a:effectLst/>
                          <a:latin typeface="Times New Roman" panose="02020603050405020304" pitchFamily="18" charset="0"/>
                          <a:cs typeface="Times New Roman" panose="02020603050405020304" pitchFamily="18" charset="0"/>
                        </a:rPr>
                        <a:t>m</a:t>
                      </a:r>
                      <a:r>
                        <a:rPr b="0" dirty="0" sz="1600" lang="en-US">
                          <a:solidFill>
                            <a:schemeClr val="tx1"/>
                          </a:solidFill>
                          <a:effectLst/>
                          <a:latin typeface="Times New Roman" panose="02020603050405020304" pitchFamily="18" charset="0"/>
                          <a:cs typeface="Times New Roman" panose="02020603050405020304" pitchFamily="18" charset="0"/>
                        </a:rPr>
                        <a:t>e</a:t>
                      </a:r>
                      <a:r>
                        <a:rPr b="0" dirty="0" sz="1600" lang="en-US">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o</a:t>
                      </a:r>
                      <a:r>
                        <a:rPr b="0" dirty="0" sz="1600" lang="en-US">
                          <a:solidFill>
                            <a:schemeClr val="tx1"/>
                          </a:solidFill>
                          <a:effectLst/>
                          <a:latin typeface="Times New Roman" panose="02020603050405020304" pitchFamily="18" charset="0"/>
                          <a:cs typeface="Times New Roman" panose="02020603050405020304" pitchFamily="18" charset="0"/>
                        </a:rPr>
                        <a:t>r</a:t>
                      </a:r>
                      <a:r>
                        <a:rPr b="0" dirty="0" sz="1600" lang="en-US">
                          <a:solidFill>
                            <a:schemeClr val="tx1"/>
                          </a:solidFill>
                          <a:effectLst/>
                          <a:latin typeface="Times New Roman" panose="02020603050405020304" pitchFamily="18" charset="0"/>
                          <a:cs typeface="Times New Roman" panose="02020603050405020304" pitchFamily="18" charset="0"/>
                        </a:rPr>
                        <a:t> </a:t>
                      </a:r>
                      <a:r>
                        <a:rPr b="0" dirty="0" sz="1600" lang="en-US">
                          <a:solidFill>
                            <a:schemeClr val="tx1"/>
                          </a:solidFill>
                          <a:effectLst/>
                          <a:latin typeface="Times New Roman" panose="02020603050405020304" pitchFamily="18" charset="0"/>
                          <a:cs typeface="Times New Roman" panose="02020603050405020304" pitchFamily="18" charset="0"/>
                        </a:rPr>
                        <a:t>f</a:t>
                      </a:r>
                      <a:r>
                        <a:rPr b="0" dirty="0" sz="1600" lang="en-US">
                          <a:solidFill>
                            <a:schemeClr val="tx1"/>
                          </a:solidFill>
                          <a:effectLst/>
                          <a:latin typeface="Times New Roman" panose="02020603050405020304" pitchFamily="18" charset="0"/>
                          <a:cs typeface="Times New Roman" panose="02020603050405020304" pitchFamily="18" charset="0"/>
                        </a:rPr>
                        <a:t>i</a:t>
                      </a:r>
                      <a:r>
                        <a:rPr b="0" dirty="0" sz="1600" lang="en-US">
                          <a:solidFill>
                            <a:schemeClr val="tx1"/>
                          </a:solidFill>
                          <a:effectLst/>
                          <a:latin typeface="Times New Roman" panose="02020603050405020304" pitchFamily="18" charset="0"/>
                          <a:cs typeface="Times New Roman" panose="02020603050405020304" pitchFamily="18" charset="0"/>
                        </a:rPr>
                        <a:t>r</a:t>
                      </a:r>
                      <a:r>
                        <a:rPr b="0" dirty="0" sz="1600" lang="en-US">
                          <a:solidFill>
                            <a:schemeClr val="tx1"/>
                          </a:solidFill>
                          <a:effectLst/>
                          <a:latin typeface="Times New Roman" panose="02020603050405020304" pitchFamily="18" charset="0"/>
                          <a:cs typeface="Times New Roman" panose="02020603050405020304" pitchFamily="18" charset="0"/>
                        </a:rPr>
                        <a:t>e</a:t>
                      </a:r>
                      <a:r>
                        <a:rPr b="0" dirty="0" sz="1600" lang="en-US">
                          <a:solidFill>
                            <a:schemeClr val="tx1"/>
                          </a:solidFill>
                          <a:effectLst/>
                          <a:latin typeface="Times New Roman" panose="02020603050405020304" pitchFamily="18" charset="0"/>
                          <a:cs typeface="Times New Roman" panose="02020603050405020304" pitchFamily="18" charset="0"/>
                        </a:rPr>
                        <a:t>f</a:t>
                      </a:r>
                      <a:r>
                        <a:rPr b="0" dirty="0" sz="1600" lang="en-US">
                          <a:solidFill>
                            <a:schemeClr val="tx1"/>
                          </a:solidFill>
                          <a:effectLst/>
                          <a:latin typeface="Times New Roman" panose="02020603050405020304" pitchFamily="18" charset="0"/>
                          <a:cs typeface="Times New Roman" panose="02020603050405020304" pitchFamily="18" charset="0"/>
                        </a:rPr>
                        <a:t>o</a:t>
                      </a:r>
                      <a:r>
                        <a:rPr b="0" dirty="0" sz="1600" lang="en-US">
                          <a:solidFill>
                            <a:schemeClr val="tx1"/>
                          </a:solidFill>
                          <a:effectLst/>
                          <a:latin typeface="Times New Roman" panose="02020603050405020304" pitchFamily="18" charset="0"/>
                          <a:cs typeface="Times New Roman" panose="02020603050405020304" pitchFamily="18" charset="0"/>
                        </a:rPr>
                        <a:t>x</a:t>
                      </a:r>
                      <a:endParaRPr b="0" dirty="0" sz="1600" lang="en-I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5" name="Title 1"/>
          <p:cNvSpPr>
            <a:spLocks noGrp="1"/>
          </p:cNvSpPr>
          <p:nvPr>
            <p:ph type="title"/>
          </p:nvPr>
        </p:nvSpPr>
        <p:spPr>
          <a:xfrm>
            <a:off x="201169" y="194783"/>
            <a:ext cx="10533092" cy="905147"/>
          </a:xfrm>
        </p:spPr>
        <p:txBody>
          <a:bodyPr>
            <a:normAutofit/>
          </a:bodyPr>
          <a:p>
            <a:r>
              <a:rPr dirty="0" sz="2800" lang="en-US"/>
              <a:t>Reasons for Choosing Hardware and Software Requirements :</a:t>
            </a:r>
            <a:endParaRPr dirty="0" sz="2800" lang="en-IN"/>
          </a:p>
        </p:txBody>
      </p:sp>
      <p:sp>
        <p:nvSpPr>
          <p:cNvPr id="1048636" name="Content Placeholder 2"/>
          <p:cNvSpPr>
            <a:spLocks noGrp="1"/>
          </p:cNvSpPr>
          <p:nvPr>
            <p:ph sz="quarter" idx="14"/>
          </p:nvPr>
        </p:nvSpPr>
        <p:spPr/>
        <p:txBody>
          <a:bodyPr/>
          <a:p>
            <a:pPr algn="just"/>
            <a:r>
              <a:rPr dirty="0" lang="en-IN"/>
              <a:t>Reason for choosing hardware and software is</a:t>
            </a:r>
            <a:r>
              <a:rPr dirty="0" lang="en-US"/>
              <a:t> that , we are developing this Web</a:t>
            </a:r>
            <a:r>
              <a:rPr dirty="0" lang="en-US"/>
              <a:t>s</a:t>
            </a:r>
            <a:r>
              <a:rPr dirty="0" lang="en-US"/>
              <a:t>i</a:t>
            </a:r>
            <a:r>
              <a:rPr dirty="0" lang="en-US"/>
              <a:t>t</a:t>
            </a:r>
            <a:r>
              <a:rPr dirty="0" lang="en-US"/>
              <a:t>e</a:t>
            </a:r>
            <a:r>
              <a:rPr dirty="0" lang="en-US"/>
              <a:t> </a:t>
            </a:r>
            <a:r>
              <a:rPr dirty="0" lang="en-US"/>
              <a:t>by using</a:t>
            </a:r>
            <a:r>
              <a:rPr dirty="0" lang="en-US"/>
              <a:t> </a:t>
            </a:r>
            <a:r>
              <a:rPr dirty="0" lang="en-IN"/>
              <a:t> </a:t>
            </a:r>
            <a:r>
              <a:rPr dirty="0" lang="en-US"/>
              <a:t>H</a:t>
            </a:r>
            <a:r>
              <a:rPr dirty="0" lang="en-US"/>
              <a:t>T</a:t>
            </a:r>
            <a:r>
              <a:rPr dirty="0" lang="en-US"/>
              <a:t>M</a:t>
            </a:r>
            <a:r>
              <a:rPr dirty="0" lang="en-US"/>
              <a:t>L</a:t>
            </a:r>
            <a:r>
              <a:rPr dirty="0" lang="en-US"/>
              <a:t>,</a:t>
            </a:r>
            <a:r>
              <a:rPr dirty="0" lang="en-US"/>
              <a:t> </a:t>
            </a:r>
            <a:r>
              <a:rPr dirty="0" lang="en-US"/>
              <a:t>C</a:t>
            </a:r>
            <a:r>
              <a:rPr dirty="0" lang="en-US"/>
              <a:t>S</a:t>
            </a:r>
            <a:r>
              <a:rPr dirty="0" lang="en-US"/>
              <a:t>S</a:t>
            </a:r>
            <a:r>
              <a:rPr dirty="0" lang="en-US"/>
              <a:t> </a:t>
            </a:r>
            <a:r>
              <a:rPr dirty="0" lang="en-US"/>
              <a:t>a</a:t>
            </a:r>
            <a:r>
              <a:rPr dirty="0" lang="en-US"/>
              <a:t>n</a:t>
            </a:r>
            <a:r>
              <a:rPr dirty="0" lang="en-US"/>
              <a:t>d</a:t>
            </a:r>
            <a:r>
              <a:rPr dirty="0" lang="en-US"/>
              <a:t> </a:t>
            </a:r>
            <a:r>
              <a:rPr dirty="0" lang="en-US"/>
              <a:t>PH</a:t>
            </a:r>
            <a:r>
              <a:rPr dirty="0" lang="en-US"/>
              <a:t>P</a:t>
            </a:r>
            <a:r>
              <a:rPr dirty="0" lang="en-US"/>
              <a:t>. So we will need any OS supporting a compatible web browser to run this site</a:t>
            </a:r>
            <a:r>
              <a:rPr dirty="0" lang="en-US"/>
              <a:t>.</a:t>
            </a:r>
            <a:endParaRPr altLang="en-US" lang="zh-CN"/>
          </a:p>
          <a:p>
            <a:pPr algn="just"/>
            <a:r>
              <a:rPr dirty="0" lang="en-IN"/>
              <a:t>To </a:t>
            </a:r>
            <a:r>
              <a:rPr dirty="0" lang="en-US"/>
              <a:t>s</a:t>
            </a:r>
            <a:r>
              <a:rPr dirty="0" lang="en-US"/>
              <a:t>u</a:t>
            </a:r>
            <a:r>
              <a:rPr dirty="0" lang="en-US"/>
              <a:t>p</a:t>
            </a:r>
            <a:r>
              <a:rPr dirty="0" lang="en-US"/>
              <a:t>p</a:t>
            </a:r>
            <a:r>
              <a:rPr dirty="0" lang="en-US"/>
              <a:t>o</a:t>
            </a:r>
            <a:r>
              <a:rPr dirty="0" lang="en-US"/>
              <a:t>r</a:t>
            </a:r>
            <a:r>
              <a:rPr dirty="0" lang="en-US"/>
              <a:t>t </a:t>
            </a:r>
            <a:r>
              <a:rPr dirty="0" lang="en-US"/>
              <a:t>t</a:t>
            </a:r>
            <a:r>
              <a:rPr dirty="0" lang="en-US"/>
              <a:t>h</a:t>
            </a:r>
            <a:r>
              <a:rPr dirty="0" lang="en-US"/>
              <a:t>e</a:t>
            </a:r>
            <a:r>
              <a:rPr dirty="0" lang="en-US"/>
              <a:t> </a:t>
            </a:r>
            <a:r>
              <a:rPr dirty="0" lang="en-US"/>
              <a:t>w</a:t>
            </a:r>
            <a:r>
              <a:rPr dirty="0" lang="en-US"/>
              <a:t>e</a:t>
            </a:r>
            <a:r>
              <a:rPr dirty="0" lang="en-US"/>
              <a:t>b</a:t>
            </a:r>
            <a:r>
              <a:rPr dirty="0" lang="en-US"/>
              <a:t> </a:t>
            </a:r>
            <a:r>
              <a:rPr dirty="0" lang="en-US"/>
              <a:t>b</a:t>
            </a:r>
            <a:r>
              <a:rPr dirty="0" lang="en-US"/>
              <a:t>r</a:t>
            </a:r>
            <a:r>
              <a:rPr dirty="0" lang="en-US"/>
              <a:t>o</a:t>
            </a:r>
            <a:r>
              <a:rPr dirty="0" lang="en-US"/>
              <a:t>w</a:t>
            </a:r>
            <a:r>
              <a:rPr dirty="0" lang="en-US"/>
              <a:t>s</a:t>
            </a:r>
            <a:r>
              <a:rPr dirty="0" lang="en-US"/>
              <a:t>e</a:t>
            </a:r>
            <a:r>
              <a:rPr dirty="0" lang="en-US"/>
              <a:t>r</a:t>
            </a:r>
            <a:r>
              <a:rPr dirty="0" lang="en-US"/>
              <a:t> </a:t>
            </a:r>
            <a:r>
              <a:rPr dirty="0" lang="en-US"/>
              <a:t>n</a:t>
            </a:r>
            <a:r>
              <a:rPr dirty="0" lang="en-US"/>
              <a:t>e</a:t>
            </a:r>
            <a:r>
              <a:rPr dirty="0" lang="en-US"/>
              <a:t>e</a:t>
            </a:r>
            <a:r>
              <a:rPr dirty="0" lang="en-US"/>
              <a:t>d</a:t>
            </a:r>
            <a:r>
              <a:rPr dirty="0" lang="en-US"/>
              <a:t>e</a:t>
            </a:r>
            <a:r>
              <a:rPr dirty="0" lang="en-US"/>
              <a:t>d</a:t>
            </a:r>
            <a:r>
              <a:rPr dirty="0" lang="en-US"/>
              <a:t> </a:t>
            </a:r>
            <a:r>
              <a:rPr dirty="0" lang="en-US"/>
              <a:t>t</a:t>
            </a:r>
            <a:r>
              <a:rPr dirty="0" lang="en-US"/>
              <a:t>o</a:t>
            </a:r>
            <a:r>
              <a:rPr dirty="0" lang="en-US"/>
              <a:t> </a:t>
            </a:r>
            <a:r>
              <a:rPr dirty="0" lang="en-US"/>
              <a:t>r</a:t>
            </a:r>
            <a:r>
              <a:rPr dirty="0" lang="en-US"/>
              <a:t>u</a:t>
            </a:r>
            <a:r>
              <a:rPr dirty="0" lang="en-US"/>
              <a:t>n</a:t>
            </a:r>
            <a:r>
              <a:rPr dirty="0" lang="en-US"/>
              <a:t> </a:t>
            </a:r>
            <a:r>
              <a:rPr dirty="0" lang="en-IN"/>
              <a:t>this Web</a:t>
            </a:r>
            <a:r>
              <a:rPr dirty="0" lang="en-US"/>
              <a:t> </a:t>
            </a:r>
            <a:r>
              <a:rPr dirty="0" lang="en-US"/>
              <a:t>a</a:t>
            </a:r>
            <a:r>
              <a:rPr dirty="0" lang="en-US"/>
              <a:t>p</a:t>
            </a:r>
            <a:r>
              <a:rPr dirty="0" lang="en-US"/>
              <a:t>p</a:t>
            </a:r>
            <a:r>
              <a:rPr dirty="0" lang="en-US"/>
              <a:t>l</a:t>
            </a:r>
            <a:r>
              <a:rPr dirty="0" lang="en-US"/>
              <a:t>ication</a:t>
            </a:r>
            <a:r>
              <a:rPr dirty="0" lang="en-IN"/>
              <a:t> </a:t>
            </a:r>
            <a:r>
              <a:rPr dirty="0" lang="en-US"/>
              <a:t>,</a:t>
            </a:r>
            <a:r>
              <a:rPr dirty="0" lang="en-IN"/>
              <a:t>We need Pentium processor or later generation processor with 2GB of RAM or more.</a:t>
            </a:r>
            <a:endParaRPr altLang="en-US" lang="zh-CN"/>
          </a:p>
        </p:txBody>
      </p:sp>
      <p:sp>
        <p:nvSpPr>
          <p:cNvPr id="1048637" name="Footer Placeholder 3"/>
          <p:cNvSpPr>
            <a:spLocks noGrp="1"/>
          </p:cNvSpPr>
          <p:nvPr>
            <p:ph type="ftr" sz="quarter" idx="11"/>
          </p:nvPr>
        </p:nvSpPr>
        <p:spPr/>
        <p:txBody>
          <a:bodyPr/>
          <a:p>
            <a:endParaRPr dirty="0" lang="en-US">
              <a:solidFill>
                <a:prstClr val="black"/>
              </a:solidFill>
            </a:endParaRPr>
          </a:p>
          <a:p>
            <a:endParaRPr dirty="0" lang="en-US">
              <a:solidFill>
                <a:prstClr val="black"/>
              </a:solidFill>
            </a:endParaRPr>
          </a:p>
        </p:txBody>
      </p:sp>
      <p:sp>
        <p:nvSpPr>
          <p:cNvPr id="1048638" name="Date Placeholder 4"/>
          <p:cNvSpPr>
            <a:spLocks noGrp="1"/>
          </p:cNvSpPr>
          <p:nvPr>
            <p:ph type="dt" sz="half" idx="10"/>
          </p:nvPr>
        </p:nvSpPr>
        <p:spPr/>
        <p:txBody>
          <a:bodyPr/>
          <a:p>
            <a:endParaRPr dirty="0" lang="en-US">
              <a:solidFill>
                <a:prstClr val="black"/>
              </a:solidFill>
            </a:endParaRPr>
          </a:p>
          <a:p>
            <a:endParaRPr dirty="0" lang="en-US">
              <a:solidFill>
                <a:prstClr val="black"/>
              </a:solidFill>
            </a:endParaRPr>
          </a:p>
        </p:txBody>
      </p:sp>
      <p:sp>
        <p:nvSpPr>
          <p:cNvPr id="1048639" name="Slide Number Placeholder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06B786C7-B8F9-4072-AAAA-17258464D730}" type="slidenum">
              <a:rPr baseline="0" b="0" cap="none" sz="1050" i="0" kern="1200" kumimoji="0" lang="en-US" noProof="0" normalizeH="0" spc="0" strike="noStrike" u="none" smtClean="0">
                <a:ln>
                  <a:noFill/>
                </a:ln>
                <a:solidFill>
                  <a:prstClr val="black"/>
                </a:solidFill>
                <a:effectLst/>
                <a:uLnTx/>
                <a:uFillTx/>
                <a:latin typeface="Avenir Next LT Pro"/>
                <a:ea typeface="+mn-ea"/>
                <a:cs typeface="+mn-cs"/>
              </a:rPr>
              <a:pPr algn="r" defTabSz="914400" eaLnBrk="1" fontAlgn="auto" hangingPunct="1" indent="0" latinLnBrk="0" lvl="0" marL="0" marR="0" rtl="0">
                <a:lnSpc>
                  <a:spcPct val="100000"/>
                </a:lnSpc>
                <a:spcBef>
                  <a:spcPts val="0"/>
                </a:spcBef>
                <a:spcAft>
                  <a:spcPts val="0"/>
                </a:spcAft>
                <a:buClrTx/>
                <a:buSzTx/>
                <a:buFontTx/>
                <a:buNone/>
              </a:pPr>
              <a:t>8</a:t>
            </a:fld>
            <a:endParaRPr baseline="0" b="0" cap="none" dirty="0" sz="1050" i="0" kern="1200" kumimoji="0" lang="en-US" noProof="0" normalizeH="0" spc="0" strike="noStrike" u="none">
              <a:ln>
                <a:noFill/>
              </a:ln>
              <a:solidFill>
                <a:prstClr val="black"/>
              </a:solidFill>
              <a:effectLst/>
              <a:uLnTx/>
              <a:uFillTx/>
              <a:latin typeface="Avenir Next LT Pro"/>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8" name="Title 31"/>
          <p:cNvSpPr>
            <a:spLocks noGrp="1"/>
          </p:cNvSpPr>
          <p:nvPr>
            <p:ph type="ctrTitle"/>
          </p:nvPr>
        </p:nvSpPr>
        <p:spPr>
          <a:xfrm>
            <a:off x="2818096" y="-564182"/>
            <a:ext cx="7700617" cy="6781467"/>
          </a:xfrm>
        </p:spPr>
        <p:txBody>
          <a:bodyPr/>
          <a:p>
            <a:r>
              <a:rPr dirty="0" lang="en-US">
                <a:solidFill>
                  <a:srgbClr val="002060"/>
                </a:solidFill>
              </a:rPr>
              <a:t>Thank you</a:t>
            </a:r>
          </a:p>
        </p:txBody>
      </p:sp>
      <p:sp>
        <p:nvSpPr>
          <p:cNvPr id="1048649" name="Footer Placeholder 3"/>
          <p:cNvSpPr>
            <a:spLocks noGrp="1"/>
          </p:cNvSpPr>
          <p:nvPr>
            <p:ph type="ftr" sz="quarter" idx="11"/>
          </p:nvPr>
        </p:nvSpPr>
        <p:spPr>
          <a:xfrm>
            <a:off x="201168" y="6356350"/>
            <a:ext cx="4837176" cy="365125"/>
          </a:xfrm>
        </p:spPr>
        <p:txBody>
          <a:bodyPr/>
          <a:p>
            <a:pPr lvl="0"/>
            <a:endParaRPr dirty="0" lang="en-US"/>
          </a:p>
          <a:p>
            <a:pPr lvl="0"/>
            <a:endParaRPr dirty="0" lang="en-US" noProof="0"/>
          </a:p>
        </p:txBody>
      </p:sp>
      <p:sp>
        <p:nvSpPr>
          <p:cNvPr id="1048650" name="Date Placeholder 4"/>
          <p:cNvSpPr>
            <a:spLocks noGrp="1"/>
          </p:cNvSpPr>
          <p:nvPr>
            <p:ph type="dt" sz="half" idx="10"/>
          </p:nvPr>
        </p:nvSpPr>
        <p:spPr>
          <a:xfrm>
            <a:off x="7013448" y="6355080"/>
            <a:ext cx="4352544" cy="365125"/>
          </a:xfrm>
        </p:spPr>
        <p:txBody>
          <a:bodyPr/>
          <a:p>
            <a:pPr lvl="0"/>
            <a:endParaRPr dirty="0" lang="en-US"/>
          </a:p>
          <a:p>
            <a:pPr lvl="0"/>
            <a:endParaRPr dirty="0" lang="en-US" noProof="0"/>
          </a:p>
        </p:txBody>
      </p:sp>
      <p:sp>
        <p:nvSpPr>
          <p:cNvPr id="1048651" name="Slide Number Placeholder 5"/>
          <p:cNvSpPr>
            <a:spLocks noGrp="1"/>
          </p:cNvSpPr>
          <p:nvPr>
            <p:ph type="sldNum" sz="quarter" idx="12"/>
          </p:nvPr>
        </p:nvSpPr>
        <p:spPr>
          <a:xfrm>
            <a:off x="11365992" y="6356350"/>
            <a:ext cx="630936" cy="365125"/>
          </a:xfrm>
        </p:spPr>
        <p:txBody>
          <a:bodyPr/>
          <a:p>
            <a:pPr lvl="0"/>
            <a:fld id="{D39F39FF-F5CB-4ACA-9B46-4CCF89ECA75F}" type="slidenum">
              <a:rPr lang="en-US" noProof="0" smtClean="0"/>
              <a:pPr lvl="0"/>
              <a:t>9</a:t>
            </a:fld>
            <a:endParaRPr dirty="0" lang="en-US" noProof="0"/>
          </a:p>
        </p:txBody>
      </p:sp>
    </p:spTree>
  </p:cSld>
  <p:clrMapOvr>
    <a:masterClrMapping/>
  </p:clrMapOvr>
</p:sld>
</file>

<file path=ppt/theme/theme1.xml><?xml version="1.0" encoding="utf-8"?>
<a:theme xmlns:a="http://schemas.openxmlformats.org/drawingml/2006/main" name="ColorBlockVTI">
  <a:themeElements>
    <a:clrScheme name="ColorBlock Color Scheme">
      <a:dk1>
        <a:sysClr lastClr="000000" val="windowText"/>
      </a:dk1>
      <a:lt1>
        <a:sysClr lastClr="FFFFFF" val="window"/>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dc:title>
  <dc:creator>ATHIKARI LAVANYA</dc:creator>
  <cp:lastModifiedBy>PAVAN KALYAN YADDALA(20AK5A0506)</cp:lastModifiedBy>
  <dcterms:created xsi:type="dcterms:W3CDTF">2021-12-20T21:27:02Z</dcterms:created>
  <dcterms:modified xsi:type="dcterms:W3CDTF">2021-12-25T10:51:21Z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43465af62868431b84269fcb84f4160f</vt:lpwstr>
  </property>
</Properties>
</file>