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2"/>
  </p:sldMasterIdLst>
  <p:notesMasterIdLst>
    <p:notesMasterId r:id="rId30"/>
  </p:notesMasterIdLst>
  <p:handoutMasterIdLst>
    <p:handoutMasterId r:id="rId31"/>
  </p:handoutMasterIdLst>
  <p:sldIdLst>
    <p:sldId id="257" r:id="rId3"/>
    <p:sldId id="258" r:id="rId4"/>
    <p:sldId id="259" r:id="rId5"/>
    <p:sldId id="260" r:id="rId6"/>
    <p:sldId id="281" r:id="rId7"/>
    <p:sldId id="282" r:id="rId8"/>
    <p:sldId id="283"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8" autoAdjust="0"/>
    <p:restoredTop sz="95196" autoAdjust="0"/>
  </p:normalViewPr>
  <p:slideViewPr>
    <p:cSldViewPr snapToGrid="0">
      <p:cViewPr varScale="1">
        <p:scale>
          <a:sx n="64" d="100"/>
          <a:sy n="64" d="100"/>
        </p:scale>
        <p:origin x="780" y="72"/>
      </p:cViewPr>
      <p:guideLst/>
    </p:cSldViewPr>
  </p:slideViewPr>
  <p:outlineViewPr>
    <p:cViewPr>
      <p:scale>
        <a:sx n="33" d="100"/>
        <a:sy n="33" d="100"/>
      </p:scale>
      <p:origin x="0" y="-10358"/>
    </p:cViewPr>
  </p:outlineViewPr>
  <p:notesTextViewPr>
    <p:cViewPr>
      <p:scale>
        <a:sx n="1" d="1"/>
        <a:sy n="1" d="1"/>
      </p:scale>
      <p:origin x="0" y="0"/>
    </p:cViewPr>
  </p:notesTextViewPr>
  <p:notesViewPr>
    <p:cSldViewPr snapToGrid="0">
      <p:cViewPr varScale="1">
        <p:scale>
          <a:sx n="65" d="100"/>
          <a:sy n="65" d="100"/>
        </p:scale>
        <p:origin x="2299"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3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839"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1/21/2022</a:t>
            </a:fld>
            <a:endParaRPr lang="en-US" dirty="0"/>
          </a:p>
        </p:txBody>
      </p:sp>
      <p:sp>
        <p:nvSpPr>
          <p:cNvPr id="1048840"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841"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3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83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1/21/2022</a:t>
            </a:fld>
            <a:endParaRPr lang="en-US" dirty="0"/>
          </a:p>
        </p:txBody>
      </p:sp>
      <p:sp>
        <p:nvSpPr>
          <p:cNvPr id="104883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83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83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048756" name="Rectangle 7"/>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757" name="Rectangle 8"/>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48758" name="Title 1"/>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048759" name="Subtitle 2"/>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048760" name="Picture Placeholder 16"/>
          <p:cNvSpPr>
            <a:spLocks noGrp="1"/>
          </p:cNvSpPr>
          <p:nvPr>
            <p:ph type="pic" sz="quarter" idx="13" hasCustomPrompt="1"/>
          </p:nvPr>
        </p:nvSpPr>
        <p:spPr>
          <a:xfrm>
            <a:off x="8113533" y="0"/>
            <a:ext cx="4082983" cy="6858000"/>
          </a:xfrm>
        </p:spPr>
        <p:txBody>
          <a:bodyPr/>
          <a:lstStyle>
            <a:lvl1pPr marL="0" indent="0" algn="ctr">
              <a:buNone/>
            </a:lvl1pPr>
          </a:lstStyle>
          <a:p>
            <a:r>
              <a:rPr lang="en-US" dirty="0"/>
              <a:t>Click to add photo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48815" name="Title 1"/>
          <p:cNvSpPr>
            <a:spLocks noGrp="1"/>
          </p:cNvSpPr>
          <p:nvPr>
            <p:ph type="title"/>
          </p:nvPr>
        </p:nvSpPr>
        <p:spPr>
          <a:xfrm>
            <a:off x="521902" y="433527"/>
            <a:ext cx="10552176" cy="961915"/>
          </a:xfrm>
        </p:spPr>
        <p:txBody>
          <a:bodyPr/>
          <a:lstStyle/>
          <a:p>
            <a:r>
              <a:rPr lang="en-US"/>
              <a:t>Click to edit Master title style</a:t>
            </a:r>
            <a:endParaRPr lang="en-IN"/>
          </a:p>
        </p:txBody>
      </p:sp>
      <p:sp>
        <p:nvSpPr>
          <p:cNvPr id="1048816" name="Date Placeholder 2"/>
          <p:cNvSpPr>
            <a:spLocks noGrp="1"/>
          </p:cNvSpPr>
          <p:nvPr>
            <p:ph type="dt" sz="half" idx="10"/>
          </p:nvPr>
        </p:nvSpPr>
        <p:spPr/>
        <p:txBody>
          <a:bodyPr/>
          <a:lstStyle/>
          <a:p>
            <a:r>
              <a:rPr lang="en-US"/>
              <a:t>20XX</a:t>
            </a:r>
            <a:endParaRPr lang="en-US" dirty="0"/>
          </a:p>
        </p:txBody>
      </p:sp>
      <p:sp>
        <p:nvSpPr>
          <p:cNvPr id="1048817" name="Footer Placeholder 3"/>
          <p:cNvSpPr>
            <a:spLocks noGrp="1"/>
          </p:cNvSpPr>
          <p:nvPr>
            <p:ph type="ftr" sz="quarter" idx="11"/>
          </p:nvPr>
        </p:nvSpPr>
        <p:spPr/>
        <p:txBody>
          <a:bodyPr/>
          <a:lstStyle/>
          <a:p>
            <a:r>
              <a:rPr lang="en-US" sz="1050"/>
              <a:t>Presentation title</a:t>
            </a:r>
            <a:endParaRPr lang="en-US" sz="1050" dirty="0"/>
          </a:p>
        </p:txBody>
      </p:sp>
      <p:sp>
        <p:nvSpPr>
          <p:cNvPr id="1048818" name="Slide Number Placeholder 4"/>
          <p:cNvSpPr>
            <a:spLocks noGrp="1"/>
          </p:cNvSpPr>
          <p:nvPr>
            <p:ph type="sldNum" sz="quarter" idx="12"/>
          </p:nvPr>
        </p:nvSpPr>
        <p:spPr/>
        <p:txBody>
          <a:bodyPr/>
          <a:lstStyle/>
          <a:p>
            <a:fld id="{0D4885A8-DDA8-4FCF-AB25-DA8F78EC755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48771" name="Title 1"/>
          <p:cNvSpPr>
            <a:spLocks noGrp="1"/>
          </p:cNvSpPr>
          <p:nvPr>
            <p:ph type="title"/>
          </p:nvPr>
        </p:nvSpPr>
        <p:spPr/>
        <p:txBody>
          <a:bodyPr/>
          <a:lstStyle/>
          <a:p>
            <a:r>
              <a:rPr lang="en-US"/>
              <a:t>Click to edit Master title style</a:t>
            </a:r>
            <a:endParaRPr lang="en-IN"/>
          </a:p>
        </p:txBody>
      </p:sp>
      <p:sp>
        <p:nvSpPr>
          <p:cNvPr id="1048772" name="Date Placeholder 2"/>
          <p:cNvSpPr>
            <a:spLocks noGrp="1"/>
          </p:cNvSpPr>
          <p:nvPr>
            <p:ph type="dt" sz="half" idx="10"/>
          </p:nvPr>
        </p:nvSpPr>
        <p:spPr/>
        <p:txBody>
          <a:bodyPr/>
          <a:lstStyle/>
          <a:p>
            <a:r>
              <a:rPr lang="en-US"/>
              <a:t>20XX</a:t>
            </a:r>
            <a:endParaRPr lang="en-US" dirty="0"/>
          </a:p>
        </p:txBody>
      </p:sp>
      <p:sp>
        <p:nvSpPr>
          <p:cNvPr id="1048773" name="Footer Placeholder 3"/>
          <p:cNvSpPr>
            <a:spLocks noGrp="1"/>
          </p:cNvSpPr>
          <p:nvPr>
            <p:ph type="ftr" sz="quarter" idx="11"/>
          </p:nvPr>
        </p:nvSpPr>
        <p:spPr/>
        <p:txBody>
          <a:bodyPr/>
          <a:lstStyle/>
          <a:p>
            <a:r>
              <a:rPr lang="en-US" sz="1050"/>
              <a:t>Presentation title</a:t>
            </a:r>
            <a:endParaRPr lang="en-US" sz="1050" dirty="0"/>
          </a:p>
        </p:txBody>
      </p:sp>
      <p:sp>
        <p:nvSpPr>
          <p:cNvPr id="1048774" name="Slide Number Placeholder 4"/>
          <p:cNvSpPr>
            <a:spLocks noGrp="1"/>
          </p:cNvSpPr>
          <p:nvPr>
            <p:ph type="sldNum" sz="quarter" idx="12"/>
          </p:nvPr>
        </p:nvSpPr>
        <p:spPr/>
        <p:txBody>
          <a:bodyPr/>
          <a:lstStyle/>
          <a:p>
            <a:fld id="{0D4885A8-DDA8-4FCF-AB25-DA8F78EC7557}"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48802" name="Title 1"/>
          <p:cNvSpPr>
            <a:spLocks noGrp="1"/>
          </p:cNvSpPr>
          <p:nvPr>
            <p:ph type="title"/>
          </p:nvPr>
        </p:nvSpPr>
        <p:spPr/>
        <p:txBody>
          <a:bodyPr/>
          <a:lstStyle/>
          <a:p>
            <a:r>
              <a:rPr lang="en-US"/>
              <a:t>Click to edit Master title style</a:t>
            </a:r>
            <a:endParaRPr lang="en-IN"/>
          </a:p>
        </p:txBody>
      </p:sp>
      <p:sp>
        <p:nvSpPr>
          <p:cNvPr id="1048803" name="Date Placeholder 2"/>
          <p:cNvSpPr>
            <a:spLocks noGrp="1"/>
          </p:cNvSpPr>
          <p:nvPr>
            <p:ph type="dt" sz="half" idx="10"/>
          </p:nvPr>
        </p:nvSpPr>
        <p:spPr/>
        <p:txBody>
          <a:bodyPr/>
          <a:lstStyle/>
          <a:p>
            <a:r>
              <a:rPr lang="en-US"/>
              <a:t>20XX</a:t>
            </a:r>
            <a:endParaRPr lang="en-US" dirty="0"/>
          </a:p>
        </p:txBody>
      </p:sp>
      <p:sp>
        <p:nvSpPr>
          <p:cNvPr id="1048804" name="Footer Placeholder 3"/>
          <p:cNvSpPr>
            <a:spLocks noGrp="1"/>
          </p:cNvSpPr>
          <p:nvPr>
            <p:ph type="ftr" sz="quarter" idx="11"/>
          </p:nvPr>
        </p:nvSpPr>
        <p:spPr/>
        <p:txBody>
          <a:bodyPr/>
          <a:lstStyle/>
          <a:p>
            <a:r>
              <a:rPr lang="en-US" sz="1050"/>
              <a:t>Presentation title</a:t>
            </a:r>
            <a:endParaRPr lang="en-US" sz="1050" dirty="0"/>
          </a:p>
        </p:txBody>
      </p:sp>
      <p:sp>
        <p:nvSpPr>
          <p:cNvPr id="1048805" name="Slide Number Placeholder 4"/>
          <p:cNvSpPr>
            <a:spLocks noGrp="1"/>
          </p:cNvSpPr>
          <p:nvPr>
            <p:ph type="sldNum" sz="quarter" idx="12"/>
          </p:nvPr>
        </p:nvSpPr>
        <p:spPr/>
        <p:txBody>
          <a:bodyPr/>
          <a:lstStyle/>
          <a:p>
            <a:fld id="{0D4885A8-DDA8-4FCF-AB25-DA8F78EC7557}"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48767" name="Title 1"/>
          <p:cNvSpPr>
            <a:spLocks noGrp="1"/>
          </p:cNvSpPr>
          <p:nvPr>
            <p:ph type="title"/>
          </p:nvPr>
        </p:nvSpPr>
        <p:spPr/>
        <p:txBody>
          <a:bodyPr/>
          <a:lstStyle/>
          <a:p>
            <a:r>
              <a:rPr lang="en-US"/>
              <a:t>Click to edit Master title style</a:t>
            </a:r>
            <a:endParaRPr lang="en-IN"/>
          </a:p>
        </p:txBody>
      </p:sp>
      <p:sp>
        <p:nvSpPr>
          <p:cNvPr id="1048768" name="Date Placeholder 2"/>
          <p:cNvSpPr>
            <a:spLocks noGrp="1"/>
          </p:cNvSpPr>
          <p:nvPr>
            <p:ph type="dt" sz="half" idx="10"/>
          </p:nvPr>
        </p:nvSpPr>
        <p:spPr/>
        <p:txBody>
          <a:bodyPr/>
          <a:lstStyle/>
          <a:p>
            <a:r>
              <a:rPr lang="en-US"/>
              <a:t>20XX</a:t>
            </a:r>
            <a:endParaRPr lang="en-US" dirty="0"/>
          </a:p>
        </p:txBody>
      </p:sp>
      <p:sp>
        <p:nvSpPr>
          <p:cNvPr id="1048769" name="Footer Placeholder 3"/>
          <p:cNvSpPr>
            <a:spLocks noGrp="1"/>
          </p:cNvSpPr>
          <p:nvPr>
            <p:ph type="ftr" sz="quarter" idx="11"/>
          </p:nvPr>
        </p:nvSpPr>
        <p:spPr/>
        <p:txBody>
          <a:bodyPr/>
          <a:lstStyle/>
          <a:p>
            <a:r>
              <a:rPr lang="en-US" sz="1050"/>
              <a:t>Presentation title</a:t>
            </a:r>
            <a:endParaRPr lang="en-US" sz="1050" dirty="0"/>
          </a:p>
        </p:txBody>
      </p:sp>
      <p:sp>
        <p:nvSpPr>
          <p:cNvPr id="1048770" name="Slide Number Placeholder 4"/>
          <p:cNvSpPr>
            <a:spLocks noGrp="1"/>
          </p:cNvSpPr>
          <p:nvPr>
            <p:ph type="sldNum" sz="quarter" idx="12"/>
          </p:nvPr>
        </p:nvSpPr>
        <p:spPr/>
        <p:txBody>
          <a:bodyPr/>
          <a:lstStyle/>
          <a:p>
            <a:fld id="{0D4885A8-DDA8-4FCF-AB25-DA8F78EC7557}"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048828" name="Title 1"/>
          <p:cNvSpPr>
            <a:spLocks noGrp="1"/>
          </p:cNvSpPr>
          <p:nvPr>
            <p:ph type="title"/>
          </p:nvPr>
        </p:nvSpPr>
        <p:spPr/>
        <p:txBody>
          <a:bodyPr/>
          <a:lstStyle/>
          <a:p>
            <a:r>
              <a:rPr lang="en-US"/>
              <a:t>Click to edit Master title style</a:t>
            </a:r>
            <a:endParaRPr lang="en-IN"/>
          </a:p>
        </p:txBody>
      </p:sp>
      <p:sp>
        <p:nvSpPr>
          <p:cNvPr id="1048829" name="Date Placeholder 2"/>
          <p:cNvSpPr>
            <a:spLocks noGrp="1"/>
          </p:cNvSpPr>
          <p:nvPr>
            <p:ph type="dt" sz="half" idx="10"/>
          </p:nvPr>
        </p:nvSpPr>
        <p:spPr/>
        <p:txBody>
          <a:bodyPr/>
          <a:lstStyle/>
          <a:p>
            <a:r>
              <a:rPr lang="en-US"/>
              <a:t>20XX</a:t>
            </a:r>
            <a:endParaRPr lang="en-US" dirty="0"/>
          </a:p>
        </p:txBody>
      </p:sp>
      <p:sp>
        <p:nvSpPr>
          <p:cNvPr id="1048830" name="Footer Placeholder 3"/>
          <p:cNvSpPr>
            <a:spLocks noGrp="1"/>
          </p:cNvSpPr>
          <p:nvPr>
            <p:ph type="ftr" sz="quarter" idx="11"/>
          </p:nvPr>
        </p:nvSpPr>
        <p:spPr/>
        <p:txBody>
          <a:bodyPr/>
          <a:lstStyle/>
          <a:p>
            <a:r>
              <a:rPr lang="en-US" sz="1050"/>
              <a:t>Presentation title</a:t>
            </a:r>
            <a:endParaRPr lang="en-US" sz="1050" dirty="0"/>
          </a:p>
        </p:txBody>
      </p:sp>
      <p:sp>
        <p:nvSpPr>
          <p:cNvPr id="1048831" name="Slide Number Placeholder 4"/>
          <p:cNvSpPr>
            <a:spLocks noGrp="1"/>
          </p:cNvSpPr>
          <p:nvPr>
            <p:ph type="sldNum" sz="quarter" idx="12"/>
          </p:nvPr>
        </p:nvSpPr>
        <p:spPr/>
        <p:txBody>
          <a:bodyPr/>
          <a:lstStyle/>
          <a:p>
            <a:fld id="{0D4885A8-DDA8-4FCF-AB25-DA8F78EC7557}"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048617" name="Rectangle 1"/>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618" name="Title 9"/>
          <p:cNvSpPr>
            <a:spLocks noGrp="1"/>
          </p:cNvSpPr>
          <p:nvPr>
            <p:ph type="title" hasCustomPrompt="1"/>
          </p:nvPr>
        </p:nvSpPr>
        <p:spPr>
          <a:xfrm>
            <a:off x="1000759" y="194783"/>
            <a:ext cx="10022841" cy="760892"/>
          </a:xfrm>
        </p:spPr>
        <p:txBody>
          <a:bodyPr anchor="ctr">
            <a:normAutofit fontScale="90000"/>
          </a:bodyPr>
          <a:lstStyle>
            <a:lvl1pPr>
              <a:lnSpc>
                <a:spcPct val="100000"/>
              </a:lnSpc>
              <a:defRPr spc="-20" baseline="0">
                <a:solidFill>
                  <a:schemeClr val="bg1"/>
                </a:solidFill>
              </a:defRPr>
            </a:lvl1pPr>
          </a:lstStyle>
          <a:p>
            <a:r>
              <a:rPr lang="en-US" dirty="0"/>
              <a:t>Click to add title</a:t>
            </a:r>
          </a:p>
        </p:txBody>
      </p:sp>
      <p:sp>
        <p:nvSpPr>
          <p:cNvPr id="1048619" name="Content Placeholder 8"/>
          <p:cNvSpPr>
            <a:spLocks noGrp="1"/>
          </p:cNvSpPr>
          <p:nvPr>
            <p:ph sz="quarter" idx="14" hasCustomPrompt="1"/>
          </p:nvPr>
        </p:nvSpPr>
        <p:spPr>
          <a:xfrm>
            <a:off x="646112" y="1560513"/>
            <a:ext cx="10899776" cy="4341812"/>
          </a:xfrm>
        </p:spPr>
        <p:txBody>
          <a:bodyPr/>
          <a:lstStyle/>
          <a:p>
            <a:pPr lvl="0"/>
            <a:r>
              <a:rPr lang="en-US" dirty="0"/>
              <a:t>Click to add content</a:t>
            </a:r>
          </a:p>
        </p:txBody>
      </p:sp>
      <p:sp>
        <p:nvSpPr>
          <p:cNvPr id="1048620" name="Footer Placeholder 4"/>
          <p:cNvSpPr>
            <a:spLocks noGrp="1"/>
          </p:cNvSpPr>
          <p:nvPr>
            <p:ph type="ftr" sz="quarter" idx="11"/>
          </p:nvPr>
        </p:nvSpPr>
        <p:spPr>
          <a:xfrm>
            <a:off x="201168" y="6356350"/>
            <a:ext cx="4837176" cy="365125"/>
          </a:xfrm>
        </p:spPr>
        <p:txBody>
          <a:bodyPr/>
          <a:lstStyle/>
          <a:p>
            <a:r>
              <a:rPr lang="en-US" dirty="0">
                <a:solidFill>
                  <a:prstClr val="black"/>
                </a:solidFill>
              </a:rPr>
              <a:t>Presentation title</a:t>
            </a:r>
          </a:p>
        </p:txBody>
      </p:sp>
      <p:sp>
        <p:nvSpPr>
          <p:cNvPr id="1048621"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622"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1048594" name="Rectangle 8"/>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595" name="Title 1"/>
          <p:cNvSpPr>
            <a:spLocks noGrp="1"/>
          </p:cNvSpPr>
          <p:nvPr>
            <p:ph type="title" hasCustomPrompt="1"/>
          </p:nvPr>
        </p:nvSpPr>
        <p:spPr>
          <a:xfrm>
            <a:off x="1249680" y="190500"/>
            <a:ext cx="10036292" cy="773776"/>
          </a:xfrm>
        </p:spPr>
        <p:txBody>
          <a:bodyPr anchor="ctr">
            <a:normAutofit fontScale="90000"/>
          </a:bodyPr>
          <a:lstStyle>
            <a:lvl1pPr algn="r">
              <a:lnSpc>
                <a:spcPct val="100000"/>
              </a:lnSpc>
              <a:defRPr spc="-20" baseline="0">
                <a:solidFill>
                  <a:schemeClr val="bg1"/>
                </a:solidFill>
              </a:defRPr>
            </a:lvl1pPr>
          </a:lstStyle>
          <a:p>
            <a:r>
              <a:rPr lang="en-US" dirty="0"/>
              <a:t>Click to add title</a:t>
            </a:r>
          </a:p>
        </p:txBody>
      </p:sp>
      <p:sp>
        <p:nvSpPr>
          <p:cNvPr id="1048596" name="Text Placeholder 30"/>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048597" name="Text Placeholder 15"/>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048598" name="Text Placeholder 30"/>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048599" name="Text Placeholder 15"/>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1048600" name="Footer Placeholder 4"/>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048601"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602"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1048791" name="Rectangle 4"/>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792" name="Title 6"/>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1048793" name="Text Placeholder 30"/>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048794" name="Text Placeholder 15"/>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048795" name="Text Placeholder 30"/>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048796" name="Text Placeholder 15"/>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48797" name="Text Placeholder 30"/>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048798" name="Text Placeholder 15"/>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1048799" name="Footer Placeholder 4"/>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048800"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801"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48747" name="Title 1"/>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r>
              <a:rPr lang="en-US"/>
              <a:t>Click to edit Master title style</a:t>
            </a:r>
            <a:endParaRPr lang="en-US" dirty="0"/>
          </a:p>
        </p:txBody>
      </p:sp>
      <p:sp>
        <p:nvSpPr>
          <p:cNvPr id="1048748" name="Content Placeholder 2"/>
          <p:cNvSpPr>
            <a:spLocks noGrp="1"/>
          </p:cNvSpPr>
          <p:nvPr>
            <p:ph idx="1"/>
          </p:nvPr>
        </p:nvSpPr>
        <p:spPr>
          <a:xfrm>
            <a:off x="647702" y="2156346"/>
            <a:ext cx="5800866" cy="3963937"/>
          </a:xfrm>
        </p:spPr>
        <p:txBody>
          <a:bodyPr>
            <a:normAutofit/>
          </a:bodyPr>
          <a:lstStyle>
            <a:lvl1pPr marL="0" indent="0">
              <a:buNone/>
            </a:lvl1pPr>
          </a:lstStyle>
          <a:p>
            <a:pPr lvl="0"/>
            <a:r>
              <a:rPr lang="en-US"/>
              <a:t>Click to edit Master text styles</a:t>
            </a:r>
          </a:p>
        </p:txBody>
      </p:sp>
      <p:sp>
        <p:nvSpPr>
          <p:cNvPr id="1048749" name="Footer Placeholder 4"/>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048750" name="Picture Placeholder 12"/>
          <p:cNvSpPr>
            <a:spLocks noGrp="1"/>
          </p:cNvSpPr>
          <p:nvPr>
            <p:ph type="pic" sz="quarter" idx="13" hasCustomPrompt="1"/>
          </p:nvPr>
        </p:nvSpPr>
        <p:spPr>
          <a:xfrm>
            <a:off x="6700838" y="665163"/>
            <a:ext cx="2214562" cy="2513012"/>
          </a:xfrm>
        </p:spPr>
        <p:txBody>
          <a:bodyPr/>
          <a:lstStyle>
            <a:lvl1pPr marL="0" indent="0" algn="ctr">
              <a:buNone/>
            </a:lvl1pPr>
          </a:lstStyle>
          <a:p>
            <a:r>
              <a:rPr lang="en-US" dirty="0"/>
              <a:t>Click to add photo</a:t>
            </a:r>
          </a:p>
        </p:txBody>
      </p:sp>
      <p:sp>
        <p:nvSpPr>
          <p:cNvPr id="1048751" name="Picture Placeholder 12"/>
          <p:cNvSpPr>
            <a:spLocks noGrp="1"/>
          </p:cNvSpPr>
          <p:nvPr>
            <p:ph type="pic" sz="quarter" idx="14" hasCustomPrompt="1"/>
          </p:nvPr>
        </p:nvSpPr>
        <p:spPr>
          <a:xfrm>
            <a:off x="9329737" y="665579"/>
            <a:ext cx="2214562" cy="2513012"/>
          </a:xfrm>
        </p:spPr>
        <p:txBody>
          <a:bodyPr/>
          <a:lstStyle>
            <a:lvl1pPr marL="0" indent="0" algn="ctr">
              <a:buNone/>
            </a:lvl1pPr>
          </a:lstStyle>
          <a:p>
            <a:r>
              <a:rPr lang="en-US" dirty="0"/>
              <a:t>Click to add photo</a:t>
            </a:r>
          </a:p>
        </p:txBody>
      </p:sp>
      <p:sp>
        <p:nvSpPr>
          <p:cNvPr id="1048752" name="Picture Placeholder 12"/>
          <p:cNvSpPr>
            <a:spLocks noGrp="1"/>
          </p:cNvSpPr>
          <p:nvPr>
            <p:ph type="pic" sz="quarter" idx="15" hasCustomPrompt="1"/>
          </p:nvPr>
        </p:nvSpPr>
        <p:spPr>
          <a:xfrm>
            <a:off x="6700854" y="3607271"/>
            <a:ext cx="2214562" cy="2513012"/>
          </a:xfrm>
        </p:spPr>
        <p:txBody>
          <a:bodyPr/>
          <a:lstStyle>
            <a:lvl1pPr marL="0" indent="0" algn="ctr">
              <a:buNone/>
            </a:lvl1pPr>
          </a:lstStyle>
          <a:p>
            <a:r>
              <a:rPr lang="en-US" dirty="0"/>
              <a:t>Click to add photo</a:t>
            </a:r>
          </a:p>
        </p:txBody>
      </p:sp>
      <p:sp>
        <p:nvSpPr>
          <p:cNvPr id="1048753" name="Picture Placeholder 12"/>
          <p:cNvSpPr>
            <a:spLocks noGrp="1"/>
          </p:cNvSpPr>
          <p:nvPr>
            <p:ph type="pic" sz="quarter" idx="16" hasCustomPrompt="1"/>
          </p:nvPr>
        </p:nvSpPr>
        <p:spPr>
          <a:xfrm>
            <a:off x="9324845" y="3607271"/>
            <a:ext cx="2214562" cy="2513012"/>
          </a:xfrm>
        </p:spPr>
        <p:txBody>
          <a:bodyPr/>
          <a:lstStyle>
            <a:lvl1pPr marL="0" indent="0" algn="ctr">
              <a:buNone/>
            </a:lvl1pPr>
          </a:lstStyle>
          <a:p>
            <a:r>
              <a:rPr lang="en-US" dirty="0"/>
              <a:t>Click to add photo</a:t>
            </a:r>
          </a:p>
        </p:txBody>
      </p:sp>
      <p:sp>
        <p:nvSpPr>
          <p:cNvPr id="1048754"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755"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48735" name="Rectangle 8"/>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48736" name="Title 6"/>
          <p:cNvSpPr>
            <a:spLocks noGrp="1"/>
          </p:cNvSpPr>
          <p:nvPr>
            <p:ph type="ctrTitle"/>
          </p:nvPr>
        </p:nvSpPr>
        <p:spPr>
          <a:xfrm>
            <a:off x="877001" y="4947313"/>
            <a:ext cx="7700617" cy="1409037"/>
          </a:xfrm>
        </p:spPr>
        <p:txBody>
          <a:bodyPr anchor="ctr">
            <a:normAutofit fontScale="90000"/>
          </a:bodyPr>
          <a:lstStyle>
            <a:lvl1pPr>
              <a:defRPr>
                <a:solidFill>
                  <a:schemeClr val="bg1"/>
                </a:solidFill>
              </a:defRPr>
            </a:lvl1pPr>
          </a:lstStyle>
          <a:p>
            <a:r>
              <a:rPr lang="en-US" sz="5400"/>
              <a:t>Click to edit Master title style</a:t>
            </a:r>
            <a:endParaRPr lang="en-US" sz="5400" dirty="0"/>
          </a:p>
        </p:txBody>
      </p:sp>
      <p:sp>
        <p:nvSpPr>
          <p:cNvPr id="1048737" name="Subtitle 7"/>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r>
              <a:rPr lang="en-US">
                <a:solidFill>
                  <a:schemeClr val="accent1"/>
                </a:solidFill>
              </a:rPr>
              <a:t>Click to edit Master subtitle style</a:t>
            </a:r>
            <a:endParaRPr lang="en-US" dirty="0">
              <a:solidFill>
                <a:schemeClr val="accent1"/>
              </a:solidFill>
            </a:endParaRPr>
          </a:p>
        </p:txBody>
      </p:sp>
      <p:sp>
        <p:nvSpPr>
          <p:cNvPr id="1048738" name="Picture Placeholder 17"/>
          <p:cNvSpPr>
            <a:spLocks noGrp="1"/>
          </p:cNvSpPr>
          <p:nvPr>
            <p:ph type="pic" sz="quarter" idx="13" hasCustomPrompt="1"/>
          </p:nvPr>
        </p:nvSpPr>
        <p:spPr>
          <a:xfrm>
            <a:off x="0" y="0"/>
            <a:ext cx="9144000" cy="4532313"/>
          </a:xfrm>
        </p:spPr>
        <p:txBody>
          <a:bodyPr/>
          <a:lstStyle>
            <a:lvl1pPr marL="0" indent="0" algn="ctr">
              <a:buNone/>
            </a:lvl1pPr>
          </a:lstStyle>
          <a:p>
            <a:r>
              <a:rPr lang="en-US" dirty="0"/>
              <a:t>Click to add photo</a:t>
            </a:r>
          </a:p>
        </p:txBody>
      </p:sp>
      <p:sp>
        <p:nvSpPr>
          <p:cNvPr id="1048739"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1048740" name="Picture Placeholder 20"/>
          <p:cNvSpPr>
            <a:spLocks noGrp="1"/>
          </p:cNvSpPr>
          <p:nvPr>
            <p:ph type="pic" sz="quarter" idx="14" hasCustomPrompt="1"/>
          </p:nvPr>
        </p:nvSpPr>
        <p:spPr>
          <a:xfrm>
            <a:off x="9144000" y="4532313"/>
            <a:ext cx="3048000" cy="2325687"/>
          </a:xfrm>
        </p:spPr>
        <p:txBody>
          <a:bodyPr/>
          <a:lstStyle>
            <a:lvl1pPr marL="0" indent="0" algn="ctr">
              <a:buNone/>
            </a:lvl1pPr>
          </a:lstStyle>
          <a:p>
            <a:r>
              <a:rPr lang="en-US" dirty="0"/>
              <a:t>Click to add photo</a:t>
            </a:r>
          </a:p>
        </p:txBody>
      </p:sp>
      <p:sp>
        <p:nvSpPr>
          <p:cNvPr id="1048741" name="Date Placeholder 3"/>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048742" name="Slide Number Placeholder 5"/>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1048806" name="Rectangle 6"/>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807" name="Rectangle 7"/>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808" name="Title 1"/>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048809" name="Footer Placeholder 4"/>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048810" name="Picture Placeholder 16"/>
          <p:cNvSpPr>
            <a:spLocks noGrp="1"/>
          </p:cNvSpPr>
          <p:nvPr>
            <p:ph type="pic" sz="quarter" idx="13" hasCustomPrompt="1"/>
          </p:nvPr>
        </p:nvSpPr>
        <p:spPr>
          <a:xfrm>
            <a:off x="4076700" y="0"/>
            <a:ext cx="4038600" cy="3429000"/>
          </a:xfrm>
        </p:spPr>
        <p:txBody>
          <a:bodyPr/>
          <a:lstStyle>
            <a:lvl1pPr marL="0" indent="0" algn="ctr">
              <a:buNone/>
            </a:lvl1pPr>
          </a:lstStyle>
          <a:p>
            <a:r>
              <a:rPr lang="en-US" dirty="0"/>
              <a:t>Click to add photo</a:t>
            </a:r>
          </a:p>
        </p:txBody>
      </p:sp>
      <p:sp>
        <p:nvSpPr>
          <p:cNvPr id="1048811" name="Picture Placeholder 16"/>
          <p:cNvSpPr>
            <a:spLocks noGrp="1"/>
          </p:cNvSpPr>
          <p:nvPr>
            <p:ph type="pic" sz="quarter" idx="14" hasCustomPrompt="1"/>
          </p:nvPr>
        </p:nvSpPr>
        <p:spPr>
          <a:xfrm>
            <a:off x="8115300" y="0"/>
            <a:ext cx="4076701" cy="3429000"/>
          </a:xfrm>
        </p:spPr>
        <p:txBody>
          <a:bodyPr/>
          <a:lstStyle>
            <a:lvl1pPr marL="0" indent="0" algn="ctr">
              <a:buNone/>
            </a:lvl1pPr>
          </a:lstStyle>
          <a:p>
            <a:r>
              <a:rPr lang="en-US" dirty="0"/>
              <a:t>Click to add photo</a:t>
            </a:r>
          </a:p>
        </p:txBody>
      </p:sp>
      <p:sp>
        <p:nvSpPr>
          <p:cNvPr id="1048812" name="Text Placeholder 21"/>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048813"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814"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654"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Date Placeholder 3"/>
          <p:cNvSpPr>
            <a:spLocks noGrp="1"/>
          </p:cNvSpPr>
          <p:nvPr>
            <p:ph type="dt" sz="half" idx="10"/>
          </p:nvPr>
        </p:nvSpPr>
        <p:spPr/>
        <p:txBody>
          <a:bodyPr/>
          <a:lstStyle/>
          <a:p>
            <a:fld id="{C802EBB7-9083-4AAB-9784-9E4D9204F9EE}" type="datetimeFigureOut">
              <a:rPr lang="en-US" smtClean="0"/>
              <a:t>1/21/2022</a:t>
            </a:fld>
            <a:endParaRPr lang="en-US"/>
          </a:p>
        </p:txBody>
      </p:sp>
      <p:sp>
        <p:nvSpPr>
          <p:cNvPr id="1048656" name="Footer Placeholder 4"/>
          <p:cNvSpPr>
            <a:spLocks noGrp="1"/>
          </p:cNvSpPr>
          <p:nvPr>
            <p:ph type="ftr" sz="quarter" idx="11"/>
          </p:nvPr>
        </p:nvSpPr>
        <p:spPr/>
        <p:txBody>
          <a:bodyPr/>
          <a:lstStyle/>
          <a:p>
            <a:endParaRPr lang="en-US"/>
          </a:p>
        </p:txBody>
      </p:sp>
      <p:sp>
        <p:nvSpPr>
          <p:cNvPr id="1048657" name="Slide Number Placeholder 5"/>
          <p:cNvSpPr>
            <a:spLocks noGrp="1"/>
          </p:cNvSpPr>
          <p:nvPr>
            <p:ph type="sldNum" sz="quarter" idx="12"/>
          </p:nvPr>
        </p:nvSpPr>
        <p:spPr/>
        <p:txBody>
          <a:bodyPr/>
          <a:lstStyle/>
          <a:p>
            <a:fld id="{5CBF95E3-FEE1-4F9E-9778-A8C2E26D62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48581" name="Rectangle 2"/>
          <p:cNvSpPr/>
          <p:nvPr userDrawn="1"/>
        </p:nvSpPr>
        <p:spPr>
          <a:xfrm>
            <a:off x="0" y="0"/>
            <a:ext cx="12192000" cy="13616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582" name="Title 1"/>
          <p:cNvSpPr>
            <a:spLocks noGrp="1"/>
          </p:cNvSpPr>
          <p:nvPr>
            <p:ph type="title" hasCustomPrompt="1"/>
          </p:nvPr>
        </p:nvSpPr>
        <p:spPr>
          <a:xfrm>
            <a:off x="1058059" y="228600"/>
            <a:ext cx="9523655" cy="944217"/>
          </a:xfrm>
        </p:spPr>
        <p:txBody>
          <a:bodyPr/>
          <a:lstStyle>
            <a:lvl1pPr>
              <a:defRPr spc="-20" baseline="0">
                <a:solidFill>
                  <a:schemeClr val="bg1"/>
                </a:solidFill>
              </a:defRPr>
            </a:lvl1pPr>
          </a:lstStyle>
          <a:p>
            <a:r>
              <a:rPr lang="en-US" dirty="0">
                <a:solidFill>
                  <a:srgbClr val="FFFFFF"/>
                </a:solidFill>
              </a:rPr>
              <a:t>Results Page :</a:t>
            </a:r>
          </a:p>
        </p:txBody>
      </p:sp>
      <p:sp>
        <p:nvSpPr>
          <p:cNvPr id="1048583" name="Picture Placeholder 10"/>
          <p:cNvSpPr>
            <a:spLocks noGrp="1"/>
          </p:cNvSpPr>
          <p:nvPr>
            <p:ph type="pic" sz="quarter" idx="13" hasCustomPrompt="1"/>
          </p:nvPr>
        </p:nvSpPr>
        <p:spPr>
          <a:xfrm>
            <a:off x="201167" y="1611545"/>
            <a:ext cx="7760075" cy="4572000"/>
          </a:xfrm>
        </p:spPr>
        <p:txBody>
          <a:bodyPr/>
          <a:lstStyle>
            <a:lvl1pPr marL="0" indent="0" algn="ctr">
              <a:buNone/>
            </a:lvl1pPr>
          </a:lstStyle>
          <a:p>
            <a:r>
              <a:rPr lang="en-US" dirty="0"/>
              <a:t>Click to add photo</a:t>
            </a:r>
          </a:p>
        </p:txBody>
      </p:sp>
      <p:sp>
        <p:nvSpPr>
          <p:cNvPr id="1048584"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1048585" name="Content Placeholder 2"/>
          <p:cNvSpPr>
            <a:spLocks noGrp="1"/>
          </p:cNvSpPr>
          <p:nvPr>
            <p:ph idx="1"/>
          </p:nvPr>
        </p:nvSpPr>
        <p:spPr>
          <a:xfrm>
            <a:off x="8259418" y="1611545"/>
            <a:ext cx="3568148" cy="4572000"/>
          </a:xfrm>
        </p:spPr>
        <p:txBody>
          <a:bodyPr>
            <a:normAutofit/>
          </a:bodyPr>
          <a:lstStyle>
            <a:lvl1pPr marL="0" indent="0">
              <a:buNone/>
            </a:lvl1pPr>
          </a:lstStyle>
          <a:p>
            <a:pPr lvl="0"/>
            <a:r>
              <a:rPr lang="en-US" dirty="0"/>
              <a:t>Click to edit Master text styles</a:t>
            </a:r>
          </a:p>
        </p:txBody>
      </p:sp>
      <p:sp>
        <p:nvSpPr>
          <p:cNvPr id="1048586"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587"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48819" name="Rectangle 2"/>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48820" name="Title 1"/>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1048821" name="Subtitle 2"/>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048822" name="Picture Placeholder 15"/>
          <p:cNvSpPr>
            <a:spLocks noGrp="1"/>
          </p:cNvSpPr>
          <p:nvPr>
            <p:ph type="pic" sz="quarter" idx="14" hasCustomPrompt="1"/>
          </p:nvPr>
        </p:nvSpPr>
        <p:spPr>
          <a:xfrm>
            <a:off x="0" y="4533900"/>
            <a:ext cx="7086598" cy="2324100"/>
          </a:xfrm>
        </p:spPr>
        <p:txBody>
          <a:bodyPr/>
          <a:lstStyle>
            <a:lvl1pPr marL="0" indent="0" algn="l">
              <a:buNone/>
            </a:lvl1pPr>
          </a:lstStyle>
          <a:p>
            <a:r>
              <a:rPr lang="en-US" dirty="0"/>
              <a:t>Click to add photo</a:t>
            </a:r>
          </a:p>
        </p:txBody>
      </p:sp>
      <p:sp>
        <p:nvSpPr>
          <p:cNvPr id="1048823"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1048824" name="Picture Placeholder 12"/>
          <p:cNvSpPr>
            <a:spLocks noGrp="1"/>
          </p:cNvSpPr>
          <p:nvPr>
            <p:ph type="pic" sz="quarter" idx="13" hasCustomPrompt="1"/>
          </p:nvPr>
        </p:nvSpPr>
        <p:spPr>
          <a:xfrm>
            <a:off x="7086600" y="0"/>
            <a:ext cx="5105400" cy="4533900"/>
          </a:xfrm>
        </p:spPr>
        <p:txBody>
          <a:bodyPr/>
          <a:lstStyle>
            <a:lvl1pPr marL="0" indent="0" algn="ctr">
              <a:buNone/>
            </a:lvl1pPr>
          </a:lstStyle>
          <a:p>
            <a:r>
              <a:rPr lang="en-US" dirty="0"/>
              <a:t>Click to add photo</a:t>
            </a:r>
          </a:p>
        </p:txBody>
      </p:sp>
      <p:sp>
        <p:nvSpPr>
          <p:cNvPr id="1048825" name="Picture Placeholder 15"/>
          <p:cNvSpPr>
            <a:spLocks noGrp="1"/>
          </p:cNvSpPr>
          <p:nvPr>
            <p:ph type="pic" sz="quarter" idx="15" hasCustomPrompt="1"/>
          </p:nvPr>
        </p:nvSpPr>
        <p:spPr>
          <a:xfrm>
            <a:off x="7086598" y="4533900"/>
            <a:ext cx="5105402" cy="2324100"/>
          </a:xfrm>
        </p:spPr>
        <p:txBody>
          <a:bodyPr/>
          <a:lstStyle>
            <a:lvl1pPr marL="0" indent="0">
              <a:buNone/>
            </a:lvl1pPr>
          </a:lstStyle>
          <a:p>
            <a:r>
              <a:rPr lang="en-US" dirty="0"/>
              <a:t>Click to add photo</a:t>
            </a:r>
          </a:p>
        </p:txBody>
      </p:sp>
      <p:sp>
        <p:nvSpPr>
          <p:cNvPr id="1048826" name="Date Placeholder 3"/>
          <p:cNvSpPr>
            <a:spLocks noGrp="1"/>
          </p:cNvSpPr>
          <p:nvPr>
            <p:ph type="dt" sz="half" idx="10"/>
          </p:nvPr>
        </p:nvSpPr>
        <p:spPr>
          <a:xfrm>
            <a:off x="7013448" y="6355080"/>
            <a:ext cx="4352544"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20XX</a:t>
            </a:r>
          </a:p>
        </p:txBody>
      </p:sp>
      <p:sp>
        <p:nvSpPr>
          <p:cNvPr id="1048827" name="Slide Number Placeholder 5"/>
          <p:cNvSpPr>
            <a:spLocks noGrp="1"/>
          </p:cNvSpPr>
          <p:nvPr>
            <p:ph type="sldNum" sz="quarter" idx="12"/>
          </p:nvPr>
        </p:nvSpPr>
        <p:spPr>
          <a:xfrm>
            <a:off x="11365992" y="6356350"/>
            <a:ext cx="630936" cy="365125"/>
          </a:xfrm>
        </p:spPr>
        <p:txBody>
          <a:bodyPr/>
          <a:lstStyle>
            <a:lvl1pPr>
              <a:defRPr>
                <a:solidFill>
                  <a:schemeClr val="bg1"/>
                </a:solidFill>
              </a:defRPr>
            </a:lvl1pPr>
          </a:lstStyle>
          <a:p>
            <a:fld id="{2722F022-211C-4882-844C-086FEA6806AA}" type="slidenum">
              <a:rPr lang="en-US" smtClean="0">
                <a:effectLst>
                  <a:outerShdw blurRad="38100" dist="38100" dir="2700000" algn="tl">
                    <a:srgbClr val="000000">
                      <a:alpha val="43137"/>
                    </a:srgbClr>
                  </a:outerShdw>
                </a:effectLst>
              </a:rPr>
              <a:t>‹#›</a:t>
            </a:fld>
            <a:endParaRPr lang="en-US" dirty="0">
              <a:effectLst>
                <a:outerShdw blurRad="38100" dist="38100" dir="2700000" algn="tl">
                  <a:srgbClr val="000000">
                    <a:alpha val="43137"/>
                  </a:srgbClr>
                </a:outerShdw>
              </a:effectLs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48779" name="Rectangle 9"/>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780" name="Title 3"/>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048781" name="Footer Placeholder 4"/>
          <p:cNvSpPr>
            <a:spLocks noGrp="1"/>
          </p:cNvSpPr>
          <p:nvPr>
            <p:ph type="ftr" sz="quarter" idx="11"/>
          </p:nvPr>
        </p:nvSpPr>
        <p:spPr>
          <a:xfrm>
            <a:off x="199277" y="6356350"/>
            <a:ext cx="2771138" cy="365125"/>
          </a:xfrm>
        </p:spPr>
        <p:txBody>
          <a:bodyPr/>
          <a:lstStyle>
            <a:lvl1pPr>
              <a:defRPr>
                <a:solidFill>
                  <a:schemeClr val="bg1"/>
                </a:solidFill>
              </a:defRPr>
            </a:lvl1pPr>
          </a:lstStyle>
          <a:p>
            <a:r>
              <a:rPr lang="en-US" dirty="0"/>
              <a:t>Presentation title</a:t>
            </a:r>
          </a:p>
        </p:txBody>
      </p:sp>
      <p:sp>
        <p:nvSpPr>
          <p:cNvPr id="1048782" name="Content Placeholder 2"/>
          <p:cNvSpPr>
            <a:spLocks noGrp="1"/>
          </p:cNvSpPr>
          <p:nvPr>
            <p:ph sz="quarter" idx="14" hasCustomPrompt="1"/>
          </p:nvPr>
        </p:nvSpPr>
        <p:spPr>
          <a:xfrm>
            <a:off x="3302000" y="876300"/>
            <a:ext cx="8607425" cy="4749800"/>
          </a:xfrm>
        </p:spPr>
        <p:txBody>
          <a:bodyPr/>
          <a:lstStyle/>
          <a:p>
            <a:pPr lvl="0"/>
            <a:r>
              <a:rPr lang="en-US" dirty="0"/>
              <a:t>Click to add content</a:t>
            </a:r>
          </a:p>
        </p:txBody>
      </p:sp>
      <p:sp>
        <p:nvSpPr>
          <p:cNvPr id="1048783"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784"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48761" name="Rectangle 7"/>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48762" name="Title 3"/>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1048763" name="Footer Placeholder 4"/>
          <p:cNvSpPr>
            <a:spLocks noGrp="1"/>
          </p:cNvSpPr>
          <p:nvPr>
            <p:ph type="ftr" sz="quarter" idx="11"/>
          </p:nvPr>
        </p:nvSpPr>
        <p:spPr>
          <a:xfrm>
            <a:off x="199277" y="6356350"/>
            <a:ext cx="2771138" cy="365125"/>
          </a:xfrm>
        </p:spPr>
        <p:txBody>
          <a:bodyPr/>
          <a:lstStyle>
            <a:lvl1pPr>
              <a:defRPr>
                <a:solidFill>
                  <a:schemeClr val="bg1"/>
                </a:solidFill>
              </a:defRPr>
            </a:lvl1pPr>
          </a:lstStyle>
          <a:p>
            <a:r>
              <a:rPr lang="en-US" dirty="0"/>
              <a:t>Presentation title</a:t>
            </a:r>
          </a:p>
        </p:txBody>
      </p:sp>
      <p:sp>
        <p:nvSpPr>
          <p:cNvPr id="1048764" name="Content Placeholder 2"/>
          <p:cNvSpPr>
            <a:spLocks noGrp="1"/>
          </p:cNvSpPr>
          <p:nvPr>
            <p:ph sz="quarter" idx="14" hasCustomPrompt="1"/>
          </p:nvPr>
        </p:nvSpPr>
        <p:spPr>
          <a:xfrm>
            <a:off x="3422650" y="996950"/>
            <a:ext cx="8367713" cy="4545013"/>
          </a:xfrm>
        </p:spPr>
        <p:txBody>
          <a:bodyPr/>
          <a:lstStyle/>
          <a:p>
            <a:pPr lvl="0"/>
            <a:r>
              <a:rPr lang="en-US" dirty="0"/>
              <a:t>Click to add content</a:t>
            </a:r>
          </a:p>
        </p:txBody>
      </p:sp>
      <p:sp>
        <p:nvSpPr>
          <p:cNvPr id="1048765"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766"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048785" name="Picture Placeholder 22"/>
          <p:cNvSpPr>
            <a:spLocks noGrp="1"/>
          </p:cNvSpPr>
          <p:nvPr>
            <p:ph type="pic" sz="quarter" idx="13" hasCustomPrompt="1"/>
          </p:nvPr>
        </p:nvSpPr>
        <p:spPr>
          <a:xfrm>
            <a:off x="-2" y="0"/>
            <a:ext cx="12192000" cy="6858000"/>
          </a:xfrm>
          <a:noFill/>
        </p:spPr>
        <p:txBody>
          <a:bodyPr/>
          <a:lstStyle>
            <a:lvl1pPr marL="0" indent="0" algn="ctr">
              <a:buNone/>
            </a:lvl1pPr>
          </a:lstStyle>
          <a:p>
            <a:r>
              <a:rPr lang="en-US" dirty="0"/>
              <a:t>Click to add photo</a:t>
            </a:r>
          </a:p>
        </p:txBody>
      </p:sp>
      <p:sp>
        <p:nvSpPr>
          <p:cNvPr id="1048786" name="Title 1"/>
          <p:cNvSpPr>
            <a:spLocks noGrp="1"/>
          </p:cNvSpPr>
          <p:nvPr>
            <p:ph type="ctrTitle"/>
          </p:nvPr>
        </p:nvSpPr>
        <p:spPr>
          <a:xfrm>
            <a:off x="1177636" y="-2"/>
            <a:ext cx="11014364" cy="4100947"/>
          </a:xfrm>
          <a:gradFill>
            <a:gsLst>
              <a:gs pos="0">
                <a:srgbClr val="000000">
                  <a:alpha val="0"/>
                </a:srgbClr>
              </a:gs>
              <a:gs pos="20000">
                <a:srgbClr val="000000">
                  <a:alpha val="0"/>
                </a:srgbClr>
              </a:gs>
              <a:gs pos="38000">
                <a:srgbClr val="000000">
                  <a:alpha val="20000"/>
                </a:srgbClr>
              </a:gs>
              <a:gs pos="77000">
                <a:srgbClr val="000000">
                  <a:alpha val="3000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048787" name="Subtitle 2"/>
          <p:cNvSpPr>
            <a:spLocks noGrp="1"/>
          </p:cNvSpPr>
          <p:nvPr>
            <p:ph type="subTitle" idx="1"/>
          </p:nvPr>
        </p:nvSpPr>
        <p:spPr>
          <a:xfrm>
            <a:off x="3241963" y="4089656"/>
            <a:ext cx="8950035" cy="2796566"/>
          </a:xfrm>
          <a:gradFill>
            <a:gsLst>
              <a:gs pos="0">
                <a:srgbClr val="000000">
                  <a:alpha val="0"/>
                </a:srgbClr>
              </a:gs>
              <a:gs pos="33000">
                <a:srgbClr val="000000">
                  <a:alpha val="20000"/>
                </a:srgbClr>
              </a:gs>
              <a:gs pos="77000">
                <a:srgbClr val="000000">
                  <a:alpha val="3000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048788" name="Footer Placeholder 4"/>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1048789" name="Date Placeholder 3"/>
          <p:cNvSpPr>
            <a:spLocks noGrp="1"/>
          </p:cNvSpPr>
          <p:nvPr>
            <p:ph type="dt" sz="half" idx="10"/>
          </p:nvPr>
        </p:nvSpPr>
        <p:spPr>
          <a:xfrm>
            <a:off x="7013448" y="6355080"/>
            <a:ext cx="4352544"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20XX</a:t>
            </a:r>
          </a:p>
        </p:txBody>
      </p:sp>
      <p:sp>
        <p:nvSpPr>
          <p:cNvPr id="1048790" name="Slide Number Placeholder 5"/>
          <p:cNvSpPr>
            <a:spLocks noGrp="1"/>
          </p:cNvSpPr>
          <p:nvPr>
            <p:ph type="sldNum" sz="quarter" idx="12"/>
          </p:nvPr>
        </p:nvSpPr>
        <p:spPr>
          <a:xfrm>
            <a:off x="11365992" y="6356350"/>
            <a:ext cx="630936" cy="365125"/>
          </a:xfrm>
        </p:spPr>
        <p:txBody>
          <a:bodyPr/>
          <a:lstStyle>
            <a:lvl1pPr>
              <a:defRPr>
                <a:solidFill>
                  <a:schemeClr val="bg1"/>
                </a:solidFill>
              </a:defRPr>
            </a:lvl1pPr>
          </a:lstStyle>
          <a:p>
            <a:fld id="{CD6D940D-6D44-4DF9-9322-B4B11F7EDCD0}" type="slidenum">
              <a:rPr lang="en-US" smtClean="0">
                <a:effectLst>
                  <a:outerShdw blurRad="38100" dist="38100" dir="2700000" algn="tl">
                    <a:srgbClr val="000000">
                      <a:alpha val="43137"/>
                    </a:srgbClr>
                  </a:outerShdw>
                </a:effectLst>
              </a:rPr>
              <a:t>‹#›</a:t>
            </a:fld>
            <a:endParaRPr lang="en-US" dirty="0">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048609" name="Footer Placeholder 4"/>
          <p:cNvSpPr>
            <a:spLocks noGrp="1"/>
          </p:cNvSpPr>
          <p:nvPr>
            <p:ph type="ftr" sz="quarter" idx="11"/>
          </p:nvPr>
        </p:nvSpPr>
        <p:spPr>
          <a:xfrm>
            <a:off x="201168" y="6356350"/>
            <a:ext cx="4837176" cy="365125"/>
          </a:xfrm>
        </p:spPr>
        <p:txBody>
          <a:bodyPr/>
          <a:lstStyle/>
          <a:p>
            <a:r>
              <a:rPr lang="en-US" dirty="0">
                <a:solidFill>
                  <a:prstClr val="black"/>
                </a:solidFill>
              </a:rPr>
              <a:t>Presentation title</a:t>
            </a:r>
          </a:p>
        </p:txBody>
      </p:sp>
      <p:sp>
        <p:nvSpPr>
          <p:cNvPr id="1048610" name="Date Placeholder 3"/>
          <p:cNvSpPr>
            <a:spLocks noGrp="1"/>
          </p:cNvSpPr>
          <p:nvPr>
            <p:ph type="dt" sz="half" idx="10"/>
          </p:nvPr>
        </p:nvSpPr>
        <p:spPr>
          <a:xfrm>
            <a:off x="7013448" y="6355080"/>
            <a:ext cx="4352544" cy="365125"/>
          </a:xfrm>
        </p:spPr>
        <p:txBody>
          <a:bodyPr/>
          <a:lstStyle/>
          <a:p>
            <a:r>
              <a:rPr lang="en-US" dirty="0">
                <a:solidFill>
                  <a:prstClr val="black"/>
                </a:solidFill>
              </a:rPr>
              <a:t>20XX</a:t>
            </a:r>
          </a:p>
        </p:txBody>
      </p:sp>
      <p:sp>
        <p:nvSpPr>
          <p:cNvPr id="1048611" name="Slide Number Placeholder 5"/>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48775" name="Title 1"/>
          <p:cNvSpPr>
            <a:spLocks noGrp="1"/>
          </p:cNvSpPr>
          <p:nvPr>
            <p:ph type="title"/>
          </p:nvPr>
        </p:nvSpPr>
        <p:spPr>
          <a:xfrm>
            <a:off x="201168" y="393540"/>
            <a:ext cx="11347472" cy="844952"/>
          </a:xfrm>
        </p:spPr>
        <p:txBody>
          <a:bodyPr/>
          <a:lstStyle/>
          <a:p>
            <a:r>
              <a:rPr lang="en-US" dirty="0"/>
              <a:t>Click to edit Master title style</a:t>
            </a:r>
            <a:endParaRPr lang="en-IN" dirty="0"/>
          </a:p>
        </p:txBody>
      </p:sp>
      <p:sp>
        <p:nvSpPr>
          <p:cNvPr id="1048776" name="Date Placeholder 2"/>
          <p:cNvSpPr>
            <a:spLocks noGrp="1"/>
          </p:cNvSpPr>
          <p:nvPr>
            <p:ph type="dt" sz="half" idx="10"/>
          </p:nvPr>
        </p:nvSpPr>
        <p:spPr/>
        <p:txBody>
          <a:bodyPr/>
          <a:lstStyle/>
          <a:p>
            <a:r>
              <a:rPr lang="en-US"/>
              <a:t>20XX</a:t>
            </a:r>
            <a:endParaRPr lang="en-US" dirty="0"/>
          </a:p>
        </p:txBody>
      </p:sp>
      <p:sp>
        <p:nvSpPr>
          <p:cNvPr id="1048777" name="Footer Placeholder 3"/>
          <p:cNvSpPr>
            <a:spLocks noGrp="1"/>
          </p:cNvSpPr>
          <p:nvPr>
            <p:ph type="ftr" sz="quarter" idx="11"/>
          </p:nvPr>
        </p:nvSpPr>
        <p:spPr/>
        <p:txBody>
          <a:bodyPr/>
          <a:lstStyle/>
          <a:p>
            <a:r>
              <a:rPr lang="en-US" sz="1050"/>
              <a:t>Presentation title</a:t>
            </a:r>
            <a:endParaRPr lang="en-US" sz="1050" dirty="0"/>
          </a:p>
        </p:txBody>
      </p:sp>
      <p:sp>
        <p:nvSpPr>
          <p:cNvPr id="1048778" name="Slide Number Placeholder 4"/>
          <p:cNvSpPr>
            <a:spLocks noGrp="1"/>
          </p:cNvSpPr>
          <p:nvPr>
            <p:ph type="sldNum" sz="quarter" idx="12"/>
          </p:nvPr>
        </p:nvSpPr>
        <p:spPr/>
        <p:txBody>
          <a:bodyPr/>
          <a:lstStyle/>
          <a:p>
            <a:fld id="{0D4885A8-DDA8-4FCF-AB25-DA8F78EC755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7" name="Text Placeholder 2"/>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20XX</a:t>
            </a:r>
          </a:p>
        </p:txBody>
      </p:sp>
      <p:sp>
        <p:nvSpPr>
          <p:cNvPr id="1048579" name="Footer Placeholder 4"/>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1048580" name="Slide Number Placeholder 5"/>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s://examinations.aits-tpt.edu.in/StaffLogin" TargetMode="External"/><Relationship Id="rId2" Type="http://schemas.openxmlformats.org/officeDocument/2006/relationships/hyperlink" Target="https://examinations.aits-tpt.edu.in/SBLogin" TargetMode="External"/><Relationship Id="rId1" Type="http://schemas.openxmlformats.org/officeDocument/2006/relationships/slideLayout" Target="../slideLayouts/slideLayout8.xml"/><Relationship Id="rId5" Type="http://schemas.openxmlformats.org/officeDocument/2006/relationships/hyperlink" Target="https://studentservices.jntuh.ac.in/oss/login.html" TargetMode="External"/><Relationship Id="rId4" Type="http://schemas.openxmlformats.org/officeDocument/2006/relationships/hyperlink" Target="https://en.wikipedia.org/wiki/Tracking_(educ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7"/>
          <p:cNvSpPr>
            <a:spLocks noGrp="1"/>
          </p:cNvSpPr>
          <p:nvPr>
            <p:ph type="title"/>
          </p:nvPr>
        </p:nvSpPr>
        <p:spPr>
          <a:xfrm>
            <a:off x="1970842" y="0"/>
            <a:ext cx="10221157" cy="1825439"/>
          </a:xfrm>
        </p:spPr>
        <p:txBody>
          <a:bodyPr>
            <a:normAutofit fontScale="90000"/>
          </a:bodyPr>
          <a:lstStyle/>
          <a:p>
            <a:pPr marL="0" marR="0" lvl="0" indent="0" defTabSz="914400" rtl="0" eaLnBrk="0" fontAlgn="base" latinLnBrk="0" hangingPunct="0">
              <a:lnSpc>
                <a:spcPct val="100000"/>
              </a:lnSpc>
              <a:spcBef>
                <a:spcPct val="0"/>
              </a:spcBef>
              <a:spcAft>
                <a:spcPct val="0"/>
              </a:spcAft>
            </a:pPr>
            <a:br>
              <a:rPr kumimoji="0" lang="en-US" altLang="en-US" sz="18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1800"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ANNAMACHARYA INSTITUTE OF TECHNOLOGY AND SCIENCES::TIRUPATI  (AUTONOMOUS</a:t>
            </a:r>
            <a:r>
              <a:rPr kumimoji="0" lang="en-US" altLang="en-US" sz="1600" b="1" i="0" u="none" strike="noStrike" cap="none" normalizeH="0" baseline="0" dirty="0">
                <a:ln>
                  <a:noFill/>
                </a:ln>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t>)</a:t>
            </a:r>
            <a:br>
              <a:rPr kumimoji="0" lang="en-US" altLang="en-US" sz="1600" b="1" i="0" u="none" strike="noStrike" cap="none" normalizeH="0" baseline="0" dirty="0">
                <a:ln>
                  <a:noFill/>
                </a:ln>
                <a:solidFill>
                  <a:schemeClr val="bg1"/>
                </a:solidFill>
                <a:effectLst/>
                <a:latin typeface="Arial Black" panose="020B0A04020102020204" pitchFamily="34" charset="0"/>
                <a:ea typeface="Times New Roman" panose="02020603050405020304" pitchFamily="18" charset="0"/>
                <a:cs typeface="Times New Roman" panose="02020603050405020304" pitchFamily="18" charset="0"/>
              </a:rPr>
            </a:br>
            <a:r>
              <a:rPr lang="en-IN" sz="1600" b="1" dirty="0">
                <a:solidFill>
                  <a:schemeClr val="bg1"/>
                </a:solidFill>
              </a:rPr>
              <a:t>                  </a:t>
            </a:r>
            <a:r>
              <a:rPr lang="en-IN" sz="1600" dirty="0">
                <a:solidFill>
                  <a:schemeClr val="bg1"/>
                </a:solidFill>
              </a:rPr>
              <a:t>                   </a:t>
            </a:r>
            <a:br>
              <a:rPr lang="en-IN" sz="1600" dirty="0">
                <a:solidFill>
                  <a:schemeClr val="bg1"/>
                </a:solidFill>
              </a:rPr>
            </a:br>
            <a:r>
              <a:rPr lang="en-IN" sz="1600" dirty="0">
                <a:solidFill>
                  <a:schemeClr val="bg1"/>
                </a:solidFill>
              </a:rPr>
              <a:t>                                       </a:t>
            </a:r>
            <a:r>
              <a:rPr lang="en-IN" sz="1600" dirty="0" err="1">
                <a:solidFill>
                  <a:schemeClr val="bg1"/>
                </a:solidFill>
              </a:rPr>
              <a:t>Venkatapuram</a:t>
            </a:r>
            <a:r>
              <a:rPr lang="en-IN" sz="1600" dirty="0">
                <a:solidFill>
                  <a:schemeClr val="bg1"/>
                </a:solidFill>
              </a:rPr>
              <a:t>(v), </a:t>
            </a:r>
            <a:r>
              <a:rPr lang="en-IN" sz="1600" dirty="0" err="1">
                <a:solidFill>
                  <a:schemeClr val="bg1"/>
                </a:solidFill>
              </a:rPr>
              <a:t>Karkambadi</a:t>
            </a:r>
            <a:r>
              <a:rPr lang="en-IN" sz="1600" dirty="0">
                <a:solidFill>
                  <a:schemeClr val="bg1"/>
                </a:solidFill>
              </a:rPr>
              <a:t>(p), </a:t>
            </a:r>
            <a:r>
              <a:rPr lang="en-IN" sz="1600" dirty="0" err="1">
                <a:solidFill>
                  <a:schemeClr val="bg1"/>
                </a:solidFill>
              </a:rPr>
              <a:t>Renigunta</a:t>
            </a:r>
            <a:r>
              <a:rPr lang="en-IN" sz="1600" dirty="0">
                <a:solidFill>
                  <a:schemeClr val="bg1"/>
                </a:solidFill>
              </a:rPr>
              <a:t>(m), Tirupati-517520, A.P </a:t>
            </a:r>
            <a:br>
              <a:rPr lang="en-IN" sz="1400" dirty="0">
                <a:solidFill>
                  <a:schemeClr val="bg1"/>
                </a:solidFill>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br>
              <a:rPr lang="en-IN" sz="1800" b="1"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DEPARTMENT OF COMPUTER SCIENCE AND ENGINEERING</a:t>
            </a:r>
            <a:br>
              <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1600" dirty="0"/>
          </a:p>
        </p:txBody>
      </p:sp>
      <p:sp>
        <p:nvSpPr>
          <p:cNvPr id="1048589" name="Footer Placeholder 2"/>
          <p:cNvSpPr>
            <a:spLocks noGrp="1"/>
          </p:cNvSpPr>
          <p:nvPr>
            <p:ph type="ftr" sz="quarter" idx="11"/>
          </p:nvPr>
        </p:nvSpPr>
        <p:spPr>
          <a:xfrm>
            <a:off x="201168" y="6356350"/>
            <a:ext cx="4837176" cy="365125"/>
          </a:xfrm>
        </p:spPr>
        <p:txBody>
          <a:bodyPr/>
          <a:lstStyle/>
          <a:p>
            <a:r>
              <a:rPr lang="en-US" dirty="0"/>
              <a:t>Presentation title</a:t>
            </a:r>
          </a:p>
        </p:txBody>
      </p:sp>
      <p:sp>
        <p:nvSpPr>
          <p:cNvPr id="1048590" name="Content Placeholder 18"/>
          <p:cNvSpPr>
            <a:spLocks noGrp="1"/>
          </p:cNvSpPr>
          <p:nvPr>
            <p:ph idx="1"/>
          </p:nvPr>
        </p:nvSpPr>
        <p:spPr>
          <a:xfrm>
            <a:off x="2251063" y="2970208"/>
            <a:ext cx="7230288" cy="3284359"/>
          </a:xfrm>
        </p:spPr>
        <p:txBody>
          <a:bodyPr>
            <a:normAutofit/>
          </a:bodyPr>
          <a:lstStyle/>
          <a:p>
            <a:r>
              <a:rPr lang="en-US" dirty="0"/>
              <a:t> </a:t>
            </a:r>
          </a:p>
        </p:txBody>
      </p:sp>
      <p:sp>
        <p:nvSpPr>
          <p:cNvPr id="1048591" name="Date Placeholder 3"/>
          <p:cNvSpPr>
            <a:spLocks noGrp="1"/>
          </p:cNvSpPr>
          <p:nvPr>
            <p:ph type="dt" sz="half" idx="10"/>
          </p:nvPr>
        </p:nvSpPr>
        <p:spPr>
          <a:xfrm>
            <a:off x="7013448" y="6355080"/>
            <a:ext cx="4352544" cy="365125"/>
          </a:xfrm>
        </p:spPr>
        <p:txBody>
          <a:bodyPr/>
          <a:lstStyle/>
          <a:p>
            <a:pPr lvl="0"/>
            <a:r>
              <a:rPr lang="en-US" noProof="0" dirty="0"/>
              <a:t>20XX</a:t>
            </a:r>
          </a:p>
        </p:txBody>
      </p:sp>
      <p:sp>
        <p:nvSpPr>
          <p:cNvPr id="1048592" name="Slide Number Placeholder 4"/>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1</a:t>
            </a:fld>
            <a:endParaRPr lang="en-US" noProof="0" dirty="0"/>
          </a:p>
        </p:txBody>
      </p:sp>
      <p:pic>
        <p:nvPicPr>
          <p:cNvPr id="2097152" name="Picture 6"/>
          <p:cNvPicPr>
            <a:picLocks noChangeAspect="1"/>
          </p:cNvPicPr>
          <p:nvPr/>
        </p:nvPicPr>
        <p:blipFill>
          <a:blip r:embed="rId2"/>
          <a:srcRect/>
          <a:stretch>
            <a:fillRect/>
          </a:stretch>
        </p:blipFill>
        <p:spPr>
          <a:xfrm>
            <a:off x="77481" y="0"/>
            <a:ext cx="1798453" cy="1348033"/>
          </a:xfrm>
          <a:prstGeom prst="rect">
            <a:avLst/>
          </a:prstGeom>
        </p:spPr>
      </p:pic>
      <p:sp>
        <p:nvSpPr>
          <p:cNvPr id="1048593" name="TextBox 11"/>
          <p:cNvSpPr txBox="1"/>
          <p:nvPr/>
        </p:nvSpPr>
        <p:spPr>
          <a:xfrm>
            <a:off x="0" y="2549985"/>
            <a:ext cx="12192000" cy="4511040"/>
          </a:xfrm>
          <a:prstGeom prst="rect">
            <a:avLst/>
          </a:prstGeom>
          <a:noFill/>
        </p:spPr>
        <p:txBody>
          <a:bodyPr wrap="square">
            <a:spAutoFit/>
          </a:bodyPr>
          <a:lstStyle/>
          <a:p>
            <a:r>
              <a:rPr lang="en-IN" sz="3200" dirty="0">
                <a:latin typeface="Algerian" panose="04020705040A02060702" pitchFamily="82" charset="0"/>
              </a:rPr>
              <a:t>                        </a:t>
            </a:r>
            <a:r>
              <a:rPr lang="en-IN" sz="3200" u="sng" dirty="0">
                <a:latin typeface="Algerian" panose="04020705040A02060702" pitchFamily="82" charset="0"/>
              </a:rPr>
              <a:t>EDUCATIONAL PERFORMANCE TRACKER</a:t>
            </a:r>
          </a:p>
          <a:p>
            <a:endParaRPr lang="en-US" sz="2000" b="1" dirty="0"/>
          </a:p>
          <a:p>
            <a:r>
              <a:rPr lang="en-US" sz="2000" b="1" dirty="0"/>
              <a:t>A Social Relevant Project</a:t>
            </a:r>
          </a:p>
          <a:p>
            <a:r>
              <a:rPr lang="en-US" sz="2000" b="1" dirty="0"/>
              <a:t>Guided By : </a:t>
            </a:r>
            <a:r>
              <a:rPr lang="en-IN" dirty="0">
                <a:latin typeface="Arial Black" panose="020B0A04020102020204" pitchFamily="34" charset="0"/>
              </a:rPr>
              <a:t>Mr. T. </a:t>
            </a:r>
            <a:r>
              <a:rPr lang="en-IN" dirty="0" err="1">
                <a:latin typeface="Arial Black" panose="020B0A04020102020204" pitchFamily="34" charset="0"/>
              </a:rPr>
              <a:t>Sreenivasulu</a:t>
            </a:r>
            <a:r>
              <a:rPr lang="en-IN" dirty="0">
                <a:latin typeface="Arial Black" panose="020B0A04020102020204" pitchFamily="34" charset="0"/>
              </a:rPr>
              <a:t> Reddy</a:t>
            </a:r>
            <a:endParaRPr lang="en-US" dirty="0">
              <a:latin typeface="Arial Black" panose="020B0A04020102020204" pitchFamily="34" charset="0"/>
            </a:endParaRPr>
          </a:p>
          <a:p>
            <a:r>
              <a:rPr lang="en-IN" sz="2400" dirty="0">
                <a:latin typeface="Times New Roman" panose="02020603050405020304" pitchFamily="18" charset="0"/>
                <a:cs typeface="Times New Roman" panose="02020603050405020304" pitchFamily="18" charset="0"/>
              </a:rPr>
              <a:t>Team No:29</a:t>
            </a:r>
          </a:p>
          <a:p>
            <a:r>
              <a:rPr lang="en-IN" sz="2400" dirty="0">
                <a:latin typeface="Times New Roman" panose="02020603050405020304" pitchFamily="18" charset="0"/>
                <a:cs typeface="Times New Roman" panose="02020603050405020304" pitchFamily="18" charset="0"/>
              </a:rPr>
              <a:t>Team Members:</a:t>
            </a:r>
          </a:p>
          <a:p>
            <a:r>
              <a:rPr lang="en-IN" sz="2400" dirty="0"/>
              <a:t>K. </a:t>
            </a:r>
            <a:r>
              <a:rPr lang="en-IN" sz="2400" dirty="0" err="1"/>
              <a:t>Laya</a:t>
            </a:r>
            <a:r>
              <a:rPr lang="en-IN" sz="2400" dirty="0"/>
              <a:t>                (19AK1A0585) </a:t>
            </a:r>
          </a:p>
          <a:p>
            <a:r>
              <a:rPr lang="en-IN" sz="2400" dirty="0"/>
              <a:t>P. </a:t>
            </a:r>
            <a:r>
              <a:rPr lang="en-IN" sz="2400" dirty="0" err="1"/>
              <a:t>Koteswara</a:t>
            </a:r>
            <a:r>
              <a:rPr lang="en-IN" sz="2400" dirty="0"/>
              <a:t>      (19AK1A0578) </a:t>
            </a:r>
          </a:p>
          <a:p>
            <a:r>
              <a:rPr lang="en-IN" sz="2400" dirty="0"/>
              <a:t>Y. Pavan Kalyan (20AK5A0506) </a:t>
            </a:r>
          </a:p>
          <a:p>
            <a:r>
              <a:rPr lang="en-IN" sz="2400" dirty="0"/>
              <a:t>M. Jaya Krishna (19AK1A0570)</a:t>
            </a:r>
          </a:p>
          <a:p>
            <a:endParaRPr lang="en-IN" sz="3600" dirty="0"/>
          </a:p>
          <a:p>
            <a:endParaRPr lang="en-IN" sz="2400" dirty="0">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idx="4294967295"/>
          </p:nvPr>
        </p:nvSpPr>
        <p:spPr>
          <a:xfrm>
            <a:off x="1002983" y="194783"/>
            <a:ext cx="9421177" cy="769493"/>
          </a:xfrm>
        </p:spPr>
        <p:txBody>
          <a:bodyPr>
            <a:normAutofit/>
          </a:bodyPr>
          <a:lstStyle/>
          <a:p>
            <a:r>
              <a:rPr lang="en-US" dirty="0"/>
              <a:t>Problem Identification</a:t>
            </a:r>
            <a:endParaRPr lang="en-IN" dirty="0"/>
          </a:p>
        </p:txBody>
      </p:sp>
      <p:sp>
        <p:nvSpPr>
          <p:cNvPr id="1048639" name="Content Placeholder 2"/>
          <p:cNvSpPr>
            <a:spLocks noGrp="1"/>
          </p:cNvSpPr>
          <p:nvPr>
            <p:ph sz="quarter" idx="4294967295"/>
          </p:nvPr>
        </p:nvSpPr>
        <p:spPr>
          <a:xfrm>
            <a:off x="931862" y="1382934"/>
            <a:ext cx="10328275" cy="4314825"/>
          </a:xfrm>
        </p:spPr>
        <p:txBody>
          <a:bodyPr/>
          <a:lstStyle/>
          <a:p>
            <a:r>
              <a:rPr lang="en-US" dirty="0"/>
              <a:t>Since there are no helpful suggestions are provided in the college login portals, students are not able know their current progress and are in the dark about their individual progress.</a:t>
            </a:r>
          </a:p>
          <a:p>
            <a:endParaRPr lang="en-US" dirty="0"/>
          </a:p>
          <a:p>
            <a:r>
              <a:rPr lang="en-US" dirty="0"/>
              <a:t>Hence, a new system is required to help them identify their problems and plan better for their future.</a:t>
            </a:r>
            <a:endParaRPr lang="en-IN" dirty="0"/>
          </a:p>
        </p:txBody>
      </p:sp>
      <p:sp>
        <p:nvSpPr>
          <p:cNvPr id="1048640" name="Footer Placeholder 3"/>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1048641" name="Date Placeholder 4"/>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42"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10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Footer Placeholder 3"/>
          <p:cNvSpPr>
            <a:spLocks noGrp="1"/>
          </p:cNvSpPr>
          <p:nvPr>
            <p:ph type="ftr" sz="quarter" idx="11"/>
          </p:nvPr>
        </p:nvSpPr>
        <p:spPr>
          <a:xfrm>
            <a:off x="201168" y="6356350"/>
            <a:ext cx="4837176" cy="365125"/>
          </a:xfrm>
        </p:spPr>
        <p:txBody>
          <a:bodyPr/>
          <a:lstStyle/>
          <a:p>
            <a:endParaRPr lang="en-US" dirty="0"/>
          </a:p>
          <a:p>
            <a:endParaRPr lang="en-US" dirty="0"/>
          </a:p>
        </p:txBody>
      </p:sp>
      <p:sp>
        <p:nvSpPr>
          <p:cNvPr id="1048644" name="Date Placeholder 2"/>
          <p:cNvSpPr>
            <a:spLocks noGrp="1"/>
          </p:cNvSpPr>
          <p:nvPr>
            <p:ph type="dt" sz="half" idx="10"/>
          </p:nvPr>
        </p:nvSpPr>
        <p:spPr>
          <a:xfrm>
            <a:off x="7013448" y="6355080"/>
            <a:ext cx="4352544" cy="365125"/>
          </a:xfrm>
        </p:spPr>
        <p:txBody>
          <a:bodyPr/>
          <a:lstStyle/>
          <a:p>
            <a:pPr lvl="0"/>
            <a:endParaRPr lang="en-US" dirty="0"/>
          </a:p>
          <a:p>
            <a:pPr lvl="0"/>
            <a:endParaRPr lang="en-US" noProof="0" dirty="0"/>
          </a:p>
        </p:txBody>
      </p:sp>
      <p:sp>
        <p:nvSpPr>
          <p:cNvPr id="1048645" name="Slide Number Placeholder 4"/>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11</a:t>
            </a:fld>
            <a:endParaRPr lang="en-US" noProof="0" dirty="0"/>
          </a:p>
        </p:txBody>
      </p:sp>
      <p:sp>
        <p:nvSpPr>
          <p:cNvPr id="1048646" name="Title 5"/>
          <p:cNvSpPr>
            <a:spLocks noGrp="1"/>
          </p:cNvSpPr>
          <p:nvPr>
            <p:ph type="title" idx="4294967295"/>
          </p:nvPr>
        </p:nvSpPr>
        <p:spPr>
          <a:xfrm>
            <a:off x="337351" y="194783"/>
            <a:ext cx="10086809" cy="769493"/>
          </a:xfrm>
        </p:spPr>
        <p:txBody>
          <a:bodyPr>
            <a:normAutofit/>
          </a:bodyPr>
          <a:lstStyle/>
          <a:p>
            <a:r>
              <a:rPr lang="en-US" dirty="0"/>
              <a:t>Proposed System:</a:t>
            </a:r>
            <a:endParaRPr lang="en-IN" dirty="0"/>
          </a:p>
        </p:txBody>
      </p:sp>
      <p:sp>
        <p:nvSpPr>
          <p:cNvPr id="1048647" name="Content Placeholder 7"/>
          <p:cNvSpPr>
            <a:spLocks noGrp="1"/>
          </p:cNvSpPr>
          <p:nvPr>
            <p:ph sz="quarter" idx="4294967295"/>
          </p:nvPr>
        </p:nvSpPr>
        <p:spPr>
          <a:xfrm>
            <a:off x="363692" y="1642184"/>
            <a:ext cx="10328275" cy="4314825"/>
          </a:xfrm>
        </p:spPr>
        <p:txBody>
          <a:bodyPr>
            <a:normAutofit fontScale="99167" lnSpcReduction="10000"/>
          </a:bodyPr>
          <a:lstStyle/>
          <a:p>
            <a:pPr algn="just"/>
            <a:r>
              <a:rPr lang="en-IN" dirty="0">
                <a:latin typeface="Times New Roman" panose="02020603050405020304" pitchFamily="18" charset="0"/>
                <a:cs typeface="Times New Roman" panose="02020603050405020304" pitchFamily="18" charset="0"/>
              </a:rPr>
              <a:t>A web</a:t>
            </a:r>
            <a:r>
              <a:rPr lang="en-US" dirty="0">
                <a:latin typeface="Times New Roman" panose="02020603050405020304" pitchFamily="18" charset="0"/>
                <a:cs typeface="Times New Roman" panose="02020603050405020304" pitchFamily="18" charset="0"/>
              </a:rPr>
              <a:t>-page by using browser , </a:t>
            </a:r>
            <a:r>
              <a:rPr lang="en-IN" dirty="0">
                <a:latin typeface="Times New Roman" panose="02020603050405020304" pitchFamily="18" charset="0"/>
                <a:cs typeface="Times New Roman" panose="02020603050405020304" pitchFamily="18" charset="0"/>
              </a:rPr>
              <a:t>for educational institutions that allows tracking student academic performance. This web provides users with access to interactive grading dashboards. Students can review such data as the overall curriculum progress, individual average grades, attendance, grade by subject, and </a:t>
            </a:r>
            <a:r>
              <a:rPr lang="en-US" dirty="0">
                <a:latin typeface="Times New Roman" panose="02020603050405020304" pitchFamily="18" charset="0"/>
                <a:cs typeface="Times New Roman" panose="02020603050405020304" pitchFamily="18" charset="0"/>
              </a:rPr>
              <a:t>others by using the graph analysis. It</a:t>
            </a:r>
            <a:r>
              <a:rPr lang="en-IN" dirty="0">
                <a:latin typeface="Times New Roman" panose="02020603050405020304" pitchFamily="18" charset="0"/>
                <a:cs typeface="Times New Roman" panose="02020603050405020304" pitchFamily="18" charset="0"/>
              </a:rPr>
              <a:t> enables </a:t>
            </a:r>
            <a:r>
              <a:rPr lang="en-US" dirty="0">
                <a:latin typeface="Times New Roman" panose="02020603050405020304" pitchFamily="18" charset="0"/>
                <a:cs typeface="Times New Roman" panose="02020603050405020304" pitchFamily="18" charset="0"/>
              </a:rPr>
              <a:t>the students </a:t>
            </a:r>
            <a:r>
              <a:rPr lang="en-IN" dirty="0">
                <a:latin typeface="Times New Roman" panose="02020603050405020304" pitchFamily="18" charset="0"/>
                <a:cs typeface="Times New Roman" panose="02020603050405020304" pitchFamily="18" charset="0"/>
              </a:rPr>
              <a:t>to fetch the required data at any given instant. Through graph analysis we'll provide instructions to grow the students in both attendance and studies.</a:t>
            </a:r>
            <a:endParaRPr lang="zh-CN" altLang="en-US"/>
          </a:p>
          <a:p>
            <a:pPr algn="just"/>
            <a:r>
              <a:rPr lang="en-US" dirty="0">
                <a:latin typeface="Times New Roman" panose="02020603050405020304" pitchFamily="18" charset="0"/>
                <a:cs typeface="Times New Roman" panose="02020603050405020304" pitchFamily="18" charset="0"/>
              </a:rPr>
              <a:t>Learning analytics, discriminative and generative classification models are applied to predict whether a student will be able to complete his degree or not. Graphical analytical results show that proposed method significantly outperforms existing methods due to exploitation of students information feature sets.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idx="4294967295"/>
          </p:nvPr>
        </p:nvSpPr>
        <p:spPr>
          <a:xfrm>
            <a:off x="1002983" y="194783"/>
            <a:ext cx="9421177" cy="769493"/>
          </a:xfrm>
        </p:spPr>
        <p:txBody>
          <a:bodyPr>
            <a:normAutofit/>
          </a:bodyPr>
          <a:lstStyle/>
          <a:p>
            <a:r>
              <a:rPr lang="en-US" dirty="0"/>
              <a:t>Features</a:t>
            </a:r>
            <a:endParaRPr lang="en-IN" dirty="0"/>
          </a:p>
        </p:txBody>
      </p:sp>
      <p:sp>
        <p:nvSpPr>
          <p:cNvPr id="1048649" name="Content Placeholder 2"/>
          <p:cNvSpPr>
            <a:spLocks noGrp="1"/>
          </p:cNvSpPr>
          <p:nvPr>
            <p:ph sz="quarter" idx="4294967295"/>
          </p:nvPr>
        </p:nvSpPr>
        <p:spPr>
          <a:xfrm>
            <a:off x="931862" y="1382934"/>
            <a:ext cx="10328275" cy="4314825"/>
          </a:xfrm>
        </p:spPr>
        <p:txBody>
          <a:bodyPr/>
          <a:lstStyle/>
          <a:p>
            <a:r>
              <a:rPr lang="en-US" dirty="0"/>
              <a:t>We are providing the students to log in in the portal and view their personal performance and progress through the graphs provided.</a:t>
            </a:r>
          </a:p>
          <a:p>
            <a:r>
              <a:rPr lang="en-US" dirty="0"/>
              <a:t>Admins are now able to easily update any student’s information and remove or add a student with a few simple steps.</a:t>
            </a:r>
            <a:endParaRPr lang="en-IN" dirty="0"/>
          </a:p>
        </p:txBody>
      </p:sp>
      <p:sp>
        <p:nvSpPr>
          <p:cNvPr id="1048650" name="Footer Placeholder 3"/>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1048651" name="Date Placeholder 4"/>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52"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12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Rectangle 47"/>
          <p:cNvSpPr>
            <a:spLocks noChangeArrowheads="1"/>
          </p:cNvSpPr>
          <p:nvPr/>
        </p:nvSpPr>
        <p:spPr bwMode="auto">
          <a:xfrm>
            <a:off x="4243387" y="656481"/>
            <a:ext cx="1762125" cy="1006347"/>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Gautami" panose="020B0502040204020203" pitchFamily="34" charset="0"/>
              </a:rPr>
              <a:t>LOGIN  for students and admin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59" name="Rectangle 14"/>
          <p:cNvSpPr>
            <a:spLocks noChangeArrowheads="1"/>
          </p:cNvSpPr>
          <p:nvPr/>
        </p:nvSpPr>
        <p:spPr bwMode="auto">
          <a:xfrm>
            <a:off x="1595438" y="3126596"/>
            <a:ext cx="1390650" cy="7048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Gautami" panose="020B0502040204020203" pitchFamily="34" charset="0"/>
              </a:rPr>
              <a:t>Adding new students to the database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48660" name="Rectangle 17"/>
          <p:cNvSpPr>
            <a:spLocks noChangeArrowheads="1"/>
          </p:cNvSpPr>
          <p:nvPr/>
        </p:nvSpPr>
        <p:spPr bwMode="auto">
          <a:xfrm>
            <a:off x="4343400" y="5265429"/>
            <a:ext cx="1762125" cy="7810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Arial" panose="020B0604020202020204" pitchFamily="34" charset="0"/>
              </a:rPr>
              <a:t>Removing students from database</a:t>
            </a:r>
          </a:p>
        </p:txBody>
      </p:sp>
      <p:grpSp>
        <p:nvGrpSpPr>
          <p:cNvPr id="63" name="Group 1"/>
          <p:cNvGrpSpPr/>
          <p:nvPr/>
        </p:nvGrpSpPr>
        <p:grpSpPr>
          <a:xfrm>
            <a:off x="1866899" y="976174"/>
            <a:ext cx="6715125" cy="4620978"/>
            <a:chOff x="1771650" y="1140481"/>
            <a:chExt cx="6715125" cy="4407831"/>
          </a:xfrm>
        </p:grpSpPr>
        <p:sp>
          <p:nvSpPr>
            <p:cNvPr id="1048661" name="Oval 3" descr=" "/>
            <p:cNvSpPr/>
            <p:nvPr/>
          </p:nvSpPr>
          <p:spPr>
            <a:xfrm>
              <a:off x="4124325" y="2562225"/>
              <a:ext cx="1971675" cy="1733550"/>
            </a:xfrm>
            <a:prstGeom prst="ellipse">
              <a:avLst/>
            </a:prstGeom>
            <a:noFill/>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800" b="1">
                  <a:effectLst/>
                  <a:ea typeface="Calibri" panose="020F0502020204030204" pitchFamily="34" charset="0"/>
                  <a:cs typeface="Gautami" panose="020B0502040204020203" pitchFamily="34" charset="0"/>
                </a:rPr>
                <a:t> </a:t>
              </a:r>
              <a:endParaRPr lang="en-US" sz="1100">
                <a:effectLst/>
                <a:ea typeface="Calibri" panose="020F0502020204030204" pitchFamily="34" charset="0"/>
                <a:cs typeface="Gautami" panose="020B0502040204020203" pitchFamily="34" charset="0"/>
              </a:endParaRPr>
            </a:p>
          </p:txBody>
        </p:sp>
        <p:cxnSp>
          <p:nvCxnSpPr>
            <p:cNvPr id="3145728" name="Straight Arrow Connector 4"/>
            <p:cNvCxnSpPr>
              <a:cxnSpLocks/>
            </p:cNvCxnSpPr>
            <p:nvPr/>
          </p:nvCxnSpPr>
          <p:spPr>
            <a:xfrm flipH="1" flipV="1">
              <a:off x="5057775" y="1647825"/>
              <a:ext cx="28575" cy="9239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5"/>
            <p:cNvCxnSpPr>
              <a:cxnSpLocks/>
            </p:cNvCxnSpPr>
            <p:nvPr/>
          </p:nvCxnSpPr>
          <p:spPr>
            <a:xfrm flipV="1">
              <a:off x="5828665" y="2123440"/>
              <a:ext cx="733425" cy="7048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6"/>
            <p:cNvCxnSpPr>
              <a:cxnSpLocks/>
            </p:cNvCxnSpPr>
            <p:nvPr/>
          </p:nvCxnSpPr>
          <p:spPr>
            <a:xfrm flipH="1" flipV="1">
              <a:off x="3657600" y="2123440"/>
              <a:ext cx="742950" cy="7048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7"/>
            <p:cNvCxnSpPr>
              <a:cxnSpLocks/>
            </p:cNvCxnSpPr>
            <p:nvPr/>
          </p:nvCxnSpPr>
          <p:spPr>
            <a:xfrm flipV="1">
              <a:off x="3000375" y="3445510"/>
              <a:ext cx="1095375" cy="45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Arrow Connector 8"/>
            <p:cNvCxnSpPr>
              <a:cxnSpLocks/>
            </p:cNvCxnSpPr>
            <p:nvPr/>
          </p:nvCxnSpPr>
          <p:spPr>
            <a:xfrm flipH="1" flipV="1">
              <a:off x="5153025" y="4305300"/>
              <a:ext cx="28575" cy="9239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33" name="Straight Arrow Connector 9"/>
            <p:cNvCxnSpPr>
              <a:cxnSpLocks/>
            </p:cNvCxnSpPr>
            <p:nvPr/>
          </p:nvCxnSpPr>
          <p:spPr>
            <a:xfrm flipV="1">
              <a:off x="6105525" y="3404870"/>
              <a:ext cx="1104900" cy="450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34" name="Straight Arrow Connector 10"/>
            <p:cNvCxnSpPr>
              <a:cxnSpLocks/>
            </p:cNvCxnSpPr>
            <p:nvPr/>
          </p:nvCxnSpPr>
          <p:spPr>
            <a:xfrm flipV="1">
              <a:off x="3533775" y="4057650"/>
              <a:ext cx="895350" cy="723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45735" name="Straight Arrow Connector 11"/>
            <p:cNvCxnSpPr>
              <a:cxnSpLocks/>
            </p:cNvCxnSpPr>
            <p:nvPr/>
          </p:nvCxnSpPr>
          <p:spPr>
            <a:xfrm>
              <a:off x="5886450" y="3981450"/>
              <a:ext cx="1009650" cy="59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662" name="Rectangle 59"/>
            <p:cNvSpPr>
              <a:spLocks noChangeArrowheads="1"/>
            </p:cNvSpPr>
            <p:nvPr/>
          </p:nvSpPr>
          <p:spPr bwMode="auto">
            <a:xfrm>
              <a:off x="6562090" y="1332750"/>
              <a:ext cx="1762125" cy="7810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Gautami" panose="020B0502040204020203" pitchFamily="34" charset="0"/>
                </a:rPr>
                <a:t>View results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48663" name="Rectangle 58"/>
            <p:cNvSpPr>
              <a:spLocks noChangeArrowheads="1"/>
            </p:cNvSpPr>
            <p:nvPr/>
          </p:nvSpPr>
          <p:spPr bwMode="auto">
            <a:xfrm>
              <a:off x="1895475" y="1140481"/>
              <a:ext cx="1762125" cy="959927"/>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sz="1600" dirty="0">
                  <a:latin typeface="Calibri" panose="020F0502020204030204" pitchFamily="34" charset="0"/>
                  <a:ea typeface="Calibri" panose="020F0502020204030204" pitchFamily="34" charset="0"/>
                  <a:cs typeface="Gautami" panose="020B0502040204020203" pitchFamily="34" charset="0"/>
                </a:rPr>
                <a:t>Portal</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Gautami" panose="020B0502040204020203" pitchFamily="34" charset="0"/>
                </a:rPr>
                <a:t> Management by Administrator Login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48664" name="Rectangle 15"/>
            <p:cNvSpPr>
              <a:spLocks noChangeArrowheads="1"/>
            </p:cNvSpPr>
            <p:nvPr/>
          </p:nvSpPr>
          <p:spPr bwMode="auto">
            <a:xfrm>
              <a:off x="7219950" y="2346055"/>
              <a:ext cx="1266825" cy="1816721"/>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Arial" panose="020B0604020202020204" pitchFamily="34" charset="0"/>
                </a:rPr>
                <a:t>View feedback based on their performance</a:t>
              </a:r>
            </a:p>
          </p:txBody>
        </p:sp>
        <p:sp>
          <p:nvSpPr>
            <p:cNvPr id="1048665" name="Rectangle 16"/>
            <p:cNvSpPr>
              <a:spLocks noChangeArrowheads="1"/>
            </p:cNvSpPr>
            <p:nvPr/>
          </p:nvSpPr>
          <p:spPr bwMode="auto">
            <a:xfrm>
              <a:off x="1771650" y="4767262"/>
              <a:ext cx="1762125" cy="7810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Gautami" panose="020B0502040204020203" pitchFamily="34" charset="0"/>
                </a:rPr>
                <a:t>Editing student details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48666" name="Rectangle 57"/>
            <p:cNvSpPr>
              <a:spLocks noChangeArrowheads="1"/>
            </p:cNvSpPr>
            <p:nvPr/>
          </p:nvSpPr>
          <p:spPr bwMode="auto">
            <a:xfrm>
              <a:off x="6915150" y="4572000"/>
              <a:ext cx="1504950" cy="781050"/>
            </a:xfrm>
            <a:prstGeom prst="rect">
              <a:avLst/>
            </a:prstGeom>
            <a:solidFill>
              <a:srgbClr val="FFFFFF"/>
            </a:solidFill>
            <a:ln w="12700">
              <a:solidFill>
                <a:srgbClr val="5B9BD5"/>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sz="1100" dirty="0">
                  <a:latin typeface="Calibri" panose="020F0502020204030204" pitchFamily="34" charset="0"/>
                  <a:cs typeface="Gautami" panose="020B0502040204020203" pitchFamily="34" charset="0"/>
                </a:rPr>
                <a:t>Graph constructed based on a </a:t>
              </a:r>
              <a:r>
                <a:rPr lang="en-US" altLang="en-US" sz="1100">
                  <a:latin typeface="Calibri" panose="020F0502020204030204" pitchFamily="34" charset="0"/>
                  <a:cs typeface="Gautami" panose="020B0502040204020203" pitchFamily="34" charset="0"/>
                </a:rPr>
                <a:t>student’s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67" name="Text Box 63"/>
            <p:cNvSpPr txBox="1">
              <a:spLocks noChangeArrowheads="1"/>
            </p:cNvSpPr>
            <p:nvPr/>
          </p:nvSpPr>
          <p:spPr bwMode="auto">
            <a:xfrm>
              <a:off x="4243387" y="2943225"/>
              <a:ext cx="1733550" cy="147637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pPr>
              <a:r>
                <a:rPr lang="en-US" altLang="en-US" dirty="0">
                  <a:latin typeface="Arial" panose="020B0604020202020204" pitchFamily="34" charset="0"/>
                </a:rPr>
                <a:t>Education </a:t>
              </a: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Performance</a:t>
              </a:r>
            </a:p>
            <a:p>
              <a:pPr marL="0" marR="0" lvl="0" indent="0" algn="ctr" defTabSz="914400" rtl="0" eaLnBrk="0" fontAlgn="base" latinLnBrk="0" hangingPunct="0">
                <a:lnSpc>
                  <a:spcPct val="100000"/>
                </a:lnSpc>
                <a:spcBef>
                  <a:spcPct val="0"/>
                </a:spcBef>
                <a:spcAft>
                  <a:spcPct val="0"/>
                </a:spcAft>
                <a:buClrTx/>
                <a:buSzTx/>
                <a:buFontTx/>
                <a:buNone/>
              </a:pPr>
              <a:r>
                <a:rPr lang="en-US" altLang="en-US" dirty="0">
                  <a:latin typeface="Arial" panose="020B0604020202020204" pitchFamily="34" charset="0"/>
                </a:rPr>
                <a:t>Tracker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048668" name="Rectangle 19"/>
          <p:cNvSpPr>
            <a:spLocks noChangeArrowheads="1"/>
          </p:cNvSpPr>
          <p:nvPr/>
        </p:nvSpPr>
        <p:spPr bwMode="auto">
          <a:xfrm>
            <a:off x="1277470" y="0"/>
            <a:ext cx="12192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048669" name="TextBox 23"/>
          <p:cNvSpPr txBox="1"/>
          <p:nvPr/>
        </p:nvSpPr>
        <p:spPr>
          <a:xfrm>
            <a:off x="402444" y="316773"/>
            <a:ext cx="5888182" cy="523220"/>
          </a:xfrm>
          <a:prstGeom prst="rect">
            <a:avLst/>
          </a:prstGeom>
          <a:noFill/>
        </p:spPr>
        <p:txBody>
          <a:bodyPr wrap="square" rtlCol="0">
            <a:spAutoFit/>
          </a:bodyPr>
          <a:lstStyle/>
          <a:p>
            <a:r>
              <a:rPr lang="en-US" sz="2800" b="1" dirty="0"/>
              <a:t>FEATURES</a:t>
            </a:r>
          </a:p>
        </p:txBody>
      </p:sp>
      <p:sp>
        <p:nvSpPr>
          <p:cNvPr id="1048670" name="TextBox 24"/>
          <p:cNvSpPr txBox="1"/>
          <p:nvPr/>
        </p:nvSpPr>
        <p:spPr>
          <a:xfrm>
            <a:off x="2286000" y="6289964"/>
            <a:ext cx="6200775" cy="369332"/>
          </a:xfrm>
          <a:prstGeom prst="rect">
            <a:avLst/>
          </a:prstGeom>
          <a:noFill/>
        </p:spPr>
        <p:txBody>
          <a:bodyPr wrap="square" rtlCol="0">
            <a:spAutoFit/>
          </a:bodyPr>
          <a:lstStyle/>
          <a:p>
            <a:pPr algn="ctr"/>
            <a:r>
              <a:rPr lang="en-US" dirty="0"/>
              <a:t>Fig : Educational Performance Tracker Features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1"/>
          <p:cNvSpPr>
            <a:spLocks noGrp="1"/>
          </p:cNvSpPr>
          <p:nvPr>
            <p:ph type="title" idx="4294967295"/>
          </p:nvPr>
        </p:nvSpPr>
        <p:spPr>
          <a:xfrm>
            <a:off x="1" y="194783"/>
            <a:ext cx="10424160" cy="769493"/>
          </a:xfrm>
        </p:spPr>
        <p:txBody>
          <a:bodyPr>
            <a:normAutofit/>
          </a:bodyPr>
          <a:lstStyle/>
          <a:p>
            <a:r>
              <a:rPr lang="en-US" dirty="0">
                <a:cs typeface="Times New Roman" panose="02020603050405020304" pitchFamily="18" charset="0"/>
              </a:rPr>
              <a:t>System Requirements :</a:t>
            </a:r>
            <a:endParaRPr lang="en-IN" dirty="0">
              <a:cs typeface="Times New Roman" panose="02020603050405020304" pitchFamily="18" charset="0"/>
            </a:endParaRPr>
          </a:p>
        </p:txBody>
      </p:sp>
      <p:sp>
        <p:nvSpPr>
          <p:cNvPr id="1048672" name="Footer Placeholder 15"/>
          <p:cNvSpPr>
            <a:spLocks noGrp="1"/>
          </p:cNvSpPr>
          <p:nvPr>
            <p:ph type="ftr" sz="quarter" idx="11"/>
          </p:nvPr>
        </p:nvSpPr>
        <p:spPr/>
        <p:txBody>
          <a:bodyPr/>
          <a:lstStyle/>
          <a:p>
            <a:pPr lvl="0"/>
            <a:endParaRPr lang="en-US" noProof="0" dirty="0"/>
          </a:p>
          <a:p>
            <a:pPr lvl="0"/>
            <a:endParaRPr lang="en-US" noProof="0" dirty="0"/>
          </a:p>
        </p:txBody>
      </p:sp>
      <p:sp>
        <p:nvSpPr>
          <p:cNvPr id="1048673" name="Date Placeholder 14"/>
          <p:cNvSpPr>
            <a:spLocks noGrp="1"/>
          </p:cNvSpPr>
          <p:nvPr>
            <p:ph type="dt" sz="half" idx="10"/>
          </p:nvPr>
        </p:nvSpPr>
        <p:spPr/>
        <p:txBody>
          <a:bodyPr/>
          <a:lstStyle/>
          <a:p>
            <a:pPr lvl="0"/>
            <a:endParaRPr lang="en-US" dirty="0"/>
          </a:p>
          <a:p>
            <a:pPr lvl="0"/>
            <a:endParaRPr lang="en-US" noProof="0" dirty="0"/>
          </a:p>
        </p:txBody>
      </p:sp>
      <p:sp>
        <p:nvSpPr>
          <p:cNvPr id="1048674" name="Slide Number Placeholder 16"/>
          <p:cNvSpPr>
            <a:spLocks noGrp="1"/>
          </p:cNvSpPr>
          <p:nvPr>
            <p:ph type="sldNum" sz="quarter" idx="12"/>
          </p:nvPr>
        </p:nvSpPr>
        <p:spPr>
          <a:xfrm>
            <a:off x="11348236" y="6365228"/>
            <a:ext cx="630936" cy="365125"/>
          </a:xfrm>
        </p:spPr>
        <p:txBody>
          <a:bodyPr/>
          <a:lstStyle/>
          <a:p>
            <a:pPr lvl="0"/>
            <a:fld id="{D39F39FF-F5CB-4ACA-9B46-4CCF89ECA75F}" type="slidenum">
              <a:rPr lang="en-US" noProof="0" smtClean="0"/>
              <a:pPr lvl="0"/>
              <a:t>14</a:t>
            </a:fld>
            <a:endParaRPr lang="en-US" noProof="0" dirty="0"/>
          </a:p>
        </p:txBody>
      </p:sp>
      <p:graphicFrame>
        <p:nvGraphicFramePr>
          <p:cNvPr id="4194304" name="Content Placeholder 3"/>
          <p:cNvGraphicFramePr>
            <a:graphicFrameLocks noGrp="1"/>
          </p:cNvGraphicFramePr>
          <p:nvPr>
            <p:ph sz="quarter" idx="4294967295"/>
            <p:extLst>
              <p:ext uri="{D42A27DB-BD31-4B8C-83A1-F6EECF244321}">
                <p14:modId xmlns:p14="http://schemas.microsoft.com/office/powerpoint/2010/main" val="905732257"/>
              </p:ext>
            </p:extLst>
          </p:nvPr>
        </p:nvGraphicFramePr>
        <p:xfrm>
          <a:off x="665018" y="1984738"/>
          <a:ext cx="10877625" cy="2397803"/>
        </p:xfrm>
        <a:graphic>
          <a:graphicData uri="http://schemas.openxmlformats.org/drawingml/2006/table">
            <a:tbl>
              <a:tblPr firstRow="1" firstCol="1" lastRow="1" lastCol="1" bandRow="1" bandCol="1">
                <a:tableStyleId>{073A0DAA-6AF3-43AB-8588-CEC1D06C72B9}</a:tableStyleId>
              </a:tblPr>
              <a:tblGrid>
                <a:gridCol w="2720914">
                  <a:extLst>
                    <a:ext uri="{9D8B030D-6E8A-4147-A177-3AD203B41FA5}">
                      <a16:colId xmlns:a16="http://schemas.microsoft.com/office/drawing/2014/main" val="20000"/>
                    </a:ext>
                  </a:extLst>
                </a:gridCol>
                <a:gridCol w="2720914">
                  <a:extLst>
                    <a:ext uri="{9D8B030D-6E8A-4147-A177-3AD203B41FA5}">
                      <a16:colId xmlns:a16="http://schemas.microsoft.com/office/drawing/2014/main" val="20001"/>
                    </a:ext>
                  </a:extLst>
                </a:gridCol>
                <a:gridCol w="2714883">
                  <a:extLst>
                    <a:ext uri="{9D8B030D-6E8A-4147-A177-3AD203B41FA5}">
                      <a16:colId xmlns:a16="http://schemas.microsoft.com/office/drawing/2014/main" val="20002"/>
                    </a:ext>
                  </a:extLst>
                </a:gridCol>
                <a:gridCol w="2720914">
                  <a:extLst>
                    <a:ext uri="{9D8B030D-6E8A-4147-A177-3AD203B41FA5}">
                      <a16:colId xmlns:a16="http://schemas.microsoft.com/office/drawing/2014/main" val="20003"/>
                    </a:ext>
                  </a:extLst>
                </a:gridCol>
              </a:tblGrid>
              <a:tr h="425953">
                <a:tc gridSpan="2">
                  <a:txBody>
                    <a:bodyPr/>
                    <a:lstStyle/>
                    <a:p>
                      <a:pPr marL="146050" algn="ctr">
                        <a:lnSpc>
                          <a:spcPct val="100000"/>
                        </a:lnSpc>
                        <a:spcBef>
                          <a:spcPts val="5"/>
                        </a:spcBef>
                        <a:spcAft>
                          <a:spcPts val="0"/>
                        </a:spcAft>
                      </a:pPr>
                      <a:r>
                        <a:rPr lang="en-US" sz="1800" b="1" dirty="0">
                          <a:solidFill>
                            <a:schemeClr val="tx1"/>
                          </a:solidFill>
                          <a:effectLst/>
                        </a:rPr>
                        <a:t>Hardware Requirements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gridSpan="2">
                  <a:txBody>
                    <a:bodyPr/>
                    <a:lstStyle/>
                    <a:p>
                      <a:pPr marL="66675" algn="ctr">
                        <a:lnSpc>
                          <a:spcPct val="100000"/>
                        </a:lnSpc>
                        <a:spcBef>
                          <a:spcPts val="5"/>
                        </a:spcBef>
                        <a:spcAft>
                          <a:spcPts val="0"/>
                        </a:spcAft>
                      </a:pPr>
                      <a:r>
                        <a:rPr lang="en-US" sz="1800" b="1" dirty="0">
                          <a:solidFill>
                            <a:schemeClr val="tx1"/>
                          </a:solidFill>
                          <a:effectLst/>
                        </a:rPr>
                        <a:t>Software Requirements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10000"/>
                  </a:ext>
                </a:extLst>
              </a:tr>
              <a:tr h="298650">
                <a:tc>
                  <a:txBody>
                    <a:bodyPr/>
                    <a:lstStyle/>
                    <a:p>
                      <a:pPr marL="69850" marR="522605">
                        <a:lnSpc>
                          <a:spcPct val="100000"/>
                        </a:lnSpc>
                        <a:spcBef>
                          <a:spcPts val="2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Development Environment</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6675" marR="550545">
                        <a:lnSpc>
                          <a:spcPct val="100000"/>
                        </a:lnSpc>
                        <a:spcBef>
                          <a:spcPts val="2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Targeted Environment</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6675" marR="522605">
                        <a:lnSpc>
                          <a:spcPct val="100000"/>
                        </a:lnSpc>
                        <a:spcBef>
                          <a:spcPts val="2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Development Environment</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9850" marR="547370">
                        <a:lnSpc>
                          <a:spcPct val="100000"/>
                        </a:lnSpc>
                        <a:spcBef>
                          <a:spcPts val="2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Targeted Environment</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84170">
                <a:tc>
                  <a:txBody>
                    <a:bodyPr/>
                    <a:lstStyle/>
                    <a:p>
                      <a:pPr marL="179388" marR="86360" lvl="0" indent="-163513">
                        <a:lnSpc>
                          <a:spcPct val="100000"/>
                        </a:lnSpc>
                        <a:spcAft>
                          <a:spcPts val="0"/>
                        </a:spcAft>
                        <a:buSzPts val="1100"/>
                        <a:buFont typeface="Carlito"/>
                        <a:buChar char="•"/>
                        <a:tabLst>
                          <a:tab pos="171450" algn="l"/>
                        </a:tabLst>
                      </a:pPr>
                      <a:r>
                        <a:rPr lang="en-US" sz="1600" b="0" spc="-15" dirty="0">
                          <a:solidFill>
                            <a:schemeClr val="tx1"/>
                          </a:solidFill>
                          <a:effectLst/>
                          <a:latin typeface="Times New Roman" panose="02020603050405020304" pitchFamily="18" charset="0"/>
                          <a:cs typeface="Times New Roman" panose="02020603050405020304" pitchFamily="18" charset="0"/>
                        </a:rPr>
                        <a:t>Intel i3 or i5 </a:t>
                      </a:r>
                      <a:r>
                        <a:rPr lang="en-US" sz="1600" b="0" dirty="0">
                          <a:solidFill>
                            <a:schemeClr val="tx1"/>
                          </a:solidFill>
                          <a:effectLst/>
                          <a:latin typeface="Times New Roman" panose="02020603050405020304" pitchFamily="18" charset="0"/>
                          <a:cs typeface="Times New Roman" panose="02020603050405020304" pitchFamily="18" charset="0"/>
                        </a:rPr>
                        <a:t>processor</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179388" lvl="0" indent="-163513">
                        <a:lnSpc>
                          <a:spcPct val="100000"/>
                        </a:lnSpc>
                        <a:buSzPts val="1100"/>
                        <a:buFont typeface="Carlito"/>
                        <a:buChar char="•"/>
                        <a:tabLst>
                          <a:tab pos="171450" algn="l"/>
                        </a:tabLst>
                      </a:pPr>
                      <a:r>
                        <a:rPr lang="en-US" sz="1600" b="0" spc="-15" dirty="0">
                          <a:solidFill>
                            <a:schemeClr val="tx1"/>
                          </a:solidFill>
                          <a:effectLst/>
                          <a:latin typeface="Times New Roman" panose="02020603050405020304" pitchFamily="18" charset="0"/>
                          <a:cs typeface="Times New Roman" panose="02020603050405020304" pitchFamily="18" charset="0"/>
                        </a:rPr>
                        <a:t>4 GB RAM</a:t>
                      </a:r>
                      <a:endParaRPr lang="en-IN" sz="1600" b="0" spc="-15" dirty="0">
                        <a:solidFill>
                          <a:schemeClr val="tx1"/>
                        </a:solidFill>
                        <a:effectLst/>
                        <a:latin typeface="Times New Roman" panose="02020603050405020304" pitchFamily="18" charset="0"/>
                        <a:ea typeface="Carlito"/>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9388" lvl="0" indent="-163513">
                        <a:lnSpc>
                          <a:spcPct val="100000"/>
                        </a:lnSpc>
                        <a:buSzPts val="1100"/>
                        <a:buFont typeface="Carlito"/>
                        <a:buChar char="•"/>
                        <a:tabLst>
                          <a:tab pos="168275" algn="l"/>
                        </a:tabLst>
                      </a:pPr>
                      <a:r>
                        <a:rPr lang="en-US" sz="1600" b="0" spc="-15" dirty="0">
                          <a:solidFill>
                            <a:schemeClr val="tx1"/>
                          </a:solidFill>
                          <a:effectLst/>
                          <a:latin typeface="Times New Roman" panose="02020603050405020304" pitchFamily="18" charset="0"/>
                          <a:cs typeface="Times New Roman" panose="02020603050405020304" pitchFamily="18" charset="0"/>
                        </a:rPr>
                        <a:t>500 MB of free</a:t>
                      </a:r>
                      <a:r>
                        <a:rPr lang="en-US" sz="1600" b="0" spc="-40" dirty="0">
                          <a:solidFill>
                            <a:schemeClr val="tx1"/>
                          </a:solidFill>
                          <a:effectLst/>
                          <a:latin typeface="Times New Roman" panose="02020603050405020304" pitchFamily="18" charset="0"/>
                          <a:cs typeface="Times New Roman" panose="02020603050405020304" pitchFamily="18" charset="0"/>
                        </a:rPr>
                        <a:t> </a:t>
                      </a:r>
                      <a:r>
                        <a:rPr lang="en-US" sz="1600" b="0" spc="-15" dirty="0">
                          <a:solidFill>
                            <a:schemeClr val="tx1"/>
                          </a:solidFill>
                          <a:effectLst/>
                          <a:latin typeface="Times New Roman" panose="02020603050405020304" pitchFamily="18" charset="0"/>
                          <a:cs typeface="Times New Roman" panose="02020603050405020304" pitchFamily="18" charset="0"/>
                        </a:rPr>
                        <a:t>RAM</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179388" lvl="0" indent="-163513">
                        <a:lnSpc>
                          <a:spcPct val="100000"/>
                        </a:lnSpc>
                        <a:spcBef>
                          <a:spcPts val="5"/>
                        </a:spcBef>
                        <a:spcAft>
                          <a:spcPts val="0"/>
                        </a:spcAft>
                        <a:buSzPts val="1100"/>
                        <a:buFont typeface="Carlito"/>
                        <a:buChar char="•"/>
                        <a:tabLst>
                          <a:tab pos="168275" algn="l"/>
                        </a:tabLst>
                      </a:pPr>
                      <a:r>
                        <a:rPr lang="en-US" sz="1600" b="0" spc="-15" dirty="0">
                          <a:solidFill>
                            <a:schemeClr val="tx1"/>
                          </a:solidFill>
                          <a:effectLst/>
                          <a:latin typeface="Times New Roman" panose="02020603050405020304" pitchFamily="18" charset="0"/>
                          <a:cs typeface="Times New Roman" panose="02020603050405020304" pitchFamily="18" charset="0"/>
                        </a:rPr>
                        <a:t>Intel Pentium</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spc="-15" dirty="0">
                          <a:solidFill>
                            <a:schemeClr val="tx1"/>
                          </a:solidFill>
                          <a:effectLst/>
                          <a:latin typeface="Times New Roman" panose="02020603050405020304" pitchFamily="18" charset="0"/>
                          <a:cs typeface="Times New Roman" panose="02020603050405020304" pitchFamily="18" charset="0"/>
                        </a:rPr>
                        <a:t>processor </a:t>
                      </a:r>
                      <a:r>
                        <a:rPr lang="en-US" sz="1600" b="0" dirty="0">
                          <a:solidFill>
                            <a:schemeClr val="tx1"/>
                          </a:solidFill>
                          <a:effectLst/>
                          <a:latin typeface="Times New Roman" panose="02020603050405020304" pitchFamily="18" charset="0"/>
                          <a:cs typeface="Times New Roman" panose="02020603050405020304" pitchFamily="18" charset="0"/>
                        </a:rPr>
                        <a:t>recommended</a:t>
                      </a:r>
                      <a:endParaRPr lang="en-IN" sz="1600" b="0" spc="-15" dirty="0">
                        <a:solidFill>
                          <a:schemeClr val="tx1"/>
                        </a:solidFill>
                        <a:effectLst/>
                        <a:latin typeface="Times New Roman" panose="02020603050405020304" pitchFamily="18" charset="0"/>
                        <a:cs typeface="Times New Roman" panose="02020603050405020304" pitchFamily="18" charset="0"/>
                      </a:endParaRPr>
                    </a:p>
                    <a:p>
                      <a:pPr marL="179388" indent="-163513">
                        <a:lnSpc>
                          <a:spcPct val="100000"/>
                        </a:lnSpc>
                        <a:spcBef>
                          <a:spcPts val="10"/>
                        </a:spcBef>
                        <a:spcAft>
                          <a:spcPts val="0"/>
                        </a:spcAft>
                      </a:pP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9388" lvl="0" indent="-163513">
                        <a:lnSpc>
                          <a:spcPct val="100000"/>
                        </a:lnSpc>
                        <a:buSzPts val="1100"/>
                        <a:buFont typeface="Carlito"/>
                        <a:buChar char="•"/>
                        <a:tabLst>
                          <a:tab pos="168275" algn="l"/>
                        </a:tabLst>
                      </a:pPr>
                      <a:r>
                        <a:rPr lang="en-US" sz="1600" b="0" spc="-15" dirty="0">
                          <a:solidFill>
                            <a:schemeClr val="tx1"/>
                          </a:solidFill>
                          <a:effectLst/>
                          <a:latin typeface="Times New Roman" panose="02020603050405020304" pitchFamily="18" charset="0"/>
                          <a:cs typeface="Times New Roman" panose="02020603050405020304" pitchFamily="18" charset="0"/>
                        </a:rPr>
                        <a:t>Microsoft  windows 7 or 8</a:t>
                      </a:r>
                      <a:r>
                        <a:rPr lang="en-US" sz="1600" b="0" spc="-5" dirty="0">
                          <a:solidFill>
                            <a:schemeClr val="tx1"/>
                          </a:solidFill>
                          <a:effectLst/>
                          <a:latin typeface="Times New Roman" panose="02020603050405020304" pitchFamily="18" charset="0"/>
                          <a:cs typeface="Times New Roman" panose="02020603050405020304" pitchFamily="18" charset="0"/>
                        </a:rPr>
                        <a:t> </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179388" lvl="0" indent="-163513">
                        <a:lnSpc>
                          <a:spcPct val="100000"/>
                        </a:lnSpc>
                        <a:spcBef>
                          <a:spcPts val="10"/>
                        </a:spcBef>
                        <a:spcAft>
                          <a:spcPts val="0"/>
                        </a:spcAft>
                        <a:buSzPts val="1100"/>
                        <a:buFont typeface="Carlito"/>
                        <a:buChar char="•"/>
                        <a:tabLst>
                          <a:tab pos="168275" algn="l"/>
                        </a:tabLst>
                      </a:pPr>
                      <a:r>
                        <a:rPr lang="en-US" sz="1600" b="0" spc="-15" dirty="0">
                          <a:solidFill>
                            <a:schemeClr val="tx1"/>
                          </a:solidFill>
                          <a:effectLst/>
                          <a:latin typeface="Times New Roman" panose="02020603050405020304" pitchFamily="18" charset="0"/>
                          <a:cs typeface="Times New Roman" panose="02020603050405020304" pitchFamily="18" charset="0"/>
                        </a:rPr>
                        <a:t>Web-Browser</a:t>
                      </a:r>
                      <a:endParaRPr lang="en-IN" sz="1600" b="0" spc="-15" dirty="0">
                        <a:solidFill>
                          <a:schemeClr val="tx1"/>
                        </a:solidFill>
                        <a:effectLst/>
                        <a:latin typeface="Times New Roman" panose="02020603050405020304" pitchFamily="18" charset="0"/>
                        <a:cs typeface="Times New Roman" panose="02020603050405020304" pitchFamily="18" charset="0"/>
                      </a:endParaRPr>
                    </a:p>
                    <a:p>
                      <a:pPr marL="179388" lvl="0" indent="-163513">
                        <a:lnSpc>
                          <a:spcPct val="100000"/>
                        </a:lnSpc>
                        <a:spcBef>
                          <a:spcPts val="10"/>
                        </a:spcBef>
                        <a:spcAft>
                          <a:spcPts val="0"/>
                        </a:spcAft>
                        <a:buSzPts val="1100"/>
                        <a:buFont typeface="Carlito"/>
                        <a:buChar char="•"/>
                        <a:tabLst>
                          <a:tab pos="168275" algn="l"/>
                        </a:tabLst>
                      </a:pPr>
                      <a:r>
                        <a:rPr lang="en-US" sz="1600" b="0" spc="-15" dirty="0">
                          <a:solidFill>
                            <a:schemeClr val="tx1"/>
                          </a:solidFill>
                          <a:effectLst/>
                          <a:latin typeface="Times New Roman" panose="02020603050405020304" pitchFamily="18" charset="0"/>
                          <a:cs typeface="Times New Roman" panose="02020603050405020304" pitchFamily="18" charset="0"/>
                        </a:rPr>
                        <a:t>Notepad++</a:t>
                      </a:r>
                    </a:p>
                    <a:p>
                      <a:pPr marL="179388" lvl="0" indent="-163513">
                        <a:lnSpc>
                          <a:spcPct val="100000"/>
                        </a:lnSpc>
                        <a:spcBef>
                          <a:spcPts val="10"/>
                        </a:spcBef>
                        <a:spcAft>
                          <a:spcPts val="0"/>
                        </a:spcAft>
                        <a:buSzPts val="1100"/>
                        <a:buFont typeface="Carlito"/>
                        <a:buChar char="•"/>
                        <a:tabLst>
                          <a:tab pos="168275" algn="l"/>
                        </a:tabLst>
                      </a:pPr>
                      <a:r>
                        <a:rPr lang="en-US" sz="1600" b="0" spc="-15" dirty="0">
                          <a:solidFill>
                            <a:schemeClr val="tx1"/>
                          </a:solidFill>
                          <a:effectLst/>
                          <a:latin typeface="Times New Roman" panose="02020603050405020304" pitchFamily="18" charset="0"/>
                          <a:ea typeface="Carlito"/>
                          <a:cs typeface="Times New Roman" panose="02020603050405020304" pitchFamily="18" charset="0"/>
                        </a:rPr>
                        <a:t>XAMPP</a:t>
                      </a:r>
                      <a:endParaRPr lang="en-IN" sz="1600" b="0" spc="-15" dirty="0">
                        <a:solidFill>
                          <a:schemeClr val="tx1"/>
                        </a:solidFill>
                        <a:effectLst/>
                        <a:latin typeface="Times New Roman" panose="02020603050405020304" pitchFamily="18" charset="0"/>
                        <a:ea typeface="Carlito"/>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9388" lvl="0" indent="-163513">
                        <a:lnSpc>
                          <a:spcPct val="100000"/>
                        </a:lnSpc>
                        <a:spcBef>
                          <a:spcPts val="5"/>
                        </a:spcBef>
                        <a:spcAft>
                          <a:spcPts val="0"/>
                        </a:spcAft>
                        <a:buSzPts val="1100"/>
                        <a:buFont typeface="Carlito"/>
                        <a:buChar char="•"/>
                        <a:tabLst>
                          <a:tab pos="171450" algn="l"/>
                        </a:tabLst>
                      </a:pPr>
                      <a:r>
                        <a:rPr lang="en-US" sz="1600" b="0" spc="-15" dirty="0">
                          <a:solidFill>
                            <a:schemeClr val="tx1"/>
                          </a:solidFill>
                          <a:effectLst/>
                          <a:latin typeface="Times New Roman" panose="02020603050405020304" pitchFamily="18" charset="0"/>
                          <a:cs typeface="Times New Roman" panose="02020603050405020304" pitchFamily="18" charset="0"/>
                        </a:rPr>
                        <a:t>Any OS with Compatible</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spc="-15" dirty="0">
                          <a:solidFill>
                            <a:schemeClr val="tx1"/>
                          </a:solidFill>
                          <a:effectLst/>
                          <a:latin typeface="Times New Roman" panose="02020603050405020304" pitchFamily="18" charset="0"/>
                          <a:cs typeface="Times New Roman" panose="02020603050405020304" pitchFamily="18" charset="0"/>
                        </a:rPr>
                        <a:t>Web</a:t>
                      </a:r>
                      <a:r>
                        <a:rPr lang="en-IN" sz="1600" b="0" spc="-1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Browser like chrome or firefox</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
          <p:cNvSpPr>
            <a:spLocks noGrp="1"/>
          </p:cNvSpPr>
          <p:nvPr>
            <p:ph type="title" idx="4294967295"/>
          </p:nvPr>
        </p:nvSpPr>
        <p:spPr>
          <a:xfrm>
            <a:off x="931863" y="236970"/>
            <a:ext cx="9941858" cy="905147"/>
          </a:xfrm>
        </p:spPr>
        <p:txBody>
          <a:bodyPr>
            <a:normAutofit/>
          </a:bodyPr>
          <a:lstStyle/>
          <a:p>
            <a:r>
              <a:rPr lang="en-US" sz="2800" dirty="0"/>
              <a:t>Reasons for Choosing Hardware and Software Requirements  :</a:t>
            </a:r>
            <a:endParaRPr lang="en-IN" sz="2800" dirty="0"/>
          </a:p>
        </p:txBody>
      </p:sp>
      <p:sp>
        <p:nvSpPr>
          <p:cNvPr id="1048676" name="Content Placeholder 2"/>
          <p:cNvSpPr>
            <a:spLocks noGrp="1"/>
          </p:cNvSpPr>
          <p:nvPr>
            <p:ph sz="quarter" idx="4294967295"/>
          </p:nvPr>
        </p:nvSpPr>
        <p:spPr>
          <a:xfrm>
            <a:off x="931863" y="1722344"/>
            <a:ext cx="10328275" cy="4314825"/>
          </a:xfrm>
        </p:spPr>
        <p:txBody>
          <a:bodyPr/>
          <a:lstStyle/>
          <a:p>
            <a:pPr algn="just"/>
            <a:r>
              <a:rPr lang="en-IN" dirty="0"/>
              <a:t>Reason for choosing hardware and software is</a:t>
            </a:r>
            <a:r>
              <a:rPr lang="en-US" dirty="0"/>
              <a:t> that , we are developing this Website by using </a:t>
            </a:r>
            <a:r>
              <a:rPr lang="en-IN" dirty="0"/>
              <a:t> </a:t>
            </a:r>
            <a:r>
              <a:rPr lang="en-US" dirty="0"/>
              <a:t>HTML, CSS and PHP. So we will need any OS supporting a compatible web browser to run this site.</a:t>
            </a:r>
            <a:endParaRPr lang="zh-CN" altLang="en-US"/>
          </a:p>
          <a:p>
            <a:pPr algn="just"/>
            <a:r>
              <a:rPr lang="en-IN" dirty="0"/>
              <a:t>To </a:t>
            </a:r>
            <a:r>
              <a:rPr lang="en-US" dirty="0"/>
              <a:t>support the web browser needed to run </a:t>
            </a:r>
            <a:r>
              <a:rPr lang="en-IN" dirty="0"/>
              <a:t>this Web</a:t>
            </a:r>
            <a:r>
              <a:rPr lang="en-US" dirty="0"/>
              <a:t> application</a:t>
            </a:r>
            <a:r>
              <a:rPr lang="en-IN" dirty="0"/>
              <a:t> </a:t>
            </a:r>
            <a:r>
              <a:rPr lang="en-US" dirty="0"/>
              <a:t>,</a:t>
            </a:r>
            <a:r>
              <a:rPr lang="en-IN" dirty="0"/>
              <a:t>We need Pentium processor or later generation processor with 2GB of RAM or more.</a:t>
            </a:r>
            <a:endParaRPr lang="zh-CN" altLang="en-US"/>
          </a:p>
        </p:txBody>
      </p:sp>
      <p:sp>
        <p:nvSpPr>
          <p:cNvPr id="1048677" name="Footer Placeholder 3"/>
          <p:cNvSpPr>
            <a:spLocks noGrp="1"/>
          </p:cNvSpPr>
          <p:nvPr>
            <p:ph type="ftr" sz="quarter" idx="11"/>
          </p:nvPr>
        </p:nvSpPr>
        <p:spPr/>
        <p:txBody>
          <a:bodyPr/>
          <a:lstStyle/>
          <a:p>
            <a:endParaRPr lang="en-US" dirty="0">
              <a:solidFill>
                <a:prstClr val="black"/>
              </a:solidFill>
            </a:endParaRPr>
          </a:p>
          <a:p>
            <a:endParaRPr lang="en-US" dirty="0">
              <a:solidFill>
                <a:prstClr val="black"/>
              </a:solidFill>
            </a:endParaRPr>
          </a:p>
        </p:txBody>
      </p:sp>
      <p:sp>
        <p:nvSpPr>
          <p:cNvPr id="1048678" name="Date Placeholder 4"/>
          <p:cNvSpPr>
            <a:spLocks noGrp="1"/>
          </p:cNvSpPr>
          <p:nvPr>
            <p:ph type="dt" sz="half" idx="10"/>
          </p:nvPr>
        </p:nvSpPr>
        <p:spPr/>
        <p:txBody>
          <a:bodyPr/>
          <a:lstStyle/>
          <a:p>
            <a:endParaRPr lang="en-US" dirty="0">
              <a:solidFill>
                <a:prstClr val="black"/>
              </a:solidFill>
            </a:endParaRPr>
          </a:p>
          <a:p>
            <a:endParaRPr lang="en-US" dirty="0">
              <a:solidFill>
                <a:prstClr val="black"/>
              </a:solidFill>
            </a:endParaRPr>
          </a:p>
        </p:txBody>
      </p:sp>
      <p:sp>
        <p:nvSpPr>
          <p:cNvPr id="1048679"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15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idx="4294967295"/>
          </p:nvPr>
        </p:nvSpPr>
        <p:spPr>
          <a:xfrm>
            <a:off x="931863" y="194783"/>
            <a:ext cx="9492298" cy="769493"/>
          </a:xfrm>
        </p:spPr>
        <p:txBody>
          <a:bodyPr>
            <a:normAutofit/>
          </a:bodyPr>
          <a:lstStyle/>
          <a:p>
            <a:r>
              <a:rPr lang="en-US" dirty="0"/>
              <a:t>Modules :</a:t>
            </a:r>
            <a:endParaRPr lang="en-IN" dirty="0"/>
          </a:p>
        </p:txBody>
      </p:sp>
      <p:sp>
        <p:nvSpPr>
          <p:cNvPr id="1048681" name="Content Placeholder 2"/>
          <p:cNvSpPr>
            <a:spLocks noGrp="1"/>
          </p:cNvSpPr>
          <p:nvPr>
            <p:ph sz="quarter" idx="4294967295"/>
          </p:nvPr>
        </p:nvSpPr>
        <p:spPr>
          <a:xfrm>
            <a:off x="931862" y="1382934"/>
            <a:ext cx="10328275" cy="4314825"/>
          </a:xfrm>
        </p:spPr>
        <p:txBody>
          <a:bodyPr/>
          <a:lstStyle/>
          <a:p>
            <a:r>
              <a:rPr lang="en-US" dirty="0"/>
              <a:t>Login page for both students and admins</a:t>
            </a:r>
          </a:p>
          <a:p>
            <a:r>
              <a:rPr lang="en-IN" dirty="0"/>
              <a:t>Results viewing page for students</a:t>
            </a:r>
          </a:p>
          <a:p>
            <a:r>
              <a:rPr lang="en-IN" dirty="0"/>
              <a:t>Directing page for admins that includes a log out option</a:t>
            </a:r>
          </a:p>
          <a:p>
            <a:r>
              <a:rPr lang="en-IN" dirty="0"/>
              <a:t>Add page</a:t>
            </a:r>
          </a:p>
          <a:p>
            <a:r>
              <a:rPr lang="en-IN" dirty="0"/>
              <a:t>Edit or Remove page</a:t>
            </a:r>
          </a:p>
          <a:p>
            <a:pPr marL="0" indent="0">
              <a:buNone/>
            </a:pPr>
            <a:endParaRPr lang="en-IN" dirty="0"/>
          </a:p>
        </p:txBody>
      </p:sp>
      <p:sp>
        <p:nvSpPr>
          <p:cNvPr id="1048682" name="Footer Placeholder 3"/>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1048683" name="Date Placeholder 4"/>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8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16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649045" y="278296"/>
            <a:ext cx="9523655" cy="834887"/>
          </a:xfrm>
        </p:spPr>
        <p:txBody>
          <a:bodyPr>
            <a:normAutofit/>
          </a:bodyPr>
          <a:lstStyle/>
          <a:p>
            <a:r>
              <a:rPr lang="en-US" dirty="0"/>
              <a:t>Login Page :</a:t>
            </a:r>
            <a:endParaRPr lang="en-IN" dirty="0"/>
          </a:p>
        </p:txBody>
      </p:sp>
      <p:sp>
        <p:nvSpPr>
          <p:cNvPr id="1048686" name="Footer Placeholder 3"/>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1048687" name="Content Placeholder 8"/>
          <p:cNvSpPr>
            <a:spLocks noGrp="1"/>
          </p:cNvSpPr>
          <p:nvPr>
            <p:ph idx="1"/>
          </p:nvPr>
        </p:nvSpPr>
        <p:spPr>
          <a:xfrm>
            <a:off x="8955741" y="1749288"/>
            <a:ext cx="3041187" cy="3541945"/>
          </a:xfrm>
        </p:spPr>
        <p:txBody>
          <a:bodyPr>
            <a:normAutofit fontScale="88333"/>
          </a:bodyPr>
          <a:lstStyle/>
          <a:p>
            <a:pPr marL="342900" indent="-342900">
              <a:buFont typeface="Arial" panose="020B0604020202020204" pitchFamily="34" charset="0"/>
              <a:buChar char="•"/>
            </a:pPr>
            <a:r>
              <a:rPr lang="en-US" dirty="0"/>
              <a:t>A page provided to help students and admins  to login using their credentials. Based on their designations each user is directed to their respective page.</a:t>
            </a:r>
            <a:endParaRPr lang="en-IN" dirty="0"/>
          </a:p>
        </p:txBody>
      </p:sp>
      <p:sp>
        <p:nvSpPr>
          <p:cNvPr id="1048688" name="Date Placeholder 4"/>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89"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17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097153" name="Picture Placeholder 17"/>
          <p:cNvPicPr>
            <a:picLocks noGrp="1" noChangeAspect="1"/>
          </p:cNvPicPr>
          <p:nvPr>
            <p:ph type="pic" sz="quarter" idx="13"/>
          </p:nvPr>
        </p:nvPicPr>
        <p:blipFill>
          <a:blip r:embed="rId2"/>
          <a:srcRect l="3090" r="3090"/>
          <a:stretch>
            <a:fillRect/>
          </a:stretch>
        </p:blipFill>
        <p:spPr>
          <a:xfrm>
            <a:off x="0" y="1749288"/>
            <a:ext cx="8567530" cy="460452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dirty="0"/>
              <a:t>Results Viewing Page :</a:t>
            </a:r>
            <a:endParaRPr lang="en-IN" dirty="0"/>
          </a:p>
        </p:txBody>
      </p:sp>
      <p:pic>
        <p:nvPicPr>
          <p:cNvPr id="2097154" name="Picture Placeholder 22"/>
          <p:cNvPicPr>
            <a:picLocks noGrp="1" noChangeAspect="1"/>
          </p:cNvPicPr>
          <p:nvPr>
            <p:ph type="pic" sz="quarter" idx="13"/>
          </p:nvPr>
        </p:nvPicPr>
        <p:blipFill>
          <a:blip r:embed="rId2"/>
          <a:srcRect l="2289" r="2289"/>
          <a:stretch>
            <a:fillRect/>
          </a:stretch>
        </p:blipFill>
        <p:spPr/>
      </p:pic>
      <p:sp>
        <p:nvSpPr>
          <p:cNvPr id="1048691" name="Footer Placeholder 3"/>
          <p:cNvSpPr>
            <a:spLocks noGrp="1"/>
          </p:cNvSpPr>
          <p:nvPr>
            <p:ph type="ftr" sz="quarter" idx="11"/>
          </p:nvPr>
        </p:nvSpPr>
        <p:spPr/>
        <p:txBody>
          <a:bodyPr/>
          <a:lstStyle/>
          <a:p>
            <a:r>
              <a:rPr lang="en-US"/>
              <a:t>Presentation title</a:t>
            </a:r>
            <a:endParaRPr lang="en-US" dirty="0"/>
          </a:p>
        </p:txBody>
      </p:sp>
      <p:sp>
        <p:nvSpPr>
          <p:cNvPr id="1048692" name="Content Placeholder 19"/>
          <p:cNvSpPr>
            <a:spLocks noGrp="1"/>
          </p:cNvSpPr>
          <p:nvPr>
            <p:ph idx="1"/>
          </p:nvPr>
        </p:nvSpPr>
        <p:spPr/>
        <p:txBody>
          <a:bodyPr/>
          <a:lstStyle/>
          <a:p>
            <a:pPr marL="342900" indent="-342900">
              <a:buFont typeface="Arial" panose="020B0604020202020204" pitchFamily="34" charset="0"/>
              <a:buChar char="•"/>
            </a:pPr>
            <a:r>
              <a:rPr lang="en-US" dirty="0"/>
              <a:t>This page provides the results of a student along with a graph that shows their progress,</a:t>
            </a:r>
            <a:endParaRPr lang="en-IN" dirty="0"/>
          </a:p>
        </p:txBody>
      </p:sp>
      <p:sp>
        <p:nvSpPr>
          <p:cNvPr id="1048693" name="Date Placeholder 5"/>
          <p:cNvSpPr>
            <a:spLocks noGrp="1"/>
          </p:cNvSpPr>
          <p:nvPr>
            <p:ph type="dt" sz="half" idx="10"/>
          </p:nvPr>
        </p:nvSpPr>
        <p:spPr/>
        <p:txBody>
          <a:bodyPr/>
          <a:lstStyle/>
          <a:p>
            <a:r>
              <a:rPr lang="en-US"/>
              <a:t>20XX</a:t>
            </a:r>
            <a:endParaRPr lang="en-US" dirty="0"/>
          </a:p>
        </p:txBody>
      </p:sp>
      <p:sp>
        <p:nvSpPr>
          <p:cNvPr id="1048694" name="Slide Number Placeholder 6"/>
          <p:cNvSpPr>
            <a:spLocks noGrp="1"/>
          </p:cNvSpPr>
          <p:nvPr>
            <p:ph type="sldNum" sz="quarter" idx="12"/>
          </p:nvPr>
        </p:nvSpPr>
        <p:spPr/>
        <p:txBody>
          <a:bodyPr/>
          <a:lstStyle/>
          <a:p>
            <a:pPr lvl="0"/>
            <a:fld id="{CD6D940D-6D44-4DF9-9322-B4B11F7EDCD0}" type="slidenum">
              <a:rPr lang="en-US" noProof="0" smtClean="0"/>
              <a:pPr lvl="0"/>
              <a:t>18</a:t>
            </a:fld>
            <a:endParaRPr lang="en-US" noProof="0"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lang="en-US" dirty="0"/>
              <a:t>Admin Direction Page :</a:t>
            </a:r>
            <a:endParaRPr lang="en-IN" dirty="0"/>
          </a:p>
        </p:txBody>
      </p:sp>
      <p:pic>
        <p:nvPicPr>
          <p:cNvPr id="2097155" name="Picture Placeholder 8"/>
          <p:cNvPicPr>
            <a:picLocks noGrp="1" noChangeAspect="1"/>
          </p:cNvPicPr>
          <p:nvPr>
            <p:ph type="pic" sz="quarter" idx="13"/>
          </p:nvPr>
        </p:nvPicPr>
        <p:blipFill>
          <a:blip r:embed="rId2"/>
          <a:srcRect l="2289" r="2289"/>
          <a:stretch>
            <a:fillRect/>
          </a:stretch>
        </p:blipFill>
        <p:spPr/>
      </p:pic>
      <p:sp>
        <p:nvSpPr>
          <p:cNvPr id="1048696" name="Footer Placeholder 3"/>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1048697" name="Content Placeholder 4"/>
          <p:cNvSpPr>
            <a:spLocks noGrp="1"/>
          </p:cNvSpPr>
          <p:nvPr>
            <p:ph idx="1"/>
          </p:nvPr>
        </p:nvSpPr>
        <p:spPr/>
        <p:txBody>
          <a:bodyPr/>
          <a:lstStyle/>
          <a:p>
            <a:pPr marL="342900" indent="-342900">
              <a:buFont typeface="Arial" panose="020B0604020202020204" pitchFamily="34" charset="0"/>
              <a:buChar char="•"/>
            </a:pPr>
            <a:r>
              <a:rPr lang="en-US" dirty="0"/>
              <a:t>This page directs the admin to their desired page.</a:t>
            </a:r>
          </a:p>
          <a:p>
            <a:pPr marL="342900" indent="-342900">
              <a:buFont typeface="Arial" panose="020B0604020202020204" pitchFamily="34" charset="0"/>
              <a:buChar char="•"/>
            </a:pPr>
            <a:r>
              <a:rPr lang="en-US" dirty="0"/>
              <a:t>These directed pages include the edit and remove page and add page along with a log out option.</a:t>
            </a:r>
            <a:endParaRPr lang="en-IN" dirty="0"/>
          </a:p>
        </p:txBody>
      </p:sp>
      <p:sp>
        <p:nvSpPr>
          <p:cNvPr id="1048698" name="Date Placeholder 5"/>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99"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19</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lstStyle/>
          <a:p>
            <a:pPr algn="l"/>
            <a:r>
              <a:rPr lang="en-US" dirty="0"/>
              <a:t>Contents</a:t>
            </a:r>
            <a:endParaRPr lang="en-IN" dirty="0"/>
          </a:p>
        </p:txBody>
      </p:sp>
      <p:sp>
        <p:nvSpPr>
          <p:cNvPr id="1048604" name="Text Placeholder 3"/>
          <p:cNvSpPr>
            <a:spLocks noGrp="1"/>
          </p:cNvSpPr>
          <p:nvPr>
            <p:ph type="body" sz="quarter" idx="17"/>
          </p:nvPr>
        </p:nvSpPr>
        <p:spPr/>
        <p:txBody>
          <a:bodyPr>
            <a:normAutofit fontScale="70000" lnSpcReduction="20000"/>
          </a:bodyPr>
          <a:lstStyle/>
          <a:p>
            <a:r>
              <a:rPr lang="en-US" dirty="0"/>
              <a:t>Introduction</a:t>
            </a:r>
          </a:p>
          <a:p>
            <a:r>
              <a:rPr lang="en-US" altLang="en-US" dirty="0"/>
              <a:t>Analysis</a:t>
            </a:r>
            <a:endParaRPr lang="zh-CN" altLang="en-US" dirty="0"/>
          </a:p>
          <a:p>
            <a:r>
              <a:rPr lang="en-US" altLang="en-US" dirty="0"/>
              <a:t>Design</a:t>
            </a:r>
            <a:endParaRPr lang="zh-CN" altLang="en-US" dirty="0"/>
          </a:p>
          <a:p>
            <a:r>
              <a:rPr lang="en-US" altLang="en-US" dirty="0"/>
              <a:t>Test Cases</a:t>
            </a:r>
            <a:endParaRPr lang="zh-CN" altLang="en-US" dirty="0"/>
          </a:p>
          <a:p>
            <a:r>
              <a:rPr lang="en-US" dirty="0"/>
              <a:t>Abstract</a:t>
            </a:r>
          </a:p>
          <a:p>
            <a:r>
              <a:rPr lang="en-US" dirty="0"/>
              <a:t>Existing system</a:t>
            </a:r>
          </a:p>
          <a:p>
            <a:r>
              <a:rPr lang="en-US" dirty="0"/>
              <a:t>Problem identification</a:t>
            </a:r>
          </a:p>
          <a:p>
            <a:r>
              <a:rPr lang="en-US" dirty="0"/>
              <a:t>Proposed system</a:t>
            </a:r>
          </a:p>
          <a:p>
            <a:r>
              <a:rPr lang="en-US" dirty="0"/>
              <a:t>Features</a:t>
            </a:r>
          </a:p>
          <a:p>
            <a:r>
              <a:rPr lang="en-IN" dirty="0"/>
              <a:t>System Requirements</a:t>
            </a:r>
          </a:p>
        </p:txBody>
      </p:sp>
      <p:sp>
        <p:nvSpPr>
          <p:cNvPr id="1048605" name="Text Placeholder 5"/>
          <p:cNvSpPr>
            <a:spLocks noGrp="1"/>
          </p:cNvSpPr>
          <p:nvPr>
            <p:ph type="body" sz="quarter" idx="18"/>
          </p:nvPr>
        </p:nvSpPr>
        <p:spPr/>
        <p:txBody>
          <a:bodyPr>
            <a:normAutofit/>
          </a:bodyPr>
          <a:lstStyle/>
          <a:p>
            <a:r>
              <a:rPr lang="en-US" dirty="0"/>
              <a:t>Modules</a:t>
            </a:r>
          </a:p>
          <a:p>
            <a:r>
              <a:rPr lang="en-US" dirty="0"/>
              <a:t>Database</a:t>
            </a:r>
          </a:p>
          <a:p>
            <a:r>
              <a:rPr lang="en-US"/>
              <a:t>Output screens</a:t>
            </a:r>
            <a:endParaRPr lang="en-US" dirty="0"/>
          </a:p>
          <a:p>
            <a:r>
              <a:rPr lang="en-US" dirty="0"/>
              <a:t>Conclusion</a:t>
            </a:r>
          </a:p>
          <a:p>
            <a:r>
              <a:rPr lang="en-US" dirty="0"/>
              <a:t>Reference</a:t>
            </a:r>
            <a:endParaRPr lang="en-IN" dirty="0"/>
          </a:p>
          <a:p>
            <a:endParaRPr lang="en-IN" dirty="0"/>
          </a:p>
        </p:txBody>
      </p:sp>
      <p:sp>
        <p:nvSpPr>
          <p:cNvPr id="1048606"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48607" name="Date Placeholder 7"/>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08"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idx="4294967295"/>
          </p:nvPr>
        </p:nvSpPr>
        <p:spPr>
          <a:xfrm>
            <a:off x="1002983" y="194783"/>
            <a:ext cx="9421177" cy="769493"/>
          </a:xfrm>
        </p:spPr>
        <p:txBody>
          <a:bodyPr>
            <a:normAutofit/>
          </a:bodyPr>
          <a:lstStyle/>
          <a:p>
            <a:r>
              <a:rPr lang="en-US" dirty="0"/>
              <a:t>Add Student Page :</a:t>
            </a:r>
            <a:endParaRPr lang="en-IN" dirty="0"/>
          </a:p>
        </p:txBody>
      </p:sp>
      <p:sp>
        <p:nvSpPr>
          <p:cNvPr id="1048701" name="Content Placeholder 4"/>
          <p:cNvSpPr>
            <a:spLocks noGrp="1"/>
          </p:cNvSpPr>
          <p:nvPr>
            <p:ph sz="quarter" idx="4294967295"/>
          </p:nvPr>
        </p:nvSpPr>
        <p:spPr>
          <a:xfrm>
            <a:off x="931862" y="1382934"/>
            <a:ext cx="10328275" cy="4314825"/>
          </a:xfrm>
        </p:spPr>
        <p:txBody>
          <a:bodyPr/>
          <a:lstStyle/>
          <a:p>
            <a:pPr marL="342900" indent="-342900">
              <a:buFont typeface="Arial" panose="020B0604020202020204" pitchFamily="34" charset="0"/>
              <a:buChar char="•"/>
            </a:pPr>
            <a:r>
              <a:rPr lang="en-US" dirty="0"/>
              <a:t>In this page, the admin is provided with a tools necessary to add a new student to the database.</a:t>
            </a:r>
          </a:p>
        </p:txBody>
      </p:sp>
      <p:sp>
        <p:nvSpPr>
          <p:cNvPr id="1048702" name="Footer Placeholder 3"/>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1048703" name="Date Placeholder 5"/>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704"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20</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Title 6"/>
          <p:cNvSpPr>
            <a:spLocks noGrp="1"/>
          </p:cNvSpPr>
          <p:nvPr>
            <p:ph type="title"/>
          </p:nvPr>
        </p:nvSpPr>
        <p:spPr/>
        <p:txBody>
          <a:bodyPr/>
          <a:lstStyle/>
          <a:p>
            <a:r>
              <a:rPr lang="en-US" dirty="0"/>
              <a:t>Add Page :</a:t>
            </a:r>
            <a:endParaRPr lang="en-IN" dirty="0"/>
          </a:p>
        </p:txBody>
      </p:sp>
      <p:sp>
        <p:nvSpPr>
          <p:cNvPr id="1048706" name="Footer Placeholder 3"/>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1048707" name="Date Placeholder 4"/>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708"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21</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097156" name="Picture Placeholder 14"/>
          <p:cNvPicPr>
            <a:picLocks noGrp="1" noChangeAspect="1"/>
          </p:cNvPicPr>
          <p:nvPr>
            <p:ph type="pic" sz="quarter" idx="13"/>
          </p:nvPr>
        </p:nvPicPr>
        <p:blipFill>
          <a:blip r:embed="rId2"/>
          <a:srcRect t="15579" b="15579"/>
          <a:stretch>
            <a:fillRect/>
          </a:stretch>
        </p:blipFill>
        <p:spPr>
          <a:xfrm>
            <a:off x="109015" y="1635125"/>
            <a:ext cx="4532433" cy="4572000"/>
          </a:xfrm>
        </p:spPr>
      </p:pic>
      <p:pic>
        <p:nvPicPr>
          <p:cNvPr id="2097157" name="Picture 16"/>
          <p:cNvPicPr>
            <a:picLocks noChangeAspect="1"/>
          </p:cNvPicPr>
          <p:nvPr/>
        </p:nvPicPr>
        <p:blipFill>
          <a:blip r:embed="rId3"/>
          <a:stretch>
            <a:fillRect/>
          </a:stretch>
        </p:blipFill>
        <p:spPr>
          <a:xfrm>
            <a:off x="4548851" y="1633856"/>
            <a:ext cx="3479465" cy="4572000"/>
          </a:xfrm>
          <a:prstGeom prst="rect">
            <a:avLst/>
          </a:prstGeom>
        </p:spPr>
      </p:pic>
      <p:pic>
        <p:nvPicPr>
          <p:cNvPr id="2097158" name="Picture 18"/>
          <p:cNvPicPr>
            <a:picLocks noChangeAspect="1"/>
          </p:cNvPicPr>
          <p:nvPr/>
        </p:nvPicPr>
        <p:blipFill>
          <a:blip r:embed="rId4"/>
          <a:stretch>
            <a:fillRect/>
          </a:stretch>
        </p:blipFill>
        <p:spPr>
          <a:xfrm>
            <a:off x="8120913" y="1635124"/>
            <a:ext cx="3962072" cy="45720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Title 1"/>
          <p:cNvSpPr>
            <a:spLocks noGrp="1"/>
          </p:cNvSpPr>
          <p:nvPr>
            <p:ph type="title"/>
          </p:nvPr>
        </p:nvSpPr>
        <p:spPr/>
        <p:txBody>
          <a:bodyPr/>
          <a:lstStyle/>
          <a:p>
            <a:r>
              <a:rPr lang="en-US" dirty="0"/>
              <a:t>Edit and Remove Page :</a:t>
            </a:r>
            <a:endParaRPr lang="en-IN" dirty="0"/>
          </a:p>
        </p:txBody>
      </p:sp>
      <p:pic>
        <p:nvPicPr>
          <p:cNvPr id="2097159" name="Picture Placeholder 8"/>
          <p:cNvPicPr>
            <a:picLocks noGrp="1" noChangeAspect="1"/>
          </p:cNvPicPr>
          <p:nvPr>
            <p:ph type="pic" sz="quarter" idx="13"/>
          </p:nvPr>
        </p:nvPicPr>
        <p:blipFill>
          <a:blip r:embed="rId2"/>
          <a:srcRect l="2289" r="2289"/>
          <a:stretch>
            <a:fillRect/>
          </a:stretch>
        </p:blipFill>
        <p:spPr>
          <a:xfrm>
            <a:off x="201168" y="1611545"/>
            <a:ext cx="3884696" cy="4572000"/>
          </a:xfrm>
        </p:spPr>
      </p:pic>
      <p:sp>
        <p:nvSpPr>
          <p:cNvPr id="1048710" name="Footer Placeholder 3"/>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1048711" name="Content Placeholder 4"/>
          <p:cNvSpPr>
            <a:spLocks noGrp="1"/>
          </p:cNvSpPr>
          <p:nvPr>
            <p:ph idx="1"/>
          </p:nvPr>
        </p:nvSpPr>
        <p:spPr/>
        <p:txBody>
          <a:bodyPr/>
          <a:lstStyle/>
          <a:p>
            <a:pPr marL="342900" indent="-342900">
              <a:buFont typeface="Arial" panose="020B0604020202020204" pitchFamily="34" charset="0"/>
              <a:buChar char="•"/>
            </a:pPr>
            <a:r>
              <a:rPr lang="en-US" dirty="0"/>
              <a:t>This page provides to edit the details of a student or remove a certain student from the database.</a:t>
            </a:r>
            <a:endParaRPr lang="en-IN" dirty="0"/>
          </a:p>
        </p:txBody>
      </p:sp>
      <p:sp>
        <p:nvSpPr>
          <p:cNvPr id="1048712" name="Date Placeholder 5"/>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713"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22</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097160" name="Picture 10"/>
          <p:cNvPicPr>
            <a:picLocks noChangeAspect="1"/>
          </p:cNvPicPr>
          <p:nvPr/>
        </p:nvPicPr>
        <p:blipFill>
          <a:blip r:embed="rId3"/>
          <a:stretch>
            <a:fillRect/>
          </a:stretch>
        </p:blipFill>
        <p:spPr>
          <a:xfrm>
            <a:off x="4274412" y="1611545"/>
            <a:ext cx="3884696" cy="4572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dirty="0"/>
              <a:t>Output Screens :</a:t>
            </a:r>
            <a:endParaRPr lang="en-IN" dirty="0"/>
          </a:p>
        </p:txBody>
      </p:sp>
      <p:pic>
        <p:nvPicPr>
          <p:cNvPr id="2097161" name="Picture Placeholder 8"/>
          <p:cNvPicPr>
            <a:picLocks noGrp="1" noChangeAspect="1"/>
          </p:cNvPicPr>
          <p:nvPr>
            <p:ph type="pic" sz="quarter" idx="13"/>
          </p:nvPr>
        </p:nvPicPr>
        <p:blipFill>
          <a:blip r:embed="rId2"/>
          <a:srcRect l="3345" r="3345"/>
          <a:stretch>
            <a:fillRect/>
          </a:stretch>
        </p:blipFill>
        <p:spPr>
          <a:xfrm>
            <a:off x="201168" y="1611545"/>
            <a:ext cx="3873122" cy="4572000"/>
          </a:xfrm>
        </p:spPr>
      </p:pic>
      <p:sp>
        <p:nvSpPr>
          <p:cNvPr id="1048715" name="Footer Placeholder 3"/>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1048716" name="Content Placeholder 4"/>
          <p:cNvSpPr>
            <a:spLocks noGrp="1"/>
          </p:cNvSpPr>
          <p:nvPr>
            <p:ph idx="1"/>
          </p:nvPr>
        </p:nvSpPr>
        <p:spPr/>
        <p:txBody>
          <a:bodyPr/>
          <a:lstStyle/>
          <a:p>
            <a:pPr marL="342900" indent="-342900" algn="just">
              <a:buFont typeface="Arial" panose="020B0604020202020204" pitchFamily="34" charset="0"/>
              <a:buChar char="•"/>
            </a:pPr>
            <a:r>
              <a:rPr lang="en-US" dirty="0"/>
              <a:t>These are the output screens that shows the results of the operations performed by the admin.</a:t>
            </a:r>
            <a:endParaRPr lang="en-IN" dirty="0"/>
          </a:p>
        </p:txBody>
      </p:sp>
      <p:sp>
        <p:nvSpPr>
          <p:cNvPr id="1048717" name="Date Placeholder 5"/>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718"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pic>
        <p:nvPicPr>
          <p:cNvPr id="2097162" name="Picture 10"/>
          <p:cNvPicPr>
            <a:picLocks noChangeAspect="1"/>
          </p:cNvPicPr>
          <p:nvPr/>
        </p:nvPicPr>
        <p:blipFill>
          <a:blip r:embed="rId3"/>
          <a:stretch>
            <a:fillRect/>
          </a:stretch>
        </p:blipFill>
        <p:spPr>
          <a:xfrm>
            <a:off x="4159438" y="1611545"/>
            <a:ext cx="3873123" cy="4572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048723"/>
          <p:cNvSpPr>
            <a:spLocks noGrp="1"/>
          </p:cNvSpPr>
          <p:nvPr>
            <p:ph type="title" hasCustomPrompt="1"/>
          </p:nvPr>
        </p:nvSpPr>
        <p:spPr/>
        <p:txBody>
          <a:bodyPr/>
          <a:lstStyle/>
          <a:p>
            <a:r>
              <a:rPr lang="en-US" dirty="0"/>
              <a:t>Flow Chart</a:t>
            </a:r>
            <a:endParaRPr lang="en-IN" dirty="0"/>
          </a:p>
        </p:txBody>
      </p:sp>
      <p:pic>
        <p:nvPicPr>
          <p:cNvPr id="2097163" name="Picture Placeholder 2097162"/>
          <p:cNvPicPr>
            <a:picLocks noGrp="1"/>
          </p:cNvPicPr>
          <p:nvPr>
            <p:ph type="pic" sz="quarter" idx="13" hasCustomPrompt="1"/>
          </p:nvPr>
        </p:nvPicPr>
        <p:blipFill>
          <a:blip r:embed="rId2"/>
          <a:srcRect l="-13260" r="-13260"/>
          <a:stretch>
            <a:fillRect/>
          </a:stretch>
        </p:blipFill>
        <p:spPr>
          <a:xfrm>
            <a:off x="201167" y="1611544"/>
            <a:ext cx="11533767" cy="5309197"/>
          </a:xfrm>
        </p:spPr>
      </p:pic>
      <p:sp>
        <p:nvSpPr>
          <p:cNvPr id="1048720" name="Footer Placeholder 1048724"/>
          <p:cNvSpPr>
            <a:spLocks noGrp="1"/>
          </p:cNvSpPr>
          <p:nvPr>
            <p:ph type="ftr" sz="quarter" idx="11"/>
          </p:nvPr>
        </p:nvSpPr>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1048721" name="Date Placeholder 1048725"/>
          <p:cNvSpPr>
            <a:spLocks noGrp="1"/>
          </p:cNvSpPr>
          <p:nvPr>
            <p:ph type="dt" sz="half" idx="10"/>
          </p:nvPr>
        </p:nvSpPr>
        <p:spPr/>
        <p:txBody>
          <a:bodyPr/>
          <a:lstStyle/>
          <a:p>
            <a:r>
              <a:rPr lang="en-US" dirty="0">
                <a:solidFill>
                  <a:prstClr val="black"/>
                </a:solidFill>
              </a:rPr>
              <a:t>20XX</a:t>
            </a:r>
          </a:p>
        </p:txBody>
      </p:sp>
      <p:sp>
        <p:nvSpPr>
          <p:cNvPr id="1048722" name="Slide Number Placeholder 104872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48723" name="Rectangle 1"/>
          <p:cNvSpPr/>
          <p:nvPr/>
        </p:nvSpPr>
        <p:spPr>
          <a:xfrm>
            <a:off x="6205928" y="4542019"/>
            <a:ext cx="1903751" cy="13743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48724" name="TextBox 2"/>
          <p:cNvSpPr txBox="1"/>
          <p:nvPr/>
        </p:nvSpPr>
        <p:spPr>
          <a:xfrm>
            <a:off x="1783830" y="4586990"/>
            <a:ext cx="1004340" cy="369332"/>
          </a:xfrm>
          <a:prstGeom prst="rect">
            <a:avLst/>
          </a:prstGeom>
          <a:solidFill>
            <a:schemeClr val="bg1"/>
          </a:solidFill>
        </p:spPr>
        <p:txBody>
          <a:bodyPr wrap="square" rtlCol="0">
            <a:spAutoFit/>
          </a:bodyPr>
          <a:lstStyle/>
          <a:p>
            <a:r>
              <a:rPr lang="en-US" dirty="0"/>
              <a:t>Student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Title 7"/>
          <p:cNvSpPr>
            <a:spLocks noGrp="1"/>
          </p:cNvSpPr>
          <p:nvPr>
            <p:ph type="title" idx="4294967295"/>
          </p:nvPr>
        </p:nvSpPr>
        <p:spPr>
          <a:xfrm>
            <a:off x="1002983" y="194783"/>
            <a:ext cx="9421177" cy="769493"/>
          </a:xfrm>
        </p:spPr>
        <p:txBody>
          <a:bodyPr>
            <a:normAutofit/>
          </a:bodyPr>
          <a:lstStyle/>
          <a:p>
            <a:r>
              <a:rPr lang="en-US" dirty="0"/>
              <a:t>Conclusion :</a:t>
            </a:r>
            <a:endParaRPr lang="en-IN" dirty="0"/>
          </a:p>
        </p:txBody>
      </p:sp>
      <p:sp>
        <p:nvSpPr>
          <p:cNvPr id="1048726" name="Content Placeholder 8"/>
          <p:cNvSpPr>
            <a:spLocks noGrp="1"/>
          </p:cNvSpPr>
          <p:nvPr>
            <p:ph sz="quarter" idx="4294967295"/>
          </p:nvPr>
        </p:nvSpPr>
        <p:spPr>
          <a:xfrm>
            <a:off x="931862" y="1382934"/>
            <a:ext cx="10328275" cy="4314825"/>
          </a:xfrm>
        </p:spPr>
        <p:txBody>
          <a:bodyPr/>
          <a:lstStyle/>
          <a:p>
            <a:r>
              <a:rPr lang="en-US" dirty="0"/>
              <a:t>This web site will help students in further understanding their progress over the past few years and gives a feedback to improve their performance.</a:t>
            </a:r>
          </a:p>
          <a:p>
            <a:r>
              <a:rPr lang="en-US" dirty="0"/>
              <a:t>Students will find this site very helpful in their academic growth.</a:t>
            </a:r>
            <a:endParaRPr lang="en-IN" dirty="0"/>
          </a:p>
        </p:txBody>
      </p:sp>
      <p:sp>
        <p:nvSpPr>
          <p:cNvPr id="1048727" name="Footer Placeholder 3"/>
          <p:cNvSpPr>
            <a:spLocks noGrp="1"/>
          </p:cNvSpPr>
          <p:nvPr>
            <p:ph type="ftr" sz="quarter" idx="11"/>
          </p:nvPr>
        </p:nvSpPr>
        <p:spPr/>
        <p:txBody>
          <a:bodyPr/>
          <a:lstStyle/>
          <a:p>
            <a:r>
              <a:rPr lang="en-US">
                <a:effectLst>
                  <a:outerShdw blurRad="38100" dist="38100" dir="2700000" algn="tl">
                    <a:srgbClr val="000000">
                      <a:alpha val="43137"/>
                    </a:srgbClr>
                  </a:outerShdw>
                </a:effectLst>
              </a:rPr>
              <a:t>Presentation title</a:t>
            </a:r>
            <a:endParaRPr lang="en-US" dirty="0">
              <a:effectLst>
                <a:outerShdw blurRad="38100" dist="38100" dir="2700000" algn="tl">
                  <a:srgbClr val="000000">
                    <a:alpha val="43137"/>
                  </a:srgbClr>
                </a:outerShdw>
              </a:effectLst>
            </a:endParaRPr>
          </a:p>
        </p:txBody>
      </p:sp>
      <p:sp>
        <p:nvSpPr>
          <p:cNvPr id="1048728" name="Date Placeholder 5"/>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729"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Title 1"/>
          <p:cNvSpPr>
            <a:spLocks noGrp="1"/>
          </p:cNvSpPr>
          <p:nvPr>
            <p:ph type="title" idx="4294967295"/>
          </p:nvPr>
        </p:nvSpPr>
        <p:spPr>
          <a:xfrm>
            <a:off x="1002983" y="194783"/>
            <a:ext cx="9421177" cy="769493"/>
          </a:xfrm>
        </p:spPr>
        <p:txBody>
          <a:bodyPr>
            <a:normAutofit/>
          </a:bodyPr>
          <a:lstStyle/>
          <a:p>
            <a:r>
              <a:rPr lang="en-US" dirty="0"/>
              <a:t>References :</a:t>
            </a:r>
            <a:endParaRPr lang="en-IN" dirty="0"/>
          </a:p>
        </p:txBody>
      </p:sp>
      <p:sp>
        <p:nvSpPr>
          <p:cNvPr id="1048731" name="Content Placeholder 2"/>
          <p:cNvSpPr>
            <a:spLocks noGrp="1"/>
          </p:cNvSpPr>
          <p:nvPr>
            <p:ph sz="quarter" idx="4294967295"/>
          </p:nvPr>
        </p:nvSpPr>
        <p:spPr>
          <a:xfrm>
            <a:off x="931862" y="1382934"/>
            <a:ext cx="10328275" cy="4314825"/>
          </a:xfrm>
        </p:spPr>
        <p:txBody>
          <a:bodyPr>
            <a:normAutofit/>
          </a:bodyPr>
          <a:lstStyle/>
          <a:p>
            <a:r>
              <a:rPr lang="en-US" dirty="0"/>
              <a:t>AITT Student login - </a:t>
            </a:r>
            <a:r>
              <a:rPr lang="en-US" dirty="0">
                <a:hlinkClick r:id="rId2"/>
              </a:rPr>
              <a:t>https://examinations.aits-tpt.edu.in/SBLogin</a:t>
            </a:r>
            <a:endParaRPr lang="en-US" dirty="0"/>
          </a:p>
          <a:p>
            <a:r>
              <a:rPr lang="en-US" dirty="0"/>
              <a:t>AITT Staff login - </a:t>
            </a:r>
            <a:r>
              <a:rPr lang="en-US" dirty="0">
                <a:hlinkClick r:id="rId3"/>
              </a:rPr>
              <a:t>https://examinations.aits-tpt.edu.in/StaffLogin</a:t>
            </a:r>
            <a:endParaRPr lang="en-US" dirty="0"/>
          </a:p>
          <a:p>
            <a:r>
              <a:rPr lang="en-IN" dirty="0"/>
              <a:t>Education Tracking- </a:t>
            </a:r>
            <a:r>
              <a:rPr lang="en-IN" dirty="0">
                <a:hlinkClick r:id="rId4"/>
              </a:rPr>
              <a:t>https://en.wikipedia.org/wiki/Tracking_(education)</a:t>
            </a:r>
            <a:endParaRPr lang="en-IN" dirty="0"/>
          </a:p>
          <a:p>
            <a:r>
              <a:rPr lang="en-IN" dirty="0"/>
              <a:t>JNTU Login - </a:t>
            </a:r>
            <a:r>
              <a:rPr lang="en-IN" dirty="0">
                <a:hlinkClick r:id="rId5"/>
              </a:rPr>
              <a:t>https://studentservices.jntuh.ac.in/oss/login.html</a:t>
            </a:r>
            <a:endParaRPr lang="en-IN" dirty="0"/>
          </a:p>
          <a:p>
            <a:endParaRPr lang="en-IN" dirty="0"/>
          </a:p>
        </p:txBody>
      </p:sp>
      <p:sp>
        <p:nvSpPr>
          <p:cNvPr id="1048732" name="Footer Placeholder 3"/>
          <p:cNvSpPr>
            <a:spLocks noGrp="1"/>
          </p:cNvSpPr>
          <p:nvPr>
            <p:ph type="ftr" sz="quarter" idx="11"/>
          </p:nvPr>
        </p:nvSpPr>
        <p:spPr/>
        <p:txBody>
          <a:bodyPr/>
          <a:lstStyle/>
          <a:p>
            <a:r>
              <a:rPr lang="en-US">
                <a:solidFill>
                  <a:prstClr val="black"/>
                </a:solidFill>
              </a:rPr>
              <a:t>Presentation title</a:t>
            </a:r>
            <a:endParaRPr lang="en-US" dirty="0">
              <a:solidFill>
                <a:prstClr val="black"/>
              </a:solidFill>
            </a:endParaRPr>
          </a:p>
        </p:txBody>
      </p:sp>
      <p:sp>
        <p:nvSpPr>
          <p:cNvPr id="1048733" name="Date Placeholder 4"/>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734"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26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Title 31"/>
          <p:cNvSpPr>
            <a:spLocks noGrp="1"/>
          </p:cNvSpPr>
          <p:nvPr>
            <p:ph type="ctrTitle"/>
          </p:nvPr>
        </p:nvSpPr>
        <p:spPr>
          <a:xfrm>
            <a:off x="2818096" y="-564182"/>
            <a:ext cx="7700617" cy="6781467"/>
          </a:xfrm>
        </p:spPr>
        <p:txBody>
          <a:bodyPr>
            <a:normAutofit/>
          </a:bodyPr>
          <a:lstStyle/>
          <a:p>
            <a:r>
              <a:rPr lang="en-US" dirty="0">
                <a:solidFill>
                  <a:srgbClr val="002060"/>
                </a:solidFill>
              </a:rPr>
              <a:t>Thank you</a:t>
            </a:r>
          </a:p>
        </p:txBody>
      </p:sp>
      <p:sp>
        <p:nvSpPr>
          <p:cNvPr id="1048744" name="Footer Placeholder 3"/>
          <p:cNvSpPr>
            <a:spLocks noGrp="1"/>
          </p:cNvSpPr>
          <p:nvPr>
            <p:ph type="ftr" sz="quarter" idx="11"/>
          </p:nvPr>
        </p:nvSpPr>
        <p:spPr>
          <a:xfrm>
            <a:off x="201168" y="6356350"/>
            <a:ext cx="4837176" cy="365125"/>
          </a:xfrm>
        </p:spPr>
        <p:txBody>
          <a:bodyPr/>
          <a:lstStyle/>
          <a:p>
            <a:pPr lvl="0"/>
            <a:endParaRPr lang="en-US" dirty="0"/>
          </a:p>
          <a:p>
            <a:pPr lvl="0"/>
            <a:endParaRPr lang="en-US" noProof="0" dirty="0"/>
          </a:p>
        </p:txBody>
      </p:sp>
      <p:sp>
        <p:nvSpPr>
          <p:cNvPr id="1048745" name="Date Placeholder 4"/>
          <p:cNvSpPr>
            <a:spLocks noGrp="1"/>
          </p:cNvSpPr>
          <p:nvPr>
            <p:ph type="dt" sz="half" idx="10"/>
          </p:nvPr>
        </p:nvSpPr>
        <p:spPr>
          <a:xfrm>
            <a:off x="7013448" y="6355080"/>
            <a:ext cx="4352544" cy="365125"/>
          </a:xfrm>
        </p:spPr>
        <p:txBody>
          <a:bodyPr/>
          <a:lstStyle/>
          <a:p>
            <a:pPr lvl="0"/>
            <a:endParaRPr lang="en-US" dirty="0"/>
          </a:p>
          <a:p>
            <a:pPr lvl="0"/>
            <a:endParaRPr lang="en-US" noProof="0" dirty="0"/>
          </a:p>
        </p:txBody>
      </p:sp>
      <p:sp>
        <p:nvSpPr>
          <p:cNvPr id="1048746" name="Slide Number Placeholder 5"/>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27</a:t>
            </a:fld>
            <a:endParaRPr lang="en-US" noProof="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9"/>
          <p:cNvSpPr>
            <a:spLocks noGrp="1"/>
          </p:cNvSpPr>
          <p:nvPr>
            <p:ph type="title" idx="4294967295"/>
          </p:nvPr>
        </p:nvSpPr>
        <p:spPr>
          <a:xfrm>
            <a:off x="1002983" y="194783"/>
            <a:ext cx="9421177" cy="769493"/>
          </a:xfrm>
        </p:spPr>
        <p:txBody>
          <a:bodyPr>
            <a:normAutofit/>
          </a:bodyPr>
          <a:lstStyle/>
          <a:p>
            <a:r>
              <a:rPr lang="en-US" dirty="0"/>
              <a:t>Introduction</a:t>
            </a:r>
            <a:endParaRPr lang="en-IN" dirty="0"/>
          </a:p>
        </p:txBody>
      </p:sp>
      <p:sp>
        <p:nvSpPr>
          <p:cNvPr id="1048613" name="Content Placeholder 10"/>
          <p:cNvSpPr>
            <a:spLocks noGrp="1"/>
          </p:cNvSpPr>
          <p:nvPr>
            <p:ph sz="quarter" idx="4294967295"/>
          </p:nvPr>
        </p:nvSpPr>
        <p:spPr>
          <a:xfrm>
            <a:off x="931862" y="1382934"/>
            <a:ext cx="10328275" cy="4314825"/>
          </a:xfrm>
        </p:spPr>
        <p:txBody>
          <a:bodyPr/>
          <a:lstStyle/>
          <a:p>
            <a:r>
              <a:rPr lang="en-US" dirty="0"/>
              <a:t>To provide a way for educational institutions to monitor their student’s</a:t>
            </a:r>
            <a:r>
              <a:rPr lang="en-IN" dirty="0"/>
              <a:t> performance and for the students to know their academic performance and growth over the years is the reason for the making of this web site.</a:t>
            </a:r>
          </a:p>
          <a:p>
            <a:endParaRPr lang="en-IN" dirty="0"/>
          </a:p>
          <a:p>
            <a:r>
              <a:rPr lang="en-IN" dirty="0"/>
              <a:t>By offering constructive feedbacks to the students based on their performance, we are building a place for them to monitor their progress and improve themselves.</a:t>
            </a:r>
            <a:endParaRPr lang="en-US" dirty="0"/>
          </a:p>
        </p:txBody>
      </p:sp>
      <p:sp>
        <p:nvSpPr>
          <p:cNvPr id="1048614"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50" b="0" i="0" u="none" strike="noStrike" kern="1200" cap="none" spc="0" normalizeH="0" baseline="0" noProof="0">
                <a:ln>
                  <a:noFill/>
                </a:ln>
                <a:solidFill>
                  <a:prstClr val="black"/>
                </a:solidFill>
                <a:effectLst/>
                <a:uLnTx/>
                <a:uFillTx/>
                <a:latin typeface="Avenir Next LT Pro"/>
                <a:ea typeface="+mn-ea"/>
                <a:cs typeface="+mn-cs"/>
              </a:rPr>
              <a:t>Presentation title</a:t>
            </a:r>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1048615" name="Date Placeholder 7"/>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16"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572129" y="192163"/>
            <a:ext cx="10022841" cy="760892"/>
          </a:xfrm>
        </p:spPr>
        <p:txBody>
          <a:bodyPr>
            <a:normAutofit fontScale="90000"/>
          </a:bodyPr>
          <a:lstStyle/>
          <a:p>
            <a:r>
              <a:rPr lang="en-US" dirty="0"/>
              <a:t>Social Relevant idea of the Project:</a:t>
            </a:r>
            <a:endParaRPr lang="en-IN" dirty="0"/>
          </a:p>
        </p:txBody>
      </p:sp>
      <p:sp>
        <p:nvSpPr>
          <p:cNvPr id="1048624" name="Content Placeholder 2"/>
          <p:cNvSpPr>
            <a:spLocks noGrp="1"/>
          </p:cNvSpPr>
          <p:nvPr>
            <p:ph sz="quarter" idx="14"/>
          </p:nvPr>
        </p:nvSpPr>
        <p:spPr/>
        <p:txBody>
          <a:bodyPr/>
          <a:lstStyle/>
          <a:p>
            <a:r>
              <a:rPr lang="en-US" dirty="0">
                <a:latin typeface="Times New Roman" panose="02020603050405020304" pitchFamily="18" charset="0"/>
                <a:cs typeface="Times New Roman" panose="02020603050405020304" pitchFamily="18" charset="0"/>
              </a:rPr>
              <a:t>By using the Graph variance and Instructions generated according to the students perfomance in studies and attendance, the students can grow better and lead a better life in future.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Since these graphs and feedbacks are constructed based on their own past performance, this will better help them in having a better plan in studying.</a:t>
            </a:r>
            <a:endParaRPr lang="en-IN" dirty="0">
              <a:latin typeface="Times New Roman" panose="02020603050405020304" pitchFamily="18" charset="0"/>
              <a:cs typeface="Times New Roman" panose="02020603050405020304" pitchFamily="18" charset="0"/>
            </a:endParaRPr>
          </a:p>
        </p:txBody>
      </p:sp>
      <p:sp>
        <p:nvSpPr>
          <p:cNvPr id="1048625" name="Footer Placeholder 3"/>
          <p:cNvSpPr>
            <a:spLocks noGrp="1"/>
          </p:cNvSpPr>
          <p:nvPr>
            <p:ph type="ftr" sz="quarter" idx="11"/>
          </p:nvPr>
        </p:nvSpPr>
        <p:spPr/>
        <p:txBody>
          <a:bodyPr/>
          <a:lstStyle/>
          <a:p>
            <a:endParaRPr lang="en-US" dirty="0">
              <a:solidFill>
                <a:prstClr val="black"/>
              </a:solidFill>
            </a:endParaRPr>
          </a:p>
          <a:p>
            <a:endParaRPr lang="en-US" dirty="0">
              <a:solidFill>
                <a:prstClr val="black"/>
              </a:solidFill>
            </a:endParaRPr>
          </a:p>
        </p:txBody>
      </p:sp>
      <p:sp>
        <p:nvSpPr>
          <p:cNvPr id="1048626" name="Date Placeholder 4"/>
          <p:cNvSpPr>
            <a:spLocks noGrp="1"/>
          </p:cNvSpPr>
          <p:nvPr>
            <p:ph type="dt" sz="half" idx="10"/>
          </p:nvPr>
        </p:nvSpPr>
        <p:spPr/>
        <p:txBody>
          <a:bodyPr/>
          <a:lstStyle/>
          <a:p>
            <a:r>
              <a:rPr lang="en-US">
                <a:solidFill>
                  <a:prstClr val="black"/>
                </a:solidFill>
              </a:rPr>
              <a:t>20XX</a:t>
            </a:r>
            <a:endParaRPr lang="en-US" dirty="0">
              <a:solidFill>
                <a:prstClr val="black"/>
              </a:solidFill>
            </a:endParaRPr>
          </a:p>
        </p:txBody>
      </p:sp>
      <p:sp>
        <p:nvSpPr>
          <p:cNvPr id="1048627"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4</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2" name="Title 1048841"/>
          <p:cNvSpPr>
            <a:spLocks noGrp="1"/>
          </p:cNvSpPr>
          <p:nvPr>
            <p:ph type="title" hasCustomPrompt="1"/>
          </p:nvPr>
        </p:nvSpPr>
        <p:spPr/>
        <p:txBody>
          <a:bodyPr/>
          <a:lstStyle/>
          <a:p>
            <a:r>
              <a:rPr lang="en-US" dirty="0"/>
              <a:t>Analysis :</a:t>
            </a:r>
            <a:endParaRPr lang="en-IN" dirty="0"/>
          </a:p>
        </p:txBody>
      </p:sp>
      <p:sp>
        <p:nvSpPr>
          <p:cNvPr id="1048843" name="Content Placeholder 1048842"/>
          <p:cNvSpPr>
            <a:spLocks noGrp="1"/>
          </p:cNvSpPr>
          <p:nvPr>
            <p:ph sz="quarter" idx="14" hasCustomPrompt="1"/>
          </p:nvPr>
        </p:nvSpPr>
        <p:spPr>
          <a:xfrm>
            <a:off x="646112" y="1517715"/>
            <a:ext cx="10899776" cy="4384610"/>
          </a:xfrm>
        </p:spPr>
        <p:txBody>
          <a:bodyPr>
            <a:normAutofit/>
          </a:bodyPr>
          <a:lstStyle/>
          <a:p>
            <a:r>
              <a:rPr lang="en-IN" dirty="0"/>
              <a:t>The student performance analysis system provides an easy way for students in finding their academic attendance report and marks/percentage details along with their progress shown using a graph. </a:t>
            </a:r>
          </a:p>
          <a:p>
            <a:r>
              <a:rPr lang="en-IN" dirty="0"/>
              <a:t>All the details of student’s attendance and marks are added by the admins. Students can use the credentials provided by their institute to login, view attendance, marks in graph-based format, and get a feedback.</a:t>
            </a:r>
          </a:p>
          <a:p>
            <a:r>
              <a:rPr lang="en-IN" dirty="0"/>
              <a:t> Teachers can login, add new students to the database, and are able to remove a student from the database if necessary and they can also edit a student’s info. Basically, this system can help to maintain and manage the records of students, and help both the students and teachers.</a:t>
            </a:r>
          </a:p>
        </p:txBody>
      </p:sp>
      <p:sp>
        <p:nvSpPr>
          <p:cNvPr id="1048844" name="Footer Placeholder 1048843"/>
          <p:cNvSpPr>
            <a:spLocks noGrp="1"/>
          </p:cNvSpPr>
          <p:nvPr>
            <p:ph type="ftr" sz="quarter" idx="11"/>
          </p:nvPr>
        </p:nvSpPr>
        <p:spPr/>
        <p:txBody>
          <a:bodyPr/>
          <a:lstStyle/>
          <a:p>
            <a:r>
              <a:rPr lang="en-US" dirty="0">
                <a:solidFill>
                  <a:prstClr val="black"/>
                </a:solidFill>
              </a:rPr>
              <a:t>Presentation title</a:t>
            </a:r>
          </a:p>
        </p:txBody>
      </p:sp>
      <p:sp>
        <p:nvSpPr>
          <p:cNvPr id="1048845" name="Date Placeholder 1048844"/>
          <p:cNvSpPr>
            <a:spLocks noGrp="1"/>
          </p:cNvSpPr>
          <p:nvPr>
            <p:ph type="dt" sz="half" idx="10"/>
          </p:nvPr>
        </p:nvSpPr>
        <p:spPr/>
        <p:txBody>
          <a:bodyPr/>
          <a:lstStyle/>
          <a:p>
            <a:r>
              <a:rPr lang="en-US" dirty="0">
                <a:solidFill>
                  <a:prstClr val="black"/>
                </a:solidFill>
              </a:rPr>
              <a:t>20XX</a:t>
            </a:r>
          </a:p>
        </p:txBody>
      </p:sp>
      <p:sp>
        <p:nvSpPr>
          <p:cNvPr id="1048846" name="Slide Number Placeholder 104884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5</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7" name="Title 1048846"/>
          <p:cNvSpPr>
            <a:spLocks noGrp="1"/>
          </p:cNvSpPr>
          <p:nvPr>
            <p:ph type="title" hasCustomPrompt="1"/>
          </p:nvPr>
        </p:nvSpPr>
        <p:spPr/>
        <p:txBody>
          <a:bodyPr/>
          <a:lstStyle/>
          <a:p>
            <a:r>
              <a:rPr lang="en-US" dirty="0"/>
              <a:t>Design :</a:t>
            </a:r>
            <a:endParaRPr lang="en-IN" dirty="0"/>
          </a:p>
        </p:txBody>
      </p:sp>
      <p:sp>
        <p:nvSpPr>
          <p:cNvPr id="1048848" name="Content Placeholder 1048847"/>
          <p:cNvSpPr>
            <a:spLocks noGrp="1"/>
          </p:cNvSpPr>
          <p:nvPr>
            <p:ph sz="quarter" idx="14" hasCustomPrompt="1"/>
          </p:nvPr>
        </p:nvSpPr>
        <p:spPr/>
        <p:txBody>
          <a:bodyPr>
            <a:normAutofit fontScale="95833"/>
          </a:bodyPr>
          <a:lstStyle/>
          <a:p>
            <a:r>
              <a:rPr lang="en-US" dirty="0"/>
              <a:t>The Educational Performance Tracker is designed to take input from admins. And this input can be the details of a student or the updated details of a student.</a:t>
            </a:r>
          </a:p>
          <a:p>
            <a:r>
              <a:rPr lang="en-US" dirty="0"/>
              <a:t>Based on the data given to the database by the admin, a graph will constructed to show the progress of each student when the site is accessed by a student.</a:t>
            </a:r>
          </a:p>
          <a:p>
            <a:r>
              <a:rPr lang="en-US" dirty="0"/>
              <a:t>Students can view their exam result and watch graph showing their progress over the past few years and get a feedback based on their performance.</a:t>
            </a:r>
          </a:p>
          <a:p>
            <a:r>
              <a:rPr lang="en-US" dirty="0"/>
              <a:t>The admins are provided with a way to upload a student</a:t>
            </a:r>
            <a:r>
              <a:rPr lang="en-IN" dirty="0"/>
              <a:t>’s details and also capable of deleting or update a student’s details in \ from the database.</a:t>
            </a:r>
            <a:endParaRPr lang="en-US" dirty="0"/>
          </a:p>
        </p:txBody>
      </p:sp>
      <p:sp>
        <p:nvSpPr>
          <p:cNvPr id="1048849" name="Footer Placeholder 1048848"/>
          <p:cNvSpPr>
            <a:spLocks noGrp="1"/>
          </p:cNvSpPr>
          <p:nvPr>
            <p:ph type="ftr" sz="quarter" idx="11"/>
          </p:nvPr>
        </p:nvSpPr>
        <p:spPr/>
        <p:txBody>
          <a:bodyPr/>
          <a:lstStyle/>
          <a:p>
            <a:r>
              <a:rPr lang="en-US" dirty="0">
                <a:solidFill>
                  <a:prstClr val="black"/>
                </a:solidFill>
              </a:rPr>
              <a:t>Presentation title</a:t>
            </a:r>
          </a:p>
        </p:txBody>
      </p:sp>
      <p:sp>
        <p:nvSpPr>
          <p:cNvPr id="1048850" name="Date Placeholder 1048849"/>
          <p:cNvSpPr>
            <a:spLocks noGrp="1"/>
          </p:cNvSpPr>
          <p:nvPr>
            <p:ph type="dt" sz="half" idx="10"/>
          </p:nvPr>
        </p:nvSpPr>
        <p:spPr/>
        <p:txBody>
          <a:bodyPr/>
          <a:lstStyle/>
          <a:p>
            <a:r>
              <a:rPr lang="en-US" dirty="0">
                <a:solidFill>
                  <a:prstClr val="black"/>
                </a:solidFill>
              </a:rPr>
              <a:t>20XX</a:t>
            </a:r>
          </a:p>
        </p:txBody>
      </p:sp>
      <p:sp>
        <p:nvSpPr>
          <p:cNvPr id="1048851" name="Slide Number Placeholder 1048850"/>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6</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2" name="Title 1048851"/>
          <p:cNvSpPr>
            <a:spLocks noGrp="1"/>
          </p:cNvSpPr>
          <p:nvPr>
            <p:ph type="title" hasCustomPrompt="1"/>
          </p:nvPr>
        </p:nvSpPr>
        <p:spPr/>
        <p:txBody>
          <a:bodyPr/>
          <a:lstStyle/>
          <a:p>
            <a:r>
              <a:rPr lang="en-US" dirty="0"/>
              <a:t>Test Cases :</a:t>
            </a:r>
            <a:endParaRPr lang="en-IN" dirty="0"/>
          </a:p>
        </p:txBody>
      </p:sp>
      <p:sp>
        <p:nvSpPr>
          <p:cNvPr id="1048853" name="Content Placeholder 1048852"/>
          <p:cNvSpPr>
            <a:spLocks noGrp="1"/>
          </p:cNvSpPr>
          <p:nvPr>
            <p:ph sz="quarter" idx="14" hasCustomPrompt="1"/>
          </p:nvPr>
        </p:nvSpPr>
        <p:spPr/>
        <p:txBody>
          <a:bodyPr/>
          <a:lstStyle/>
          <a:p>
            <a:r>
              <a:rPr lang="en-US" dirty="0"/>
              <a:t>Checking the credentials entered in the Login page for wrong username or password.</a:t>
            </a:r>
          </a:p>
          <a:p>
            <a:r>
              <a:rPr lang="en-US" dirty="0"/>
              <a:t>Checking the username entered in the edit page to find a match in the database.</a:t>
            </a:r>
          </a:p>
          <a:p>
            <a:r>
              <a:rPr lang="en-US" dirty="0"/>
              <a:t>Verifying whether the delete and edit pages are working properly.</a:t>
            </a:r>
          </a:p>
          <a:p>
            <a:r>
              <a:rPr lang="en-US" dirty="0"/>
              <a:t>Checking whether the data provided by the admin is getting stored in the </a:t>
            </a:r>
            <a:r>
              <a:rPr lang="en-US"/>
              <a:t>database properly.</a:t>
            </a:r>
            <a:endParaRPr lang="en-US" dirty="0"/>
          </a:p>
          <a:p>
            <a:endParaRPr lang="en-IN" dirty="0"/>
          </a:p>
        </p:txBody>
      </p:sp>
      <p:sp>
        <p:nvSpPr>
          <p:cNvPr id="1048854" name="Footer Placeholder 1048853"/>
          <p:cNvSpPr>
            <a:spLocks noGrp="1"/>
          </p:cNvSpPr>
          <p:nvPr>
            <p:ph type="ftr" sz="quarter" idx="11"/>
          </p:nvPr>
        </p:nvSpPr>
        <p:spPr/>
        <p:txBody>
          <a:bodyPr/>
          <a:lstStyle/>
          <a:p>
            <a:r>
              <a:rPr lang="en-US" dirty="0">
                <a:solidFill>
                  <a:prstClr val="black"/>
                </a:solidFill>
              </a:rPr>
              <a:t>Presentation title</a:t>
            </a:r>
          </a:p>
        </p:txBody>
      </p:sp>
      <p:sp>
        <p:nvSpPr>
          <p:cNvPr id="1048855" name="Date Placeholder 1048854"/>
          <p:cNvSpPr>
            <a:spLocks noGrp="1"/>
          </p:cNvSpPr>
          <p:nvPr>
            <p:ph type="dt" sz="half" idx="10"/>
          </p:nvPr>
        </p:nvSpPr>
        <p:spPr/>
        <p:txBody>
          <a:bodyPr/>
          <a:lstStyle/>
          <a:p>
            <a:r>
              <a:rPr lang="en-US" dirty="0">
                <a:solidFill>
                  <a:prstClr val="black"/>
                </a:solidFill>
              </a:rPr>
              <a:t>20XX</a:t>
            </a:r>
          </a:p>
        </p:txBody>
      </p:sp>
      <p:sp>
        <p:nvSpPr>
          <p:cNvPr id="1048856" name="Slide Number Placeholder 104885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24"/>
          <p:cNvSpPr>
            <a:spLocks noGrp="1"/>
          </p:cNvSpPr>
          <p:nvPr>
            <p:ph type="title"/>
          </p:nvPr>
        </p:nvSpPr>
        <p:spPr>
          <a:xfrm>
            <a:off x="646112" y="194783"/>
            <a:ext cx="10377488" cy="760892"/>
          </a:xfrm>
        </p:spPr>
        <p:txBody>
          <a:bodyPr>
            <a:normAutofit fontScale="90000"/>
          </a:bodyPr>
          <a:lstStyle/>
          <a:p>
            <a:r>
              <a:rPr lang="en-US" dirty="0"/>
              <a:t>ABSTRACT:</a:t>
            </a:r>
          </a:p>
        </p:txBody>
      </p:sp>
      <p:sp>
        <p:nvSpPr>
          <p:cNvPr id="1048629" name="Footer Placeholder 3"/>
          <p:cNvSpPr>
            <a:spLocks noGrp="1"/>
          </p:cNvSpPr>
          <p:nvPr>
            <p:ph type="ftr" sz="quarter" idx="11"/>
          </p:nvPr>
        </p:nvSpPr>
        <p:spPr>
          <a:xfrm>
            <a:off x="201168" y="6356350"/>
            <a:ext cx="4837176" cy="365125"/>
          </a:xfrm>
        </p:spPr>
        <p:txBody>
          <a:bodyPr/>
          <a:lstStyle/>
          <a:p>
            <a:endParaRPr lang="en-US" dirty="0"/>
          </a:p>
          <a:p>
            <a:endParaRPr lang="en-US" dirty="0"/>
          </a:p>
        </p:txBody>
      </p:sp>
      <p:sp>
        <p:nvSpPr>
          <p:cNvPr id="1048630" name="Date Placeholder 2"/>
          <p:cNvSpPr>
            <a:spLocks noGrp="1"/>
          </p:cNvSpPr>
          <p:nvPr>
            <p:ph type="dt" sz="half" idx="10"/>
          </p:nvPr>
        </p:nvSpPr>
        <p:spPr>
          <a:xfrm>
            <a:off x="7013448" y="6355080"/>
            <a:ext cx="4352544" cy="365125"/>
          </a:xfrm>
        </p:spPr>
        <p:txBody>
          <a:bodyPr/>
          <a:lstStyle/>
          <a:p>
            <a:pPr lvl="0"/>
            <a:endParaRPr lang="en-US" dirty="0"/>
          </a:p>
          <a:p>
            <a:pPr lvl="0"/>
            <a:endParaRPr lang="en-US" noProof="0" dirty="0"/>
          </a:p>
        </p:txBody>
      </p:sp>
      <p:sp>
        <p:nvSpPr>
          <p:cNvPr id="1048631" name="Slide Number Placeholder 4"/>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
        <p:nvSpPr>
          <p:cNvPr id="1048632" name="Content Placeholder 5"/>
          <p:cNvSpPr>
            <a:spLocks noGrp="1"/>
          </p:cNvSpPr>
          <p:nvPr>
            <p:ph sz="quarter" idx="14"/>
          </p:nvPr>
        </p:nvSpPr>
        <p:spPr/>
        <p:txBody>
          <a:bodyPr>
            <a:normAutofit fontScale="95833"/>
          </a:bodyPr>
          <a:lstStyle/>
          <a:p>
            <a:r>
              <a:rPr lang="en-IN" sz="2400" dirty="0">
                <a:latin typeface="Times New Roman" panose="02020603050405020304" pitchFamily="18" charset="0"/>
                <a:cs typeface="Times New Roman" panose="02020603050405020304" pitchFamily="18" charset="0"/>
              </a:rPr>
              <a:t>Educational Performance </a:t>
            </a:r>
            <a:r>
              <a:rPr lang="en-IN" dirty="0">
                <a:latin typeface="Times New Roman" panose="02020603050405020304" pitchFamily="18" charset="0"/>
                <a:cs typeface="Times New Roman" panose="02020603050405020304" pitchFamily="18" charset="0"/>
              </a:rPr>
              <a:t>T</a:t>
            </a:r>
            <a:r>
              <a:rPr lang="en-IN" sz="2400" dirty="0">
                <a:latin typeface="Times New Roman" panose="02020603050405020304" pitchFamily="18" charset="0"/>
                <a:cs typeface="Times New Roman" panose="02020603050405020304" pitchFamily="18" charset="0"/>
              </a:rPr>
              <a:t>racker is a web-based Application for Educational institutions to track their student's academic performance and providing the same to their students. It saves information such as a student’s grades of previous years and attendance at a centralized student database and analyses them.</a:t>
            </a:r>
          </a:p>
          <a:p>
            <a:r>
              <a:rPr lang="en-IN" sz="2400" dirty="0">
                <a:latin typeface="Times New Roman" panose="02020603050405020304" pitchFamily="18" charset="0"/>
                <a:cs typeface="Times New Roman" panose="02020603050405020304" pitchFamily="18" charset="0"/>
              </a:rPr>
              <a:t>To ensure</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that educational activities are going in the Right direction &amp; to fulfil the purpose of education, an institution will have to track their student’s progress. This application enables them to do so easily. Students can learn about themselves and improve by doing so through this application. Here we are offering constructive feedback, and continuous evaluation of performance can prove to be the turning point in the life of a student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Footer Placeholder 3"/>
          <p:cNvSpPr>
            <a:spLocks noGrp="1"/>
          </p:cNvSpPr>
          <p:nvPr>
            <p:ph type="ftr" sz="quarter" idx="11"/>
          </p:nvPr>
        </p:nvSpPr>
        <p:spPr>
          <a:xfrm>
            <a:off x="201168" y="6356350"/>
            <a:ext cx="4837176" cy="365125"/>
          </a:xfrm>
        </p:spPr>
        <p:txBody>
          <a:bodyPr/>
          <a:lstStyle/>
          <a:p>
            <a:endParaRPr lang="en-US" dirty="0"/>
          </a:p>
          <a:p>
            <a:endParaRPr lang="en-US" dirty="0"/>
          </a:p>
        </p:txBody>
      </p:sp>
      <p:sp>
        <p:nvSpPr>
          <p:cNvPr id="1048634" name="Date Placeholder 2"/>
          <p:cNvSpPr>
            <a:spLocks noGrp="1"/>
          </p:cNvSpPr>
          <p:nvPr>
            <p:ph type="dt" sz="half" idx="10"/>
          </p:nvPr>
        </p:nvSpPr>
        <p:spPr>
          <a:xfrm>
            <a:off x="7013448" y="6355080"/>
            <a:ext cx="4352544" cy="365125"/>
          </a:xfrm>
        </p:spPr>
        <p:txBody>
          <a:bodyPr/>
          <a:lstStyle/>
          <a:p>
            <a:pPr lvl="0"/>
            <a:endParaRPr lang="en-US" dirty="0"/>
          </a:p>
          <a:p>
            <a:pPr lvl="0"/>
            <a:endParaRPr lang="en-US" noProof="0" dirty="0"/>
          </a:p>
        </p:txBody>
      </p:sp>
      <p:sp>
        <p:nvSpPr>
          <p:cNvPr id="1048635" name="Slide Number Placeholder 4"/>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
        <p:nvSpPr>
          <p:cNvPr id="1048636" name="Title 5"/>
          <p:cNvSpPr>
            <a:spLocks noGrp="1"/>
          </p:cNvSpPr>
          <p:nvPr>
            <p:ph type="title" idx="4294967295"/>
          </p:nvPr>
        </p:nvSpPr>
        <p:spPr>
          <a:xfrm>
            <a:off x="337351" y="194783"/>
            <a:ext cx="10086809" cy="769493"/>
          </a:xfrm>
        </p:spPr>
        <p:txBody>
          <a:bodyPr>
            <a:normAutofit/>
          </a:bodyPr>
          <a:lstStyle/>
          <a:p>
            <a:r>
              <a:rPr lang="en-US" dirty="0"/>
              <a:t>Existing System:</a:t>
            </a:r>
            <a:endParaRPr lang="en-IN" dirty="0"/>
          </a:p>
        </p:txBody>
      </p:sp>
      <p:sp>
        <p:nvSpPr>
          <p:cNvPr id="1048637" name="Content Placeholder 7"/>
          <p:cNvSpPr>
            <a:spLocks noGrp="1"/>
          </p:cNvSpPr>
          <p:nvPr>
            <p:ph sz="quarter" idx="4294967295"/>
          </p:nvPr>
        </p:nvSpPr>
        <p:spPr>
          <a:xfrm>
            <a:off x="363692" y="1642184"/>
            <a:ext cx="10328275" cy="4314825"/>
          </a:xfrm>
        </p:spPr>
        <p:txBody>
          <a:bodyPr/>
          <a:lstStyle/>
          <a:p>
            <a:pPr algn="just"/>
            <a:r>
              <a:rPr lang="en-US" sz="2400" dirty="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ollege Login portal formats that we are being used,</a:t>
            </a:r>
            <a:r>
              <a:rPr lang="en-IN"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tudents can only view their exam results. </a:t>
            </a:r>
            <a:r>
              <a:rPr lang="en-US" dirty="0">
                <a:latin typeface="Times New Roman" panose="02020603050405020304" pitchFamily="18" charset="0"/>
                <a:cs typeface="Times New Roman" panose="02020603050405020304" pitchFamily="18" charset="0"/>
              </a:rPr>
              <a:t>Stu</a:t>
            </a:r>
            <a:r>
              <a:rPr lang="en-IN" dirty="0">
                <a:latin typeface="Times New Roman" panose="02020603050405020304" pitchFamily="18" charset="0"/>
                <a:cs typeface="Times New Roman" panose="02020603050405020304" pitchFamily="18" charset="0"/>
              </a:rPr>
              <a:t>dents </a:t>
            </a:r>
            <a:r>
              <a:rPr lang="en-US" dirty="0">
                <a:latin typeface="Times New Roman" panose="02020603050405020304" pitchFamily="18" charset="0"/>
                <a:cs typeface="Times New Roman" panose="02020603050405020304" pitchFamily="18" charset="0"/>
              </a:rPr>
              <a:t>are not getting the proper idea to improve their academic performance</a:t>
            </a:r>
            <a:r>
              <a:rPr lang="en-IN" dirty="0">
                <a:latin typeface="Times New Roman" panose="02020603050405020304" pitchFamily="18" charset="0"/>
                <a:cs typeface="Times New Roman" panose="02020603050405020304" pitchFamily="18" charset="0"/>
              </a:rPr>
              <a:t>. Students are not using their profiles regularly as there is only a results portal and </a:t>
            </a:r>
            <a:r>
              <a:rPr lang="en-US" dirty="0">
                <a:latin typeface="Times New Roman" panose="02020603050405020304" pitchFamily="18" charset="0"/>
                <a:cs typeface="Times New Roman" panose="02020603050405020304" pitchFamily="18" charset="0"/>
              </a:rPr>
              <a:t>no further feedback and analysis on performance are provided.</a:t>
            </a:r>
          </a:p>
          <a:p>
            <a:pPr algn="just"/>
            <a:endParaRPr lang="en-IN" dirty="0"/>
          </a:p>
          <a:p>
            <a:endParaRPr lang="en-IN" dirty="0"/>
          </a:p>
        </p:txBody>
      </p:sp>
    </p:spTree>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1D442E-7DC3-4680-B5AA-21C6BEA654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TotalTime>
  <Words>1530</Words>
  <Application>Microsoft Office PowerPoint</Application>
  <PresentationFormat>Widescreen</PresentationFormat>
  <Paragraphs>194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Arial Black</vt:lpstr>
      <vt:lpstr>Avenir Next LT Pro</vt:lpstr>
      <vt:lpstr>Calibri</vt:lpstr>
      <vt:lpstr>Carlito</vt:lpstr>
      <vt:lpstr>Times New Roman</vt:lpstr>
      <vt:lpstr>ColorBlockVTI</vt:lpstr>
      <vt:lpstr>  ANNAMACHARYA INSTITUTE OF TECHNOLOGY AND SCIENCES::TIRUPATI  (AUTONOMOUS)                                                                              Venkatapuram(v), Karkambadi(p), Renigunta(m), Tirupati-517520, A.P                                                                                   DEPARTMENT OF COMPUTER SCIENCE AND ENGINEERING </vt:lpstr>
      <vt:lpstr>Contents</vt:lpstr>
      <vt:lpstr>Introduction</vt:lpstr>
      <vt:lpstr>Social Relevant idea of the Project:</vt:lpstr>
      <vt:lpstr>Analysis :</vt:lpstr>
      <vt:lpstr>Design :</vt:lpstr>
      <vt:lpstr>Test Cases :</vt:lpstr>
      <vt:lpstr>ABSTRACT:</vt:lpstr>
      <vt:lpstr>Existing System:</vt:lpstr>
      <vt:lpstr>Problem Identification</vt:lpstr>
      <vt:lpstr>Proposed System:</vt:lpstr>
      <vt:lpstr>Features</vt:lpstr>
      <vt:lpstr>PowerPoint Presentation</vt:lpstr>
      <vt:lpstr>System Requirements :</vt:lpstr>
      <vt:lpstr>Reasons for Choosing Hardware and Software Requirements  :</vt:lpstr>
      <vt:lpstr>Modules :</vt:lpstr>
      <vt:lpstr>Login Page :</vt:lpstr>
      <vt:lpstr>Results Viewing Page :</vt:lpstr>
      <vt:lpstr>Admin Direction Page :</vt:lpstr>
      <vt:lpstr>Add Student Page :</vt:lpstr>
      <vt:lpstr>Add Page :</vt:lpstr>
      <vt:lpstr>Edit and Remove Page :</vt:lpstr>
      <vt:lpstr>Output Screens :</vt:lpstr>
      <vt:lpstr>Flow Chart</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 Laya, P koteswara, Y Pavan Kalyan, M Jaya Krishna</dc:creator>
  <cp:lastModifiedBy>PAVAN KALYAN YADDALA(20AK5A0506)</cp:lastModifiedBy>
  <cp:revision>6</cp:revision>
  <dcterms:created xsi:type="dcterms:W3CDTF">2021-12-19T12:27:02Z</dcterms:created>
  <dcterms:modified xsi:type="dcterms:W3CDTF">2022-01-21T13:57:12Z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43465af62868431b84269fcb84f4160f</vt:lpwstr>
  </property>
</Properties>
</file>