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B7D731-C012-4B01-9D47-A5849615305E}" v="10" dt="2020-04-29T11:51:33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khandelwal" userId="9a4293f40a8bd884" providerId="LiveId" clId="{ABB7D731-C012-4B01-9D47-A5849615305E}"/>
    <pc:docChg chg="undo custSel addSld delSld modSld">
      <pc:chgData name="pavan khandelwal" userId="9a4293f40a8bd884" providerId="LiveId" clId="{ABB7D731-C012-4B01-9D47-A5849615305E}" dt="2020-04-29T12:01:58.626" v="1480" actId="20577"/>
      <pc:docMkLst>
        <pc:docMk/>
      </pc:docMkLst>
      <pc:sldChg chg="modSp">
        <pc:chgData name="pavan khandelwal" userId="9a4293f40a8bd884" providerId="LiveId" clId="{ABB7D731-C012-4B01-9D47-A5849615305E}" dt="2020-04-29T11:40:07.974" v="668" actId="20577"/>
        <pc:sldMkLst>
          <pc:docMk/>
          <pc:sldMk cId="2370138695" sldId="257"/>
        </pc:sldMkLst>
        <pc:spChg chg="mod">
          <ac:chgData name="pavan khandelwal" userId="9a4293f40a8bd884" providerId="LiveId" clId="{ABB7D731-C012-4B01-9D47-A5849615305E}" dt="2020-04-29T11:40:07.974" v="668" actId="20577"/>
          <ac:spMkLst>
            <pc:docMk/>
            <pc:sldMk cId="2370138695" sldId="257"/>
            <ac:spMk id="3" creationId="{D41BEA60-2F95-4367-BA06-247442A69C2A}"/>
          </ac:spMkLst>
        </pc:spChg>
      </pc:sldChg>
      <pc:sldChg chg="modSp">
        <pc:chgData name="pavan khandelwal" userId="9a4293f40a8bd884" providerId="LiveId" clId="{ABB7D731-C012-4B01-9D47-A5849615305E}" dt="2020-04-29T11:32:52.460" v="300" actId="20577"/>
        <pc:sldMkLst>
          <pc:docMk/>
          <pc:sldMk cId="2009326158" sldId="262"/>
        </pc:sldMkLst>
        <pc:spChg chg="mod">
          <ac:chgData name="pavan khandelwal" userId="9a4293f40a8bd884" providerId="LiveId" clId="{ABB7D731-C012-4B01-9D47-A5849615305E}" dt="2020-04-29T11:32:52.460" v="300" actId="20577"/>
          <ac:spMkLst>
            <pc:docMk/>
            <pc:sldMk cId="2009326158" sldId="262"/>
            <ac:spMk id="3" creationId="{AC26631F-98DB-4FCB-96A4-EBB84C7A078E}"/>
          </ac:spMkLst>
        </pc:spChg>
      </pc:sldChg>
      <pc:sldChg chg="modSp add">
        <pc:chgData name="pavan khandelwal" userId="9a4293f40a8bd884" providerId="LiveId" clId="{ABB7D731-C012-4B01-9D47-A5849615305E}" dt="2020-04-29T11:45:37.223" v="1020" actId="14100"/>
        <pc:sldMkLst>
          <pc:docMk/>
          <pc:sldMk cId="775055639" sldId="263"/>
        </pc:sldMkLst>
        <pc:spChg chg="mod">
          <ac:chgData name="pavan khandelwal" userId="9a4293f40a8bd884" providerId="LiveId" clId="{ABB7D731-C012-4B01-9D47-A5849615305E}" dt="2020-04-29T11:33:44.203" v="345" actId="20577"/>
          <ac:spMkLst>
            <pc:docMk/>
            <pc:sldMk cId="775055639" sldId="263"/>
            <ac:spMk id="2" creationId="{52065ABB-A1D4-400B-8A3B-FC4B579B03E8}"/>
          </ac:spMkLst>
        </pc:spChg>
        <pc:spChg chg="mod">
          <ac:chgData name="pavan khandelwal" userId="9a4293f40a8bd884" providerId="LiveId" clId="{ABB7D731-C012-4B01-9D47-A5849615305E}" dt="2020-04-29T11:45:37.223" v="1020" actId="14100"/>
          <ac:spMkLst>
            <pc:docMk/>
            <pc:sldMk cId="775055639" sldId="263"/>
            <ac:spMk id="3" creationId="{AC26631F-98DB-4FCB-96A4-EBB84C7A078E}"/>
          </ac:spMkLst>
        </pc:spChg>
      </pc:sldChg>
      <pc:sldChg chg="addSp delSp modSp add">
        <pc:chgData name="pavan khandelwal" userId="9a4293f40a8bd884" providerId="LiveId" clId="{ABB7D731-C012-4B01-9D47-A5849615305E}" dt="2020-04-29T12:01:58.626" v="1480" actId="20577"/>
        <pc:sldMkLst>
          <pc:docMk/>
          <pc:sldMk cId="3196900971" sldId="264"/>
        </pc:sldMkLst>
        <pc:spChg chg="mod">
          <ac:chgData name="pavan khandelwal" userId="9a4293f40a8bd884" providerId="LiveId" clId="{ABB7D731-C012-4B01-9D47-A5849615305E}" dt="2020-04-29T11:47:35.114" v="1073" actId="20577"/>
          <ac:spMkLst>
            <pc:docMk/>
            <pc:sldMk cId="3196900971" sldId="264"/>
            <ac:spMk id="2" creationId="{52065ABB-A1D4-400B-8A3B-FC4B579B03E8}"/>
          </ac:spMkLst>
        </pc:spChg>
        <pc:spChg chg="add del mod">
          <ac:chgData name="pavan khandelwal" userId="9a4293f40a8bd884" providerId="LiveId" clId="{ABB7D731-C012-4B01-9D47-A5849615305E}" dt="2020-04-29T12:01:58.626" v="1480" actId="20577"/>
          <ac:spMkLst>
            <pc:docMk/>
            <pc:sldMk cId="3196900971" sldId="264"/>
            <ac:spMk id="3" creationId="{AC26631F-98DB-4FCB-96A4-EBB84C7A078E}"/>
          </ac:spMkLst>
        </pc:spChg>
      </pc:sldChg>
      <pc:sldChg chg="add del">
        <pc:chgData name="pavan khandelwal" userId="9a4293f40a8bd884" providerId="LiveId" clId="{ABB7D731-C012-4B01-9D47-A5849615305E}" dt="2020-04-29T11:41:46.455" v="700"/>
        <pc:sldMkLst>
          <pc:docMk/>
          <pc:sldMk cId="3604269843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90D362E-D4CB-49D0-AB70-585DCFB4A32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FE15A41-CCD7-4129-BCB6-B027F39C2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461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62E-D4CB-49D0-AB70-585DCFB4A32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5A41-CCD7-4129-BCB6-B027F39C2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50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62E-D4CB-49D0-AB70-585DCFB4A32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5A41-CCD7-4129-BCB6-B027F39C2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052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62E-D4CB-49D0-AB70-585DCFB4A32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5A41-CCD7-4129-BCB6-B027F39C2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07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62E-D4CB-49D0-AB70-585DCFB4A32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5A41-CCD7-4129-BCB6-B027F39C2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276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62E-D4CB-49D0-AB70-585DCFB4A32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5A41-CCD7-4129-BCB6-B027F39C2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529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62E-D4CB-49D0-AB70-585DCFB4A32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5A41-CCD7-4129-BCB6-B027F39C2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628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62E-D4CB-49D0-AB70-585DCFB4A32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5A41-CCD7-4129-BCB6-B027F39C20E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78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62E-D4CB-49D0-AB70-585DCFB4A32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5A41-CCD7-4129-BCB6-B027F39C2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37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62E-D4CB-49D0-AB70-585DCFB4A32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5A41-CCD7-4129-BCB6-B027F39C2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58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62E-D4CB-49D0-AB70-585DCFB4A32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5A41-CCD7-4129-BCB6-B027F39C2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30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62E-D4CB-49D0-AB70-585DCFB4A32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5A41-CCD7-4129-BCB6-B027F39C2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35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62E-D4CB-49D0-AB70-585DCFB4A32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5A41-CCD7-4129-BCB6-B027F39C2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66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62E-D4CB-49D0-AB70-585DCFB4A32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5A41-CCD7-4129-BCB6-B027F39C2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50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62E-D4CB-49D0-AB70-585DCFB4A32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5A41-CCD7-4129-BCB6-B027F39C2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25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62E-D4CB-49D0-AB70-585DCFB4A32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5A41-CCD7-4129-BCB6-B027F39C2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79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62E-D4CB-49D0-AB70-585DCFB4A32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5A41-CCD7-4129-BCB6-B027F39C2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04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0D362E-D4CB-49D0-AB70-585DCFB4A32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E15A41-CCD7-4129-BCB6-B027F39C2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411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cuweather.com/en/us/brooklyn/11210/daily-weather-forecast/334651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16D3-14CD-4891-852F-DE45977B1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4" y="639097"/>
            <a:ext cx="4789678" cy="3746634"/>
          </a:xfrm>
        </p:spPr>
        <p:txBody>
          <a:bodyPr>
            <a:normAutofit/>
          </a:bodyPr>
          <a:lstStyle/>
          <a:p>
            <a:r>
              <a:rPr lang="en-IN" dirty="0"/>
              <a:t>Web Scraping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3F5AFEA-973A-4A58-96AB-0E342B981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112" y="3089617"/>
            <a:ext cx="2145323" cy="160899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76737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FF52-638B-4793-9AD8-D7785CDF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  <a:ln w="19050" cmpd="sng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4000" b="1" dirty="0">
                <a:latin typeface="+mn-lt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BEA60-2F95-4367-BA06-247442A69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603718"/>
            <a:ext cx="9404723" cy="46446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Web Scraping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Case of Web Scraping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Scraping process flow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Scraping in Python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Beautiful Soup</a:t>
            </a:r>
            <a:endParaRPr lang="en-IN" dirty="0"/>
          </a:p>
          <a:p>
            <a:pPr lvl="1">
              <a:buFont typeface="Wingdings" panose="05000000000000000000" pitchFamily="2" charset="2"/>
              <a:buChar char="§"/>
            </a:pPr>
            <a:endParaRPr lang="en-IN" dirty="0"/>
          </a:p>
          <a:p>
            <a:pPr lvl="1">
              <a:buFont typeface="Wingdings" panose="05000000000000000000" pitchFamily="2" charset="2"/>
              <a:buChar char="§"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13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065ABB-A1D4-400B-8A3B-FC4B579B03E8}"/>
              </a:ext>
            </a:extLst>
          </p:cNvPr>
          <p:cNvSpPr txBox="1"/>
          <p:nvPr/>
        </p:nvSpPr>
        <p:spPr>
          <a:xfrm>
            <a:off x="530087" y="384314"/>
            <a:ext cx="9382539" cy="70788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IN" sz="4000" b="1" dirty="0"/>
              <a:t>What is Web Scraping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6631F-98DB-4FCB-96A4-EBB84C7A078E}"/>
              </a:ext>
            </a:extLst>
          </p:cNvPr>
          <p:cNvSpPr txBox="1"/>
          <p:nvPr/>
        </p:nvSpPr>
        <p:spPr>
          <a:xfrm>
            <a:off x="530087" y="1802296"/>
            <a:ext cx="9382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Web Scraping is the process of extracting Data from the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contribution of an agent to download, parse the organise Data from the web in an automated manner is Web Scraping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Web Scraping is also known as Web Harvesting, Web Data Extraction or even Web Data Mining</a:t>
            </a:r>
          </a:p>
        </p:txBody>
      </p:sp>
    </p:spTree>
    <p:extLst>
      <p:ext uri="{BB962C8B-B14F-4D97-AF65-F5344CB8AC3E}">
        <p14:creationId xmlns:p14="http://schemas.microsoft.com/office/powerpoint/2010/main" val="21813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065ABB-A1D4-400B-8A3B-FC4B579B03E8}"/>
              </a:ext>
            </a:extLst>
          </p:cNvPr>
          <p:cNvSpPr txBox="1"/>
          <p:nvPr/>
        </p:nvSpPr>
        <p:spPr>
          <a:xfrm>
            <a:off x="530087" y="384314"/>
            <a:ext cx="9382539" cy="70788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/>
              <a:t>U</a:t>
            </a:r>
            <a:r>
              <a:rPr lang="en-IN" sz="4000" b="1" dirty="0"/>
              <a:t>se Case of Web Scraping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6631F-98DB-4FCB-96A4-EBB84C7A078E}"/>
              </a:ext>
            </a:extLst>
          </p:cNvPr>
          <p:cNvSpPr txBox="1"/>
          <p:nvPr/>
        </p:nvSpPr>
        <p:spPr>
          <a:xfrm>
            <a:off x="530087" y="1802296"/>
            <a:ext cx="97138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</a:t>
            </a:r>
            <a:r>
              <a:rPr lang="en-IN" dirty="0"/>
              <a:t>oogle Translate utilises text stored on the web to train and improve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hiQ sells employee data analyses by collecting and examining public profile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Images scraped from the Tinder and Instagram were used to predict weather images will be popular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Lyst scraped the web for information about fashion products  to present a clean and elegant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Emmanuel sales also scraped Twitter to make sense of his own social circle and timelines of posts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47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065ABB-A1D4-400B-8A3B-FC4B579B03E8}"/>
              </a:ext>
            </a:extLst>
          </p:cNvPr>
          <p:cNvSpPr txBox="1"/>
          <p:nvPr/>
        </p:nvSpPr>
        <p:spPr>
          <a:xfrm>
            <a:off x="530087" y="384314"/>
            <a:ext cx="9382539" cy="70788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IN" sz="4000" b="1" dirty="0"/>
              <a:t>Web Scraping Process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F6900-EA71-4263-9C0E-A68D9427903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7" y="1986961"/>
            <a:ext cx="9634330" cy="408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7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065ABB-A1D4-400B-8A3B-FC4B579B03E8}"/>
              </a:ext>
            </a:extLst>
          </p:cNvPr>
          <p:cNvSpPr txBox="1"/>
          <p:nvPr/>
        </p:nvSpPr>
        <p:spPr>
          <a:xfrm>
            <a:off x="530087" y="384314"/>
            <a:ext cx="9382539" cy="70788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IN" sz="4000" b="1" dirty="0"/>
              <a:t>Web Scraping Process 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6631F-98DB-4FCB-96A4-EBB84C7A078E}"/>
              </a:ext>
            </a:extLst>
          </p:cNvPr>
          <p:cNvSpPr txBox="1"/>
          <p:nvPr/>
        </p:nvSpPr>
        <p:spPr>
          <a:xfrm>
            <a:off x="530088" y="1802296"/>
            <a:ext cx="850789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Send HTTP Request </a:t>
            </a:r>
            <a:r>
              <a:rPr lang="en-US" dirty="0"/>
              <a:t>– an HTTP request is sent to the URL of the webpage (</a:t>
            </a:r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Response</a:t>
            </a:r>
            <a:r>
              <a:rPr lang="en-US" sz="2000" dirty="0"/>
              <a:t> </a:t>
            </a:r>
            <a:r>
              <a:rPr lang="en-US" dirty="0"/>
              <a:t>–  The server responds with HTML contents of the webpage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Parse the content </a:t>
            </a:r>
            <a:r>
              <a:rPr lang="en-US" dirty="0"/>
              <a:t>– Collect the required data from the  response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Organize the data – </a:t>
            </a:r>
            <a:r>
              <a:rPr lang="en-US" dirty="0"/>
              <a:t>organize the data into structured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Cleaning &amp; Transformation </a:t>
            </a:r>
            <a:r>
              <a:rPr lang="en-US" b="1" dirty="0"/>
              <a:t>– </a:t>
            </a:r>
            <a:r>
              <a:rPr lang="en-US" dirty="0"/>
              <a:t>Eliminate unnecessary, repetitive, or 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Store the data </a:t>
            </a:r>
            <a:r>
              <a:rPr lang="en-US" b="1" dirty="0"/>
              <a:t>– </a:t>
            </a:r>
            <a:r>
              <a:rPr lang="en-US" dirty="0"/>
              <a:t>Storing data in the respective formats like CSV, JSON, XML.</a:t>
            </a:r>
            <a:r>
              <a:rPr lang="en-US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932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065ABB-A1D4-400B-8A3B-FC4B579B03E8}"/>
              </a:ext>
            </a:extLst>
          </p:cNvPr>
          <p:cNvSpPr txBox="1"/>
          <p:nvPr/>
        </p:nvSpPr>
        <p:spPr>
          <a:xfrm>
            <a:off x="530087" y="384314"/>
            <a:ext cx="9382539" cy="70788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IN" sz="4000" b="1" dirty="0"/>
              <a:t>Popular Tools for Web Scraping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6631F-98DB-4FCB-96A4-EBB84C7A078E}"/>
              </a:ext>
            </a:extLst>
          </p:cNvPr>
          <p:cNvSpPr txBox="1"/>
          <p:nvPr/>
        </p:nvSpPr>
        <p:spPr>
          <a:xfrm>
            <a:off x="530087" y="1802296"/>
            <a:ext cx="850789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Requests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the python library that is widely used for sending and receiving info over HTTP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be installed by pip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With requests we can fetch the HTML content of webpage to create Beautiful Soup object</a:t>
            </a:r>
          </a:p>
          <a:p>
            <a:endParaRPr lang="en-US" dirty="0"/>
          </a:p>
          <a:p>
            <a:r>
              <a:rPr lang="en-US" sz="2400" b="1" dirty="0"/>
              <a:t>Beautiful Soup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Python library to extract the data from HTML and XML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It can work with malformed HTML documents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It creates a parse tree from parsed HTML documents to extract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Beautiful Soup cannot fetch pages on its own, it needs external library like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05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065ABB-A1D4-400B-8A3B-FC4B579B03E8}"/>
              </a:ext>
            </a:extLst>
          </p:cNvPr>
          <p:cNvSpPr txBox="1"/>
          <p:nvPr/>
        </p:nvSpPr>
        <p:spPr>
          <a:xfrm>
            <a:off x="530087" y="384314"/>
            <a:ext cx="9382539" cy="70788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IN" sz="4000" b="1" dirty="0"/>
              <a:t>Beautiful Soup Filtering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6631F-98DB-4FCB-96A4-EBB84C7A078E}"/>
              </a:ext>
            </a:extLst>
          </p:cNvPr>
          <p:cNvSpPr txBox="1"/>
          <p:nvPr/>
        </p:nvSpPr>
        <p:spPr>
          <a:xfrm>
            <a:off x="530087" y="1802296"/>
            <a:ext cx="850789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find – </a:t>
            </a:r>
            <a:r>
              <a:rPr lang="en-US" dirty="0"/>
              <a:t>it will retrieve the first result 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find_all</a:t>
            </a:r>
            <a:r>
              <a:rPr lang="en-US" sz="2000" b="1" dirty="0"/>
              <a:t> – </a:t>
            </a:r>
            <a:r>
              <a:rPr lang="en-US" dirty="0"/>
              <a:t>it will return a list of all the matched tag to the string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Using_list</a:t>
            </a:r>
            <a:r>
              <a:rPr lang="en-US" sz="2000" b="1" dirty="0"/>
              <a:t> – </a:t>
            </a:r>
            <a:r>
              <a:rPr lang="en-US" dirty="0"/>
              <a:t>it will return a list of tags for filtering the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attrs</a:t>
            </a:r>
            <a:r>
              <a:rPr lang="en-US" sz="2000" b="1" dirty="0"/>
              <a:t> – </a:t>
            </a:r>
            <a:r>
              <a:rPr lang="en-US" dirty="0"/>
              <a:t>the parameter takes a dictionary with attributes as keys and their values</a:t>
            </a:r>
            <a:endParaRPr lang="en-US" sz="2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00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398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Celestial</vt:lpstr>
      <vt:lpstr>Web Scraping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dc:creator>pavan khandelwal</dc:creator>
  <cp:lastModifiedBy>pavan khandelwal</cp:lastModifiedBy>
  <cp:revision>5</cp:revision>
  <dcterms:created xsi:type="dcterms:W3CDTF">2020-04-29T09:49:16Z</dcterms:created>
  <dcterms:modified xsi:type="dcterms:W3CDTF">2020-04-29T12:02:03Z</dcterms:modified>
</cp:coreProperties>
</file>