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9" r:id="rId6"/>
    <p:sldId id="381" r:id="rId7"/>
    <p:sldId id="496" r:id="rId8"/>
    <p:sldId id="433" r:id="rId9"/>
    <p:sldId id="445" r:id="rId10"/>
    <p:sldId id="447" r:id="rId11"/>
    <p:sldId id="457" r:id="rId12"/>
    <p:sldId id="460" r:id="rId13"/>
    <p:sldId id="458" r:id="rId14"/>
    <p:sldId id="514" r:id="rId15"/>
    <p:sldId id="488" r:id="rId16"/>
    <p:sldId id="435" r:id="rId17"/>
    <p:sldId id="501" r:id="rId18"/>
    <p:sldId id="502" r:id="rId19"/>
    <p:sldId id="464" r:id="rId20"/>
    <p:sldId id="505" r:id="rId21"/>
    <p:sldId id="463" r:id="rId22"/>
    <p:sldId id="504" r:id="rId23"/>
    <p:sldId id="465" r:id="rId24"/>
    <p:sldId id="466" r:id="rId25"/>
    <p:sldId id="515" r:id="rId26"/>
    <p:sldId id="507" r:id="rId27"/>
    <p:sldId id="451" r:id="rId28"/>
    <p:sldId id="516" r:id="rId29"/>
    <p:sldId id="509" r:id="rId30"/>
    <p:sldId id="511" r:id="rId31"/>
    <p:sldId id="510" r:id="rId32"/>
    <p:sldId id="512" r:id="rId33"/>
    <p:sldId id="513" r:id="rId34"/>
    <p:sldId id="517" r:id="rId35"/>
    <p:sldId id="518" r:id="rId36"/>
    <p:sldId id="519" r:id="rId37"/>
    <p:sldId id="456" r:id="rId38"/>
    <p:sldId id="520" r:id="rId39"/>
    <p:sldId id="521" r:id="rId40"/>
    <p:sldId id="472" r:id="rId41"/>
    <p:sldId id="471" r:id="rId42"/>
    <p:sldId id="490" r:id="rId43"/>
    <p:sldId id="491" r:id="rId44"/>
    <p:sldId id="492" r:id="rId45"/>
    <p:sldId id="493" r:id="rId46"/>
    <p:sldId id="494" r:id="rId47"/>
    <p:sldId id="522" r:id="rId48"/>
  </p:sldIdLst>
  <p:sldSz cx="12192000" cy="6858000"/>
  <p:notesSz cx="6858000" cy="9144000"/>
  <p:embeddedFontLst>
    <p:embeddedFont>
      <p:font typeface="Consolas" panose="020B0609020204030204" pitchFamily="49" charset="0"/>
      <p:regular r:id="rId50"/>
      <p:bold r:id="rId51"/>
      <p:italic r:id="rId52"/>
      <p:boldItalic r:id="rId53"/>
    </p:embeddedFont>
    <p:embeddedFont>
      <p:font typeface="Ink Free" panose="03080402000500000000" pitchFamily="66" charset="0"/>
      <p:regular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60"/>
            <p14:sldId id="458"/>
            <p14:sldId id="514"/>
            <p14:sldId id="488"/>
            <p14:sldId id="435"/>
            <p14:sldId id="501"/>
            <p14:sldId id="502"/>
            <p14:sldId id="464"/>
            <p14:sldId id="505"/>
            <p14:sldId id="463"/>
            <p14:sldId id="504"/>
            <p14:sldId id="465"/>
            <p14:sldId id="466"/>
            <p14:sldId id="515"/>
            <p14:sldId id="507"/>
            <p14:sldId id="451"/>
            <p14:sldId id="516"/>
            <p14:sldId id="509"/>
            <p14:sldId id="511"/>
            <p14:sldId id="510"/>
            <p14:sldId id="512"/>
            <p14:sldId id="513"/>
            <p14:sldId id="517"/>
            <p14:sldId id="518"/>
            <p14:sldId id="519"/>
            <p14:sldId id="456"/>
            <p14:sldId id="520"/>
            <p14:sldId id="521"/>
            <p14:sldId id="472"/>
            <p14:sldId id="471"/>
            <p14:sldId id="490"/>
            <p14:sldId id="491"/>
            <p14:sldId id="492"/>
            <p14:sldId id="493"/>
            <p14:sldId id="494"/>
            <p14:sldId id="5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62971" autoAdjust="0"/>
  </p:normalViewPr>
  <p:slideViewPr>
    <p:cSldViewPr snapToGrid="0">
      <p:cViewPr varScale="1">
        <p:scale>
          <a:sx n="41" d="100"/>
          <a:sy n="41" d="100"/>
        </p:scale>
        <p:origin x="1432" y="32"/>
      </p:cViewPr>
      <p:guideLst/>
    </p:cSldViewPr>
  </p:slideViewPr>
  <p:notesTextViewPr>
    <p:cViewPr>
      <p:scale>
        <a:sx n="3" d="2"/>
        <a:sy n="3" d="2"/>
      </p:scale>
      <p:origin x="0" y="0"/>
    </p:cViewPr>
  </p:notesTextViewPr>
  <p:sorterViewPr>
    <p:cViewPr>
      <p:scale>
        <a:sx n="80" d="100"/>
        <a:sy n="80" d="100"/>
      </p:scale>
      <p:origin x="0" y="-11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FFE94DE-F39B-477D-9C0B-6B69CE1D1F97}"/>
    <pc:docChg chg="custSel modSld">
      <pc:chgData name="Mitchell Wand" userId="de9b44c55c049659" providerId="LiveId" clId="{9FFE94DE-F39B-477D-9C0B-6B69CE1D1F97}" dt="2023-08-31T16:45:22.375" v="915" actId="1076"/>
      <pc:docMkLst>
        <pc:docMk/>
      </pc:docMkLst>
      <pc:sldChg chg="modNotesTx">
        <pc:chgData name="Mitchell Wand" userId="de9b44c55c049659" providerId="LiveId" clId="{9FFE94DE-F39B-477D-9C0B-6B69CE1D1F97}" dt="2023-08-31T16:24:50.594" v="47" actId="20577"/>
        <pc:sldMkLst>
          <pc:docMk/>
          <pc:sldMk cId="1614679311" sldId="435"/>
        </pc:sldMkLst>
      </pc:sldChg>
      <pc:sldChg chg="modSp mod">
        <pc:chgData name="Mitchell Wand" userId="de9b44c55c049659" providerId="LiveId" clId="{9FFE94DE-F39B-477D-9C0B-6B69CE1D1F97}" dt="2023-08-31T16:40:05.770" v="535" actId="20577"/>
        <pc:sldMkLst>
          <pc:docMk/>
          <pc:sldMk cId="4092752779" sldId="451"/>
        </pc:sldMkLst>
        <pc:spChg chg="mod">
          <ac:chgData name="Mitchell Wand" userId="de9b44c55c049659" providerId="LiveId" clId="{9FFE94DE-F39B-477D-9C0B-6B69CE1D1F97}" dt="2023-08-31T16:40:05.770" v="535" actId="20577"/>
          <ac:spMkLst>
            <pc:docMk/>
            <pc:sldMk cId="4092752779" sldId="451"/>
            <ac:spMk id="3" creationId="{3397E8AC-B462-4A86-A2E6-0AAA24BD3636}"/>
          </ac:spMkLst>
        </pc:spChg>
      </pc:sldChg>
      <pc:sldChg chg="modNotesTx">
        <pc:chgData name="Mitchell Wand" userId="de9b44c55c049659" providerId="LiveId" clId="{9FFE94DE-F39B-477D-9C0B-6B69CE1D1F97}" dt="2023-08-31T16:23:37.485" v="5" actId="20577"/>
        <pc:sldMkLst>
          <pc:docMk/>
          <pc:sldMk cId="1471926169" sldId="460"/>
        </pc:sldMkLst>
      </pc:sldChg>
      <pc:sldChg chg="addSp modSp modNotesTx">
        <pc:chgData name="Mitchell Wand" userId="de9b44c55c049659" providerId="LiveId" clId="{9FFE94DE-F39B-477D-9C0B-6B69CE1D1F97}" dt="2023-08-31T16:37:48.782" v="465"/>
        <pc:sldMkLst>
          <pc:docMk/>
          <pc:sldMk cId="1043216923" sldId="463"/>
        </pc:sldMkLst>
        <pc:spChg chg="add mod">
          <ac:chgData name="Mitchell Wand" userId="de9b44c55c049659" providerId="LiveId" clId="{9FFE94DE-F39B-477D-9C0B-6B69CE1D1F97}" dt="2023-08-31T16:37:48.782" v="465"/>
          <ac:spMkLst>
            <pc:docMk/>
            <pc:sldMk cId="1043216923" sldId="463"/>
            <ac:spMk id="4" creationId="{3BB475BE-AE37-3692-4A9C-5661488C33AA}"/>
          </ac:spMkLst>
        </pc:spChg>
      </pc:sldChg>
      <pc:sldChg chg="modNotesTx">
        <pc:chgData name="Mitchell Wand" userId="de9b44c55c049659" providerId="LiveId" clId="{9FFE94DE-F39B-477D-9C0B-6B69CE1D1F97}" dt="2023-08-31T16:37:13.160" v="461" actId="20577"/>
        <pc:sldMkLst>
          <pc:docMk/>
          <pc:sldMk cId="1462346938" sldId="464"/>
        </pc:sldMkLst>
      </pc:sldChg>
      <pc:sldChg chg="modSp mod">
        <pc:chgData name="Mitchell Wand" userId="de9b44c55c049659" providerId="LiveId" clId="{9FFE94DE-F39B-477D-9C0B-6B69CE1D1F97}" dt="2023-08-31T16:39:01.332" v="470" actId="1076"/>
        <pc:sldMkLst>
          <pc:docMk/>
          <pc:sldMk cId="56990301" sldId="465"/>
        </pc:sldMkLst>
        <pc:spChg chg="mod">
          <ac:chgData name="Mitchell Wand" userId="de9b44c55c049659" providerId="LiveId" clId="{9FFE94DE-F39B-477D-9C0B-6B69CE1D1F97}" dt="2023-08-31T16:39:01.332" v="470" actId="1076"/>
          <ac:spMkLst>
            <pc:docMk/>
            <pc:sldMk cId="56990301" sldId="465"/>
            <ac:spMk id="5" creationId="{B85A4EAB-663A-40A2-A994-A0B52463F339}"/>
          </ac:spMkLst>
        </pc:spChg>
      </pc:sldChg>
      <pc:sldChg chg="modSp mod">
        <pc:chgData name="Mitchell Wand" userId="de9b44c55c049659" providerId="LiveId" clId="{9FFE94DE-F39B-477D-9C0B-6B69CE1D1F97}" dt="2023-08-31T16:45:22.375" v="915" actId="1076"/>
        <pc:sldMkLst>
          <pc:docMk/>
          <pc:sldMk cId="1988234013" sldId="471"/>
        </pc:sldMkLst>
        <pc:spChg chg="mod">
          <ac:chgData name="Mitchell Wand" userId="de9b44c55c049659" providerId="LiveId" clId="{9FFE94DE-F39B-477D-9C0B-6B69CE1D1F97}" dt="2023-08-31T16:45:22.375" v="915" actId="1076"/>
          <ac:spMkLst>
            <pc:docMk/>
            <pc:sldMk cId="1988234013" sldId="471"/>
            <ac:spMk id="3" creationId="{2EDAB71C-5E05-8995-2012-0FA009ED264C}"/>
          </ac:spMkLst>
        </pc:spChg>
      </pc:sldChg>
      <pc:sldChg chg="modSp mod">
        <pc:chgData name="Mitchell Wand" userId="de9b44c55c049659" providerId="LiveId" clId="{9FFE94DE-F39B-477D-9C0B-6B69CE1D1F97}" dt="2023-08-31T16:22:14.295" v="4" actId="313"/>
        <pc:sldMkLst>
          <pc:docMk/>
          <pc:sldMk cId="3245092809" sldId="496"/>
        </pc:sldMkLst>
        <pc:spChg chg="mod">
          <ac:chgData name="Mitchell Wand" userId="de9b44c55c049659" providerId="LiveId" clId="{9FFE94DE-F39B-477D-9C0B-6B69CE1D1F97}" dt="2023-08-31T16:22:14.295" v="4" actId="313"/>
          <ac:spMkLst>
            <pc:docMk/>
            <pc:sldMk cId="3245092809" sldId="496"/>
            <ac:spMk id="2" creationId="{8550B63D-BA2A-9CC0-CF4B-BB55A5402492}"/>
          </ac:spMkLst>
        </pc:spChg>
      </pc:sldChg>
      <pc:sldChg chg="modNotesTx">
        <pc:chgData name="Mitchell Wand" userId="de9b44c55c049659" providerId="LiveId" clId="{9FFE94DE-F39B-477D-9C0B-6B69CE1D1F97}" dt="2023-08-31T16:25:01.002" v="49" actId="20577"/>
        <pc:sldMkLst>
          <pc:docMk/>
          <pc:sldMk cId="700069445" sldId="501"/>
        </pc:sldMkLst>
      </pc:sldChg>
      <pc:sldChg chg="addSp modSp mod">
        <pc:chgData name="Mitchell Wand" userId="de9b44c55c049659" providerId="LiveId" clId="{9FFE94DE-F39B-477D-9C0B-6B69CE1D1F97}" dt="2023-08-31T16:37:41.340" v="462"/>
        <pc:sldMkLst>
          <pc:docMk/>
          <pc:sldMk cId="2377701537" sldId="502"/>
        </pc:sldMkLst>
        <pc:spChg chg="mod">
          <ac:chgData name="Mitchell Wand" userId="de9b44c55c049659" providerId="LiveId" clId="{9FFE94DE-F39B-477D-9C0B-6B69CE1D1F97}" dt="2023-08-31T16:27:48.932" v="211" actId="20577"/>
          <ac:spMkLst>
            <pc:docMk/>
            <pc:sldMk cId="2377701537" sldId="502"/>
            <ac:spMk id="2" creationId="{4CEB8347-843E-21D6-8D6E-557555620D2C}"/>
          </ac:spMkLst>
        </pc:spChg>
        <pc:spChg chg="add mod">
          <ac:chgData name="Mitchell Wand" userId="de9b44c55c049659" providerId="LiveId" clId="{9FFE94DE-F39B-477D-9C0B-6B69CE1D1F97}" dt="2023-08-31T16:37:41.340" v="462"/>
          <ac:spMkLst>
            <pc:docMk/>
            <pc:sldMk cId="2377701537" sldId="502"/>
            <ac:spMk id="4" creationId="{BDEECF39-29FF-FB19-2F5F-E836CE244A3E}"/>
          </ac:spMkLst>
        </pc:spChg>
      </pc:sldChg>
      <pc:sldChg chg="addSp modSp modNotesTx">
        <pc:chgData name="Mitchell Wand" userId="de9b44c55c049659" providerId="LiveId" clId="{9FFE94DE-F39B-477D-9C0B-6B69CE1D1F97}" dt="2023-08-31T16:37:43.389" v="463"/>
        <pc:sldMkLst>
          <pc:docMk/>
          <pc:sldMk cId="279464109" sldId="504"/>
        </pc:sldMkLst>
        <pc:spChg chg="add mod">
          <ac:chgData name="Mitchell Wand" userId="de9b44c55c049659" providerId="LiveId" clId="{9FFE94DE-F39B-477D-9C0B-6B69CE1D1F97}" dt="2023-08-31T16:37:43.389" v="463"/>
          <ac:spMkLst>
            <pc:docMk/>
            <pc:sldMk cId="279464109" sldId="504"/>
            <ac:spMk id="5" creationId="{A14661AC-7D23-5070-6773-117C8A21A9D9}"/>
          </ac:spMkLst>
        </pc:spChg>
      </pc:sldChg>
      <pc:sldChg chg="addSp modSp mod modNotesTx">
        <pc:chgData name="Mitchell Wand" userId="de9b44c55c049659" providerId="LiveId" clId="{9FFE94DE-F39B-477D-9C0B-6B69CE1D1F97}" dt="2023-08-31T16:37:45.251" v="464"/>
        <pc:sldMkLst>
          <pc:docMk/>
          <pc:sldMk cId="3215464366" sldId="505"/>
        </pc:sldMkLst>
        <pc:spChg chg="add mod">
          <ac:chgData name="Mitchell Wand" userId="de9b44c55c049659" providerId="LiveId" clId="{9FFE94DE-F39B-477D-9C0B-6B69CE1D1F97}" dt="2023-08-31T16:37:45.251" v="464"/>
          <ac:spMkLst>
            <pc:docMk/>
            <pc:sldMk cId="3215464366" sldId="505"/>
            <ac:spMk id="4" creationId="{9829B9B0-C5FF-2CA6-9E62-021ED034BE59}"/>
          </ac:spMkLst>
        </pc:spChg>
        <pc:spChg chg="mod">
          <ac:chgData name="Mitchell Wand" userId="de9b44c55c049659" providerId="LiveId" clId="{9FFE94DE-F39B-477D-9C0B-6B69CE1D1F97}" dt="2023-08-31T16:35:28.674" v="372" actId="1076"/>
          <ac:spMkLst>
            <pc:docMk/>
            <pc:sldMk cId="3215464366" sldId="505"/>
            <ac:spMk id="5" creationId="{8BA3C07E-A53C-6314-ADDE-960ACA8DD153}"/>
          </ac:spMkLst>
        </pc:spChg>
      </pc:sldChg>
      <pc:sldChg chg="modNotesTx">
        <pc:chgData name="Mitchell Wand" userId="de9b44c55c049659" providerId="LiveId" clId="{9FFE94DE-F39B-477D-9C0B-6B69CE1D1F97}" dt="2023-08-31T16:41:55.055" v="775" actId="20577"/>
        <pc:sldMkLst>
          <pc:docMk/>
          <pc:sldMk cId="3626688518" sldId="509"/>
        </pc:sldMkLst>
      </pc:sldChg>
      <pc:sldChg chg="modNotesTx">
        <pc:chgData name="Mitchell Wand" userId="de9b44c55c049659" providerId="LiveId" clId="{9FFE94DE-F39B-477D-9C0B-6B69CE1D1F97}" dt="2023-08-31T16:43:20.289" v="914" actId="20577"/>
        <pc:sldMkLst>
          <pc:docMk/>
          <pc:sldMk cId="833483024" sldId="512"/>
        </pc:sldMkLst>
      </pc:sldChg>
    </pc:docChg>
  </pc:docChgLst>
  <pc:docChgLst>
    <pc:chgData name="Mitchell Wand" userId="de9b44c55c049659" providerId="LiveId" clId="{4A973BDD-CE3E-44C6-9EDF-D54C4EF6B1EE}"/>
    <pc:docChg chg="modSld">
      <pc:chgData name="Mitchell Wand" userId="de9b44c55c049659" providerId="LiveId" clId="{4A973BDD-CE3E-44C6-9EDF-D54C4EF6B1EE}" dt="2024-01-12T03:29:52.460" v="1" actId="20577"/>
      <pc:docMkLst>
        <pc:docMk/>
      </pc:docMkLst>
      <pc:sldChg chg="modNotesTx">
        <pc:chgData name="Mitchell Wand" userId="de9b44c55c049659" providerId="LiveId" clId="{4A973BDD-CE3E-44C6-9EDF-D54C4EF6B1EE}" dt="2024-01-12T03:29:52.460" v="1" actId="20577"/>
        <pc:sldMkLst>
          <pc:docMk/>
          <pc:sldMk cId="3025610200" sldId="485"/>
        </pc:sldMkLst>
      </pc:sldChg>
    </pc:docChg>
  </pc:docChgLst>
  <pc:docChgLst>
    <pc:chgData name="Mitchell Wand" userId="de9b44c55c049659" providerId="LiveId" clId="{8C92D9B1-57F9-4FA7-AF99-4475187A1412}"/>
    <pc:docChg chg="undo custSel modSld">
      <pc:chgData name="Mitchell Wand" userId="de9b44c55c049659" providerId="LiveId" clId="{8C92D9B1-57F9-4FA7-AF99-4475187A1412}" dt="2024-01-21T17:18:38.444" v="516" actId="20577"/>
      <pc:docMkLst>
        <pc:docMk/>
      </pc:docMkLst>
      <pc:sldChg chg="modSp mod">
        <pc:chgData name="Mitchell Wand" userId="de9b44c55c049659" providerId="LiveId" clId="{8C92D9B1-57F9-4FA7-AF99-4475187A1412}" dt="2024-01-21T17:09:54.698" v="391" actId="20577"/>
        <pc:sldMkLst>
          <pc:docMk/>
          <pc:sldMk cId="4189392190" sldId="433"/>
        </pc:sldMkLst>
        <pc:spChg chg="mod">
          <ac:chgData name="Mitchell Wand" userId="de9b44c55c049659" providerId="LiveId" clId="{8C92D9B1-57F9-4FA7-AF99-4475187A1412}" dt="2024-01-21T17:09:54.698" v="391" actId="20577"/>
          <ac:spMkLst>
            <pc:docMk/>
            <pc:sldMk cId="4189392190" sldId="433"/>
            <ac:spMk id="3" creationId="{B961C685-5760-44FE-A6EF-DD57E096CA0C}"/>
          </ac:spMkLst>
        </pc:spChg>
      </pc:sldChg>
      <pc:sldChg chg="modSp mod modNotesTx">
        <pc:chgData name="Mitchell Wand" userId="de9b44c55c049659" providerId="LiveId" clId="{8C92D9B1-57F9-4FA7-AF99-4475187A1412}" dt="2024-01-21T17:10:12.332" v="393" actId="20577"/>
        <pc:sldMkLst>
          <pc:docMk/>
          <pc:sldMk cId="800228832" sldId="447"/>
        </pc:sldMkLst>
        <pc:spChg chg="mod">
          <ac:chgData name="Mitchell Wand" userId="de9b44c55c049659" providerId="LiveId" clId="{8C92D9B1-57F9-4FA7-AF99-4475187A1412}" dt="2024-01-21T17:10:12.332" v="393" actId="20577"/>
          <ac:spMkLst>
            <pc:docMk/>
            <pc:sldMk cId="800228832" sldId="447"/>
            <ac:spMk id="2" creationId="{9BA5B06C-6C50-4733-A873-0B9C4F6503DA}"/>
          </ac:spMkLst>
        </pc:spChg>
      </pc:sldChg>
      <pc:sldChg chg="modSp mod modNotesTx">
        <pc:chgData name="Mitchell Wand" userId="de9b44c55c049659" providerId="LiveId" clId="{8C92D9B1-57F9-4FA7-AF99-4475187A1412}" dt="2024-01-21T17:18:38.444" v="516" actId="20577"/>
        <pc:sldMkLst>
          <pc:docMk/>
          <pc:sldMk cId="568162185" sldId="456"/>
        </pc:sldMkLst>
        <pc:spChg chg="mod">
          <ac:chgData name="Mitchell Wand" userId="de9b44c55c049659" providerId="LiveId" clId="{8C92D9B1-57F9-4FA7-AF99-4475187A1412}" dt="2024-01-21T17:11:00.235" v="399" actId="20577"/>
          <ac:spMkLst>
            <pc:docMk/>
            <pc:sldMk cId="568162185" sldId="456"/>
            <ac:spMk id="2" creationId="{912E63C2-291F-4BCD-8481-B88CD1E437D8}"/>
          </ac:spMkLst>
        </pc:spChg>
      </pc:sldChg>
      <pc:sldChg chg="modSp mod">
        <pc:chgData name="Mitchell Wand" userId="de9b44c55c049659" providerId="LiveId" clId="{8C92D9B1-57F9-4FA7-AF99-4475187A1412}" dt="2024-01-21T17:08:05.670" v="317" actId="20577"/>
        <pc:sldMkLst>
          <pc:docMk/>
          <pc:sldMk cId="1750428041" sldId="457"/>
        </pc:sldMkLst>
        <pc:spChg chg="mod">
          <ac:chgData name="Mitchell Wand" userId="de9b44c55c049659" providerId="LiveId" clId="{8C92D9B1-57F9-4FA7-AF99-4475187A1412}" dt="2024-01-21T17:08:05.670" v="317" actId="20577"/>
          <ac:spMkLst>
            <pc:docMk/>
            <pc:sldMk cId="1750428041" sldId="457"/>
            <ac:spMk id="5" creationId="{7155BEF8-786F-4A11-92EC-982C8864DEC9}"/>
          </ac:spMkLst>
        </pc:spChg>
      </pc:sldChg>
      <pc:sldChg chg="modSp mod">
        <pc:chgData name="Mitchell Wand" userId="de9b44c55c049659" providerId="LiveId" clId="{8C92D9B1-57F9-4FA7-AF99-4475187A1412}" dt="2024-01-21T17:08:43.004" v="319" actId="1076"/>
        <pc:sldMkLst>
          <pc:docMk/>
          <pc:sldMk cId="1471926169" sldId="460"/>
        </pc:sldMkLst>
        <pc:spChg chg="mod">
          <ac:chgData name="Mitchell Wand" userId="de9b44c55c049659" providerId="LiveId" clId="{8C92D9B1-57F9-4FA7-AF99-4475187A1412}" dt="2024-01-21T17:08:43.004" v="319" actId="1076"/>
          <ac:spMkLst>
            <pc:docMk/>
            <pc:sldMk cId="1471926169" sldId="460"/>
            <ac:spMk id="5" creationId="{F772BFE7-6CBE-12D8-B348-1A8F4B3F7277}"/>
          </ac:spMkLst>
        </pc:spChg>
        <pc:spChg chg="mod">
          <ac:chgData name="Mitchell Wand" userId="de9b44c55c049659" providerId="LiveId" clId="{8C92D9B1-57F9-4FA7-AF99-4475187A1412}" dt="2024-01-21T17:08:37.079" v="318" actId="1076"/>
          <ac:spMkLst>
            <pc:docMk/>
            <pc:sldMk cId="1471926169" sldId="460"/>
            <ac:spMk id="6" creationId="{914F242F-B894-4E59-A219-59B9174F3CB3}"/>
          </ac:spMkLst>
        </pc:spChg>
      </pc:sldChg>
      <pc:sldChg chg="modSp mod">
        <pc:chgData name="Mitchell Wand" userId="de9b44c55c049659" providerId="LiveId" clId="{8C92D9B1-57F9-4FA7-AF99-4475187A1412}" dt="2024-01-21T17:09:32.150" v="361" actId="20577"/>
        <pc:sldMkLst>
          <pc:docMk/>
          <pc:sldMk cId="3158287491" sldId="486"/>
        </pc:sldMkLst>
        <pc:spChg chg="mod">
          <ac:chgData name="Mitchell Wand" userId="de9b44c55c049659" providerId="LiveId" clId="{8C92D9B1-57F9-4FA7-AF99-4475187A1412}" dt="2024-01-21T17:09:32.150" v="361" actId="20577"/>
          <ac:spMkLst>
            <pc:docMk/>
            <pc:sldMk cId="3158287491" sldId="486"/>
            <ac:spMk id="3" creationId="{AC300E2B-BFD0-4090-AFC5-FE82683F997F}"/>
          </ac:spMkLst>
        </pc:spChg>
      </pc:sldChg>
      <pc:sldChg chg="modSp mod">
        <pc:chgData name="Mitchell Wand" userId="de9b44c55c049659" providerId="LiveId" clId="{8C92D9B1-57F9-4FA7-AF99-4475187A1412}" dt="2024-01-21T17:10:42.537" v="395" actId="20577"/>
        <pc:sldMkLst>
          <pc:docMk/>
          <pc:sldMk cId="3109479661" sldId="516"/>
        </pc:sldMkLst>
        <pc:spChg chg="mod">
          <ac:chgData name="Mitchell Wand" userId="de9b44c55c049659" providerId="LiveId" clId="{8C92D9B1-57F9-4FA7-AF99-4475187A1412}" dt="2024-01-21T17:10:42.537" v="395" actId="20577"/>
          <ac:spMkLst>
            <pc:docMk/>
            <pc:sldMk cId="3109479661" sldId="516"/>
            <ac:spMk id="2" creationId="{626696D1-FA45-8CD6-B51A-398E86028C11}"/>
          </ac:spMkLst>
        </pc:spChg>
      </pc:sldChg>
      <pc:sldChg chg="modSp mod">
        <pc:chgData name="Mitchell Wand" userId="de9b44c55c049659" providerId="LiveId" clId="{8C92D9B1-57F9-4FA7-AF99-4475187A1412}" dt="2024-01-21T17:17:36.792" v="471" actId="20577"/>
        <pc:sldMkLst>
          <pc:docMk/>
          <pc:sldMk cId="3617850318" sldId="517"/>
        </pc:sldMkLst>
        <pc:spChg chg="mod">
          <ac:chgData name="Mitchell Wand" userId="de9b44c55c049659" providerId="LiveId" clId="{8C92D9B1-57F9-4FA7-AF99-4475187A1412}" dt="2024-01-21T17:10:52.320" v="397" actId="20577"/>
          <ac:spMkLst>
            <pc:docMk/>
            <pc:sldMk cId="3617850318" sldId="517"/>
            <ac:spMk id="2" creationId="{4CE907AB-0992-8834-1E33-EC9EE8D0CC25}"/>
          </ac:spMkLst>
        </pc:spChg>
        <pc:spChg chg="mod">
          <ac:chgData name="Mitchell Wand" userId="de9b44c55c049659" providerId="LiveId" clId="{8C92D9B1-57F9-4FA7-AF99-4475187A1412}" dt="2024-01-21T17:17:36.792" v="471" actId="20577"/>
          <ac:spMkLst>
            <pc:docMk/>
            <pc:sldMk cId="3617850318" sldId="517"/>
            <ac:spMk id="4" creationId="{2610D18C-65B3-8A1C-084E-FC89FB5A946D}"/>
          </ac:spMkLst>
        </pc:spChg>
      </pc:sldChg>
      <pc:sldChg chg="modSp mod">
        <pc:chgData name="Mitchell Wand" userId="de9b44c55c049659" providerId="LiveId" clId="{8C92D9B1-57F9-4FA7-AF99-4475187A1412}" dt="2024-01-21T17:11:30.863" v="439" actId="20577"/>
        <pc:sldMkLst>
          <pc:docMk/>
          <pc:sldMk cId="3043335516" sldId="522"/>
        </pc:sldMkLst>
        <pc:spChg chg="mod">
          <ac:chgData name="Mitchell Wand" userId="de9b44c55c049659" providerId="LiveId" clId="{8C92D9B1-57F9-4FA7-AF99-4475187A1412}" dt="2024-01-21T17:11:30.863" v="439" actId="20577"/>
          <ac:spMkLst>
            <pc:docMk/>
            <pc:sldMk cId="3043335516" sldId="522"/>
            <ac:spMk id="3" creationId="{AC300E2B-BFD0-4090-AFC5-FE82683F997F}"/>
          </ac:spMkLst>
        </pc:sp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r>
              <a:rPr lang="en-US" dirty="0"/>
              <a:t>As with many patterns, some smart person or persons has packaged up an implementation that might be better than any we might create on our own.</a:t>
            </a:r>
          </a:p>
          <a:p>
            <a:endParaRPr lang="en-US" dirty="0"/>
          </a:p>
          <a:p>
            <a:r>
              <a:rPr lang="en-US" dirty="0"/>
              <a:t>Let’s look at one such package called an emitter (or Typed Emitter)</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emitter.on</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has a method </a:t>
            </a:r>
            <a:r>
              <a:rPr lang="en-US" dirty="0" err="1"/>
              <a:t>newClient</a:t>
            </a:r>
            <a:r>
              <a:rPr lang="en-US" dirty="0"/>
              <a:t> that creates a new client, and passes that client a function; the client calls that function whenever its </a:t>
            </a:r>
            <a:r>
              <a:rPr lang="en-US" dirty="0" err="1"/>
              <a:t>buttonPush</a:t>
            </a:r>
            <a:r>
              <a:rPr lang="en-US" dirty="0"/>
              <a:t> method is called.  We call this function the </a:t>
            </a:r>
            <a:r>
              <a:rPr lang="en-US" b="1" i="1" dirty="0"/>
              <a:t>handler</a:t>
            </a:r>
            <a:r>
              <a:rPr lang="en-US" b="0" i="0" dirty="0"/>
              <a:t> for </a:t>
            </a:r>
            <a:r>
              <a:rPr lang="en-US" b="0" i="0" dirty="0" err="1"/>
              <a:t>buttonPushes</a:t>
            </a:r>
            <a:r>
              <a:rPr lang="en-US" b="0" i="0" dirty="0"/>
              <a:t>.</a:t>
            </a:r>
            <a:endParaRPr lang="en-US" dirty="0"/>
          </a:p>
          <a:p>
            <a:endParaRPr lang="en-US" dirty="0"/>
          </a:p>
          <a:p>
            <a:r>
              <a:rPr lang="en-US" dirty="0"/>
              <a:t>And of course this could work at multiple levels:  the Client could have </a:t>
            </a:r>
            <a:r>
              <a:rPr lang="en-US" dirty="0" err="1"/>
              <a:t>subClients</a:t>
            </a:r>
            <a:r>
              <a:rPr lang="en-US" dirty="0"/>
              <a:t>, and pass handlers down  (Discuss: and maybe you want each client to be able to report the number of times it and its </a:t>
            </a:r>
            <a:r>
              <a:rPr lang="en-US" dirty="0" err="1"/>
              <a:t>subclients</a:t>
            </a:r>
            <a:r>
              <a:rPr lang="en-US" dirty="0"/>
              <a:t> have pushed their buttons.   How might you do this?)</a:t>
            </a:r>
          </a:p>
          <a:p>
            <a:endParaRPr lang="en-US" dirty="0"/>
          </a:p>
          <a:p>
            <a:r>
              <a:rPr lang="en-US" dirty="0"/>
              <a:t>This pattern is important because it is used everywhere in React.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45586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326101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9/8/2024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9/8/2024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9/8/2024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9/8/2024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9/8/2024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9/8/2024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9/8/2024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9/8/2024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9/8/2024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9/8/2024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9/8/2024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9/8/2024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9/8/2024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a:t>
            </a:r>
            <a:r>
              <a:rPr lang="en-US" dirty="0"/>
              <a:t>1</a:t>
            </a:r>
            <a:r>
              <a:rPr lang="en-US" sz="3600" dirty="0"/>
              <a:t>: consumer asks producer </a:t>
            </a:r>
            <a:br>
              <a:rPr lang="en-US" sz="3600" dirty="0"/>
            </a:br>
            <a:r>
              <a:rPr lang="en-US" sz="3600" dirty="0"/>
              <a:t>(“data-pull")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859383" y="2578238"/>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176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BDEECF39-29FF-FB19-2F5F-E836CE244A3E}"/>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defRPr>
            </a:lvl1pPr>
          </a:lstStyle>
          <a:p>
            <a:r>
              <a:rPr lang="en-US" dirty="0" err="1"/>
              <a:t>PushingClock.test.ts</a:t>
            </a:r>
            <a:endParaRPr lang="en-US" dirty="0"/>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829B9B0-C5FF-2CA6-9E62-021ED034BE5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3BB475BE-AE37-3692-4A9C-5661488C33AA}"/>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A14661AC-7D23-5070-6773-117C8A21A9D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222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9469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lnSpcReduction="10000"/>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a:p>
            <a:r>
              <a:rPr lang="en-US" dirty="0"/>
              <a:t>“There’s a package for that”</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#3: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109479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normAutofit fontScale="90000"/>
          </a:bodyPr>
          <a:lstStyle/>
          <a:p>
            <a:r>
              <a:rPr lang="en-US" dirty="0"/>
              <a:t>If the data source needs to push different kinds of values, then </a:t>
            </a:r>
            <a:r>
              <a:rPr lang="en-US" dirty="0">
                <a:solidFill>
                  <a:srgbClr val="FF0000"/>
                </a:solidFill>
              </a:rPr>
              <a:t>typed emitters </a:t>
            </a:r>
            <a:r>
              <a:rPr lang="en-US" dirty="0"/>
              <a:t>may be useful</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7603655" y="1837767"/>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6266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5160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3483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56056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#4: The handler-passing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lnSpcReduction="10000"/>
          </a:bodyPr>
          <a:lstStyle/>
          <a:p>
            <a:r>
              <a:rPr lang="en-US" dirty="0"/>
              <a:t>Let's say we have a server with multiple clients</a:t>
            </a:r>
          </a:p>
          <a:p>
            <a:r>
              <a:rPr lang="en-US" dirty="0"/>
              <a:t>And the server needs to summarize actions taken by all its clients.</a:t>
            </a:r>
          </a:p>
          <a:p>
            <a:r>
              <a:rPr lang="en-US" dirty="0"/>
              <a:t>And you are not allowed to add new methods to the server.</a:t>
            </a:r>
          </a:p>
          <a:p>
            <a:r>
              <a:rPr lang="en-US" dirty="0"/>
              <a:t>Solution: when the server constructs the client, it passes the client a </a:t>
            </a:r>
            <a:r>
              <a:rPr lang="en-US" i="1" dirty="0"/>
              <a:t>function </a:t>
            </a:r>
            <a:r>
              <a:rPr lang="en-US" dirty="0"/>
              <a:t>to call.</a:t>
            </a:r>
          </a:p>
          <a:p>
            <a:r>
              <a:rPr lang="en-US" dirty="0"/>
              <a:t>We call this function the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3617850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C154-BE7B-9471-96B8-901A74ABFEA8}"/>
              </a:ext>
            </a:extLst>
          </p:cNvPr>
          <p:cNvSpPr>
            <a:spLocks noGrp="1"/>
          </p:cNvSpPr>
          <p:nvPr>
            <p:ph type="title"/>
          </p:nvPr>
        </p:nvSpPr>
        <p:spPr/>
        <p:txBody>
          <a:bodyPr/>
          <a:lstStyle/>
          <a:p>
            <a:r>
              <a:rPr lang="en-US" dirty="0"/>
              <a:t>Expected behavior</a:t>
            </a:r>
          </a:p>
        </p:txBody>
      </p:sp>
      <p:sp>
        <p:nvSpPr>
          <p:cNvPr id="7" name="Content Placeholder 6">
            <a:extLst>
              <a:ext uri="{FF2B5EF4-FFF2-40B4-BE49-F238E27FC236}">
                <a16:creationId xmlns:a16="http://schemas.microsoft.com/office/drawing/2014/main" id="{ADFE02EE-B115-3229-7293-AE1806E931B3}"/>
              </a:ext>
            </a:extLst>
          </p:cNvPr>
          <p:cNvSpPr>
            <a:spLocks noGrp="1"/>
          </p:cNvSpPr>
          <p:nvPr>
            <p:ph idx="1"/>
          </p:nvPr>
        </p:nvSpPr>
        <p:spPr>
          <a:xfrm>
            <a:off x="8246271" y="1631794"/>
            <a:ext cx="3536425" cy="4351338"/>
          </a:xfrm>
        </p:spPr>
        <p:txBody>
          <a:bodyPr/>
          <a:lstStyle/>
          <a:p>
            <a:r>
              <a:rPr lang="en-US" dirty="0"/>
              <a:t>Here the server constructs two clients, and counts the total number of times either of them calls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E7D99EE-8895-78C5-F6B1-EDDB474E6EEA}"/>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D844A13E-34C5-9EE9-ABD9-6AF78917E754}"/>
              </a:ext>
            </a:extLst>
          </p:cNvPr>
          <p:cNvSpPr txBox="1"/>
          <p:nvPr/>
        </p:nvSpPr>
        <p:spPr>
          <a:xfrm>
            <a:off x="838199" y="1587533"/>
            <a:ext cx="6947263"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291344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8C44-9FC7-8904-2ED0-6F8176F1CBF2}"/>
              </a:ext>
            </a:extLst>
          </p:cNvPr>
          <p:cNvSpPr>
            <a:spLocks noGrp="1"/>
          </p:cNvSpPr>
          <p:nvPr>
            <p:ph type="title"/>
          </p:nvPr>
        </p:nvSpPr>
        <p:spPr/>
        <p:txBody>
          <a:bodyPr/>
          <a:lstStyle/>
          <a:p>
            <a:r>
              <a:rPr lang="en-US" dirty="0"/>
              <a:t>The Code</a:t>
            </a:r>
          </a:p>
        </p:txBody>
      </p:sp>
      <p:sp>
        <p:nvSpPr>
          <p:cNvPr id="4" name="Slide Number Placeholder 3">
            <a:extLst>
              <a:ext uri="{FF2B5EF4-FFF2-40B4-BE49-F238E27FC236}">
                <a16:creationId xmlns:a16="http://schemas.microsoft.com/office/drawing/2014/main" id="{22E2E67A-13F0-7B96-C9EC-77AEF314EC11}"/>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FBDC0AE0-C9C6-1EED-B35D-437EBD04859C}"/>
              </a:ext>
            </a:extLst>
          </p:cNvPr>
          <p:cNvSpPr txBox="1"/>
          <p:nvPr/>
        </p:nvSpPr>
        <p:spPr>
          <a:xfrm>
            <a:off x="546120" y="1631794"/>
            <a:ext cx="670376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total number of times the button </a:t>
            </a:r>
          </a:p>
          <a:p>
            <a:r>
              <a:rPr lang="en-US" dirty="0">
                <a:solidFill>
                  <a:srgbClr val="008000"/>
                </a:solidFill>
                <a:latin typeface="Consolas" panose="020B0609020204030204" pitchFamily="49" charset="0"/>
              </a:rPr>
              <a:t>     * </a:t>
            </a:r>
            <a:r>
              <a:rPr lang="en-US" b="0" dirty="0">
                <a:solidFill>
                  <a:srgbClr val="008000"/>
                </a:solidFill>
                <a:effectLst/>
                <a:latin typeface="Consolas" panose="020B0609020204030204" pitchFamily="49" charset="0"/>
              </a:rPr>
              <a:t>(in any of the clients) has been pushed</a:t>
            </a:r>
          </a:p>
          <a:p>
            <a:r>
              <a:rPr lang="en-US" dirty="0">
                <a:solidFill>
                  <a:srgbClr val="008000"/>
                </a:solidFill>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26D5BA2-922B-9447-B95F-91D748FA05D1}"/>
              </a:ext>
            </a:extLst>
          </p:cNvPr>
          <p:cNvSpPr txBox="1"/>
          <p:nvPr/>
        </p:nvSpPr>
        <p:spPr>
          <a:xfrm>
            <a:off x="6688182" y="1643794"/>
            <a:ext cx="6093822"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F3A419FC-84DA-11BC-33B1-CB0E980F9E1E}"/>
              </a:ext>
            </a:extLst>
          </p:cNvPr>
          <p:cNvSpPr/>
          <p:nvPr/>
        </p:nvSpPr>
        <p:spPr>
          <a:xfrm>
            <a:off x="3814916" y="4837683"/>
            <a:ext cx="2873266" cy="5932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E80456B4-3C79-B0B9-E3ED-A2F0BA9E46FC}"/>
              </a:ext>
            </a:extLst>
          </p:cNvPr>
          <p:cNvSpPr txBox="1"/>
          <p:nvPr/>
        </p:nvSpPr>
        <p:spPr>
          <a:xfrm>
            <a:off x="3893288" y="6001630"/>
            <a:ext cx="3730508" cy="369332"/>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chemeClr val="tx1"/>
                </a:solidFill>
                <a:effectLst/>
                <a:latin typeface="Consolas" panose="020B0609020204030204" pitchFamily="49" charset="0"/>
              </a:rPr>
              <a:t>The handler for </a:t>
            </a:r>
            <a:r>
              <a:rPr lang="en-US" b="0" dirty="0" err="1">
                <a:solidFill>
                  <a:schemeClr val="tx1"/>
                </a:solidFill>
                <a:effectLst/>
                <a:latin typeface="Consolas" panose="020B0609020204030204" pitchFamily="49" charset="0"/>
              </a:rPr>
              <a:t>buttonPushes</a:t>
            </a:r>
            <a:endParaRPr lang="en-US" b="0" dirty="0">
              <a:solidFill>
                <a:schemeClr val="tx1"/>
              </a:solidFill>
              <a:effectLs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51A4514D-0312-0C38-9099-73C84218D1EC}"/>
              </a:ext>
            </a:extLst>
          </p:cNvPr>
          <p:cNvCxnSpPr>
            <a:cxnSpLocks/>
            <a:stCxn id="9" idx="0"/>
          </p:cNvCxnSpPr>
          <p:nvPr/>
        </p:nvCxnSpPr>
        <p:spPr>
          <a:xfrm flipH="1" flipV="1">
            <a:off x="5334000" y="5485268"/>
            <a:ext cx="424542" cy="516362"/>
          </a:xfrm>
          <a:prstGeom prst="straightConnector1">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99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#5: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56816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79406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06345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8952297" y="888989"/>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
        <p:nvSpPr>
          <p:cNvPr id="9" name="TextBox 8">
            <a:extLst>
              <a:ext uri="{FF2B5EF4-FFF2-40B4-BE49-F238E27FC236}">
                <a16:creationId xmlns:a16="http://schemas.microsoft.com/office/drawing/2014/main" id="{97C0F401-1AD0-801D-2BDE-B6B314F9E537}"/>
              </a:ext>
            </a:extLst>
          </p:cNvPr>
          <p:cNvSpPr txBox="1"/>
          <p:nvPr/>
        </p:nvSpPr>
        <p:spPr>
          <a:xfrm>
            <a:off x="3048000" y="2274838"/>
            <a:ext cx="6096000"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Now that we have come to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0433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Data-Pull Pattern</a:t>
            </a:r>
          </a:p>
          <a:p>
            <a:pPr marL="457200" indent="-457200">
              <a:buFont typeface="+mj-lt"/>
              <a:buAutoNum type="arabicPeriod"/>
            </a:pPr>
            <a:r>
              <a:rPr lang="en-US" dirty="0"/>
              <a:t>The Observer or Listener Pattern*</a:t>
            </a:r>
          </a:p>
          <a:p>
            <a:pPr marL="457200" indent="-457200">
              <a:buFont typeface="+mj-lt"/>
              <a:buAutoNum type="arabicPeriod"/>
            </a:pPr>
            <a:r>
              <a:rPr lang="en-US" dirty="0"/>
              <a:t>The Typed-Emitter Pattern</a:t>
            </a:r>
          </a:p>
          <a:p>
            <a:pPr marL="457200" indent="-457200">
              <a:buFont typeface="+mj-lt"/>
              <a:buAutoNum type="arabicPeriod"/>
            </a:pPr>
            <a:r>
              <a:rPr lang="en-US" dirty="0"/>
              <a:t>The Handler-Passing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13120</TotalTime>
  <Words>6564</Words>
  <Application>Microsoft Office PowerPoint</Application>
  <PresentationFormat>Widescreen</PresentationFormat>
  <Paragraphs>722</Paragraphs>
  <Slides>47</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Helvetica Neue</vt:lpstr>
      <vt:lpstr>Verdana</vt:lpstr>
      <vt:lpstr>Consolas</vt:lpstr>
      <vt:lpstr>Arial</vt:lpstr>
      <vt:lpstr>Ink Free</vt:lpstr>
      <vt:lpstr>Calibri</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(“data-pull")</vt:lpstr>
      <vt:lpstr>Example: Interface for a pulling clock</vt:lpstr>
      <vt:lpstr>Testing the clock and the client</vt:lpstr>
      <vt:lpstr>simpleClockUsingPull.ts</vt:lpstr>
      <vt:lpstr>But there's a potential problem here.</vt:lpstr>
      <vt:lpstr>Pattern 2: producer tells consumer ("push")</vt:lpstr>
      <vt:lpstr>This is called the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Tests for .notifications method</vt:lpstr>
      <vt:lpstr>Push vs. Pull: Tradeoffs</vt:lpstr>
      <vt:lpstr>Details and Variations</vt:lpstr>
      <vt:lpstr>Pattern #3: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Pattern #4: The handler-passing pattern</vt:lpstr>
      <vt:lpstr>Expected behavior</vt:lpstr>
      <vt:lpstr>The Code</vt:lpstr>
      <vt:lpstr>Pattern #5: The Singleton Pattern</vt:lpstr>
      <vt:lpstr>Introduce a clock factory</vt:lpstr>
      <vt:lpstr>But we said we wanted only one clock!</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164</cp:revision>
  <dcterms:created xsi:type="dcterms:W3CDTF">2021-01-07T15:19:22Z</dcterms:created>
  <dcterms:modified xsi:type="dcterms:W3CDTF">2024-09-08T11:56:53Z</dcterms:modified>
</cp:coreProperties>
</file>