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3" r:id="rId1"/>
  </p:sldMasterIdLst>
  <p:notesMasterIdLst>
    <p:notesMasterId r:id="rId47"/>
  </p:notesMasterIdLst>
  <p:sldIdLst>
    <p:sldId id="485" r:id="rId2"/>
    <p:sldId id="580" r:id="rId3"/>
    <p:sldId id="486" r:id="rId4"/>
    <p:sldId id="582" r:id="rId5"/>
    <p:sldId id="262" r:id="rId6"/>
    <p:sldId id="514" r:id="rId7"/>
    <p:sldId id="583" r:id="rId8"/>
    <p:sldId id="617" r:id="rId9"/>
    <p:sldId id="618" r:id="rId10"/>
    <p:sldId id="619" r:id="rId11"/>
    <p:sldId id="595" r:id="rId12"/>
    <p:sldId id="624" r:id="rId13"/>
    <p:sldId id="626" r:id="rId14"/>
    <p:sldId id="625" r:id="rId15"/>
    <p:sldId id="603" r:id="rId16"/>
    <p:sldId id="600" r:id="rId17"/>
    <p:sldId id="599" r:id="rId18"/>
    <p:sldId id="601" r:id="rId19"/>
    <p:sldId id="594" r:id="rId20"/>
    <p:sldId id="560" r:id="rId21"/>
    <p:sldId id="562" r:id="rId22"/>
    <p:sldId id="564" r:id="rId23"/>
    <p:sldId id="565" r:id="rId24"/>
    <p:sldId id="540" r:id="rId25"/>
    <p:sldId id="568" r:id="rId26"/>
    <p:sldId id="498" r:id="rId27"/>
    <p:sldId id="503" r:id="rId28"/>
    <p:sldId id="505" r:id="rId29"/>
    <p:sldId id="569" r:id="rId30"/>
    <p:sldId id="571" r:id="rId31"/>
    <p:sldId id="572" r:id="rId32"/>
    <p:sldId id="573" r:id="rId33"/>
    <p:sldId id="574" r:id="rId34"/>
    <p:sldId id="575" r:id="rId35"/>
    <p:sldId id="576" r:id="rId36"/>
    <p:sldId id="578" r:id="rId37"/>
    <p:sldId id="277" r:id="rId38"/>
    <p:sldId id="544" r:id="rId39"/>
    <p:sldId id="579" r:id="rId40"/>
    <p:sldId id="546" r:id="rId41"/>
    <p:sldId id="499" r:id="rId42"/>
    <p:sldId id="550" r:id="rId43"/>
    <p:sldId id="543" r:id="rId44"/>
    <p:sldId id="604" r:id="rId45"/>
    <p:sldId id="592" r:id="rId46"/>
  </p:sldIdLst>
  <p:sldSz cx="12192000" cy="6858000"/>
  <p:notesSz cx="6858000" cy="9144000"/>
  <p:defaultTex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1pPr>
    <a:lvl2pPr marL="0" marR="0" indent="228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2pPr>
    <a:lvl3pPr marL="0" marR="0" indent="457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3pPr>
    <a:lvl4pPr marL="0" marR="0" indent="685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4pPr>
    <a:lvl5pPr marL="0" marR="0" indent="9144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5pPr>
    <a:lvl6pPr marL="0" marR="0" indent="11430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6pPr>
    <a:lvl7pPr marL="0" marR="0" indent="1371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7pPr>
    <a:lvl8pPr marL="0" marR="0" indent="1600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8pPr>
    <a:lvl9pPr marL="0" marR="0" indent="1828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A983"/>
    <a:srgbClr val="0A52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EA8FE1-A441-49F8-85DB-10D9CF571F3D}" v="19" dt="2024-09-14T17:30:58.922"/>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69" autoAdjust="0"/>
    <p:restoredTop sz="74057" autoAdjust="0"/>
  </p:normalViewPr>
  <p:slideViewPr>
    <p:cSldViewPr snapToGrid="0" snapToObjects="1">
      <p:cViewPr varScale="1">
        <p:scale>
          <a:sx n="53" d="100"/>
          <a:sy n="53" d="100"/>
        </p:scale>
        <p:origin x="1032" y="48"/>
      </p:cViewPr>
      <p:guideLst/>
    </p:cSldViewPr>
  </p:slideViewPr>
  <p:outlineViewPr>
    <p:cViewPr>
      <p:scale>
        <a:sx n="33" d="100"/>
        <a:sy n="33" d="100"/>
      </p:scale>
      <p:origin x="0" y="-24840"/>
    </p:cViewPr>
  </p:outlineViewPr>
  <p:notesTextViewPr>
    <p:cViewPr>
      <p:scale>
        <a:sx n="3" d="2"/>
        <a:sy n="3" d="2"/>
      </p:scale>
      <p:origin x="0" y="0"/>
    </p:cViewPr>
  </p:notesTextViewPr>
  <p:sorterViewPr>
    <p:cViewPr>
      <p:scale>
        <a:sx n="75" d="100"/>
        <a:sy n="75" d="100"/>
      </p:scale>
      <p:origin x="0" y="-945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chell Wand" userId="de9b44c55c049659" providerId="LiveId" clId="{AC681E7E-7BCE-42F4-8397-34877DEEDE5D}"/>
    <pc:docChg chg="addSld delSld modSld">
      <pc:chgData name="Mitchell Wand" userId="de9b44c55c049659" providerId="LiveId" clId="{AC681E7E-7BCE-42F4-8397-34877DEEDE5D}" dt="2022-09-09T17:52:31.662" v="75" actId="2696"/>
      <pc:docMkLst>
        <pc:docMk/>
      </pc:docMkLst>
      <pc:sldChg chg="modSp del mod">
        <pc:chgData name="Mitchell Wand" userId="de9b44c55c049659" providerId="LiveId" clId="{AC681E7E-7BCE-42F4-8397-34877DEEDE5D}" dt="2022-09-09T17:52:31.662" v="75" actId="2696"/>
        <pc:sldMkLst>
          <pc:docMk/>
          <pc:sldMk cId="3463548191" sldId="513"/>
        </pc:sldMkLst>
        <pc:spChg chg="mod">
          <ac:chgData name="Mitchell Wand" userId="de9b44c55c049659" providerId="LiveId" clId="{AC681E7E-7BCE-42F4-8397-34877DEEDE5D}" dt="2022-09-09T17:48:29.400" v="64" actId="20577"/>
          <ac:spMkLst>
            <pc:docMk/>
            <pc:sldMk cId="3463548191" sldId="513"/>
            <ac:spMk id="3" creationId="{AC300E2B-BFD0-4090-AFC5-FE82683F997F}"/>
          </ac:spMkLst>
        </pc:spChg>
      </pc:sldChg>
      <pc:sldChg chg="del">
        <pc:chgData name="Mitchell Wand" userId="de9b44c55c049659" providerId="LiveId" clId="{AC681E7E-7BCE-42F4-8397-34877DEEDE5D}" dt="2022-09-09T17:49:10.740" v="66" actId="2696"/>
        <pc:sldMkLst>
          <pc:docMk/>
          <pc:sldMk cId="4247007316" sldId="551"/>
        </pc:sldMkLst>
      </pc:sldChg>
      <pc:sldChg chg="add del">
        <pc:chgData name="Mitchell Wand" userId="de9b44c55c049659" providerId="LiveId" clId="{AC681E7E-7BCE-42F4-8397-34877DEEDE5D}" dt="2022-09-09T17:50:19.058" v="70" actId="2696"/>
        <pc:sldMkLst>
          <pc:docMk/>
          <pc:sldMk cId="1522486575" sldId="553"/>
        </pc:sldMkLst>
      </pc:sldChg>
      <pc:sldChg chg="add del">
        <pc:chgData name="Mitchell Wand" userId="de9b44c55c049659" providerId="LiveId" clId="{AC681E7E-7BCE-42F4-8397-34877DEEDE5D}" dt="2022-09-09T17:47:03.385" v="26" actId="2696"/>
        <pc:sldMkLst>
          <pc:docMk/>
          <pc:sldMk cId="3060696973" sldId="553"/>
        </pc:sldMkLst>
      </pc:sldChg>
      <pc:sldChg chg="modSp add mod">
        <pc:chgData name="Mitchell Wand" userId="de9b44c55c049659" providerId="LiveId" clId="{AC681E7E-7BCE-42F4-8397-34877DEEDE5D}" dt="2022-09-09T17:51:55.382" v="73" actId="20577"/>
        <pc:sldMkLst>
          <pc:docMk/>
          <pc:sldMk cId="2490106296" sldId="554"/>
        </pc:sldMkLst>
        <pc:spChg chg="mod">
          <ac:chgData name="Mitchell Wand" userId="de9b44c55c049659" providerId="LiveId" clId="{AC681E7E-7BCE-42F4-8397-34877DEEDE5D}" dt="2022-09-09T17:51:47.379" v="72" actId="20577"/>
          <ac:spMkLst>
            <pc:docMk/>
            <pc:sldMk cId="2490106296" sldId="554"/>
            <ac:spMk id="2" creationId="{E743D407-5B53-49A7-9907-E801EA7FFD8E}"/>
          </ac:spMkLst>
        </pc:spChg>
        <pc:spChg chg="mod">
          <ac:chgData name="Mitchell Wand" userId="de9b44c55c049659" providerId="LiveId" clId="{AC681E7E-7BCE-42F4-8397-34877DEEDE5D}" dt="2022-09-09T17:51:55.382" v="73" actId="20577"/>
          <ac:spMkLst>
            <pc:docMk/>
            <pc:sldMk cId="2490106296" sldId="554"/>
            <ac:spMk id="3" creationId="{AC300E2B-BFD0-4090-AFC5-FE82683F997F}"/>
          </ac:spMkLst>
        </pc:spChg>
      </pc:sldChg>
      <pc:sldChg chg="add del">
        <pc:chgData name="Mitchell Wand" userId="de9b44c55c049659" providerId="LiveId" clId="{AC681E7E-7BCE-42F4-8397-34877DEEDE5D}" dt="2022-09-09T17:49:49.423" v="68" actId="2696"/>
        <pc:sldMkLst>
          <pc:docMk/>
          <pc:sldMk cId="2814110292" sldId="554"/>
        </pc:sldMkLst>
      </pc:sldChg>
      <pc:sldChg chg="add">
        <pc:chgData name="Mitchell Wand" userId="de9b44c55c049659" providerId="LiveId" clId="{AC681E7E-7BCE-42F4-8397-34877DEEDE5D}" dt="2022-09-09T17:51:37.957" v="71" actId="2890"/>
        <pc:sldMkLst>
          <pc:docMk/>
          <pc:sldMk cId="2176297323" sldId="555"/>
        </pc:sldMkLst>
      </pc:sldChg>
      <pc:sldChg chg="add">
        <pc:chgData name="Mitchell Wand" userId="de9b44c55c049659" providerId="LiveId" clId="{AC681E7E-7BCE-42F4-8397-34877DEEDE5D}" dt="2022-09-09T17:52:22.260" v="74"/>
        <pc:sldMkLst>
          <pc:docMk/>
          <pc:sldMk cId="2314319587" sldId="556"/>
        </pc:sldMkLst>
      </pc:sldChg>
    </pc:docChg>
  </pc:docChgLst>
  <pc:docChgLst>
    <pc:chgData name="Mitchell Wand" userId="de9b44c55c049659" providerId="LiveId" clId="{5F788236-F622-4F92-81A2-AAB773A767CB}"/>
    <pc:docChg chg="undo custSel addSld modSld">
      <pc:chgData name="Mitchell Wand" userId="de9b44c55c049659" providerId="LiveId" clId="{5F788236-F622-4F92-81A2-AAB773A767CB}" dt="2022-09-20T18:38:28.835" v="671" actId="20577"/>
      <pc:docMkLst>
        <pc:docMk/>
      </pc:docMkLst>
      <pc:sldChg chg="modNotesTx">
        <pc:chgData name="Mitchell Wand" userId="de9b44c55c049659" providerId="LiveId" clId="{5F788236-F622-4F92-81A2-AAB773A767CB}" dt="2022-09-20T17:28:28.152" v="82" actId="20577"/>
        <pc:sldMkLst>
          <pc:docMk/>
          <pc:sldMk cId="0" sldId="262"/>
        </pc:sldMkLst>
      </pc:sldChg>
      <pc:sldChg chg="modNotesTx">
        <pc:chgData name="Mitchell Wand" userId="de9b44c55c049659" providerId="LiveId" clId="{5F788236-F622-4F92-81A2-AAB773A767CB}" dt="2022-09-20T17:29:13.896" v="184" actId="20577"/>
        <pc:sldMkLst>
          <pc:docMk/>
          <pc:sldMk cId="966027799" sldId="514"/>
        </pc:sldMkLst>
      </pc:sldChg>
      <pc:sldChg chg="addSp modSp new mod modNotesTx">
        <pc:chgData name="Mitchell Wand" userId="de9b44c55c049659" providerId="LiveId" clId="{5F788236-F622-4F92-81A2-AAB773A767CB}" dt="2022-09-20T18:38:28.835" v="671" actId="20577"/>
        <pc:sldMkLst>
          <pc:docMk/>
          <pc:sldMk cId="3573365039" sldId="557"/>
        </pc:sldMkLst>
        <pc:spChg chg="mod">
          <ac:chgData name="Mitchell Wand" userId="de9b44c55c049659" providerId="LiveId" clId="{5F788236-F622-4F92-81A2-AAB773A767CB}" dt="2022-09-20T18:38:28.835" v="671" actId="20577"/>
          <ac:spMkLst>
            <pc:docMk/>
            <pc:sldMk cId="3573365039" sldId="557"/>
            <ac:spMk id="2" creationId="{4AB7B9C2-5D09-C319-491E-9E97079CFA3D}"/>
          </ac:spMkLst>
        </pc:spChg>
        <pc:spChg chg="mod">
          <ac:chgData name="Mitchell Wand" userId="de9b44c55c049659" providerId="LiveId" clId="{5F788236-F622-4F92-81A2-AAB773A767CB}" dt="2022-09-20T18:34:42.701" v="281"/>
          <ac:spMkLst>
            <pc:docMk/>
            <pc:sldMk cId="3573365039" sldId="557"/>
            <ac:spMk id="3" creationId="{E95A29C5-3A07-008B-EE77-48C8F818925D}"/>
          </ac:spMkLst>
        </pc:spChg>
        <pc:spChg chg="add mod">
          <ac:chgData name="Mitchell Wand" userId="de9b44c55c049659" providerId="LiveId" clId="{5F788236-F622-4F92-81A2-AAB773A767CB}" dt="2022-09-20T18:36:09.157" v="308" actId="6549"/>
          <ac:spMkLst>
            <pc:docMk/>
            <pc:sldMk cId="3573365039" sldId="557"/>
            <ac:spMk id="6" creationId="{D7EEA937-36F0-3A62-61A1-D81A0C7A205D}"/>
          </ac:spMkLst>
        </pc:spChg>
      </pc:sldChg>
    </pc:docChg>
  </pc:docChgLst>
  <pc:docChgLst>
    <pc:chgData name="Mitchell Wand" userId="de9b44c55c049659" providerId="LiveId" clId="{B8E4A2AB-21F2-4458-9F7A-706A0E6C6B13}"/>
    <pc:docChg chg="undo custSel addSld delSld modSld sldOrd">
      <pc:chgData name="Mitchell Wand" userId="de9b44c55c049659" providerId="LiveId" clId="{B8E4A2AB-21F2-4458-9F7A-706A0E6C6B13}" dt="2022-12-20T16:46:56.570" v="3440" actId="20577"/>
      <pc:docMkLst>
        <pc:docMk/>
      </pc:docMkLst>
      <pc:sldChg chg="delSp modSp mod delAnim modNotesTx">
        <pc:chgData name="Mitchell Wand" userId="de9b44c55c049659" providerId="LiveId" clId="{B8E4A2AB-21F2-4458-9F7A-706A0E6C6B13}" dt="2022-12-20T16:28:39.748" v="2563" actId="14100"/>
        <pc:sldMkLst>
          <pc:docMk/>
          <pc:sldMk cId="0" sldId="277"/>
        </pc:sldMkLst>
        <pc:spChg chg="del mod">
          <ac:chgData name="Mitchell Wand" userId="de9b44c55c049659" providerId="LiveId" clId="{B8E4A2AB-21F2-4458-9F7A-706A0E6C6B13}" dt="2022-12-20T16:28:31.860" v="2562" actId="478"/>
          <ac:spMkLst>
            <pc:docMk/>
            <pc:sldMk cId="0" sldId="277"/>
            <ac:spMk id="2" creationId="{5AD3FFB0-2B71-96EE-8EF1-89A745969D68}"/>
          </ac:spMkLst>
        </pc:spChg>
        <pc:spChg chg="del">
          <ac:chgData name="Mitchell Wand" userId="de9b44c55c049659" providerId="LiveId" clId="{B8E4A2AB-21F2-4458-9F7A-706A0E6C6B13}" dt="2022-12-20T16:17:31.867" v="2005" actId="478"/>
          <ac:spMkLst>
            <pc:docMk/>
            <pc:sldMk cId="0" sldId="277"/>
            <ac:spMk id="3" creationId="{E43F281C-3064-741C-32FB-27D132908455}"/>
          </ac:spMkLst>
        </pc:spChg>
        <pc:spChg chg="mod">
          <ac:chgData name="Mitchell Wand" userId="de9b44c55c049659" providerId="LiveId" clId="{B8E4A2AB-21F2-4458-9F7A-706A0E6C6B13}" dt="2022-12-20T16:28:39.748" v="2563" actId="14100"/>
          <ac:spMkLst>
            <pc:docMk/>
            <pc:sldMk cId="0" sldId="277"/>
            <ac:spMk id="517" creationId="{00000000-0000-0000-0000-000000000000}"/>
          </ac:spMkLst>
        </pc:spChg>
      </pc:sldChg>
      <pc:sldChg chg="del">
        <pc:chgData name="Mitchell Wand" userId="de9b44c55c049659" providerId="LiveId" clId="{B8E4A2AB-21F2-4458-9F7A-706A0E6C6B13}" dt="2022-12-20T16:22:50.690" v="2367" actId="2696"/>
        <pc:sldMkLst>
          <pc:docMk/>
          <pc:sldMk cId="0" sldId="284"/>
        </pc:sldMkLst>
      </pc:sldChg>
      <pc:sldChg chg="add del">
        <pc:chgData name="Mitchell Wand" userId="de9b44c55c049659" providerId="LiveId" clId="{B8E4A2AB-21F2-4458-9F7A-706A0E6C6B13}" dt="2022-12-20T16:28:53.848" v="2564" actId="2696"/>
        <pc:sldMkLst>
          <pc:docMk/>
          <pc:sldMk cId="4096259933" sldId="284"/>
        </pc:sldMkLst>
      </pc:sldChg>
      <pc:sldChg chg="del">
        <pc:chgData name="Mitchell Wand" userId="de9b44c55c049659" providerId="LiveId" clId="{B8E4A2AB-21F2-4458-9F7A-706A0E6C6B13}" dt="2022-12-20T16:22:17.904" v="2366" actId="2696"/>
        <pc:sldMkLst>
          <pc:docMk/>
          <pc:sldMk cId="644150587" sldId="289"/>
        </pc:sldMkLst>
      </pc:sldChg>
      <pc:sldChg chg="modSp mod modNotesTx">
        <pc:chgData name="Mitchell Wand" userId="de9b44c55c049659" providerId="LiveId" clId="{B8E4A2AB-21F2-4458-9F7A-706A0E6C6B13}" dt="2022-12-20T16:46:56.570" v="3440" actId="20577"/>
        <pc:sldMkLst>
          <pc:docMk/>
          <pc:sldMk cId="3824388766" sldId="498"/>
        </pc:sldMkLst>
        <pc:spChg chg="mod">
          <ac:chgData name="Mitchell Wand" userId="de9b44c55c049659" providerId="LiveId" clId="{B8E4A2AB-21F2-4458-9F7A-706A0E6C6B13}" dt="2022-12-20T16:46:56.570" v="3440" actId="20577"/>
          <ac:spMkLst>
            <pc:docMk/>
            <pc:sldMk cId="3824388766" sldId="498"/>
            <ac:spMk id="16" creationId="{E500DDA0-02DF-5D4D-8F96-DD723E7D68DA}"/>
          </ac:spMkLst>
        </pc:spChg>
      </pc:sldChg>
      <pc:sldChg chg="add ord">
        <pc:chgData name="Mitchell Wand" userId="de9b44c55c049659" providerId="LiveId" clId="{B8E4A2AB-21F2-4458-9F7A-706A0E6C6B13}" dt="2022-12-20T16:23:40.938" v="2391"/>
        <pc:sldMkLst>
          <pc:docMk/>
          <pc:sldMk cId="334896783" sldId="499"/>
        </pc:sldMkLst>
      </pc:sldChg>
      <pc:sldChg chg="del">
        <pc:chgData name="Mitchell Wand" userId="de9b44c55c049659" providerId="LiveId" clId="{B8E4A2AB-21F2-4458-9F7A-706A0E6C6B13}" dt="2022-12-20T16:22:50.690" v="2367" actId="2696"/>
        <pc:sldMkLst>
          <pc:docMk/>
          <pc:sldMk cId="889517935" sldId="499"/>
        </pc:sldMkLst>
      </pc:sldChg>
      <pc:sldChg chg="modSp mod">
        <pc:chgData name="Mitchell Wand" userId="de9b44c55c049659" providerId="LiveId" clId="{B8E4A2AB-21F2-4458-9F7A-706A0E6C6B13}" dt="2022-12-11T21:17:38.580" v="44" actId="20577"/>
        <pc:sldMkLst>
          <pc:docMk/>
          <pc:sldMk cId="966027799" sldId="514"/>
        </pc:sldMkLst>
        <pc:spChg chg="mod">
          <ac:chgData name="Mitchell Wand" userId="de9b44c55c049659" providerId="LiveId" clId="{B8E4A2AB-21F2-4458-9F7A-706A0E6C6B13}" dt="2022-12-11T21:17:38.580" v="44" actId="20577"/>
          <ac:spMkLst>
            <pc:docMk/>
            <pc:sldMk cId="966027799" sldId="514"/>
            <ac:spMk id="4" creationId="{0ABAED22-80F7-4901-BE65-632B7CF552B4}"/>
          </ac:spMkLst>
        </pc:spChg>
      </pc:sldChg>
      <pc:sldChg chg="ord">
        <pc:chgData name="Mitchell Wand" userId="de9b44c55c049659" providerId="LiveId" clId="{B8E4A2AB-21F2-4458-9F7A-706A0E6C6B13}" dt="2022-12-11T21:25:44.309" v="103"/>
        <pc:sldMkLst>
          <pc:docMk/>
          <pc:sldMk cId="3550346924" sldId="533"/>
        </pc:sldMkLst>
      </pc:sldChg>
      <pc:sldChg chg="modSp add mod">
        <pc:chgData name="Mitchell Wand" userId="de9b44c55c049659" providerId="LiveId" clId="{B8E4A2AB-21F2-4458-9F7A-706A0E6C6B13}" dt="2022-12-20T16:23:10.809" v="2389" actId="20577"/>
        <pc:sldMkLst>
          <pc:docMk/>
          <pc:sldMk cId="1899805603" sldId="544"/>
        </pc:sldMkLst>
        <pc:spChg chg="mod">
          <ac:chgData name="Mitchell Wand" userId="de9b44c55c049659" providerId="LiveId" clId="{B8E4A2AB-21F2-4458-9F7A-706A0E6C6B13}" dt="2022-12-20T16:23:10.809" v="2389" actId="20577"/>
          <ac:spMkLst>
            <pc:docMk/>
            <pc:sldMk cId="1899805603" sldId="544"/>
            <ac:spMk id="10" creationId="{D8C9CF27-CC4B-01C9-C7B0-88C6D5010B66}"/>
          </ac:spMkLst>
        </pc:spChg>
      </pc:sldChg>
      <pc:sldChg chg="del">
        <pc:chgData name="Mitchell Wand" userId="de9b44c55c049659" providerId="LiveId" clId="{B8E4A2AB-21F2-4458-9F7A-706A0E6C6B13}" dt="2022-12-20T16:22:50.690" v="2367" actId="2696"/>
        <pc:sldMkLst>
          <pc:docMk/>
          <pc:sldMk cId="2929428431" sldId="544"/>
        </pc:sldMkLst>
      </pc:sldChg>
      <pc:sldChg chg="add del">
        <pc:chgData name="Mitchell Wand" userId="de9b44c55c049659" providerId="LiveId" clId="{B8E4A2AB-21F2-4458-9F7A-706A0E6C6B13}" dt="2022-12-20T16:30:10.027" v="2565" actId="2696"/>
        <pc:sldMkLst>
          <pc:docMk/>
          <pc:sldMk cId="835306586" sldId="545"/>
        </pc:sldMkLst>
      </pc:sldChg>
      <pc:sldChg chg="del">
        <pc:chgData name="Mitchell Wand" userId="de9b44c55c049659" providerId="LiveId" clId="{B8E4A2AB-21F2-4458-9F7A-706A0E6C6B13}" dt="2022-12-20T16:22:50.690" v="2367" actId="2696"/>
        <pc:sldMkLst>
          <pc:docMk/>
          <pc:sldMk cId="2752453622" sldId="545"/>
        </pc:sldMkLst>
      </pc:sldChg>
      <pc:sldChg chg="del">
        <pc:chgData name="Mitchell Wand" userId="de9b44c55c049659" providerId="LiveId" clId="{B8E4A2AB-21F2-4458-9F7A-706A0E6C6B13}" dt="2022-12-20T16:22:50.690" v="2367" actId="2696"/>
        <pc:sldMkLst>
          <pc:docMk/>
          <pc:sldMk cId="1711365229" sldId="546"/>
        </pc:sldMkLst>
      </pc:sldChg>
      <pc:sldChg chg="modSp add mod modNotesTx">
        <pc:chgData name="Mitchell Wand" userId="de9b44c55c049659" providerId="LiveId" clId="{B8E4A2AB-21F2-4458-9F7A-706A0E6C6B13}" dt="2022-12-20T16:39:12.506" v="3162" actId="20577"/>
        <pc:sldMkLst>
          <pc:docMk/>
          <pc:sldMk cId="2192128478" sldId="546"/>
        </pc:sldMkLst>
        <pc:spChg chg="mod">
          <ac:chgData name="Mitchell Wand" userId="de9b44c55c049659" providerId="LiveId" clId="{B8E4A2AB-21F2-4458-9F7A-706A0E6C6B13}" dt="2022-12-20T16:30:21.698" v="2595" actId="20577"/>
          <ac:spMkLst>
            <pc:docMk/>
            <pc:sldMk cId="2192128478" sldId="546"/>
            <ac:spMk id="2" creationId="{B3DE27F2-3685-217F-F3EF-E022EB526D76}"/>
          </ac:spMkLst>
        </pc:spChg>
        <pc:spChg chg="mod">
          <ac:chgData name="Mitchell Wand" userId="de9b44c55c049659" providerId="LiveId" clId="{B8E4A2AB-21F2-4458-9F7A-706A0E6C6B13}" dt="2022-12-20T16:34:28.089" v="2903" actId="20577"/>
          <ac:spMkLst>
            <pc:docMk/>
            <pc:sldMk cId="2192128478" sldId="546"/>
            <ac:spMk id="7" creationId="{CD50A8E0-85BE-235E-B3A1-9815DAFEE290}"/>
          </ac:spMkLst>
        </pc:spChg>
      </pc:sldChg>
      <pc:sldChg chg="add del">
        <pc:chgData name="Mitchell Wand" userId="de9b44c55c049659" providerId="LiveId" clId="{B8E4A2AB-21F2-4458-9F7A-706A0E6C6B13}" dt="2022-12-20T16:38:09.321" v="3030" actId="2696"/>
        <pc:sldMkLst>
          <pc:docMk/>
          <pc:sldMk cId="788042944" sldId="547"/>
        </pc:sldMkLst>
      </pc:sldChg>
      <pc:sldChg chg="del">
        <pc:chgData name="Mitchell Wand" userId="de9b44c55c049659" providerId="LiveId" clId="{B8E4A2AB-21F2-4458-9F7A-706A0E6C6B13}" dt="2022-12-20T16:22:50.690" v="2367" actId="2696"/>
        <pc:sldMkLst>
          <pc:docMk/>
          <pc:sldMk cId="3507823425" sldId="547"/>
        </pc:sldMkLst>
      </pc:sldChg>
      <pc:sldChg chg="add del">
        <pc:chgData name="Mitchell Wand" userId="de9b44c55c049659" providerId="LiveId" clId="{B8E4A2AB-21F2-4458-9F7A-706A0E6C6B13}" dt="2022-12-20T16:38:13.466" v="3031" actId="2696"/>
        <pc:sldMkLst>
          <pc:docMk/>
          <pc:sldMk cId="1193284777" sldId="548"/>
        </pc:sldMkLst>
      </pc:sldChg>
      <pc:sldChg chg="del">
        <pc:chgData name="Mitchell Wand" userId="de9b44c55c049659" providerId="LiveId" clId="{B8E4A2AB-21F2-4458-9F7A-706A0E6C6B13}" dt="2022-12-20T16:22:50.690" v="2367" actId="2696"/>
        <pc:sldMkLst>
          <pc:docMk/>
          <pc:sldMk cId="1297851270" sldId="548"/>
        </pc:sldMkLst>
      </pc:sldChg>
      <pc:sldChg chg="add del">
        <pc:chgData name="Mitchell Wand" userId="de9b44c55c049659" providerId="LiveId" clId="{B8E4A2AB-21F2-4458-9F7A-706A0E6C6B13}" dt="2022-12-20T16:23:51.304" v="2392" actId="2696"/>
        <pc:sldMkLst>
          <pc:docMk/>
          <pc:sldMk cId="2378939999" sldId="549"/>
        </pc:sldMkLst>
      </pc:sldChg>
      <pc:sldChg chg="del">
        <pc:chgData name="Mitchell Wand" userId="de9b44c55c049659" providerId="LiveId" clId="{B8E4A2AB-21F2-4458-9F7A-706A0E6C6B13}" dt="2022-12-20T16:22:50.690" v="2367" actId="2696"/>
        <pc:sldMkLst>
          <pc:docMk/>
          <pc:sldMk cId="2387147600" sldId="549"/>
        </pc:sldMkLst>
      </pc:sldChg>
      <pc:sldChg chg="add del">
        <pc:chgData name="Mitchell Wand" userId="de9b44c55c049659" providerId="LiveId" clId="{B8E4A2AB-21F2-4458-9F7A-706A0E6C6B13}" dt="2022-12-20T16:25:00.710" v="2394" actId="2696"/>
        <pc:sldMkLst>
          <pc:docMk/>
          <pc:sldMk cId="1315621785" sldId="550"/>
        </pc:sldMkLst>
      </pc:sldChg>
      <pc:sldChg chg="del">
        <pc:chgData name="Mitchell Wand" userId="de9b44c55c049659" providerId="LiveId" clId="{B8E4A2AB-21F2-4458-9F7A-706A0E6C6B13}" dt="2022-12-20T16:22:50.690" v="2367" actId="2696"/>
        <pc:sldMkLst>
          <pc:docMk/>
          <pc:sldMk cId="3076240474" sldId="550"/>
        </pc:sldMkLst>
      </pc:sldChg>
      <pc:sldChg chg="del">
        <pc:chgData name="Mitchell Wand" userId="de9b44c55c049659" providerId="LiveId" clId="{B8E4A2AB-21F2-4458-9F7A-706A0E6C6B13}" dt="2022-12-20T16:40:41.947" v="3222" actId="2696"/>
        <pc:sldMkLst>
          <pc:docMk/>
          <pc:sldMk cId="2490106296" sldId="554"/>
        </pc:sldMkLst>
      </pc:sldChg>
      <pc:sldChg chg="modSp mod">
        <pc:chgData name="Mitchell Wand" userId="de9b44c55c049659" providerId="LiveId" clId="{B8E4A2AB-21F2-4458-9F7A-706A0E6C6B13}" dt="2022-12-20T16:41:02.246" v="3234" actId="20577"/>
        <pc:sldMkLst>
          <pc:docMk/>
          <pc:sldMk cId="2176297323" sldId="555"/>
        </pc:sldMkLst>
        <pc:spChg chg="mod">
          <ac:chgData name="Mitchell Wand" userId="de9b44c55c049659" providerId="LiveId" clId="{B8E4A2AB-21F2-4458-9F7A-706A0E6C6B13}" dt="2022-12-20T16:41:02.246" v="3234" actId="20577"/>
          <ac:spMkLst>
            <pc:docMk/>
            <pc:sldMk cId="2176297323" sldId="555"/>
            <ac:spMk id="2" creationId="{E743D407-5B53-49A7-9907-E801EA7FFD8E}"/>
          </ac:spMkLst>
        </pc:spChg>
        <pc:spChg chg="mod">
          <ac:chgData name="Mitchell Wand" userId="de9b44c55c049659" providerId="LiveId" clId="{B8E4A2AB-21F2-4458-9F7A-706A0E6C6B13}" dt="2022-12-20T16:40:50.253" v="3223" actId="20577"/>
          <ac:spMkLst>
            <pc:docMk/>
            <pc:sldMk cId="2176297323" sldId="555"/>
            <ac:spMk id="3" creationId="{AC300E2B-BFD0-4090-AFC5-FE82683F997F}"/>
          </ac:spMkLst>
        </pc:spChg>
      </pc:sldChg>
      <pc:sldChg chg="del">
        <pc:chgData name="Mitchell Wand" userId="de9b44c55c049659" providerId="LiveId" clId="{B8E4A2AB-21F2-4458-9F7A-706A0E6C6B13}" dt="2022-12-20T16:41:24.821" v="3236" actId="2696"/>
        <pc:sldMkLst>
          <pc:docMk/>
          <pc:sldMk cId="2314319587" sldId="556"/>
        </pc:sldMkLst>
      </pc:sldChg>
      <pc:sldChg chg="add">
        <pc:chgData name="Mitchell Wand" userId="de9b44c55c049659" providerId="LiveId" clId="{B8E4A2AB-21F2-4458-9F7A-706A0E6C6B13}" dt="2022-12-20T16:22:55.870" v="2368"/>
        <pc:sldMkLst>
          <pc:docMk/>
          <pc:sldMk cId="3363984472" sldId="557"/>
        </pc:sldMkLst>
      </pc:sldChg>
      <pc:sldChg chg="del">
        <pc:chgData name="Mitchell Wand" userId="de9b44c55c049659" providerId="LiveId" clId="{B8E4A2AB-21F2-4458-9F7A-706A0E6C6B13}" dt="2022-12-20T16:22:50.690" v="2367" actId="2696"/>
        <pc:sldMkLst>
          <pc:docMk/>
          <pc:sldMk cId="3573365039" sldId="557"/>
        </pc:sldMkLst>
      </pc:sldChg>
      <pc:sldChg chg="modSp del mod">
        <pc:chgData name="Mitchell Wand" userId="de9b44c55c049659" providerId="LiveId" clId="{B8E4A2AB-21F2-4458-9F7A-706A0E6C6B13}" dt="2022-12-11T21:17:55.516" v="45" actId="2696"/>
        <pc:sldMkLst>
          <pc:docMk/>
          <pc:sldMk cId="3287098034" sldId="559"/>
        </pc:sldMkLst>
        <pc:spChg chg="mod">
          <ac:chgData name="Mitchell Wand" userId="de9b44c55c049659" providerId="LiveId" clId="{B8E4A2AB-21F2-4458-9F7A-706A0E6C6B13}" dt="2022-12-11T21:17:01.501" v="40" actId="20577"/>
          <ac:spMkLst>
            <pc:docMk/>
            <pc:sldMk cId="3287098034" sldId="559"/>
            <ac:spMk id="3" creationId="{2F19334D-78D6-D4C1-0D13-2D1761FC5EB6}"/>
          </ac:spMkLst>
        </pc:spChg>
      </pc:sldChg>
      <pc:sldChg chg="modSp mod ord">
        <pc:chgData name="Mitchell Wand" userId="de9b44c55c049659" providerId="LiveId" clId="{B8E4A2AB-21F2-4458-9F7A-706A0E6C6B13}" dt="2022-12-11T21:33:55.059" v="426" actId="20577"/>
        <pc:sldMkLst>
          <pc:docMk/>
          <pc:sldMk cId="226957645" sldId="560"/>
        </pc:sldMkLst>
        <pc:spChg chg="mod">
          <ac:chgData name="Mitchell Wand" userId="de9b44c55c049659" providerId="LiveId" clId="{B8E4A2AB-21F2-4458-9F7A-706A0E6C6B13}" dt="2022-12-11T21:33:55.059" v="426" actId="20577"/>
          <ac:spMkLst>
            <pc:docMk/>
            <pc:sldMk cId="226957645" sldId="560"/>
            <ac:spMk id="2" creationId="{F0197F1B-AB6B-840B-6109-A5F224D49245}"/>
          </ac:spMkLst>
        </pc:spChg>
        <pc:spChg chg="mod">
          <ac:chgData name="Mitchell Wand" userId="de9b44c55c049659" providerId="LiveId" clId="{B8E4A2AB-21F2-4458-9F7A-706A0E6C6B13}" dt="2022-12-11T21:23:11.874" v="99" actId="20577"/>
          <ac:spMkLst>
            <pc:docMk/>
            <pc:sldMk cId="226957645" sldId="560"/>
            <ac:spMk id="3" creationId="{2703E4AB-0914-33F5-4E7F-B4F98687C364}"/>
          </ac:spMkLst>
        </pc:spChg>
      </pc:sldChg>
      <pc:sldChg chg="addSp delSp modSp mod modNotesTx">
        <pc:chgData name="Mitchell Wand" userId="de9b44c55c049659" providerId="LiveId" clId="{B8E4A2AB-21F2-4458-9F7A-706A0E6C6B13}" dt="2022-12-20T16:45:48.892" v="3431" actId="6549"/>
        <pc:sldMkLst>
          <pc:docMk/>
          <pc:sldMk cId="3230752806" sldId="562"/>
        </pc:sldMkLst>
        <pc:spChg chg="mod">
          <ac:chgData name="Mitchell Wand" userId="de9b44c55c049659" providerId="LiveId" clId="{B8E4A2AB-21F2-4458-9F7A-706A0E6C6B13}" dt="2022-12-20T15:49:22.110" v="862" actId="20577"/>
          <ac:spMkLst>
            <pc:docMk/>
            <pc:sldMk cId="3230752806" sldId="562"/>
            <ac:spMk id="2" creationId="{371A4363-5344-419B-5AEF-450B27727E5A}"/>
          </ac:spMkLst>
        </pc:spChg>
        <pc:spChg chg="mod">
          <ac:chgData name="Mitchell Wand" userId="de9b44c55c049659" providerId="LiveId" clId="{B8E4A2AB-21F2-4458-9F7A-706A0E6C6B13}" dt="2022-12-20T16:45:31.659" v="3430" actId="20577"/>
          <ac:spMkLst>
            <pc:docMk/>
            <pc:sldMk cId="3230752806" sldId="562"/>
            <ac:spMk id="3" creationId="{24423ED5-45FE-4290-2CF1-E4FDC208B8EF}"/>
          </ac:spMkLst>
        </pc:spChg>
        <pc:spChg chg="add del mod">
          <ac:chgData name="Mitchell Wand" userId="de9b44c55c049659" providerId="LiveId" clId="{B8E4A2AB-21F2-4458-9F7A-706A0E6C6B13}" dt="2022-12-11T21:30:28.432" v="219" actId="21"/>
          <ac:spMkLst>
            <pc:docMk/>
            <pc:sldMk cId="3230752806" sldId="562"/>
            <ac:spMk id="6" creationId="{51A7EC7E-7FD5-EEB5-EF6E-1419616AAD8C}"/>
          </ac:spMkLst>
        </pc:spChg>
      </pc:sldChg>
      <pc:sldChg chg="del">
        <pc:chgData name="Mitchell Wand" userId="de9b44c55c049659" providerId="LiveId" clId="{B8E4A2AB-21F2-4458-9F7A-706A0E6C6B13}" dt="2022-12-11T21:24:54.232" v="101" actId="2696"/>
        <pc:sldMkLst>
          <pc:docMk/>
          <pc:sldMk cId="1944203305" sldId="563"/>
        </pc:sldMkLst>
      </pc:sldChg>
      <pc:sldChg chg="modSp mod modAnim">
        <pc:chgData name="Mitchell Wand" userId="de9b44c55c049659" providerId="LiveId" clId="{B8E4A2AB-21F2-4458-9F7A-706A0E6C6B13}" dt="2022-12-11T21:53:00.941" v="852" actId="20577"/>
        <pc:sldMkLst>
          <pc:docMk/>
          <pc:sldMk cId="483219374" sldId="564"/>
        </pc:sldMkLst>
        <pc:spChg chg="mod">
          <ac:chgData name="Mitchell Wand" userId="de9b44c55c049659" providerId="LiveId" clId="{B8E4A2AB-21F2-4458-9F7A-706A0E6C6B13}" dt="2022-12-11T21:53:00.941" v="852" actId="20577"/>
          <ac:spMkLst>
            <pc:docMk/>
            <pc:sldMk cId="483219374" sldId="564"/>
            <ac:spMk id="2" creationId="{D6A80F26-3D05-9516-9072-90A0156F747B}"/>
          </ac:spMkLst>
        </pc:spChg>
        <pc:spChg chg="mod">
          <ac:chgData name="Mitchell Wand" userId="de9b44c55c049659" providerId="LiveId" clId="{B8E4A2AB-21F2-4458-9F7A-706A0E6C6B13}" dt="2022-12-11T21:52:13.936" v="824" actId="1076"/>
          <ac:spMkLst>
            <pc:docMk/>
            <pc:sldMk cId="483219374" sldId="564"/>
            <ac:spMk id="13" creationId="{6DB8828A-708E-C2C1-AEF6-D09FAA35D1EF}"/>
          </ac:spMkLst>
        </pc:spChg>
        <pc:spChg chg="mod">
          <ac:chgData name="Mitchell Wand" userId="de9b44c55c049659" providerId="LiveId" clId="{B8E4A2AB-21F2-4458-9F7A-706A0E6C6B13}" dt="2022-12-11T21:46:07.414" v="789" actId="14100"/>
          <ac:spMkLst>
            <pc:docMk/>
            <pc:sldMk cId="483219374" sldId="564"/>
            <ac:spMk id="21" creationId="{2A8D85B0-07E0-E42D-7D9D-0B78BDCEEC94}"/>
          </ac:spMkLst>
        </pc:spChg>
        <pc:grpChg chg="mod">
          <ac:chgData name="Mitchell Wand" userId="de9b44c55c049659" providerId="LiveId" clId="{B8E4A2AB-21F2-4458-9F7A-706A0E6C6B13}" dt="2022-12-11T21:46:23.319" v="790" actId="1076"/>
          <ac:grpSpMkLst>
            <pc:docMk/>
            <pc:sldMk cId="483219374" sldId="564"/>
            <ac:grpSpMk id="26" creationId="{03B46C80-7780-3757-1A12-25C3F40C8572}"/>
          </ac:grpSpMkLst>
        </pc:grpChg>
        <pc:grpChg chg="mod">
          <ac:chgData name="Mitchell Wand" userId="de9b44c55c049659" providerId="LiveId" clId="{B8E4A2AB-21F2-4458-9F7A-706A0E6C6B13}" dt="2022-12-11T21:48:38.994" v="798" actId="1076"/>
          <ac:grpSpMkLst>
            <pc:docMk/>
            <pc:sldMk cId="483219374" sldId="564"/>
            <ac:grpSpMk id="27" creationId="{F329FD96-BE25-7CBD-1B4B-C85CD13607A4}"/>
          </ac:grpSpMkLst>
        </pc:grpChg>
        <pc:cxnChg chg="mod">
          <ac:chgData name="Mitchell Wand" userId="de9b44c55c049659" providerId="LiveId" clId="{B8E4A2AB-21F2-4458-9F7A-706A0E6C6B13}" dt="2022-12-11T21:52:13.936" v="824" actId="1076"/>
          <ac:cxnSpMkLst>
            <pc:docMk/>
            <pc:sldMk cId="483219374" sldId="564"/>
            <ac:cxnSpMk id="15" creationId="{F6642CE7-DCB4-E082-7E9F-089DEB441CFD}"/>
          </ac:cxnSpMkLst>
        </pc:cxnChg>
        <pc:cxnChg chg="mod">
          <ac:chgData name="Mitchell Wand" userId="de9b44c55c049659" providerId="LiveId" clId="{B8E4A2AB-21F2-4458-9F7A-706A0E6C6B13}" dt="2022-12-11T21:48:51.899" v="799" actId="14100"/>
          <ac:cxnSpMkLst>
            <pc:docMk/>
            <pc:sldMk cId="483219374" sldId="564"/>
            <ac:cxnSpMk id="23" creationId="{F2D4B224-9341-5812-B136-61B981731CA0}"/>
          </ac:cxnSpMkLst>
        </pc:cxnChg>
      </pc:sldChg>
      <pc:sldChg chg="modSp new del mod">
        <pc:chgData name="Mitchell Wand" userId="de9b44c55c049659" providerId="LiveId" clId="{B8E4A2AB-21F2-4458-9F7A-706A0E6C6B13}" dt="2022-12-11T21:24:10.924" v="100" actId="2696"/>
        <pc:sldMkLst>
          <pc:docMk/>
          <pc:sldMk cId="499090145" sldId="577"/>
        </pc:sldMkLst>
        <pc:spChg chg="mod">
          <ac:chgData name="Mitchell Wand" userId="de9b44c55c049659" providerId="LiveId" clId="{B8E4A2AB-21F2-4458-9F7A-706A0E6C6B13}" dt="2022-12-11T21:16:02.867" v="29" actId="20577"/>
          <ac:spMkLst>
            <pc:docMk/>
            <pc:sldMk cId="499090145" sldId="577"/>
            <ac:spMk id="2" creationId="{4E06A240-0D65-549B-EBA2-A1D6BA34D781}"/>
          </ac:spMkLst>
        </pc:spChg>
      </pc:sldChg>
      <pc:sldChg chg="modSp new mod">
        <pc:chgData name="Mitchell Wand" userId="de9b44c55c049659" providerId="LiveId" clId="{B8E4A2AB-21F2-4458-9F7A-706A0E6C6B13}" dt="2022-12-11T21:27:33.269" v="145" actId="20577"/>
        <pc:sldMkLst>
          <pc:docMk/>
          <pc:sldMk cId="1290010112" sldId="577"/>
        </pc:sldMkLst>
        <pc:spChg chg="mod">
          <ac:chgData name="Mitchell Wand" userId="de9b44c55c049659" providerId="LiveId" clId="{B8E4A2AB-21F2-4458-9F7A-706A0E6C6B13}" dt="2022-12-11T21:27:33.269" v="145" actId="20577"/>
          <ac:spMkLst>
            <pc:docMk/>
            <pc:sldMk cId="1290010112" sldId="577"/>
            <ac:spMk id="2" creationId="{29121F2F-6CF4-38E5-4111-58D01708C3D0}"/>
          </ac:spMkLst>
        </pc:spChg>
      </pc:sldChg>
      <pc:sldChg chg="addSp modSp add del mod">
        <pc:chgData name="Mitchell Wand" userId="de9b44c55c049659" providerId="LiveId" clId="{B8E4A2AB-21F2-4458-9F7A-706A0E6C6B13}" dt="2022-12-11T21:53:12.878" v="853" actId="2696"/>
        <pc:sldMkLst>
          <pc:docMk/>
          <pc:sldMk cId="1114796971" sldId="578"/>
        </pc:sldMkLst>
        <pc:spChg chg="add mod">
          <ac:chgData name="Mitchell Wand" userId="de9b44c55c049659" providerId="LiveId" clId="{B8E4A2AB-21F2-4458-9F7A-706A0E6C6B13}" dt="2022-12-11T21:35:31.546" v="438" actId="20577"/>
          <ac:spMkLst>
            <pc:docMk/>
            <pc:sldMk cId="1114796971" sldId="578"/>
            <ac:spMk id="3" creationId="{8D756085-7EB2-3BE4-1E86-9291C66F6A40}"/>
          </ac:spMkLst>
        </pc:spChg>
      </pc:sldChg>
      <pc:sldChg chg="addSp modSp add del mod">
        <pc:chgData name="Mitchell Wand" userId="de9b44c55c049659" providerId="LiveId" clId="{B8E4A2AB-21F2-4458-9F7A-706A0E6C6B13}" dt="2022-12-11T21:33:30.198" v="413" actId="2696"/>
        <pc:sldMkLst>
          <pc:docMk/>
          <pc:sldMk cId="1472179882" sldId="578"/>
        </pc:sldMkLst>
        <pc:spChg chg="add mod">
          <ac:chgData name="Mitchell Wand" userId="de9b44c55c049659" providerId="LiveId" clId="{B8E4A2AB-21F2-4458-9F7A-706A0E6C6B13}" dt="2022-12-11T21:30:42.067" v="222" actId="122"/>
          <ac:spMkLst>
            <pc:docMk/>
            <pc:sldMk cId="1472179882" sldId="578"/>
            <ac:spMk id="6" creationId="{FEA82A8C-77D5-EF64-226B-D3CF625BF50B}"/>
          </ac:spMkLst>
        </pc:spChg>
      </pc:sldChg>
      <pc:sldChg chg="addSp delSp modSp new mod chgLayout modNotesTx">
        <pc:chgData name="Mitchell Wand" userId="de9b44c55c049659" providerId="LiveId" clId="{B8E4A2AB-21F2-4458-9F7A-706A0E6C6B13}" dt="2022-12-20T16:15:54.262" v="1995" actId="113"/>
        <pc:sldMkLst>
          <pc:docMk/>
          <pc:sldMk cId="3752443668" sldId="578"/>
        </pc:sldMkLst>
        <pc:spChg chg="mod ord">
          <ac:chgData name="Mitchell Wand" userId="de9b44c55c049659" providerId="LiveId" clId="{B8E4A2AB-21F2-4458-9F7A-706A0E6C6B13}" dt="2022-12-20T15:59:13.817" v="1042" actId="20577"/>
          <ac:spMkLst>
            <pc:docMk/>
            <pc:sldMk cId="3752443668" sldId="578"/>
            <ac:spMk id="2" creationId="{31B20D8D-8532-DA86-A683-B1C203EACE32}"/>
          </ac:spMkLst>
        </pc:spChg>
        <pc:spChg chg="mod ord">
          <ac:chgData name="Mitchell Wand" userId="de9b44c55c049659" providerId="LiveId" clId="{B8E4A2AB-21F2-4458-9F7A-706A0E6C6B13}" dt="2022-12-20T15:53:29.230" v="903" actId="700"/>
          <ac:spMkLst>
            <pc:docMk/>
            <pc:sldMk cId="3752443668" sldId="578"/>
            <ac:spMk id="3" creationId="{64699641-A0C9-C405-C80C-41C087A6B28C}"/>
          </ac:spMkLst>
        </pc:spChg>
        <pc:spChg chg="add mod">
          <ac:chgData name="Mitchell Wand" userId="de9b44c55c049659" providerId="LiveId" clId="{B8E4A2AB-21F2-4458-9F7A-706A0E6C6B13}" dt="2022-12-20T16:12:08.985" v="1737" actId="13926"/>
          <ac:spMkLst>
            <pc:docMk/>
            <pc:sldMk cId="3752443668" sldId="578"/>
            <ac:spMk id="5" creationId="{560A18AA-69C5-D290-77BA-EC0C2600C77F}"/>
          </ac:spMkLst>
        </pc:spChg>
        <pc:spChg chg="add del">
          <ac:chgData name="Mitchell Wand" userId="de9b44c55c049659" providerId="LiveId" clId="{B8E4A2AB-21F2-4458-9F7A-706A0E6C6B13}" dt="2022-12-20T16:01:49.456" v="1283" actId="22"/>
          <ac:spMkLst>
            <pc:docMk/>
            <pc:sldMk cId="3752443668" sldId="578"/>
            <ac:spMk id="7" creationId="{48C0F144-7459-3118-5218-F4ED773C5D5D}"/>
          </ac:spMkLst>
        </pc:spChg>
      </pc:sldChg>
      <pc:sldChg chg="modSp add mod modNotesTx">
        <pc:chgData name="Mitchell Wand" userId="de9b44c55c049659" providerId="LiveId" clId="{B8E4A2AB-21F2-4458-9F7A-706A0E6C6B13}" dt="2022-12-20T16:39:50.611" v="3221" actId="20577"/>
        <pc:sldMkLst>
          <pc:docMk/>
          <pc:sldMk cId="831730851" sldId="579"/>
        </pc:sldMkLst>
        <pc:spChg chg="mod">
          <ac:chgData name="Mitchell Wand" userId="de9b44c55c049659" providerId="LiveId" clId="{B8E4A2AB-21F2-4458-9F7A-706A0E6C6B13}" dt="2022-12-20T16:37:03.656" v="2949" actId="20577"/>
          <ac:spMkLst>
            <pc:docMk/>
            <pc:sldMk cId="831730851" sldId="579"/>
            <ac:spMk id="2" creationId="{B3DE27F2-3685-217F-F3EF-E022EB526D76}"/>
          </ac:spMkLst>
        </pc:spChg>
        <pc:spChg chg="mod">
          <ac:chgData name="Mitchell Wand" userId="de9b44c55c049659" providerId="LiveId" clId="{B8E4A2AB-21F2-4458-9F7A-706A0E6C6B13}" dt="2022-12-20T16:37:50.311" v="3029" actId="20577"/>
          <ac:spMkLst>
            <pc:docMk/>
            <pc:sldMk cId="831730851" sldId="579"/>
            <ac:spMk id="7" creationId="{CD50A8E0-85BE-235E-B3A1-9815DAFEE290}"/>
          </ac:spMkLst>
        </pc:spChg>
      </pc:sldChg>
      <pc:sldChg chg="add">
        <pc:chgData name="Mitchell Wand" userId="de9b44c55c049659" providerId="LiveId" clId="{B8E4A2AB-21F2-4458-9F7A-706A0E6C6B13}" dt="2022-12-20T16:41:21.569" v="3235"/>
        <pc:sldMkLst>
          <pc:docMk/>
          <pc:sldMk cId="1831664636" sldId="580"/>
        </pc:sldMkLst>
      </pc:sldChg>
    </pc:docChg>
  </pc:docChgLst>
  <pc:docChgLst>
    <pc:chgData name="Mitchell Wand" userId="de9b44c55c049659" providerId="LiveId" clId="{0B90FEE5-5829-4A4E-9080-9D20058FC5A1}"/>
    <pc:docChg chg="modSld">
      <pc:chgData name="Mitchell Wand" userId="de9b44c55c049659" providerId="LiveId" clId="{0B90FEE5-5829-4A4E-9080-9D20058FC5A1}" dt="2023-01-26T03:00:22.343" v="4" actId="20577"/>
      <pc:docMkLst>
        <pc:docMk/>
      </pc:docMkLst>
      <pc:sldChg chg="modSp mod modNotesTx">
        <pc:chgData name="Mitchell Wand" userId="de9b44c55c049659" providerId="LiveId" clId="{0B90FEE5-5829-4A4E-9080-9D20058FC5A1}" dt="2023-01-26T03:00:22.343" v="4" actId="20577"/>
        <pc:sldMkLst>
          <pc:docMk/>
          <pc:sldMk cId="4097829111" sldId="565"/>
        </pc:sldMkLst>
        <pc:spChg chg="mod">
          <ac:chgData name="Mitchell Wand" userId="de9b44c55c049659" providerId="LiveId" clId="{0B90FEE5-5829-4A4E-9080-9D20058FC5A1}" dt="2023-01-26T03:00:22.343" v="4" actId="20577"/>
          <ac:spMkLst>
            <pc:docMk/>
            <pc:sldMk cId="4097829111" sldId="565"/>
            <ac:spMk id="17" creationId="{C8DD4A33-B160-11B4-49AC-7EE88C77C8E6}"/>
          </ac:spMkLst>
        </pc:spChg>
      </pc:sldChg>
    </pc:docChg>
  </pc:docChgLst>
  <pc:docChgLst>
    <pc:chgData name="Mitchell Wand" userId="de9b44c55c049659" providerId="LiveId" clId="{02EA8FE1-A441-49F8-85DB-10D9CF571F3D}"/>
    <pc:docChg chg="undo custSel addSld modSld">
      <pc:chgData name="Mitchell Wand" userId="de9b44c55c049659" providerId="LiveId" clId="{02EA8FE1-A441-49F8-85DB-10D9CF571F3D}" dt="2024-09-15T18:01:38.603" v="853" actId="20577"/>
      <pc:docMkLst>
        <pc:docMk/>
      </pc:docMkLst>
      <pc:sldChg chg="addSp modSp modAnim">
        <pc:chgData name="Mitchell Wand" userId="de9b44c55c049659" providerId="LiveId" clId="{02EA8FE1-A441-49F8-85DB-10D9CF571F3D}" dt="2024-09-14T15:19:44.222" v="2"/>
        <pc:sldMkLst>
          <pc:docMk/>
          <pc:sldMk cId="2501453162" sldId="583"/>
        </pc:sldMkLst>
        <pc:spChg chg="mod">
          <ac:chgData name="Mitchell Wand" userId="de9b44c55c049659" providerId="LiveId" clId="{02EA8FE1-A441-49F8-85DB-10D9CF571F3D}" dt="2024-09-14T15:19:37.725" v="1"/>
          <ac:spMkLst>
            <pc:docMk/>
            <pc:sldMk cId="2501453162" sldId="583"/>
            <ac:spMk id="6" creationId="{AF0BA393-E0DA-B22E-EB74-F7EA191F3C63}"/>
          </ac:spMkLst>
        </pc:spChg>
        <pc:spChg chg="mod">
          <ac:chgData name="Mitchell Wand" userId="de9b44c55c049659" providerId="LiveId" clId="{02EA8FE1-A441-49F8-85DB-10D9CF571F3D}" dt="2024-09-14T15:19:37.725" v="1"/>
          <ac:spMkLst>
            <pc:docMk/>
            <pc:sldMk cId="2501453162" sldId="583"/>
            <ac:spMk id="7" creationId="{38B3114C-D8D4-DE56-B472-A796A8C7A831}"/>
          </ac:spMkLst>
        </pc:spChg>
        <pc:grpChg chg="add mod">
          <ac:chgData name="Mitchell Wand" userId="de9b44c55c049659" providerId="LiveId" clId="{02EA8FE1-A441-49F8-85DB-10D9CF571F3D}" dt="2024-09-14T15:19:37.725" v="1"/>
          <ac:grpSpMkLst>
            <pc:docMk/>
            <pc:sldMk cId="2501453162" sldId="583"/>
            <ac:grpSpMk id="5" creationId="{32057F2B-F587-AB4A-7A7F-A4452FD04B49}"/>
          </ac:grpSpMkLst>
        </pc:grpChg>
        <pc:cxnChg chg="mod">
          <ac:chgData name="Mitchell Wand" userId="de9b44c55c049659" providerId="LiveId" clId="{02EA8FE1-A441-49F8-85DB-10D9CF571F3D}" dt="2024-09-14T15:19:37.725" v="1"/>
          <ac:cxnSpMkLst>
            <pc:docMk/>
            <pc:sldMk cId="2501453162" sldId="583"/>
            <ac:cxnSpMk id="8" creationId="{9C85AF59-5D2F-02CE-CB88-43FE887D11BC}"/>
          </ac:cxnSpMkLst>
        </pc:cxnChg>
      </pc:sldChg>
      <pc:sldChg chg="modSp mod">
        <pc:chgData name="Mitchell Wand" userId="de9b44c55c049659" providerId="LiveId" clId="{02EA8FE1-A441-49F8-85DB-10D9CF571F3D}" dt="2024-09-14T15:19:11.541" v="0" actId="1076"/>
        <pc:sldMkLst>
          <pc:docMk/>
          <pc:sldMk cId="1060811728" sldId="616"/>
        </pc:sldMkLst>
        <pc:grpChg chg="mod">
          <ac:chgData name="Mitchell Wand" userId="de9b44c55c049659" providerId="LiveId" clId="{02EA8FE1-A441-49F8-85DB-10D9CF571F3D}" dt="2024-09-14T15:19:11.541" v="0" actId="1076"/>
          <ac:grpSpMkLst>
            <pc:docMk/>
            <pc:sldMk cId="1060811728" sldId="616"/>
            <ac:grpSpMk id="8" creationId="{C83F7A11-0491-9D94-C84E-2ACD1CFB56F3}"/>
          </ac:grpSpMkLst>
        </pc:grpChg>
      </pc:sldChg>
      <pc:sldChg chg="addSp delSp modSp new mod modClrScheme delAnim modAnim chgLayout modNotesTx">
        <pc:chgData name="Mitchell Wand" userId="de9b44c55c049659" providerId="LiveId" clId="{02EA8FE1-A441-49F8-85DB-10D9CF571F3D}" dt="2024-09-14T17:26:17.178" v="445" actId="20577"/>
        <pc:sldMkLst>
          <pc:docMk/>
          <pc:sldMk cId="3183839153" sldId="617"/>
        </pc:sldMkLst>
        <pc:spChg chg="del mod ord">
          <ac:chgData name="Mitchell Wand" userId="de9b44c55c049659" providerId="LiveId" clId="{02EA8FE1-A441-49F8-85DB-10D9CF571F3D}" dt="2024-09-14T15:19:53.191" v="4" actId="700"/>
          <ac:spMkLst>
            <pc:docMk/>
            <pc:sldMk cId="3183839153" sldId="617"/>
            <ac:spMk id="2" creationId="{C496CAC1-0C98-030F-994D-52D7F74C1E9F}"/>
          </ac:spMkLst>
        </pc:spChg>
        <pc:spChg chg="del">
          <ac:chgData name="Mitchell Wand" userId="de9b44c55c049659" providerId="LiveId" clId="{02EA8FE1-A441-49F8-85DB-10D9CF571F3D}" dt="2024-09-14T15:19:53.191" v="4" actId="700"/>
          <ac:spMkLst>
            <pc:docMk/>
            <pc:sldMk cId="3183839153" sldId="617"/>
            <ac:spMk id="3" creationId="{9706912B-81F9-D62F-371E-B72EA708D5DC}"/>
          </ac:spMkLst>
        </pc:spChg>
        <pc:spChg chg="mod ord">
          <ac:chgData name="Mitchell Wand" userId="de9b44c55c049659" providerId="LiveId" clId="{02EA8FE1-A441-49F8-85DB-10D9CF571F3D}" dt="2024-09-14T15:19:53.191" v="4" actId="700"/>
          <ac:spMkLst>
            <pc:docMk/>
            <pc:sldMk cId="3183839153" sldId="617"/>
            <ac:spMk id="4" creationId="{309FB841-72F7-29D9-8858-7F625C126658}"/>
          </ac:spMkLst>
        </pc:spChg>
        <pc:spChg chg="add mod ord">
          <ac:chgData name="Mitchell Wand" userId="de9b44c55c049659" providerId="LiveId" clId="{02EA8FE1-A441-49F8-85DB-10D9CF571F3D}" dt="2024-09-14T17:26:17.178" v="445" actId="20577"/>
          <ac:spMkLst>
            <pc:docMk/>
            <pc:sldMk cId="3183839153" sldId="617"/>
            <ac:spMk id="5" creationId="{E8743CE0-8EDE-B4A4-B874-75F00671C3F9}"/>
          </ac:spMkLst>
        </pc:spChg>
        <pc:spChg chg="mod">
          <ac:chgData name="Mitchell Wand" userId="de9b44c55c049659" providerId="LiveId" clId="{02EA8FE1-A441-49F8-85DB-10D9CF571F3D}" dt="2024-09-14T15:20:14.310" v="29"/>
          <ac:spMkLst>
            <pc:docMk/>
            <pc:sldMk cId="3183839153" sldId="617"/>
            <ac:spMk id="7" creationId="{B282BE32-BB75-21CC-5B90-C9306F0408BD}"/>
          </ac:spMkLst>
        </pc:spChg>
        <pc:spChg chg="mod">
          <ac:chgData name="Mitchell Wand" userId="de9b44c55c049659" providerId="LiveId" clId="{02EA8FE1-A441-49F8-85DB-10D9CF571F3D}" dt="2024-09-14T15:20:14.310" v="29"/>
          <ac:spMkLst>
            <pc:docMk/>
            <pc:sldMk cId="3183839153" sldId="617"/>
            <ac:spMk id="8" creationId="{8AE1E1D2-143F-5E72-5BA1-F6D4A3D71ECE}"/>
          </ac:spMkLst>
        </pc:spChg>
        <pc:spChg chg="mod">
          <ac:chgData name="Mitchell Wand" userId="de9b44c55c049659" providerId="LiveId" clId="{02EA8FE1-A441-49F8-85DB-10D9CF571F3D}" dt="2024-09-14T15:20:25.616" v="30"/>
          <ac:spMkLst>
            <pc:docMk/>
            <pc:sldMk cId="3183839153" sldId="617"/>
            <ac:spMk id="11" creationId="{0BC3B38A-1FA2-1474-3121-C9CA0F9D644A}"/>
          </ac:spMkLst>
        </pc:spChg>
        <pc:spChg chg="mod">
          <ac:chgData name="Mitchell Wand" userId="de9b44c55c049659" providerId="LiveId" clId="{02EA8FE1-A441-49F8-85DB-10D9CF571F3D}" dt="2024-09-14T15:20:25.616" v="30"/>
          <ac:spMkLst>
            <pc:docMk/>
            <pc:sldMk cId="3183839153" sldId="617"/>
            <ac:spMk id="12" creationId="{E9CDCD67-6985-D3EA-18CD-D673AA4FE8C9}"/>
          </ac:spMkLst>
        </pc:spChg>
        <pc:spChg chg="mod">
          <ac:chgData name="Mitchell Wand" userId="de9b44c55c049659" providerId="LiveId" clId="{02EA8FE1-A441-49F8-85DB-10D9CF571F3D}" dt="2024-09-14T15:25:30.879" v="98" actId="14100"/>
          <ac:spMkLst>
            <pc:docMk/>
            <pc:sldMk cId="3183839153" sldId="617"/>
            <ac:spMk id="15" creationId="{BEC22EA8-C093-0F8B-73BA-13FA8E514A5C}"/>
          </ac:spMkLst>
        </pc:spChg>
        <pc:spChg chg="mod">
          <ac:chgData name="Mitchell Wand" userId="de9b44c55c049659" providerId="LiveId" clId="{02EA8FE1-A441-49F8-85DB-10D9CF571F3D}" dt="2024-09-14T15:26:34.093" v="106" actId="122"/>
          <ac:spMkLst>
            <pc:docMk/>
            <pc:sldMk cId="3183839153" sldId="617"/>
            <ac:spMk id="16" creationId="{CA2885B4-7C1E-F7CB-5194-408C69393E58}"/>
          </ac:spMkLst>
        </pc:spChg>
        <pc:spChg chg="mod">
          <ac:chgData name="Mitchell Wand" userId="de9b44c55c049659" providerId="LiveId" clId="{02EA8FE1-A441-49F8-85DB-10D9CF571F3D}" dt="2024-09-14T15:27:48.065" v="121" actId="571"/>
          <ac:spMkLst>
            <pc:docMk/>
            <pc:sldMk cId="3183839153" sldId="617"/>
            <ac:spMk id="19" creationId="{87525648-5887-F61A-362E-1492F7095EB7}"/>
          </ac:spMkLst>
        </pc:spChg>
        <pc:spChg chg="mod">
          <ac:chgData name="Mitchell Wand" userId="de9b44c55c049659" providerId="LiveId" clId="{02EA8FE1-A441-49F8-85DB-10D9CF571F3D}" dt="2024-09-14T15:27:48.065" v="121" actId="571"/>
          <ac:spMkLst>
            <pc:docMk/>
            <pc:sldMk cId="3183839153" sldId="617"/>
            <ac:spMk id="20" creationId="{03F4D64C-A242-2D66-0670-2B653868A003}"/>
          </ac:spMkLst>
        </pc:spChg>
        <pc:spChg chg="add del mod">
          <ac:chgData name="Mitchell Wand" userId="de9b44c55c049659" providerId="LiveId" clId="{02EA8FE1-A441-49F8-85DB-10D9CF571F3D}" dt="2024-09-14T15:28:25.325" v="125" actId="478"/>
          <ac:spMkLst>
            <pc:docMk/>
            <pc:sldMk cId="3183839153" sldId="617"/>
            <ac:spMk id="23" creationId="{6EA29984-7AF2-13F7-B0C1-F2A6D74097C4}"/>
          </ac:spMkLst>
        </pc:spChg>
        <pc:spChg chg="mod">
          <ac:chgData name="Mitchell Wand" userId="de9b44c55c049659" providerId="LiveId" clId="{02EA8FE1-A441-49F8-85DB-10D9CF571F3D}" dt="2024-09-14T15:29:03.608" v="128"/>
          <ac:spMkLst>
            <pc:docMk/>
            <pc:sldMk cId="3183839153" sldId="617"/>
            <ac:spMk id="26" creationId="{F0867395-63EE-BC27-2C82-5FBE8C961787}"/>
          </ac:spMkLst>
        </pc:spChg>
        <pc:spChg chg="mod">
          <ac:chgData name="Mitchell Wand" userId="de9b44c55c049659" providerId="LiveId" clId="{02EA8FE1-A441-49F8-85DB-10D9CF571F3D}" dt="2024-09-14T15:29:03.608" v="128"/>
          <ac:spMkLst>
            <pc:docMk/>
            <pc:sldMk cId="3183839153" sldId="617"/>
            <ac:spMk id="27" creationId="{A90EAE9D-359A-4F42-911C-407117979E13}"/>
          </ac:spMkLst>
        </pc:spChg>
        <pc:spChg chg="mod">
          <ac:chgData name="Mitchell Wand" userId="de9b44c55c049659" providerId="LiveId" clId="{02EA8FE1-A441-49F8-85DB-10D9CF571F3D}" dt="2024-09-14T15:29:13.173" v="131"/>
          <ac:spMkLst>
            <pc:docMk/>
            <pc:sldMk cId="3183839153" sldId="617"/>
            <ac:spMk id="30" creationId="{410B76BB-78E7-1FAF-BA54-99062F0E22BC}"/>
          </ac:spMkLst>
        </pc:spChg>
        <pc:spChg chg="mod">
          <ac:chgData name="Mitchell Wand" userId="de9b44c55c049659" providerId="LiveId" clId="{02EA8FE1-A441-49F8-85DB-10D9CF571F3D}" dt="2024-09-14T15:29:13.173" v="131"/>
          <ac:spMkLst>
            <pc:docMk/>
            <pc:sldMk cId="3183839153" sldId="617"/>
            <ac:spMk id="31" creationId="{D8198EF7-6256-C3CC-02AA-4F0CB9CCE8F5}"/>
          </ac:spMkLst>
        </pc:spChg>
        <pc:spChg chg="add del mod">
          <ac:chgData name="Mitchell Wand" userId="de9b44c55c049659" providerId="LiveId" clId="{02EA8FE1-A441-49F8-85DB-10D9CF571F3D}" dt="2024-09-14T15:30:23.682" v="140" actId="478"/>
          <ac:spMkLst>
            <pc:docMk/>
            <pc:sldMk cId="3183839153" sldId="617"/>
            <ac:spMk id="33" creationId="{B94E3017-DE02-C803-CC12-63878B750FBA}"/>
          </ac:spMkLst>
        </pc:spChg>
        <pc:spChg chg="add mod">
          <ac:chgData name="Mitchell Wand" userId="de9b44c55c049659" providerId="LiveId" clId="{02EA8FE1-A441-49F8-85DB-10D9CF571F3D}" dt="2024-09-14T15:29:55.073" v="138" actId="1076"/>
          <ac:spMkLst>
            <pc:docMk/>
            <pc:sldMk cId="3183839153" sldId="617"/>
            <ac:spMk id="35" creationId="{559582DA-26CD-D423-DD48-09BE954B8616}"/>
          </ac:spMkLst>
        </pc:spChg>
        <pc:spChg chg="add mod">
          <ac:chgData name="Mitchell Wand" userId="de9b44c55c049659" providerId="LiveId" clId="{02EA8FE1-A441-49F8-85DB-10D9CF571F3D}" dt="2024-09-14T15:30:33.649" v="142"/>
          <ac:spMkLst>
            <pc:docMk/>
            <pc:sldMk cId="3183839153" sldId="617"/>
            <ac:spMk id="38" creationId="{7722CE56-3264-1B4F-5075-395E7C90BAFC}"/>
          </ac:spMkLst>
        </pc:spChg>
        <pc:spChg chg="add mod">
          <ac:chgData name="Mitchell Wand" userId="de9b44c55c049659" providerId="LiveId" clId="{02EA8FE1-A441-49F8-85DB-10D9CF571F3D}" dt="2024-09-14T15:31:39.117" v="166" actId="1076"/>
          <ac:spMkLst>
            <pc:docMk/>
            <pc:sldMk cId="3183839153" sldId="617"/>
            <ac:spMk id="40" creationId="{0B732AE5-BC4C-6C01-C31B-CDB989BF27EF}"/>
          </ac:spMkLst>
        </pc:spChg>
        <pc:spChg chg="add mod">
          <ac:chgData name="Mitchell Wand" userId="de9b44c55c049659" providerId="LiveId" clId="{02EA8FE1-A441-49F8-85DB-10D9CF571F3D}" dt="2024-09-14T15:31:56.280" v="171" actId="1076"/>
          <ac:spMkLst>
            <pc:docMk/>
            <pc:sldMk cId="3183839153" sldId="617"/>
            <ac:spMk id="41" creationId="{6D80620C-3583-CEF6-9A6C-655B5A1CA0DA}"/>
          </ac:spMkLst>
        </pc:spChg>
        <pc:spChg chg="add mod">
          <ac:chgData name="Mitchell Wand" userId="de9b44c55c049659" providerId="LiveId" clId="{02EA8FE1-A441-49F8-85DB-10D9CF571F3D}" dt="2024-09-14T15:31:52.691" v="170" actId="1076"/>
          <ac:spMkLst>
            <pc:docMk/>
            <pc:sldMk cId="3183839153" sldId="617"/>
            <ac:spMk id="42" creationId="{723209AD-4C62-C5FB-7A1A-D02EAA85C477}"/>
          </ac:spMkLst>
        </pc:spChg>
        <pc:grpChg chg="add del mod">
          <ac:chgData name="Mitchell Wand" userId="de9b44c55c049659" providerId="LiveId" clId="{02EA8FE1-A441-49F8-85DB-10D9CF571F3D}" dt="2024-09-14T15:23:17.868" v="56" actId="478"/>
          <ac:grpSpMkLst>
            <pc:docMk/>
            <pc:sldMk cId="3183839153" sldId="617"/>
            <ac:grpSpMk id="6" creationId="{D2D621B0-EEF9-4438-8577-168F6D4AA032}"/>
          </ac:grpSpMkLst>
        </pc:grpChg>
        <pc:grpChg chg="add del mod">
          <ac:chgData name="Mitchell Wand" userId="de9b44c55c049659" providerId="LiveId" clId="{02EA8FE1-A441-49F8-85DB-10D9CF571F3D}" dt="2024-09-14T15:23:14.448" v="55" actId="478"/>
          <ac:grpSpMkLst>
            <pc:docMk/>
            <pc:sldMk cId="3183839153" sldId="617"/>
            <ac:grpSpMk id="10" creationId="{266ED4FE-8CB9-AB28-FF33-94B63DAAC3E5}"/>
          </ac:grpSpMkLst>
        </pc:grpChg>
        <pc:grpChg chg="add mod">
          <ac:chgData name="Mitchell Wand" userId="de9b44c55c049659" providerId="LiveId" clId="{02EA8FE1-A441-49F8-85DB-10D9CF571F3D}" dt="2024-09-14T15:28:50.252" v="126" actId="1076"/>
          <ac:grpSpMkLst>
            <pc:docMk/>
            <pc:sldMk cId="3183839153" sldId="617"/>
            <ac:grpSpMk id="14" creationId="{27A6B0F6-9213-B917-03B3-63FBD27B3C76}"/>
          </ac:grpSpMkLst>
        </pc:grpChg>
        <pc:grpChg chg="add mod">
          <ac:chgData name="Mitchell Wand" userId="de9b44c55c049659" providerId="LiveId" clId="{02EA8FE1-A441-49F8-85DB-10D9CF571F3D}" dt="2024-09-14T15:28:55.384" v="127" actId="1076"/>
          <ac:grpSpMkLst>
            <pc:docMk/>
            <pc:sldMk cId="3183839153" sldId="617"/>
            <ac:grpSpMk id="18" creationId="{04F3794F-B623-F2B8-FB88-D7579DE5D264}"/>
          </ac:grpSpMkLst>
        </pc:grpChg>
        <pc:grpChg chg="add mod">
          <ac:chgData name="Mitchell Wand" userId="de9b44c55c049659" providerId="LiveId" clId="{02EA8FE1-A441-49F8-85DB-10D9CF571F3D}" dt="2024-09-14T15:29:11.591" v="130" actId="14100"/>
          <ac:grpSpMkLst>
            <pc:docMk/>
            <pc:sldMk cId="3183839153" sldId="617"/>
            <ac:grpSpMk id="25" creationId="{E18890B4-9E4F-698F-D6B5-DE3E44D40732}"/>
          </ac:grpSpMkLst>
        </pc:grpChg>
        <pc:grpChg chg="add mod">
          <ac:chgData name="Mitchell Wand" userId="de9b44c55c049659" providerId="LiveId" clId="{02EA8FE1-A441-49F8-85DB-10D9CF571F3D}" dt="2024-09-14T15:29:23.483" v="132" actId="1076"/>
          <ac:grpSpMkLst>
            <pc:docMk/>
            <pc:sldMk cId="3183839153" sldId="617"/>
            <ac:grpSpMk id="29" creationId="{6DDC8087-B0B3-396F-C689-2B13FF0E4236}"/>
          </ac:grpSpMkLst>
        </pc:grpChg>
        <pc:cxnChg chg="mod">
          <ac:chgData name="Mitchell Wand" userId="de9b44c55c049659" providerId="LiveId" clId="{02EA8FE1-A441-49F8-85DB-10D9CF571F3D}" dt="2024-09-14T15:20:14.310" v="29"/>
          <ac:cxnSpMkLst>
            <pc:docMk/>
            <pc:sldMk cId="3183839153" sldId="617"/>
            <ac:cxnSpMk id="9" creationId="{30EC5E93-728B-FA72-BCAD-DC1BB96CF406}"/>
          </ac:cxnSpMkLst>
        </pc:cxnChg>
        <pc:cxnChg chg="mod">
          <ac:chgData name="Mitchell Wand" userId="de9b44c55c049659" providerId="LiveId" clId="{02EA8FE1-A441-49F8-85DB-10D9CF571F3D}" dt="2024-09-14T15:20:25.616" v="30"/>
          <ac:cxnSpMkLst>
            <pc:docMk/>
            <pc:sldMk cId="3183839153" sldId="617"/>
            <ac:cxnSpMk id="13" creationId="{50185FF9-E4AC-D9B0-71F9-A4C6C7734AAA}"/>
          </ac:cxnSpMkLst>
        </pc:cxnChg>
        <pc:cxnChg chg="mod">
          <ac:chgData name="Mitchell Wand" userId="de9b44c55c049659" providerId="LiveId" clId="{02EA8FE1-A441-49F8-85DB-10D9CF571F3D}" dt="2024-09-14T15:20:27.697" v="31"/>
          <ac:cxnSpMkLst>
            <pc:docMk/>
            <pc:sldMk cId="3183839153" sldId="617"/>
            <ac:cxnSpMk id="17" creationId="{2EF15572-3506-0761-1BC7-4DA1930766D2}"/>
          </ac:cxnSpMkLst>
        </pc:cxnChg>
        <pc:cxnChg chg="mod">
          <ac:chgData name="Mitchell Wand" userId="de9b44c55c049659" providerId="LiveId" clId="{02EA8FE1-A441-49F8-85DB-10D9CF571F3D}" dt="2024-09-14T15:28:25.325" v="125" actId="478"/>
          <ac:cxnSpMkLst>
            <pc:docMk/>
            <pc:sldMk cId="3183839153" sldId="617"/>
            <ac:cxnSpMk id="21" creationId="{8966E2AE-AD14-AB32-664D-CE3512755870}"/>
          </ac:cxnSpMkLst>
        </pc:cxnChg>
        <pc:cxnChg chg="mod">
          <ac:chgData name="Mitchell Wand" userId="de9b44c55c049659" providerId="LiveId" clId="{02EA8FE1-A441-49F8-85DB-10D9CF571F3D}" dt="2024-09-14T15:29:03.608" v="128"/>
          <ac:cxnSpMkLst>
            <pc:docMk/>
            <pc:sldMk cId="3183839153" sldId="617"/>
            <ac:cxnSpMk id="28" creationId="{53C9E46D-2BBC-178E-111A-86BEF482AA1E}"/>
          </ac:cxnSpMkLst>
        </pc:cxnChg>
        <pc:cxnChg chg="mod">
          <ac:chgData name="Mitchell Wand" userId="de9b44c55c049659" providerId="LiveId" clId="{02EA8FE1-A441-49F8-85DB-10D9CF571F3D}" dt="2024-09-14T15:29:13.173" v="131"/>
          <ac:cxnSpMkLst>
            <pc:docMk/>
            <pc:sldMk cId="3183839153" sldId="617"/>
            <ac:cxnSpMk id="32" creationId="{62B7BDC0-99F7-EEA9-F8BA-A2A4972A186E}"/>
          </ac:cxnSpMkLst>
        </pc:cxnChg>
        <pc:cxnChg chg="add del mod">
          <ac:chgData name="Mitchell Wand" userId="de9b44c55c049659" providerId="LiveId" clId="{02EA8FE1-A441-49F8-85DB-10D9CF571F3D}" dt="2024-09-14T15:30:26.519" v="141" actId="478"/>
          <ac:cxnSpMkLst>
            <pc:docMk/>
            <pc:sldMk cId="3183839153" sldId="617"/>
            <ac:cxnSpMk id="34" creationId="{4679160F-4479-D5F9-78D1-C4C83AD16A0E}"/>
          </ac:cxnSpMkLst>
        </pc:cxnChg>
        <pc:cxnChg chg="add mod">
          <ac:chgData name="Mitchell Wand" userId="de9b44c55c049659" providerId="LiveId" clId="{02EA8FE1-A441-49F8-85DB-10D9CF571F3D}" dt="2024-09-14T15:30:13.188" v="139" actId="14100"/>
          <ac:cxnSpMkLst>
            <pc:docMk/>
            <pc:sldMk cId="3183839153" sldId="617"/>
            <ac:cxnSpMk id="36" creationId="{33CF7D44-A76E-5769-3DC6-E1493E00CDF7}"/>
          </ac:cxnSpMkLst>
        </pc:cxnChg>
        <pc:cxnChg chg="add mod">
          <ac:chgData name="Mitchell Wand" userId="de9b44c55c049659" providerId="LiveId" clId="{02EA8FE1-A441-49F8-85DB-10D9CF571F3D}" dt="2024-09-14T15:30:33.649" v="142"/>
          <ac:cxnSpMkLst>
            <pc:docMk/>
            <pc:sldMk cId="3183839153" sldId="617"/>
            <ac:cxnSpMk id="39" creationId="{B272DE34-2605-8FAE-6438-231DC3DC4CF8}"/>
          </ac:cxnSpMkLst>
        </pc:cxnChg>
      </pc:sldChg>
      <pc:sldChg chg="addSp delSp modSp add mod modNotesTx">
        <pc:chgData name="Mitchell Wand" userId="de9b44c55c049659" providerId="LiveId" clId="{02EA8FE1-A441-49F8-85DB-10D9CF571F3D}" dt="2024-09-14T17:31:51.699" v="759" actId="20577"/>
        <pc:sldMkLst>
          <pc:docMk/>
          <pc:sldMk cId="3696578401" sldId="618"/>
        </pc:sldMkLst>
        <pc:spChg chg="add mod">
          <ac:chgData name="Mitchell Wand" userId="de9b44c55c049659" providerId="LiveId" clId="{02EA8FE1-A441-49F8-85DB-10D9CF571F3D}" dt="2024-09-14T17:30:50.647" v="724" actId="2085"/>
          <ac:spMkLst>
            <pc:docMk/>
            <pc:sldMk cId="3696578401" sldId="618"/>
            <ac:spMk id="2" creationId="{741496B2-FB48-BC7F-9ADF-0FE3FF15965F}"/>
          </ac:spMkLst>
        </pc:spChg>
        <pc:spChg chg="add mod">
          <ac:chgData name="Mitchell Wand" userId="de9b44c55c049659" providerId="LiveId" clId="{02EA8FE1-A441-49F8-85DB-10D9CF571F3D}" dt="2024-09-14T17:31:36.889" v="733" actId="1076"/>
          <ac:spMkLst>
            <pc:docMk/>
            <pc:sldMk cId="3696578401" sldId="618"/>
            <ac:spMk id="3" creationId="{F6BA8F24-A6E9-5294-805C-073B81AABB7C}"/>
          </ac:spMkLst>
        </pc:spChg>
        <pc:spChg chg="mod">
          <ac:chgData name="Mitchell Wand" userId="de9b44c55c049659" providerId="LiveId" clId="{02EA8FE1-A441-49F8-85DB-10D9CF571F3D}" dt="2024-09-14T17:26:41.058" v="476" actId="20577"/>
          <ac:spMkLst>
            <pc:docMk/>
            <pc:sldMk cId="3696578401" sldId="618"/>
            <ac:spMk id="5" creationId="{E8743CE0-8EDE-B4A4-B874-75F00671C3F9}"/>
          </ac:spMkLst>
        </pc:spChg>
        <pc:spChg chg="add mod">
          <ac:chgData name="Mitchell Wand" userId="de9b44c55c049659" providerId="LiveId" clId="{02EA8FE1-A441-49F8-85DB-10D9CF571F3D}" dt="2024-09-14T17:31:27.079" v="731" actId="1076"/>
          <ac:spMkLst>
            <pc:docMk/>
            <pc:sldMk cId="3696578401" sldId="618"/>
            <ac:spMk id="6" creationId="{5C1B171F-D8F5-CC29-14E4-FE0128C215E1}"/>
          </ac:spMkLst>
        </pc:spChg>
        <pc:spChg chg="add mod">
          <ac:chgData name="Mitchell Wand" userId="de9b44c55c049659" providerId="LiveId" clId="{02EA8FE1-A441-49F8-85DB-10D9CF571F3D}" dt="2024-09-14T17:31:30.922" v="732" actId="1076"/>
          <ac:spMkLst>
            <pc:docMk/>
            <pc:sldMk cId="3696578401" sldId="618"/>
            <ac:spMk id="7" creationId="{0991106E-E7AC-19D6-8CA5-55279A2C8367}"/>
          </ac:spMkLst>
        </pc:spChg>
        <pc:spChg chg="mod">
          <ac:chgData name="Mitchell Wand" userId="de9b44c55c049659" providerId="LiveId" clId="{02EA8FE1-A441-49F8-85DB-10D9CF571F3D}" dt="2024-09-14T17:31:51.699" v="759" actId="20577"/>
          <ac:spMkLst>
            <pc:docMk/>
            <pc:sldMk cId="3696578401" sldId="618"/>
            <ac:spMk id="15" creationId="{BEC22EA8-C093-0F8B-73BA-13FA8E514A5C}"/>
          </ac:spMkLst>
        </pc:spChg>
        <pc:spChg chg="mod">
          <ac:chgData name="Mitchell Wand" userId="de9b44c55c049659" providerId="LiveId" clId="{02EA8FE1-A441-49F8-85DB-10D9CF571F3D}" dt="2024-09-14T17:28:37.494" v="495" actId="20577"/>
          <ac:spMkLst>
            <pc:docMk/>
            <pc:sldMk cId="3696578401" sldId="618"/>
            <ac:spMk id="16" creationId="{CA2885B4-7C1E-F7CB-5194-408C69393E58}"/>
          </ac:spMkLst>
        </pc:spChg>
        <pc:cxnChg chg="del">
          <ac:chgData name="Mitchell Wand" userId="de9b44c55c049659" providerId="LiveId" clId="{02EA8FE1-A441-49F8-85DB-10D9CF571F3D}" dt="2024-09-14T17:28:20.276" v="489" actId="478"/>
          <ac:cxnSpMkLst>
            <pc:docMk/>
            <pc:sldMk cId="3696578401" sldId="618"/>
            <ac:cxnSpMk id="17" creationId="{2EF15572-3506-0761-1BC7-4DA1930766D2}"/>
          </ac:cxnSpMkLst>
        </pc:cxnChg>
      </pc:sldChg>
      <pc:sldChg chg="modSp add mod modNotesTx">
        <pc:chgData name="Mitchell Wand" userId="de9b44c55c049659" providerId="LiveId" clId="{02EA8FE1-A441-49F8-85DB-10D9CF571F3D}" dt="2024-09-15T18:01:38.603" v="853" actId="20577"/>
        <pc:sldMkLst>
          <pc:docMk/>
          <pc:sldMk cId="2054709112" sldId="619"/>
        </pc:sldMkLst>
        <pc:spChg chg="mod">
          <ac:chgData name="Mitchell Wand" userId="de9b44c55c049659" providerId="LiveId" clId="{02EA8FE1-A441-49F8-85DB-10D9CF571F3D}" dt="2024-09-14T19:31:50.472" v="784" actId="20577"/>
          <ac:spMkLst>
            <pc:docMk/>
            <pc:sldMk cId="2054709112" sldId="619"/>
            <ac:spMk id="5" creationId="{E8743CE0-8EDE-B4A4-B874-75F00671C3F9}"/>
          </ac:spMkLst>
        </pc:spChg>
        <pc:spChg chg="mod">
          <ac:chgData name="Mitchell Wand" userId="de9b44c55c049659" providerId="LiveId" clId="{02EA8FE1-A441-49F8-85DB-10D9CF571F3D}" dt="2024-09-14T19:32:15.043" v="797" actId="692"/>
          <ac:spMkLst>
            <pc:docMk/>
            <pc:sldMk cId="2054709112" sldId="619"/>
            <ac:spMk id="26" creationId="{F0867395-63EE-BC27-2C82-5FBE8C961787}"/>
          </ac:spMkLst>
        </pc:spChg>
      </pc:sldChg>
    </pc:docChg>
  </pc:docChgLst>
  <pc:docChgLst>
    <pc:chgData name="Mitchell Wand" userId="de9b44c55c049659" providerId="LiveId" clId="{4B8076E8-8005-4DC9-8C9C-7BAAC2800BAC}"/>
    <pc:docChg chg="undo custSel addSld delSld modSld sldOrd modMainMaster">
      <pc:chgData name="Mitchell Wand" userId="de9b44c55c049659" providerId="LiveId" clId="{4B8076E8-8005-4DC9-8C9C-7BAAC2800BAC}" dt="2024-01-07T21:55:24.364" v="3716" actId="20577"/>
      <pc:docMkLst>
        <pc:docMk/>
      </pc:docMkLst>
      <pc:sldChg chg="modSp mod">
        <pc:chgData name="Mitchell Wand" userId="de9b44c55c049659" providerId="LiveId" clId="{4B8076E8-8005-4DC9-8C9C-7BAAC2800BAC}" dt="2024-01-07T17:24:28.666" v="1337" actId="20577"/>
        <pc:sldMkLst>
          <pc:docMk/>
          <pc:sldMk cId="0" sldId="262"/>
        </pc:sldMkLst>
        <pc:spChg chg="mod">
          <ac:chgData name="Mitchell Wand" userId="de9b44c55c049659" providerId="LiveId" clId="{4B8076E8-8005-4DC9-8C9C-7BAAC2800BAC}" dt="2024-01-07T17:24:28.666" v="1337" actId="20577"/>
          <ac:spMkLst>
            <pc:docMk/>
            <pc:sldMk cId="0" sldId="262"/>
            <ac:spMk id="190" creationId="{00000000-0000-0000-0000-000000000000}"/>
          </ac:spMkLst>
        </pc:spChg>
        <pc:spChg chg="mod">
          <ac:chgData name="Mitchell Wand" userId="de9b44c55c049659" providerId="LiveId" clId="{4B8076E8-8005-4DC9-8C9C-7BAAC2800BAC}" dt="2024-01-07T17:16:29.398" v="1248" actId="27636"/>
          <ac:spMkLst>
            <pc:docMk/>
            <pc:sldMk cId="0" sldId="262"/>
            <ac:spMk id="192" creationId="{00000000-0000-0000-0000-000000000000}"/>
          </ac:spMkLst>
        </pc:spChg>
      </pc:sldChg>
      <pc:sldChg chg="modSp mod">
        <pc:chgData name="Mitchell Wand" userId="de9b44c55c049659" providerId="LiveId" clId="{4B8076E8-8005-4DC9-8C9C-7BAAC2800BAC}" dt="2024-01-07T17:16:29.412" v="1249" actId="27636"/>
        <pc:sldMkLst>
          <pc:docMk/>
          <pc:sldMk cId="0" sldId="277"/>
        </pc:sldMkLst>
        <pc:spChg chg="mod">
          <ac:chgData name="Mitchell Wand" userId="de9b44c55c049659" providerId="LiveId" clId="{4B8076E8-8005-4DC9-8C9C-7BAAC2800BAC}" dt="2024-01-07T17:16:29.412" v="1249" actId="27636"/>
          <ac:spMkLst>
            <pc:docMk/>
            <pc:sldMk cId="0" sldId="277"/>
            <ac:spMk id="517" creationId="{00000000-0000-0000-0000-000000000000}"/>
          </ac:spMkLst>
        </pc:spChg>
      </pc:sldChg>
      <pc:sldChg chg="modSp mod">
        <pc:chgData name="Mitchell Wand" userId="de9b44c55c049659" providerId="LiveId" clId="{4B8076E8-8005-4DC9-8C9C-7BAAC2800BAC}" dt="2024-01-07T16:56:51.808" v="28" actId="20577"/>
        <pc:sldMkLst>
          <pc:docMk/>
          <pc:sldMk cId="3025610200" sldId="485"/>
        </pc:sldMkLst>
        <pc:spChg chg="mod">
          <ac:chgData name="Mitchell Wand" userId="de9b44c55c049659" providerId="LiveId" clId="{4B8076E8-8005-4DC9-8C9C-7BAAC2800BAC}" dt="2024-01-07T16:56:10.564" v="1" actId="20577"/>
          <ac:spMkLst>
            <pc:docMk/>
            <pc:sldMk cId="3025610200" sldId="485"/>
            <ac:spMk id="2" creationId="{40765BC5-92E6-4F5A-B981-1C5EE975861B}"/>
          </ac:spMkLst>
        </pc:spChg>
        <pc:spChg chg="mod">
          <ac:chgData name="Mitchell Wand" userId="de9b44c55c049659" providerId="LiveId" clId="{4B8076E8-8005-4DC9-8C9C-7BAAC2800BAC}" dt="2024-01-07T16:56:51.808" v="28" actId="20577"/>
          <ac:spMkLst>
            <pc:docMk/>
            <pc:sldMk cId="3025610200" sldId="485"/>
            <ac:spMk id="3" creationId="{3B7BC06A-54D1-4D10-B536-9DF33B2C3997}"/>
          </ac:spMkLst>
        </pc:spChg>
        <pc:spChg chg="mod">
          <ac:chgData name="Mitchell Wand" userId="de9b44c55c049659" providerId="LiveId" clId="{4B8076E8-8005-4DC9-8C9C-7BAAC2800BAC}" dt="2024-01-07T16:56:35.359" v="22" actId="20577"/>
          <ac:spMkLst>
            <pc:docMk/>
            <pc:sldMk cId="3025610200" sldId="485"/>
            <ac:spMk id="8" creationId="{5B356C44-32EB-4AC4-94B7-A86895491E70}"/>
          </ac:spMkLst>
        </pc:spChg>
      </pc:sldChg>
      <pc:sldChg chg="modSp mod chgLayout">
        <pc:chgData name="Mitchell Wand" userId="de9b44c55c049659" providerId="LiveId" clId="{4B8076E8-8005-4DC9-8C9C-7BAAC2800BAC}" dt="2024-01-07T17:20:10.029" v="1260" actId="20577"/>
        <pc:sldMkLst>
          <pc:docMk/>
          <pc:sldMk cId="1169116394" sldId="486"/>
        </pc:sldMkLst>
        <pc:spChg chg="mod ord">
          <ac:chgData name="Mitchell Wand" userId="de9b44c55c049659" providerId="LiveId" clId="{4B8076E8-8005-4DC9-8C9C-7BAAC2800BAC}" dt="2024-01-07T17:20:10.029" v="1260" actId="20577"/>
          <ac:spMkLst>
            <pc:docMk/>
            <pc:sldMk cId="1169116394" sldId="486"/>
            <ac:spMk id="2" creationId="{B7D2AFFF-8173-684B-84C4-4485658ADFAA}"/>
          </ac:spMkLst>
        </pc:spChg>
        <pc:spChg chg="mod ord">
          <ac:chgData name="Mitchell Wand" userId="de9b44c55c049659" providerId="LiveId" clId="{4B8076E8-8005-4DC9-8C9C-7BAAC2800BAC}" dt="2024-01-07T17:19:28.374" v="1251" actId="700"/>
          <ac:spMkLst>
            <pc:docMk/>
            <pc:sldMk cId="1169116394" sldId="486"/>
            <ac:spMk id="3" creationId="{78B96E90-8488-4353-B730-DCAA6C341B31}"/>
          </ac:spMkLst>
        </pc:spChg>
      </pc:sldChg>
      <pc:sldChg chg="modSp mod">
        <pc:chgData name="Mitchell Wand" userId="de9b44c55c049659" providerId="LiveId" clId="{4B8076E8-8005-4DC9-8C9C-7BAAC2800BAC}" dt="2024-01-07T17:25:38.982" v="1441" actId="27107"/>
        <pc:sldMkLst>
          <pc:docMk/>
          <pc:sldMk cId="966027799" sldId="514"/>
        </pc:sldMkLst>
        <pc:spChg chg="mod">
          <ac:chgData name="Mitchell Wand" userId="de9b44c55c049659" providerId="LiveId" clId="{4B8076E8-8005-4DC9-8C9C-7BAAC2800BAC}" dt="2024-01-07T17:09:24.443" v="635" actId="113"/>
          <ac:spMkLst>
            <pc:docMk/>
            <pc:sldMk cId="966027799" sldId="514"/>
            <ac:spMk id="2" creationId="{E4E9E390-39B1-47F6-9B15-726F8342AB97}"/>
          </ac:spMkLst>
        </pc:spChg>
        <pc:spChg chg="mod">
          <ac:chgData name="Mitchell Wand" userId="de9b44c55c049659" providerId="LiveId" clId="{4B8076E8-8005-4DC9-8C9C-7BAAC2800BAC}" dt="2024-01-07T17:25:38.982" v="1441" actId="27107"/>
          <ac:spMkLst>
            <pc:docMk/>
            <pc:sldMk cId="966027799" sldId="514"/>
            <ac:spMk id="4" creationId="{0ABAED22-80F7-4901-BE65-632B7CF552B4}"/>
          </ac:spMkLst>
        </pc:spChg>
      </pc:sldChg>
      <pc:sldChg chg="delSp mod ord delAnim">
        <pc:chgData name="Mitchell Wand" userId="de9b44c55c049659" providerId="LiveId" clId="{4B8076E8-8005-4DC9-8C9C-7BAAC2800BAC}" dt="2024-01-07T21:00:37.649" v="2517" actId="478"/>
        <pc:sldMkLst>
          <pc:docMk/>
          <pc:sldMk cId="3550346924" sldId="533"/>
        </pc:sldMkLst>
        <pc:spChg chg="del">
          <ac:chgData name="Mitchell Wand" userId="de9b44c55c049659" providerId="LiveId" clId="{4B8076E8-8005-4DC9-8C9C-7BAAC2800BAC}" dt="2024-01-07T21:00:37.649" v="2517" actId="478"/>
          <ac:spMkLst>
            <pc:docMk/>
            <pc:sldMk cId="3550346924" sldId="533"/>
            <ac:spMk id="8" creationId="{6DD6ADFF-A541-B9EA-2297-9028D75F0F41}"/>
          </ac:spMkLst>
        </pc:spChg>
      </pc:sldChg>
      <pc:sldChg chg="modSp mod">
        <pc:chgData name="Mitchell Wand" userId="de9b44c55c049659" providerId="LiveId" clId="{4B8076E8-8005-4DC9-8C9C-7BAAC2800BAC}" dt="2024-01-07T21:55:24.364" v="3716" actId="20577"/>
        <pc:sldMkLst>
          <pc:docMk/>
          <pc:sldMk cId="439902945" sldId="543"/>
        </pc:sldMkLst>
        <pc:spChg chg="mod">
          <ac:chgData name="Mitchell Wand" userId="de9b44c55c049659" providerId="LiveId" clId="{4B8076E8-8005-4DC9-8C9C-7BAAC2800BAC}" dt="2024-01-07T21:55:24.364" v="3716" actId="20577"/>
          <ac:spMkLst>
            <pc:docMk/>
            <pc:sldMk cId="439902945" sldId="543"/>
            <ac:spMk id="3" creationId="{32FD2A36-5FC5-4045-AD05-5B638E208809}"/>
          </ac:spMkLst>
        </pc:spChg>
      </pc:sldChg>
      <pc:sldChg chg="modNotesTx">
        <pc:chgData name="Mitchell Wand" userId="de9b44c55c049659" providerId="LiveId" clId="{4B8076E8-8005-4DC9-8C9C-7BAAC2800BAC}" dt="2024-01-07T21:55:01.992" v="3714" actId="20577"/>
        <pc:sldMkLst>
          <pc:docMk/>
          <pc:sldMk cId="3363984472" sldId="557"/>
        </pc:sldMkLst>
      </pc:sldChg>
      <pc:sldChg chg="modSp mod chgLayout">
        <pc:chgData name="Mitchell Wand" userId="de9b44c55c049659" providerId="LiveId" clId="{4B8076E8-8005-4DC9-8C9C-7BAAC2800BAC}" dt="2024-01-07T21:47:06.105" v="3584" actId="27636"/>
        <pc:sldMkLst>
          <pc:docMk/>
          <pc:sldMk cId="226957645" sldId="560"/>
        </pc:sldMkLst>
        <pc:spChg chg="mod ord">
          <ac:chgData name="Mitchell Wand" userId="de9b44c55c049659" providerId="LiveId" clId="{4B8076E8-8005-4DC9-8C9C-7BAAC2800BAC}" dt="2024-01-07T21:46:06.781" v="3571" actId="700"/>
          <ac:spMkLst>
            <pc:docMk/>
            <pc:sldMk cId="226957645" sldId="560"/>
            <ac:spMk id="2" creationId="{F0197F1B-AB6B-840B-6109-A5F224D49245}"/>
          </ac:spMkLst>
        </pc:spChg>
        <pc:spChg chg="mod ord">
          <ac:chgData name="Mitchell Wand" userId="de9b44c55c049659" providerId="LiveId" clId="{4B8076E8-8005-4DC9-8C9C-7BAAC2800BAC}" dt="2024-01-07T21:47:06.105" v="3584" actId="27636"/>
          <ac:spMkLst>
            <pc:docMk/>
            <pc:sldMk cId="226957645" sldId="560"/>
            <ac:spMk id="3" creationId="{2703E4AB-0914-33F5-4E7F-B4F98687C364}"/>
          </ac:spMkLst>
        </pc:spChg>
        <pc:spChg chg="mod ord">
          <ac:chgData name="Mitchell Wand" userId="de9b44c55c049659" providerId="LiveId" clId="{4B8076E8-8005-4DC9-8C9C-7BAAC2800BAC}" dt="2024-01-07T21:46:06.781" v="3571" actId="700"/>
          <ac:spMkLst>
            <pc:docMk/>
            <pc:sldMk cId="226957645" sldId="560"/>
            <ac:spMk id="4" creationId="{60F72ED1-8460-2361-2157-861495642043}"/>
          </ac:spMkLst>
        </pc:spChg>
      </pc:sldChg>
      <pc:sldChg chg="modSp mod">
        <pc:chgData name="Mitchell Wand" userId="de9b44c55c049659" providerId="LiveId" clId="{4B8076E8-8005-4DC9-8C9C-7BAAC2800BAC}" dt="2024-01-07T21:48:40.564" v="3653" actId="1076"/>
        <pc:sldMkLst>
          <pc:docMk/>
          <pc:sldMk cId="3230752806" sldId="562"/>
        </pc:sldMkLst>
        <pc:spChg chg="mod">
          <ac:chgData name="Mitchell Wand" userId="de9b44c55c049659" providerId="LiveId" clId="{4B8076E8-8005-4DC9-8C9C-7BAAC2800BAC}" dt="2024-01-07T21:48:40.564" v="3653" actId="1076"/>
          <ac:spMkLst>
            <pc:docMk/>
            <pc:sldMk cId="3230752806" sldId="562"/>
            <ac:spMk id="3" creationId="{24423ED5-45FE-4290-2CF1-E4FDC208B8EF}"/>
          </ac:spMkLst>
        </pc:spChg>
        <pc:spChg chg="mod">
          <ac:chgData name="Mitchell Wand" userId="de9b44c55c049659" providerId="LiveId" clId="{4B8076E8-8005-4DC9-8C9C-7BAAC2800BAC}" dt="2024-01-07T21:48:34.098" v="3652" actId="14100"/>
          <ac:spMkLst>
            <pc:docMk/>
            <pc:sldMk cId="3230752806" sldId="562"/>
            <ac:spMk id="5" creationId="{A3912F45-26A9-2E66-7E96-CD4344501056}"/>
          </ac:spMkLst>
        </pc:spChg>
      </pc:sldChg>
      <pc:sldChg chg="modNotesTx">
        <pc:chgData name="Mitchell Wand" userId="de9b44c55c049659" providerId="LiveId" clId="{4B8076E8-8005-4DC9-8C9C-7BAAC2800BAC}" dt="2024-01-07T21:54:17.678" v="3706" actId="20577"/>
        <pc:sldMkLst>
          <pc:docMk/>
          <pc:sldMk cId="831730851" sldId="579"/>
        </pc:sldMkLst>
      </pc:sldChg>
      <pc:sldChg chg="addSp delSp modSp mod chgLayout">
        <pc:chgData name="Mitchell Wand" userId="de9b44c55c049659" providerId="LiveId" clId="{4B8076E8-8005-4DC9-8C9C-7BAAC2800BAC}" dt="2024-01-07T17:16:29.391" v="1247" actId="27636"/>
        <pc:sldMkLst>
          <pc:docMk/>
          <pc:sldMk cId="1831664636" sldId="580"/>
        </pc:sldMkLst>
        <pc:spChg chg="mod ord">
          <ac:chgData name="Mitchell Wand" userId="de9b44c55c049659" providerId="LiveId" clId="{4B8076E8-8005-4DC9-8C9C-7BAAC2800BAC}" dt="2024-01-07T16:57:56.300" v="31" actId="700"/>
          <ac:spMkLst>
            <pc:docMk/>
            <pc:sldMk cId="1831664636" sldId="580"/>
            <ac:spMk id="2" creationId="{E743D407-5B53-49A7-9907-E801EA7FFD8E}"/>
          </ac:spMkLst>
        </pc:spChg>
        <pc:spChg chg="mod ord">
          <ac:chgData name="Mitchell Wand" userId="de9b44c55c049659" providerId="LiveId" clId="{4B8076E8-8005-4DC9-8C9C-7BAAC2800BAC}" dt="2024-01-07T17:16:29.391" v="1247" actId="27636"/>
          <ac:spMkLst>
            <pc:docMk/>
            <pc:sldMk cId="1831664636" sldId="580"/>
            <ac:spMk id="3" creationId="{AC300E2B-BFD0-4090-AFC5-FE82683F997F}"/>
          </ac:spMkLst>
        </pc:spChg>
        <pc:spChg chg="mod ord">
          <ac:chgData name="Mitchell Wand" userId="de9b44c55c049659" providerId="LiveId" clId="{4B8076E8-8005-4DC9-8C9C-7BAAC2800BAC}" dt="2024-01-07T16:57:56.300" v="31" actId="700"/>
          <ac:spMkLst>
            <pc:docMk/>
            <pc:sldMk cId="1831664636" sldId="580"/>
            <ac:spMk id="4" creationId="{B7BF3F82-6F96-41E0-9C15-23CE00076176}"/>
          </ac:spMkLst>
        </pc:spChg>
        <pc:spChg chg="add mod">
          <ac:chgData name="Mitchell Wand" userId="de9b44c55c049659" providerId="LiveId" clId="{4B8076E8-8005-4DC9-8C9C-7BAAC2800BAC}" dt="2024-01-07T17:02:14.494" v="288" actId="20577"/>
          <ac:spMkLst>
            <pc:docMk/>
            <pc:sldMk cId="1831664636" sldId="580"/>
            <ac:spMk id="5" creationId="{B0040831-99BC-D6B8-B612-FD23080AA147}"/>
          </ac:spMkLst>
        </pc:spChg>
        <pc:spChg chg="add del mod">
          <ac:chgData name="Mitchell Wand" userId="de9b44c55c049659" providerId="LiveId" clId="{4B8076E8-8005-4DC9-8C9C-7BAAC2800BAC}" dt="2024-01-07T16:59:05.543" v="55" actId="478"/>
          <ac:spMkLst>
            <pc:docMk/>
            <pc:sldMk cId="1831664636" sldId="580"/>
            <ac:spMk id="6" creationId="{8CD34D09-8111-CAEB-900B-D58C438D6AF2}"/>
          </ac:spMkLst>
        </pc:spChg>
      </pc:sldChg>
      <pc:sldChg chg="del">
        <pc:chgData name="Mitchell Wand" userId="de9b44c55c049659" providerId="LiveId" clId="{4B8076E8-8005-4DC9-8C9C-7BAAC2800BAC}" dt="2024-01-07T21:33:28.236" v="3237" actId="47"/>
        <pc:sldMkLst>
          <pc:docMk/>
          <pc:sldMk cId="293815280" sldId="581"/>
        </pc:sldMkLst>
      </pc:sldChg>
      <pc:sldChg chg="addSp delSp modSp new mod modClrScheme chgLayout">
        <pc:chgData name="Mitchell Wand" userId="de9b44c55c049659" providerId="LiveId" clId="{4B8076E8-8005-4DC9-8C9C-7BAAC2800BAC}" dt="2024-01-07T17:24:01.565" v="1319" actId="1076"/>
        <pc:sldMkLst>
          <pc:docMk/>
          <pc:sldMk cId="2912001237" sldId="582"/>
        </pc:sldMkLst>
        <pc:spChg chg="del">
          <ac:chgData name="Mitchell Wand" userId="de9b44c55c049659" providerId="LiveId" clId="{4B8076E8-8005-4DC9-8C9C-7BAAC2800BAC}" dt="2024-01-07T17:03:37.585" v="317" actId="700"/>
          <ac:spMkLst>
            <pc:docMk/>
            <pc:sldMk cId="2912001237" sldId="582"/>
            <ac:spMk id="2" creationId="{F9661BF0-561D-F5DC-AF6E-A25F8ECE6A1F}"/>
          </ac:spMkLst>
        </pc:spChg>
        <pc:spChg chg="mod ord">
          <ac:chgData name="Mitchell Wand" userId="de9b44c55c049659" providerId="LiveId" clId="{4B8076E8-8005-4DC9-8C9C-7BAAC2800BAC}" dt="2024-01-07T17:05:58.140" v="472" actId="700"/>
          <ac:spMkLst>
            <pc:docMk/>
            <pc:sldMk cId="2912001237" sldId="582"/>
            <ac:spMk id="3" creationId="{B7DD3DB5-27AA-2C60-D5C7-12889F0685C5}"/>
          </ac:spMkLst>
        </pc:spChg>
        <pc:spChg chg="add del mod ord">
          <ac:chgData name="Mitchell Wand" userId="de9b44c55c049659" providerId="LiveId" clId="{4B8076E8-8005-4DC9-8C9C-7BAAC2800BAC}" dt="2024-01-07T17:04:01.855" v="319" actId="700"/>
          <ac:spMkLst>
            <pc:docMk/>
            <pc:sldMk cId="2912001237" sldId="582"/>
            <ac:spMk id="4" creationId="{0C58DA31-D052-7B7F-A5BB-A9BC1696DEEE}"/>
          </ac:spMkLst>
        </pc:spChg>
        <pc:spChg chg="add mod ord">
          <ac:chgData name="Mitchell Wand" userId="de9b44c55c049659" providerId="LiveId" clId="{4B8076E8-8005-4DC9-8C9C-7BAAC2800BAC}" dt="2024-01-07T17:24:01.565" v="1319" actId="1076"/>
          <ac:spMkLst>
            <pc:docMk/>
            <pc:sldMk cId="2912001237" sldId="582"/>
            <ac:spMk id="5" creationId="{C79F519B-B282-FFA4-D3A7-6E0C19BC95AE}"/>
          </ac:spMkLst>
        </pc:spChg>
        <pc:spChg chg="add del mod ord">
          <ac:chgData name="Mitchell Wand" userId="de9b44c55c049659" providerId="LiveId" clId="{4B8076E8-8005-4DC9-8C9C-7BAAC2800BAC}" dt="2024-01-07T17:06:02.843" v="473" actId="478"/>
          <ac:spMkLst>
            <pc:docMk/>
            <pc:sldMk cId="2912001237" sldId="582"/>
            <ac:spMk id="6" creationId="{9D12B78F-7346-51BF-9000-EF1A2E2CD0FF}"/>
          </ac:spMkLst>
        </pc:spChg>
      </pc:sldChg>
      <pc:sldChg chg="modSp new mod ord">
        <pc:chgData name="Mitchell Wand" userId="de9b44c55c049659" providerId="LiveId" clId="{4B8076E8-8005-4DC9-8C9C-7BAAC2800BAC}" dt="2024-01-07T21:00:18.534" v="2516" actId="20577"/>
        <pc:sldMkLst>
          <pc:docMk/>
          <pc:sldMk cId="2501453162" sldId="583"/>
        </pc:sldMkLst>
        <pc:spChg chg="mod">
          <ac:chgData name="Mitchell Wand" userId="de9b44c55c049659" providerId="LiveId" clId="{4B8076E8-8005-4DC9-8C9C-7BAAC2800BAC}" dt="2024-01-07T17:11:42.215" v="907" actId="20577"/>
          <ac:spMkLst>
            <pc:docMk/>
            <pc:sldMk cId="2501453162" sldId="583"/>
            <ac:spMk id="2" creationId="{8EC6A4DA-4E4F-5F9D-7803-A9EC723C48B4}"/>
          </ac:spMkLst>
        </pc:spChg>
        <pc:spChg chg="mod">
          <ac:chgData name="Mitchell Wand" userId="de9b44c55c049659" providerId="LiveId" clId="{4B8076E8-8005-4DC9-8C9C-7BAAC2800BAC}" dt="2024-01-07T21:00:18.534" v="2516" actId="20577"/>
          <ac:spMkLst>
            <pc:docMk/>
            <pc:sldMk cId="2501453162" sldId="583"/>
            <ac:spMk id="3" creationId="{663B4C79-6790-775C-ED68-D868FFFAAF0D}"/>
          </ac:spMkLst>
        </pc:spChg>
      </pc:sldChg>
      <pc:sldChg chg="addSp delSp modSp new del mod modClrScheme chgLayout">
        <pc:chgData name="Mitchell Wand" userId="de9b44c55c049659" providerId="LiveId" clId="{4B8076E8-8005-4DC9-8C9C-7BAAC2800BAC}" dt="2024-01-07T19:40:41.860" v="1993" actId="2696"/>
        <pc:sldMkLst>
          <pc:docMk/>
          <pc:sldMk cId="3488270532" sldId="584"/>
        </pc:sldMkLst>
        <pc:spChg chg="mod ord">
          <ac:chgData name="Mitchell Wand" userId="de9b44c55c049659" providerId="LiveId" clId="{4B8076E8-8005-4DC9-8C9C-7BAAC2800BAC}" dt="2024-01-07T19:21:42.975" v="1573" actId="700"/>
          <ac:spMkLst>
            <pc:docMk/>
            <pc:sldMk cId="3488270532" sldId="584"/>
            <ac:spMk id="2" creationId="{9F73D66F-9D61-CE64-5866-C045E6CF558F}"/>
          </ac:spMkLst>
        </pc:spChg>
        <pc:spChg chg="add mod ord">
          <ac:chgData name="Mitchell Wand" userId="de9b44c55c049659" providerId="LiveId" clId="{4B8076E8-8005-4DC9-8C9C-7BAAC2800BAC}" dt="2024-01-07T19:21:57.641" v="1601" actId="113"/>
          <ac:spMkLst>
            <pc:docMk/>
            <pc:sldMk cId="3488270532" sldId="584"/>
            <ac:spMk id="7" creationId="{550E165E-7378-C54A-C009-2BFBC8B3DF28}"/>
          </ac:spMkLst>
        </pc:spChg>
        <pc:spChg chg="add del mod ord">
          <ac:chgData name="Mitchell Wand" userId="de9b44c55c049659" providerId="LiveId" clId="{4B8076E8-8005-4DC9-8C9C-7BAAC2800BAC}" dt="2024-01-07T19:23:32.109" v="1606" actId="478"/>
          <ac:spMkLst>
            <pc:docMk/>
            <pc:sldMk cId="3488270532" sldId="584"/>
            <ac:spMk id="8" creationId="{DA400878-6F34-877F-0111-69B9465ED269}"/>
          </ac:spMkLst>
        </pc:spChg>
        <pc:spChg chg="add mod">
          <ac:chgData name="Mitchell Wand" userId="de9b44c55c049659" providerId="LiveId" clId="{4B8076E8-8005-4DC9-8C9C-7BAAC2800BAC}" dt="2024-01-07T19:24:11.467" v="1608" actId="255"/>
          <ac:spMkLst>
            <pc:docMk/>
            <pc:sldMk cId="3488270532" sldId="584"/>
            <ac:spMk id="10" creationId="{B1324115-4314-30C5-9447-7D42D7045E6C}"/>
          </ac:spMkLst>
        </pc:spChg>
        <pc:picChg chg="add del mod">
          <ac:chgData name="Mitchell Wand" userId="de9b44c55c049659" providerId="LiveId" clId="{4B8076E8-8005-4DC9-8C9C-7BAAC2800BAC}" dt="2024-01-07T18:05:18.917" v="1454" actId="478"/>
          <ac:picMkLst>
            <pc:docMk/>
            <pc:sldMk cId="3488270532" sldId="584"/>
            <ac:picMk id="4" creationId="{EB0936A9-C9EB-18F7-C8A1-99133A1DBE74}"/>
          </ac:picMkLst>
        </pc:picChg>
        <pc:picChg chg="add del">
          <ac:chgData name="Mitchell Wand" userId="de9b44c55c049659" providerId="LiveId" clId="{4B8076E8-8005-4DC9-8C9C-7BAAC2800BAC}" dt="2024-01-07T19:21:37.978" v="1572" actId="478"/>
          <ac:picMkLst>
            <pc:docMk/>
            <pc:sldMk cId="3488270532" sldId="584"/>
            <ac:picMk id="6" creationId="{138493EC-0386-BDFD-477D-14F54CAE89BF}"/>
          </ac:picMkLst>
        </pc:picChg>
      </pc:sldChg>
      <pc:sldChg chg="modSp new del mod">
        <pc:chgData name="Mitchell Wand" userId="de9b44c55c049659" providerId="LiveId" clId="{4B8076E8-8005-4DC9-8C9C-7BAAC2800BAC}" dt="2024-01-07T17:26:19.374" v="1450" actId="2696"/>
        <pc:sldMkLst>
          <pc:docMk/>
          <pc:sldMk cId="3528831138" sldId="584"/>
        </pc:sldMkLst>
        <pc:spChg chg="mod">
          <ac:chgData name="Mitchell Wand" userId="de9b44c55c049659" providerId="LiveId" clId="{4B8076E8-8005-4DC9-8C9C-7BAAC2800BAC}" dt="2024-01-07T17:15:33.196" v="1224" actId="20577"/>
          <ac:spMkLst>
            <pc:docMk/>
            <pc:sldMk cId="3528831138" sldId="584"/>
            <ac:spMk id="2" creationId="{BB9D317C-BDA2-649A-EE38-BEDC89ACD1B6}"/>
          </ac:spMkLst>
        </pc:spChg>
        <pc:spChg chg="mod">
          <ac:chgData name="Mitchell Wand" userId="de9b44c55c049659" providerId="LiveId" clId="{4B8076E8-8005-4DC9-8C9C-7BAAC2800BAC}" dt="2024-01-07T17:25:59.216" v="1449" actId="20577"/>
          <ac:spMkLst>
            <pc:docMk/>
            <pc:sldMk cId="3528831138" sldId="584"/>
            <ac:spMk id="3" creationId="{E75CD996-CAF6-E2C0-5BB2-5CC37F9D826A}"/>
          </ac:spMkLst>
        </pc:spChg>
      </pc:sldChg>
      <pc:sldChg chg="addSp delSp modSp new mod modClrScheme chgLayout modNotesTx">
        <pc:chgData name="Mitchell Wand" userId="de9b44c55c049659" providerId="LiveId" clId="{4B8076E8-8005-4DC9-8C9C-7BAAC2800BAC}" dt="2024-01-07T21:01:12.208" v="2581" actId="20577"/>
        <pc:sldMkLst>
          <pc:docMk/>
          <pc:sldMk cId="1362310250" sldId="585"/>
        </pc:sldMkLst>
        <pc:spChg chg="mod ord">
          <ac:chgData name="Mitchell Wand" userId="de9b44c55c049659" providerId="LiveId" clId="{4B8076E8-8005-4DC9-8C9C-7BAAC2800BAC}" dt="2024-01-07T21:01:12.208" v="2581" actId="20577"/>
          <ac:spMkLst>
            <pc:docMk/>
            <pc:sldMk cId="1362310250" sldId="585"/>
            <ac:spMk id="2" creationId="{C87E3275-3DE9-3683-0F5E-A0B0D99B9C3F}"/>
          </ac:spMkLst>
        </pc:spChg>
        <pc:spChg chg="del">
          <ac:chgData name="Mitchell Wand" userId="de9b44c55c049659" providerId="LiveId" clId="{4B8076E8-8005-4DC9-8C9C-7BAAC2800BAC}" dt="2024-01-07T19:20:32.218" v="1488" actId="700"/>
          <ac:spMkLst>
            <pc:docMk/>
            <pc:sldMk cId="1362310250" sldId="585"/>
            <ac:spMk id="3" creationId="{621F702A-062B-82A8-9556-D7A293F55D00}"/>
          </ac:spMkLst>
        </pc:spChg>
        <pc:spChg chg="mod ord">
          <ac:chgData name="Mitchell Wand" userId="de9b44c55c049659" providerId="LiveId" clId="{4B8076E8-8005-4DC9-8C9C-7BAAC2800BAC}" dt="2024-01-07T19:20:49.988" v="1491" actId="700"/>
          <ac:spMkLst>
            <pc:docMk/>
            <pc:sldMk cId="1362310250" sldId="585"/>
            <ac:spMk id="4" creationId="{3D45BE68-E5C6-869C-A96A-739C5AEB4BE0}"/>
          </ac:spMkLst>
        </pc:spChg>
        <pc:spChg chg="add mod ord">
          <ac:chgData name="Mitchell Wand" userId="de9b44c55c049659" providerId="LiveId" clId="{4B8076E8-8005-4DC9-8C9C-7BAAC2800BAC}" dt="2024-01-07T19:21:24.557" v="1571" actId="20577"/>
          <ac:spMkLst>
            <pc:docMk/>
            <pc:sldMk cId="1362310250" sldId="585"/>
            <ac:spMk id="6" creationId="{15B84839-0E5A-5160-6778-4C72C63D110A}"/>
          </ac:spMkLst>
        </pc:spChg>
        <pc:picChg chg="add mod">
          <ac:chgData name="Mitchell Wand" userId="de9b44c55c049659" providerId="LiveId" clId="{4B8076E8-8005-4DC9-8C9C-7BAAC2800BAC}" dt="2024-01-07T19:20:43.700" v="1490" actId="1076"/>
          <ac:picMkLst>
            <pc:docMk/>
            <pc:sldMk cId="1362310250" sldId="585"/>
            <ac:picMk id="5" creationId="{146D16BF-F65C-4E5A-C09C-EA1C597EB183}"/>
          </ac:picMkLst>
        </pc:picChg>
      </pc:sldChg>
      <pc:sldChg chg="new del">
        <pc:chgData name="Mitchell Wand" userId="de9b44c55c049659" providerId="LiveId" clId="{4B8076E8-8005-4DC9-8C9C-7BAAC2800BAC}" dt="2024-01-07T17:21:11.150" v="1262" actId="680"/>
        <pc:sldMkLst>
          <pc:docMk/>
          <pc:sldMk cId="2971098367" sldId="585"/>
        </pc:sldMkLst>
      </pc:sldChg>
      <pc:sldChg chg="addSp delSp modSp new mod modNotesTx">
        <pc:chgData name="Mitchell Wand" userId="de9b44c55c049659" providerId="LiveId" clId="{4B8076E8-8005-4DC9-8C9C-7BAAC2800BAC}" dt="2024-01-07T19:40:27.826" v="1992" actId="1076"/>
        <pc:sldMkLst>
          <pc:docMk/>
          <pc:sldMk cId="1497681112" sldId="586"/>
        </pc:sldMkLst>
        <pc:spChg chg="mod">
          <ac:chgData name="Mitchell Wand" userId="de9b44c55c049659" providerId="LiveId" clId="{4B8076E8-8005-4DC9-8C9C-7BAAC2800BAC}" dt="2024-01-07T19:33:05.614" v="1700" actId="20577"/>
          <ac:spMkLst>
            <pc:docMk/>
            <pc:sldMk cId="1497681112" sldId="586"/>
            <ac:spMk id="2" creationId="{4A0694C6-1A31-0FEC-8CE9-CA528523EC02}"/>
          </ac:spMkLst>
        </pc:spChg>
        <pc:spChg chg="del">
          <ac:chgData name="Mitchell Wand" userId="de9b44c55c049659" providerId="LiveId" clId="{4B8076E8-8005-4DC9-8C9C-7BAAC2800BAC}" dt="2024-01-07T19:25:43.655" v="1632" actId="478"/>
          <ac:spMkLst>
            <pc:docMk/>
            <pc:sldMk cId="1497681112" sldId="586"/>
            <ac:spMk id="3" creationId="{BCE8A215-09E5-5045-7F88-CCCEA27C6F08}"/>
          </ac:spMkLst>
        </pc:spChg>
        <pc:spChg chg="add mod">
          <ac:chgData name="Mitchell Wand" userId="de9b44c55c049659" providerId="LiveId" clId="{4B8076E8-8005-4DC9-8C9C-7BAAC2800BAC}" dt="2024-01-07T19:31:25.379" v="1661" actId="208"/>
          <ac:spMkLst>
            <pc:docMk/>
            <pc:sldMk cId="1497681112" sldId="586"/>
            <ac:spMk id="6" creationId="{5697FE6F-752B-29CF-EFF6-2FEDA726CF8F}"/>
          </ac:spMkLst>
        </pc:spChg>
        <pc:spChg chg="add mod">
          <ac:chgData name="Mitchell Wand" userId="de9b44c55c049659" providerId="LiveId" clId="{4B8076E8-8005-4DC9-8C9C-7BAAC2800BAC}" dt="2024-01-07T19:26:06.262" v="1635"/>
          <ac:spMkLst>
            <pc:docMk/>
            <pc:sldMk cId="1497681112" sldId="586"/>
            <ac:spMk id="7" creationId="{62AF0AEB-7F5F-90B8-522C-42040EE2707F}"/>
          </ac:spMkLst>
        </pc:spChg>
        <pc:spChg chg="add del">
          <ac:chgData name="Mitchell Wand" userId="de9b44c55c049659" providerId="LiveId" clId="{4B8076E8-8005-4DC9-8C9C-7BAAC2800BAC}" dt="2024-01-07T19:26:18.232" v="1637" actId="478"/>
          <ac:spMkLst>
            <pc:docMk/>
            <pc:sldMk cId="1497681112" sldId="586"/>
            <ac:spMk id="9" creationId="{0B1EE749-E5C3-C6C7-C069-3C01B3D7D803}"/>
          </ac:spMkLst>
        </pc:spChg>
        <pc:spChg chg="add mod">
          <ac:chgData name="Mitchell Wand" userId="de9b44c55c049659" providerId="LiveId" clId="{4B8076E8-8005-4DC9-8C9C-7BAAC2800BAC}" dt="2024-01-07T19:27:03.500" v="1639"/>
          <ac:spMkLst>
            <pc:docMk/>
            <pc:sldMk cId="1497681112" sldId="586"/>
            <ac:spMk id="11" creationId="{35D15389-DEBF-0FCC-14DD-AD0AEEE114D1}"/>
          </ac:spMkLst>
        </pc:spChg>
        <pc:spChg chg="add del mod">
          <ac:chgData name="Mitchell Wand" userId="de9b44c55c049659" providerId="LiveId" clId="{4B8076E8-8005-4DC9-8C9C-7BAAC2800BAC}" dt="2024-01-07T19:27:27.111" v="1642" actId="478"/>
          <ac:spMkLst>
            <pc:docMk/>
            <pc:sldMk cId="1497681112" sldId="586"/>
            <ac:spMk id="13" creationId="{729A1EF5-E45B-6081-341B-6FADAD6BD9AE}"/>
          </ac:spMkLst>
        </pc:spChg>
        <pc:spChg chg="add del mod">
          <ac:chgData name="Mitchell Wand" userId="de9b44c55c049659" providerId="LiveId" clId="{4B8076E8-8005-4DC9-8C9C-7BAAC2800BAC}" dt="2024-01-07T19:28:01.480" v="1646" actId="478"/>
          <ac:spMkLst>
            <pc:docMk/>
            <pc:sldMk cId="1497681112" sldId="586"/>
            <ac:spMk id="14" creationId="{A4623781-AABF-41CA-7ECA-16DACBD0B9A5}"/>
          </ac:spMkLst>
        </pc:spChg>
        <pc:spChg chg="add del mod">
          <ac:chgData name="Mitchell Wand" userId="de9b44c55c049659" providerId="LiveId" clId="{4B8076E8-8005-4DC9-8C9C-7BAAC2800BAC}" dt="2024-01-07T19:30:17.223" v="1653" actId="478"/>
          <ac:spMkLst>
            <pc:docMk/>
            <pc:sldMk cId="1497681112" sldId="586"/>
            <ac:spMk id="15" creationId="{C452102F-F408-DE2B-4FEC-473CD9C35F61}"/>
          </ac:spMkLst>
        </pc:spChg>
        <pc:spChg chg="add mod">
          <ac:chgData name="Mitchell Wand" userId="de9b44c55c049659" providerId="LiveId" clId="{4B8076E8-8005-4DC9-8C9C-7BAAC2800BAC}" dt="2024-01-07T19:31:35.754" v="1663" actId="1076"/>
          <ac:spMkLst>
            <pc:docMk/>
            <pc:sldMk cId="1497681112" sldId="586"/>
            <ac:spMk id="16" creationId="{C92AF1CF-ABA5-C38A-EC8A-0D0E3C63C2A6}"/>
          </ac:spMkLst>
        </pc:spChg>
        <pc:spChg chg="add del mod">
          <ac:chgData name="Mitchell Wand" userId="de9b44c55c049659" providerId="LiveId" clId="{4B8076E8-8005-4DC9-8C9C-7BAAC2800BAC}" dt="2024-01-07T19:32:57.873" v="1697" actId="478"/>
          <ac:spMkLst>
            <pc:docMk/>
            <pc:sldMk cId="1497681112" sldId="586"/>
            <ac:spMk id="17" creationId="{8009655E-6231-1187-F697-B89B17F5A707}"/>
          </ac:spMkLst>
        </pc:spChg>
        <pc:spChg chg="add mod">
          <ac:chgData name="Mitchell Wand" userId="de9b44c55c049659" providerId="LiveId" clId="{4B8076E8-8005-4DC9-8C9C-7BAAC2800BAC}" dt="2024-01-07T19:40:27.826" v="1992" actId="1076"/>
          <ac:spMkLst>
            <pc:docMk/>
            <pc:sldMk cId="1497681112" sldId="586"/>
            <ac:spMk id="18" creationId="{A75D0CE9-FB7E-6B3F-5DD6-12E591DB891E}"/>
          </ac:spMkLst>
        </pc:spChg>
      </pc:sldChg>
      <pc:sldChg chg="addSp delSp modSp add mod modNotesTx">
        <pc:chgData name="Mitchell Wand" userId="de9b44c55c049659" providerId="LiveId" clId="{4B8076E8-8005-4DC9-8C9C-7BAAC2800BAC}" dt="2024-01-07T21:01:55.462" v="2642" actId="20577"/>
        <pc:sldMkLst>
          <pc:docMk/>
          <pc:sldMk cId="2675948513" sldId="587"/>
        </pc:sldMkLst>
        <pc:spChg chg="mod">
          <ac:chgData name="Mitchell Wand" userId="de9b44c55c049659" providerId="LiveId" clId="{4B8076E8-8005-4DC9-8C9C-7BAAC2800BAC}" dt="2024-01-07T21:01:55.462" v="2642" actId="20577"/>
          <ac:spMkLst>
            <pc:docMk/>
            <pc:sldMk cId="2675948513" sldId="587"/>
            <ac:spMk id="2" creationId="{4A0694C6-1A31-0FEC-8CE9-CA528523EC02}"/>
          </ac:spMkLst>
        </pc:spChg>
        <pc:spChg chg="add mod">
          <ac:chgData name="Mitchell Wand" userId="de9b44c55c049659" providerId="LiveId" clId="{4B8076E8-8005-4DC9-8C9C-7BAAC2800BAC}" dt="2024-01-07T19:36:47.784" v="1775" actId="1076"/>
          <ac:spMkLst>
            <pc:docMk/>
            <pc:sldMk cId="2675948513" sldId="587"/>
            <ac:spMk id="5" creationId="{44D1097A-3396-EEC8-C4BD-3A46DA559E5A}"/>
          </ac:spMkLst>
        </pc:spChg>
        <pc:spChg chg="del mod">
          <ac:chgData name="Mitchell Wand" userId="de9b44c55c049659" providerId="LiveId" clId="{4B8076E8-8005-4DC9-8C9C-7BAAC2800BAC}" dt="2024-01-07T19:35:55.105" v="1769" actId="478"/>
          <ac:spMkLst>
            <pc:docMk/>
            <pc:sldMk cId="2675948513" sldId="587"/>
            <ac:spMk id="6" creationId="{5697FE6F-752B-29CF-EFF6-2FEDA726CF8F}"/>
          </ac:spMkLst>
        </pc:spChg>
        <pc:spChg chg="mod">
          <ac:chgData name="Mitchell Wand" userId="de9b44c55c049659" providerId="LiveId" clId="{4B8076E8-8005-4DC9-8C9C-7BAAC2800BAC}" dt="2024-01-07T19:35:19.870" v="1763" actId="1076"/>
          <ac:spMkLst>
            <pc:docMk/>
            <pc:sldMk cId="2675948513" sldId="587"/>
            <ac:spMk id="7" creationId="{62AF0AEB-7F5F-90B8-522C-42040EE2707F}"/>
          </ac:spMkLst>
        </pc:spChg>
        <pc:spChg chg="del mod">
          <ac:chgData name="Mitchell Wand" userId="de9b44c55c049659" providerId="LiveId" clId="{4B8076E8-8005-4DC9-8C9C-7BAAC2800BAC}" dt="2024-01-07T19:35:26.107" v="1765" actId="478"/>
          <ac:spMkLst>
            <pc:docMk/>
            <pc:sldMk cId="2675948513" sldId="587"/>
            <ac:spMk id="11" creationId="{35D15389-DEBF-0FCC-14DD-AD0AEEE114D1}"/>
          </ac:spMkLst>
        </pc:spChg>
        <pc:spChg chg="mod">
          <ac:chgData name="Mitchell Wand" userId="de9b44c55c049659" providerId="LiveId" clId="{4B8076E8-8005-4DC9-8C9C-7BAAC2800BAC}" dt="2024-01-07T19:37:18.616" v="1780" actId="1076"/>
          <ac:spMkLst>
            <pc:docMk/>
            <pc:sldMk cId="2675948513" sldId="587"/>
            <ac:spMk id="16" creationId="{C92AF1CF-ABA5-C38A-EC8A-0D0E3C63C2A6}"/>
          </ac:spMkLst>
        </pc:spChg>
        <pc:spChg chg="mod">
          <ac:chgData name="Mitchell Wand" userId="de9b44c55c049659" providerId="LiveId" clId="{4B8076E8-8005-4DC9-8C9C-7BAAC2800BAC}" dt="2024-01-07T19:40:19.126" v="1991" actId="1076"/>
          <ac:spMkLst>
            <pc:docMk/>
            <pc:sldMk cId="2675948513" sldId="587"/>
            <ac:spMk id="18" creationId="{A75D0CE9-FB7E-6B3F-5DD6-12E591DB891E}"/>
          </ac:spMkLst>
        </pc:spChg>
      </pc:sldChg>
      <pc:sldChg chg="modSp add del mod">
        <pc:chgData name="Mitchell Wand" userId="de9b44c55c049659" providerId="LiveId" clId="{4B8076E8-8005-4DC9-8C9C-7BAAC2800BAC}" dt="2024-01-07T20:57:31.774" v="2483" actId="2696"/>
        <pc:sldMkLst>
          <pc:docMk/>
          <pc:sldMk cId="1666973115" sldId="588"/>
        </pc:sldMkLst>
        <pc:spChg chg="mod">
          <ac:chgData name="Mitchell Wand" userId="de9b44c55c049659" providerId="LiveId" clId="{4B8076E8-8005-4DC9-8C9C-7BAAC2800BAC}" dt="2024-01-07T19:42:23.447" v="2025" actId="20577"/>
          <ac:spMkLst>
            <pc:docMk/>
            <pc:sldMk cId="1666973115" sldId="588"/>
            <ac:spMk id="2" creationId="{371A4363-5344-419B-5AEF-450B27727E5A}"/>
          </ac:spMkLst>
        </pc:spChg>
        <pc:spChg chg="mod">
          <ac:chgData name="Mitchell Wand" userId="de9b44c55c049659" providerId="LiveId" clId="{4B8076E8-8005-4DC9-8C9C-7BAAC2800BAC}" dt="2024-01-07T19:44:31.586" v="2027" actId="1076"/>
          <ac:spMkLst>
            <pc:docMk/>
            <pc:sldMk cId="1666973115" sldId="588"/>
            <ac:spMk id="3" creationId="{24423ED5-45FE-4290-2CF1-E4FDC208B8EF}"/>
          </ac:spMkLst>
        </pc:spChg>
      </pc:sldChg>
      <pc:sldChg chg="addSp modSp new mod modNotesTx">
        <pc:chgData name="Mitchell Wand" userId="de9b44c55c049659" providerId="LiveId" clId="{4B8076E8-8005-4DC9-8C9C-7BAAC2800BAC}" dt="2024-01-07T21:02:08.904" v="2673" actId="20577"/>
        <pc:sldMkLst>
          <pc:docMk/>
          <pc:sldMk cId="2123259225" sldId="589"/>
        </pc:sldMkLst>
        <pc:spChg chg="mod">
          <ac:chgData name="Mitchell Wand" userId="de9b44c55c049659" providerId="LiveId" clId="{4B8076E8-8005-4DC9-8C9C-7BAAC2800BAC}" dt="2024-01-07T20:01:22.259" v="2051" actId="20577"/>
          <ac:spMkLst>
            <pc:docMk/>
            <pc:sldMk cId="2123259225" sldId="589"/>
            <ac:spMk id="2" creationId="{8259B03B-369D-E536-CE32-3FF75AA6BD4D}"/>
          </ac:spMkLst>
        </pc:spChg>
        <pc:spChg chg="mod">
          <ac:chgData name="Mitchell Wand" userId="de9b44c55c049659" providerId="LiveId" clId="{4B8076E8-8005-4DC9-8C9C-7BAAC2800BAC}" dt="2024-01-07T20:51:51.556" v="2431" actId="1076"/>
          <ac:spMkLst>
            <pc:docMk/>
            <pc:sldMk cId="2123259225" sldId="589"/>
            <ac:spMk id="3" creationId="{09180A25-7D26-CB5D-F252-F1C95011F3BB}"/>
          </ac:spMkLst>
        </pc:spChg>
        <pc:spChg chg="add mod">
          <ac:chgData name="Mitchell Wand" userId="de9b44c55c049659" providerId="LiveId" clId="{4B8076E8-8005-4DC9-8C9C-7BAAC2800BAC}" dt="2024-01-07T20:54:33.029" v="2482" actId="1076"/>
          <ac:spMkLst>
            <pc:docMk/>
            <pc:sldMk cId="2123259225" sldId="589"/>
            <ac:spMk id="6" creationId="{660837FA-52D5-16CE-D467-B827A3F4432E}"/>
          </ac:spMkLst>
        </pc:spChg>
      </pc:sldChg>
      <pc:sldChg chg="addSp delSp modSp new mod modClrScheme chgLayout">
        <pc:chgData name="Mitchell Wand" userId="de9b44c55c049659" providerId="LiveId" clId="{4B8076E8-8005-4DC9-8C9C-7BAAC2800BAC}" dt="2024-01-07T21:24:03.259" v="2726" actId="1076"/>
        <pc:sldMkLst>
          <pc:docMk/>
          <pc:sldMk cId="3224979057" sldId="590"/>
        </pc:sldMkLst>
        <pc:spChg chg="mod ord">
          <ac:chgData name="Mitchell Wand" userId="de9b44c55c049659" providerId="LiveId" clId="{4B8076E8-8005-4DC9-8C9C-7BAAC2800BAC}" dt="2024-01-07T21:18:23.435" v="2685" actId="700"/>
          <ac:spMkLst>
            <pc:docMk/>
            <pc:sldMk cId="3224979057" sldId="590"/>
            <ac:spMk id="2" creationId="{B35417B9-12EC-9874-82AB-8C8C5A2DCC12}"/>
          </ac:spMkLst>
        </pc:spChg>
        <pc:spChg chg="del">
          <ac:chgData name="Mitchell Wand" userId="de9b44c55c049659" providerId="LiveId" clId="{4B8076E8-8005-4DC9-8C9C-7BAAC2800BAC}" dt="2024-01-07T21:18:18.469" v="2684" actId="700"/>
          <ac:spMkLst>
            <pc:docMk/>
            <pc:sldMk cId="3224979057" sldId="590"/>
            <ac:spMk id="3" creationId="{130ABD2E-3E80-CD57-4B7B-DC0AD770A117}"/>
          </ac:spMkLst>
        </pc:spChg>
        <pc:spChg chg="mod ord">
          <ac:chgData name="Mitchell Wand" userId="de9b44c55c049659" providerId="LiveId" clId="{4B8076E8-8005-4DC9-8C9C-7BAAC2800BAC}" dt="2024-01-07T21:18:23.435" v="2685" actId="700"/>
          <ac:spMkLst>
            <pc:docMk/>
            <pc:sldMk cId="3224979057" sldId="590"/>
            <ac:spMk id="4" creationId="{A69F4931-AB2C-AAB3-52D6-D4902F253631}"/>
          </ac:spMkLst>
        </pc:spChg>
        <pc:spChg chg="add mod">
          <ac:chgData name="Mitchell Wand" userId="de9b44c55c049659" providerId="LiveId" clId="{4B8076E8-8005-4DC9-8C9C-7BAAC2800BAC}" dt="2024-01-07T21:22:41.041" v="2717" actId="208"/>
          <ac:spMkLst>
            <pc:docMk/>
            <pc:sldMk cId="3224979057" sldId="590"/>
            <ac:spMk id="6" creationId="{6F135D3C-255D-41A7-6020-E90087DFAE91}"/>
          </ac:spMkLst>
        </pc:spChg>
        <pc:spChg chg="add mod">
          <ac:chgData name="Mitchell Wand" userId="de9b44c55c049659" providerId="LiveId" clId="{4B8076E8-8005-4DC9-8C9C-7BAAC2800BAC}" dt="2024-01-07T21:23:20.719" v="2723" actId="1076"/>
          <ac:spMkLst>
            <pc:docMk/>
            <pc:sldMk cId="3224979057" sldId="590"/>
            <ac:spMk id="7" creationId="{83709B5E-8202-4041-B236-E3B1191F5DD1}"/>
          </ac:spMkLst>
        </pc:spChg>
        <pc:spChg chg="add del mod">
          <ac:chgData name="Mitchell Wand" userId="de9b44c55c049659" providerId="LiveId" clId="{4B8076E8-8005-4DC9-8C9C-7BAAC2800BAC}" dt="2024-01-07T21:21:22.492" v="2706" actId="478"/>
          <ac:spMkLst>
            <pc:docMk/>
            <pc:sldMk cId="3224979057" sldId="590"/>
            <ac:spMk id="9" creationId="{0BAC5F7E-5A9B-8900-F24D-AB7E2D73BC02}"/>
          </ac:spMkLst>
        </pc:spChg>
        <pc:spChg chg="add mod">
          <ac:chgData name="Mitchell Wand" userId="de9b44c55c049659" providerId="LiveId" clId="{4B8076E8-8005-4DC9-8C9C-7BAAC2800BAC}" dt="2024-01-07T21:23:30.929" v="2724" actId="1076"/>
          <ac:spMkLst>
            <pc:docMk/>
            <pc:sldMk cId="3224979057" sldId="590"/>
            <ac:spMk id="11" creationId="{9D02AB2A-839C-B0BD-C75E-1879D30A7CBE}"/>
          </ac:spMkLst>
        </pc:spChg>
        <pc:spChg chg="add mod">
          <ac:chgData name="Mitchell Wand" userId="de9b44c55c049659" providerId="LiveId" clId="{4B8076E8-8005-4DC9-8C9C-7BAAC2800BAC}" dt="2024-01-07T21:24:03.259" v="2726" actId="1076"/>
          <ac:spMkLst>
            <pc:docMk/>
            <pc:sldMk cId="3224979057" sldId="590"/>
            <ac:spMk id="12" creationId="{A9894941-8DBC-FA44-446D-71772471DEC3}"/>
          </ac:spMkLst>
        </pc:spChg>
      </pc:sldChg>
      <pc:sldChg chg="addSp modSp new mod modNotesTx">
        <pc:chgData name="Mitchell Wand" userId="de9b44c55c049659" providerId="LiveId" clId="{4B8076E8-8005-4DC9-8C9C-7BAAC2800BAC}" dt="2024-01-07T21:32:25.933" v="3235" actId="1076"/>
        <pc:sldMkLst>
          <pc:docMk/>
          <pc:sldMk cId="2569718571" sldId="591"/>
        </pc:sldMkLst>
        <pc:spChg chg="mod">
          <ac:chgData name="Mitchell Wand" userId="de9b44c55c049659" providerId="LiveId" clId="{4B8076E8-8005-4DC9-8C9C-7BAAC2800BAC}" dt="2024-01-07T21:24:39.479" v="2779" actId="20577"/>
          <ac:spMkLst>
            <pc:docMk/>
            <pc:sldMk cId="2569718571" sldId="591"/>
            <ac:spMk id="2" creationId="{37EE5145-3B94-8F18-6A27-F828DA605CC2}"/>
          </ac:spMkLst>
        </pc:spChg>
        <pc:spChg chg="add mod">
          <ac:chgData name="Mitchell Wand" userId="de9b44c55c049659" providerId="LiveId" clId="{4B8076E8-8005-4DC9-8C9C-7BAAC2800BAC}" dt="2024-01-07T21:32:25.933" v="3235" actId="1076"/>
          <ac:spMkLst>
            <pc:docMk/>
            <pc:sldMk cId="2569718571" sldId="591"/>
            <ac:spMk id="5" creationId="{AEA17F2B-0467-7497-F7E2-E0EEDFCE9C48}"/>
          </ac:spMkLst>
        </pc:spChg>
        <pc:spChg chg="add mod">
          <ac:chgData name="Mitchell Wand" userId="de9b44c55c049659" providerId="LiveId" clId="{4B8076E8-8005-4DC9-8C9C-7BAAC2800BAC}" dt="2024-01-07T21:28:46.312" v="2799" actId="14100"/>
          <ac:spMkLst>
            <pc:docMk/>
            <pc:sldMk cId="2569718571" sldId="591"/>
            <ac:spMk id="6" creationId="{DED9C935-8629-0488-AD87-28C86DE7A00A}"/>
          </ac:spMkLst>
        </pc:spChg>
        <pc:spChg chg="add mod">
          <ac:chgData name="Mitchell Wand" userId="de9b44c55c049659" providerId="LiveId" clId="{4B8076E8-8005-4DC9-8C9C-7BAAC2800BAC}" dt="2024-01-07T21:32:08.624" v="3232" actId="1076"/>
          <ac:spMkLst>
            <pc:docMk/>
            <pc:sldMk cId="2569718571" sldId="591"/>
            <ac:spMk id="7" creationId="{D94FED07-34EE-6F5D-5774-52F0A9AE7BA1}"/>
          </ac:spMkLst>
        </pc:spChg>
      </pc:sldChg>
      <pc:sldChg chg="add">
        <pc:chgData name="Mitchell Wand" userId="de9b44c55c049659" providerId="LiveId" clId="{4B8076E8-8005-4DC9-8C9C-7BAAC2800BAC}" dt="2024-01-07T21:33:12.744" v="3236"/>
        <pc:sldMkLst>
          <pc:docMk/>
          <pc:sldMk cId="1400081167" sldId="592"/>
        </pc:sldMkLst>
      </pc:sldChg>
      <pc:sldChg chg="delSp modSp new del mod modClrScheme chgLayout">
        <pc:chgData name="Mitchell Wand" userId="de9b44c55c049659" providerId="LiveId" clId="{4B8076E8-8005-4DC9-8C9C-7BAAC2800BAC}" dt="2024-01-07T21:34:00.737" v="3241" actId="47"/>
        <pc:sldMkLst>
          <pc:docMk/>
          <pc:sldMk cId="2452320455" sldId="593"/>
        </pc:sldMkLst>
        <pc:spChg chg="del">
          <ac:chgData name="Mitchell Wand" userId="de9b44c55c049659" providerId="LiveId" clId="{4B8076E8-8005-4DC9-8C9C-7BAAC2800BAC}" dt="2024-01-07T21:33:38.384" v="3239" actId="700"/>
          <ac:spMkLst>
            <pc:docMk/>
            <pc:sldMk cId="2452320455" sldId="593"/>
            <ac:spMk id="2" creationId="{AE01A4EE-5B62-56D7-2A7F-2CB3642789F7}"/>
          </ac:spMkLst>
        </pc:spChg>
        <pc:spChg chg="mod ord">
          <ac:chgData name="Mitchell Wand" userId="de9b44c55c049659" providerId="LiveId" clId="{4B8076E8-8005-4DC9-8C9C-7BAAC2800BAC}" dt="2024-01-07T21:33:38.384" v="3239" actId="700"/>
          <ac:spMkLst>
            <pc:docMk/>
            <pc:sldMk cId="2452320455" sldId="593"/>
            <ac:spMk id="3" creationId="{1F519C7A-99C0-2129-EC9B-B9734DC54456}"/>
          </ac:spMkLst>
        </pc:spChg>
      </pc:sldChg>
      <pc:sldChg chg="addSp modSp add mod modNotesTx">
        <pc:chgData name="Mitchell Wand" userId="de9b44c55c049659" providerId="LiveId" clId="{4B8076E8-8005-4DC9-8C9C-7BAAC2800BAC}" dt="2024-01-07T21:38:15.780" v="3363" actId="20577"/>
        <pc:sldMkLst>
          <pc:docMk/>
          <pc:sldMk cId="2248217326" sldId="594"/>
        </pc:sldMkLst>
        <pc:spChg chg="add mod">
          <ac:chgData name="Mitchell Wand" userId="de9b44c55c049659" providerId="LiveId" clId="{4B8076E8-8005-4DC9-8C9C-7BAAC2800BAC}" dt="2024-01-07T21:34:33.682" v="3244" actId="1076"/>
          <ac:spMkLst>
            <pc:docMk/>
            <pc:sldMk cId="2248217326" sldId="594"/>
            <ac:spMk id="2" creationId="{54338F1D-8D25-26AB-12F7-6AB5CC1889B6}"/>
          </ac:spMkLst>
        </pc:spChg>
        <pc:spChg chg="add mod">
          <ac:chgData name="Mitchell Wand" userId="de9b44c55c049659" providerId="LiveId" clId="{4B8076E8-8005-4DC9-8C9C-7BAAC2800BAC}" dt="2024-01-07T21:38:15.780" v="3363" actId="20577"/>
          <ac:spMkLst>
            <pc:docMk/>
            <pc:sldMk cId="2248217326" sldId="594"/>
            <ac:spMk id="4" creationId="{C2A15C0C-ED91-0841-C6C1-F5B20B479F10}"/>
          </ac:spMkLst>
        </pc:spChg>
        <pc:spChg chg="mod">
          <ac:chgData name="Mitchell Wand" userId="de9b44c55c049659" providerId="LiveId" clId="{4B8076E8-8005-4DC9-8C9C-7BAAC2800BAC}" dt="2024-01-07T21:36:46.746" v="3354" actId="207"/>
          <ac:spMkLst>
            <pc:docMk/>
            <pc:sldMk cId="2248217326" sldId="594"/>
            <ac:spMk id="5" creationId="{C79F519B-B282-FFA4-D3A7-6E0C19BC95AE}"/>
          </ac:spMkLst>
        </pc:spChg>
        <pc:cxnChg chg="add mod">
          <ac:chgData name="Mitchell Wand" userId="de9b44c55c049659" providerId="LiveId" clId="{4B8076E8-8005-4DC9-8C9C-7BAAC2800BAC}" dt="2024-01-07T21:37:46.474" v="3357" actId="208"/>
          <ac:cxnSpMkLst>
            <pc:docMk/>
            <pc:sldMk cId="2248217326" sldId="594"/>
            <ac:cxnSpMk id="7" creationId="{C14AFAB6-0A8A-228F-42BF-62C6AFED3B3B}"/>
          </ac:cxnSpMkLst>
        </pc:cxnChg>
      </pc:sldChg>
      <pc:sldChg chg="modSp add del mod modClrScheme chgLayout">
        <pc:chgData name="Mitchell Wand" userId="de9b44c55c049659" providerId="LiveId" clId="{4B8076E8-8005-4DC9-8C9C-7BAAC2800BAC}" dt="2024-01-07T21:34:57.765" v="3249" actId="2890"/>
        <pc:sldMkLst>
          <pc:docMk/>
          <pc:sldMk cId="2983761022" sldId="595"/>
        </pc:sldMkLst>
        <pc:spChg chg="mod ord">
          <ac:chgData name="Mitchell Wand" userId="de9b44c55c049659" providerId="LiveId" clId="{4B8076E8-8005-4DC9-8C9C-7BAAC2800BAC}" dt="2024-01-07T21:34:55.686" v="3248" actId="700"/>
          <ac:spMkLst>
            <pc:docMk/>
            <pc:sldMk cId="2983761022" sldId="595"/>
            <ac:spMk id="3" creationId="{B7DD3DB5-27AA-2C60-D5C7-12889F0685C5}"/>
          </ac:spMkLst>
        </pc:spChg>
        <pc:spChg chg="mod ord">
          <ac:chgData name="Mitchell Wand" userId="de9b44c55c049659" providerId="LiveId" clId="{4B8076E8-8005-4DC9-8C9C-7BAAC2800BAC}" dt="2024-01-07T21:34:55.686" v="3248" actId="700"/>
          <ac:spMkLst>
            <pc:docMk/>
            <pc:sldMk cId="2983761022" sldId="595"/>
            <ac:spMk id="5" creationId="{C79F519B-B282-FFA4-D3A7-6E0C19BC95AE}"/>
          </ac:spMkLst>
        </pc:spChg>
      </pc:sldChg>
      <pc:sldMasterChg chg="modSldLayout">
        <pc:chgData name="Mitchell Wand" userId="de9b44c55c049659" providerId="LiveId" clId="{4B8076E8-8005-4DC9-8C9C-7BAAC2800BAC}" dt="2024-01-07T17:16:29.340" v="1246" actId="255"/>
        <pc:sldMasterMkLst>
          <pc:docMk/>
          <pc:sldMasterMk cId="1558382271" sldId="2147483703"/>
        </pc:sldMasterMkLst>
        <pc:sldLayoutChg chg="modSp">
          <pc:chgData name="Mitchell Wand" userId="de9b44c55c049659" providerId="LiveId" clId="{4B8076E8-8005-4DC9-8C9C-7BAAC2800BAC}" dt="2024-01-07T17:16:29.340" v="1246" actId="255"/>
          <pc:sldLayoutMkLst>
            <pc:docMk/>
            <pc:sldMasterMk cId="1558382271" sldId="2147483703"/>
            <pc:sldLayoutMk cId="2184836005" sldId="2147483705"/>
          </pc:sldLayoutMkLst>
          <pc:spChg chg="mod">
            <ac:chgData name="Mitchell Wand" userId="de9b44c55c049659" providerId="LiveId" clId="{4B8076E8-8005-4DC9-8C9C-7BAAC2800BAC}" dt="2024-01-07T17:16:29.340" v="1246" actId="255"/>
            <ac:spMkLst>
              <pc:docMk/>
              <pc:sldMasterMk cId="1558382271" sldId="2147483703"/>
              <pc:sldLayoutMk cId="2184836005" sldId="2147483705"/>
              <ac:spMk id="3" creationId="{23A752EB-722E-4ED5-8E4A-83E134B1F613}"/>
            </ac:spMkLst>
          </pc:spChg>
        </pc:sldLayoutChg>
        <pc:sldLayoutChg chg="modSp">
          <pc:chgData name="Mitchell Wand" userId="de9b44c55c049659" providerId="LiveId" clId="{4B8076E8-8005-4DC9-8C9C-7BAAC2800BAC}" dt="2024-01-07T16:57:35.985" v="30" actId="735"/>
          <pc:sldLayoutMkLst>
            <pc:docMk/>
            <pc:sldMasterMk cId="1558382271" sldId="2147483703"/>
            <pc:sldLayoutMk cId="3505590695" sldId="2147483706"/>
          </pc:sldLayoutMkLst>
        </pc:sldLayoutChg>
      </pc:sldMasterChg>
    </pc:docChg>
  </pc:docChgLst>
  <pc:docChgLst>
    <pc:chgData name="Mitchell Wand" userId="de9b44c55c049659" providerId="LiveId" clId="{5A021FFA-7CC7-406D-B4C0-D2D5A8B1A44C}"/>
    <pc:docChg chg="undo custSel addSld delSld modSld sldOrd">
      <pc:chgData name="Mitchell Wand" userId="de9b44c55c049659" providerId="LiveId" clId="{5A021FFA-7CC7-406D-B4C0-D2D5A8B1A44C}" dt="2024-01-21T21:44:41.557" v="2662" actId="2696"/>
      <pc:docMkLst>
        <pc:docMk/>
      </pc:docMkLst>
      <pc:sldChg chg="del">
        <pc:chgData name="Mitchell Wand" userId="de9b44c55c049659" providerId="LiveId" clId="{5A021FFA-7CC7-406D-B4C0-D2D5A8B1A44C}" dt="2024-01-21T17:33:19.868" v="0" actId="2696"/>
        <pc:sldMkLst>
          <pc:docMk/>
          <pc:sldMk cId="3550346924" sldId="533"/>
        </pc:sldMkLst>
      </pc:sldChg>
      <pc:sldChg chg="addSp delSp modSp mod modNotesTx">
        <pc:chgData name="Mitchell Wand" userId="de9b44c55c049659" providerId="LiveId" clId="{5A021FFA-7CC7-406D-B4C0-D2D5A8B1A44C}" dt="2024-01-21T19:21:17.335" v="1810" actId="20577"/>
        <pc:sldMkLst>
          <pc:docMk/>
          <pc:sldMk cId="428863495" sldId="540"/>
        </pc:sldMkLst>
        <pc:spChg chg="mod">
          <ac:chgData name="Mitchell Wand" userId="de9b44c55c049659" providerId="LiveId" clId="{5A021FFA-7CC7-406D-B4C0-D2D5A8B1A44C}" dt="2024-01-21T19:19:34.719" v="1796" actId="20577"/>
          <ac:spMkLst>
            <pc:docMk/>
            <pc:sldMk cId="428863495" sldId="540"/>
            <ac:spMk id="2" creationId="{D1ADA5E5-23BE-735D-EF8B-8AEBB3ED4E23}"/>
          </ac:spMkLst>
        </pc:spChg>
        <pc:spChg chg="del mod">
          <ac:chgData name="Mitchell Wand" userId="de9b44c55c049659" providerId="LiveId" clId="{5A021FFA-7CC7-406D-B4C0-D2D5A8B1A44C}" dt="2024-01-21T19:19:19.835" v="1793" actId="478"/>
          <ac:spMkLst>
            <pc:docMk/>
            <pc:sldMk cId="428863495" sldId="540"/>
            <ac:spMk id="5" creationId="{557B634D-CE85-DDAE-08A3-34FB232BF123}"/>
          </ac:spMkLst>
        </pc:spChg>
        <pc:spChg chg="add mod">
          <ac:chgData name="Mitchell Wand" userId="de9b44c55c049659" providerId="LiveId" clId="{5A021FFA-7CC7-406D-B4C0-D2D5A8B1A44C}" dt="2024-01-21T19:20:53.384" v="1800" actId="20577"/>
          <ac:spMkLst>
            <pc:docMk/>
            <pc:sldMk cId="428863495" sldId="540"/>
            <ac:spMk id="9" creationId="{E17E5780-8929-B0FB-D7EE-0FC919639C15}"/>
          </ac:spMkLst>
        </pc:spChg>
      </pc:sldChg>
      <pc:sldChg chg="addSp modSp mod ord modNotesTx">
        <pc:chgData name="Mitchell Wand" userId="de9b44c55c049659" providerId="LiveId" clId="{5A021FFA-7CC7-406D-B4C0-D2D5A8B1A44C}" dt="2024-01-21T21:43:24.672" v="2644" actId="1076"/>
        <pc:sldMkLst>
          <pc:docMk/>
          <pc:sldMk cId="2192128478" sldId="546"/>
        </pc:sldMkLst>
        <pc:spChg chg="mod">
          <ac:chgData name="Mitchell Wand" userId="de9b44c55c049659" providerId="LiveId" clId="{5A021FFA-7CC7-406D-B4C0-D2D5A8B1A44C}" dt="2024-01-21T21:42:36.562" v="2575" actId="20577"/>
          <ac:spMkLst>
            <pc:docMk/>
            <pc:sldMk cId="2192128478" sldId="546"/>
            <ac:spMk id="2" creationId="{B3DE27F2-3685-217F-F3EF-E022EB526D76}"/>
          </ac:spMkLst>
        </pc:spChg>
        <pc:spChg chg="add mod">
          <ac:chgData name="Mitchell Wand" userId="de9b44c55c049659" providerId="LiveId" clId="{5A021FFA-7CC7-406D-B4C0-D2D5A8B1A44C}" dt="2024-01-21T21:43:24.672" v="2644" actId="1076"/>
          <ac:spMkLst>
            <pc:docMk/>
            <pc:sldMk cId="2192128478" sldId="546"/>
            <ac:spMk id="4" creationId="{90893A03-77C1-8E5D-C309-E1363AFDE22D}"/>
          </ac:spMkLst>
        </pc:spChg>
      </pc:sldChg>
      <pc:sldChg chg="del">
        <pc:chgData name="Mitchell Wand" userId="de9b44c55c049659" providerId="LiveId" clId="{5A021FFA-7CC7-406D-B4C0-D2D5A8B1A44C}" dt="2024-01-21T21:44:41.557" v="2662" actId="2696"/>
        <pc:sldMkLst>
          <pc:docMk/>
          <pc:sldMk cId="2176297323" sldId="555"/>
        </pc:sldMkLst>
      </pc:sldChg>
      <pc:sldChg chg="modNotesTx">
        <pc:chgData name="Mitchell Wand" userId="de9b44c55c049659" providerId="LiveId" clId="{5A021FFA-7CC7-406D-B4C0-D2D5A8B1A44C}" dt="2024-01-21T18:56:35.404" v="1369" actId="20577"/>
        <pc:sldMkLst>
          <pc:docMk/>
          <pc:sldMk cId="3230752806" sldId="562"/>
        </pc:sldMkLst>
      </pc:sldChg>
      <pc:sldChg chg="addSp delSp modSp mod modNotesTx">
        <pc:chgData name="Mitchell Wand" userId="de9b44c55c049659" providerId="LiveId" clId="{5A021FFA-7CC7-406D-B4C0-D2D5A8B1A44C}" dt="2024-01-21T19:12:19.396" v="1506" actId="20577"/>
        <pc:sldMkLst>
          <pc:docMk/>
          <pc:sldMk cId="483219374" sldId="564"/>
        </pc:sldMkLst>
        <pc:spChg chg="add mod">
          <ac:chgData name="Mitchell Wand" userId="de9b44c55c049659" providerId="LiveId" clId="{5A021FFA-7CC7-406D-B4C0-D2D5A8B1A44C}" dt="2024-01-21T19:11:23.086" v="1383" actId="1076"/>
          <ac:spMkLst>
            <pc:docMk/>
            <pc:sldMk cId="483219374" sldId="564"/>
            <ac:spMk id="5" creationId="{2929532D-E328-EFCE-FFDB-25F06E3F683E}"/>
          </ac:spMkLst>
        </pc:spChg>
        <pc:spChg chg="del">
          <ac:chgData name="Mitchell Wand" userId="de9b44c55c049659" providerId="LiveId" clId="{5A021FFA-7CC7-406D-B4C0-D2D5A8B1A44C}" dt="2024-01-21T19:11:19.780" v="1382" actId="478"/>
          <ac:spMkLst>
            <pc:docMk/>
            <pc:sldMk cId="483219374" sldId="564"/>
            <ac:spMk id="28" creationId="{2DE010B5-AD1C-8ABD-04AB-8363BEA9D45B}"/>
          </ac:spMkLst>
        </pc:spChg>
      </pc:sldChg>
      <pc:sldChg chg="addSp delSp modSp mod modNotesTx">
        <pc:chgData name="Mitchell Wand" userId="de9b44c55c049659" providerId="LiveId" clId="{5A021FFA-7CC7-406D-B4C0-D2D5A8B1A44C}" dt="2024-01-21T19:18:49.804" v="1789" actId="478"/>
        <pc:sldMkLst>
          <pc:docMk/>
          <pc:sldMk cId="4097829111" sldId="565"/>
        </pc:sldMkLst>
        <pc:spChg chg="add mod">
          <ac:chgData name="Mitchell Wand" userId="de9b44c55c049659" providerId="LiveId" clId="{5A021FFA-7CC7-406D-B4C0-D2D5A8B1A44C}" dt="2024-01-21T19:16:27.468" v="1561" actId="1076"/>
          <ac:spMkLst>
            <pc:docMk/>
            <pc:sldMk cId="4097829111" sldId="565"/>
            <ac:spMk id="2" creationId="{8049029A-ABF9-6EE8-8F04-6C79565BC9D0}"/>
          </ac:spMkLst>
        </pc:spChg>
        <pc:spChg chg="mod">
          <ac:chgData name="Mitchell Wand" userId="de9b44c55c049659" providerId="LiveId" clId="{5A021FFA-7CC7-406D-B4C0-D2D5A8B1A44C}" dt="2024-01-21T19:16:29.347" v="1562" actId="20577"/>
          <ac:spMkLst>
            <pc:docMk/>
            <pc:sldMk cId="4097829111" sldId="565"/>
            <ac:spMk id="3" creationId="{82D7EBF8-3327-9402-0343-155397C3C400}"/>
          </ac:spMkLst>
        </pc:spChg>
        <pc:spChg chg="add del mod">
          <ac:chgData name="Mitchell Wand" userId="de9b44c55c049659" providerId="LiveId" clId="{5A021FFA-7CC7-406D-B4C0-D2D5A8B1A44C}" dt="2024-01-21T19:18:49.804" v="1789" actId="478"/>
          <ac:spMkLst>
            <pc:docMk/>
            <pc:sldMk cId="4097829111" sldId="565"/>
            <ac:spMk id="6" creationId="{DA53504A-F7C7-D90B-7064-84920AB4DE7B}"/>
          </ac:spMkLst>
        </pc:spChg>
        <pc:spChg chg="del">
          <ac:chgData name="Mitchell Wand" userId="de9b44c55c049659" providerId="LiveId" clId="{5A021FFA-7CC7-406D-B4C0-D2D5A8B1A44C}" dt="2024-01-21T19:15:04.012" v="1510" actId="478"/>
          <ac:spMkLst>
            <pc:docMk/>
            <pc:sldMk cId="4097829111" sldId="565"/>
            <ac:spMk id="11" creationId="{6ED409E7-02FE-55D2-DF84-664E342C823E}"/>
          </ac:spMkLst>
        </pc:spChg>
      </pc:sldChg>
      <pc:sldChg chg="del">
        <pc:chgData name="Mitchell Wand" userId="de9b44c55c049659" providerId="LiveId" clId="{5A021FFA-7CC7-406D-B4C0-D2D5A8B1A44C}" dt="2024-01-21T19:20:10.441" v="1798" actId="47"/>
        <pc:sldMkLst>
          <pc:docMk/>
          <pc:sldMk cId="2010168872" sldId="566"/>
        </pc:sldMkLst>
      </pc:sldChg>
      <pc:sldChg chg="addSp delSp modSp mod">
        <pc:chgData name="Mitchell Wand" userId="de9b44c55c049659" providerId="LiveId" clId="{5A021FFA-7CC7-406D-B4C0-D2D5A8B1A44C}" dt="2024-01-21T19:23:20.272" v="1817" actId="20577"/>
        <pc:sldMkLst>
          <pc:docMk/>
          <pc:sldMk cId="3946685089" sldId="568"/>
        </pc:sldMkLst>
        <pc:spChg chg="mod">
          <ac:chgData name="Mitchell Wand" userId="de9b44c55c049659" providerId="LiveId" clId="{5A021FFA-7CC7-406D-B4C0-D2D5A8B1A44C}" dt="2024-01-21T19:23:11.902" v="1815" actId="20577"/>
          <ac:spMkLst>
            <pc:docMk/>
            <pc:sldMk cId="3946685089" sldId="568"/>
            <ac:spMk id="3" creationId="{7C3B298B-877B-9349-E897-7B1E471184D3}"/>
          </ac:spMkLst>
        </pc:spChg>
        <pc:spChg chg="del">
          <ac:chgData name="Mitchell Wand" userId="de9b44c55c049659" providerId="LiveId" clId="{5A021FFA-7CC7-406D-B4C0-D2D5A8B1A44C}" dt="2024-01-21T19:22:50.451" v="1811" actId="478"/>
          <ac:spMkLst>
            <pc:docMk/>
            <pc:sldMk cId="3946685089" sldId="568"/>
            <ac:spMk id="4" creationId="{E311C675-2535-D5A7-D677-AB7E68696ECA}"/>
          </ac:spMkLst>
        </pc:spChg>
        <pc:spChg chg="add mod">
          <ac:chgData name="Mitchell Wand" userId="de9b44c55c049659" providerId="LiveId" clId="{5A021FFA-7CC7-406D-B4C0-D2D5A8B1A44C}" dt="2024-01-21T19:23:20.272" v="1817" actId="20577"/>
          <ac:spMkLst>
            <pc:docMk/>
            <pc:sldMk cId="3946685089" sldId="568"/>
            <ac:spMk id="8" creationId="{9EB3B73C-6357-4D1B-5651-7FB2B3925D09}"/>
          </ac:spMkLst>
        </pc:spChg>
      </pc:sldChg>
      <pc:sldChg chg="addSp delSp modSp mod modNotesTx">
        <pc:chgData name="Mitchell Wand" userId="de9b44c55c049659" providerId="LiveId" clId="{5A021FFA-7CC7-406D-B4C0-D2D5A8B1A44C}" dt="2024-01-21T19:35:14.438" v="2103" actId="14100"/>
        <pc:sldMkLst>
          <pc:docMk/>
          <pc:sldMk cId="595747870" sldId="569"/>
        </pc:sldMkLst>
        <pc:spChg chg="add mod">
          <ac:chgData name="Mitchell Wand" userId="de9b44c55c049659" providerId="LiveId" clId="{5A021FFA-7CC7-406D-B4C0-D2D5A8B1A44C}" dt="2024-01-21T19:35:14.438" v="2103" actId="14100"/>
          <ac:spMkLst>
            <pc:docMk/>
            <pc:sldMk cId="595747870" sldId="569"/>
            <ac:spMk id="2" creationId="{3C8A2482-16C2-A303-9273-A9C75C0880C3}"/>
          </ac:spMkLst>
        </pc:spChg>
        <pc:spChg chg="mod">
          <ac:chgData name="Mitchell Wand" userId="de9b44c55c049659" providerId="LiveId" clId="{5A021FFA-7CC7-406D-B4C0-D2D5A8B1A44C}" dt="2024-01-21T19:25:12.328" v="1836" actId="20577"/>
          <ac:spMkLst>
            <pc:docMk/>
            <pc:sldMk cId="595747870" sldId="569"/>
            <ac:spMk id="12" creationId="{3AFEC1D8-E29C-B041-D173-AA741AFF287D}"/>
          </ac:spMkLst>
        </pc:spChg>
        <pc:cxnChg chg="add del mod">
          <ac:chgData name="Mitchell Wand" userId="de9b44c55c049659" providerId="LiveId" clId="{5A021FFA-7CC7-406D-B4C0-D2D5A8B1A44C}" dt="2024-01-21T19:25:05.411" v="1829" actId="478"/>
          <ac:cxnSpMkLst>
            <pc:docMk/>
            <pc:sldMk cId="595747870" sldId="569"/>
            <ac:cxnSpMk id="14" creationId="{6BCFB637-21E3-356B-6756-6849F7B503F0}"/>
          </ac:cxnSpMkLst>
        </pc:cxnChg>
      </pc:sldChg>
      <pc:sldChg chg="addSp delSp modSp mod">
        <pc:chgData name="Mitchell Wand" userId="de9b44c55c049659" providerId="LiveId" clId="{5A021FFA-7CC7-406D-B4C0-D2D5A8B1A44C}" dt="2024-01-21T19:39:46.487" v="2157" actId="1076"/>
        <pc:sldMkLst>
          <pc:docMk/>
          <pc:sldMk cId="550092684" sldId="571"/>
        </pc:sldMkLst>
        <pc:spChg chg="add del mod">
          <ac:chgData name="Mitchell Wand" userId="de9b44c55c049659" providerId="LiveId" clId="{5A021FFA-7CC7-406D-B4C0-D2D5A8B1A44C}" dt="2024-01-21T19:35:22.585" v="2105" actId="478"/>
          <ac:spMkLst>
            <pc:docMk/>
            <pc:sldMk cId="550092684" sldId="571"/>
            <ac:spMk id="4" creationId="{40143431-1BE8-5CE2-E907-ED75DCAAE097}"/>
          </ac:spMkLst>
        </pc:spChg>
        <pc:spChg chg="add mod">
          <ac:chgData name="Mitchell Wand" userId="de9b44c55c049659" providerId="LiveId" clId="{5A021FFA-7CC7-406D-B4C0-D2D5A8B1A44C}" dt="2024-01-21T19:39:46.487" v="2157" actId="1076"/>
          <ac:spMkLst>
            <pc:docMk/>
            <pc:sldMk cId="550092684" sldId="571"/>
            <ac:spMk id="6" creationId="{94F48C8A-5919-21EA-73EE-73F7DDD02B36}"/>
          </ac:spMkLst>
        </pc:spChg>
      </pc:sldChg>
      <pc:sldChg chg="modSp mod">
        <pc:chgData name="Mitchell Wand" userId="de9b44c55c049659" providerId="LiveId" clId="{5A021FFA-7CC7-406D-B4C0-D2D5A8B1A44C}" dt="2024-01-21T19:35:42.380" v="2107" actId="20577"/>
        <pc:sldMkLst>
          <pc:docMk/>
          <pc:sldMk cId="3203403669" sldId="572"/>
        </pc:sldMkLst>
        <pc:spChg chg="mod">
          <ac:chgData name="Mitchell Wand" userId="de9b44c55c049659" providerId="LiveId" clId="{5A021FFA-7CC7-406D-B4C0-D2D5A8B1A44C}" dt="2024-01-21T19:35:42.380" v="2107" actId="20577"/>
          <ac:spMkLst>
            <pc:docMk/>
            <pc:sldMk cId="3203403669" sldId="572"/>
            <ac:spMk id="5" creationId="{A60B0BCF-2FF0-55D6-6180-910C9D46BD05}"/>
          </ac:spMkLst>
        </pc:spChg>
      </pc:sldChg>
      <pc:sldChg chg="modSp mod">
        <pc:chgData name="Mitchell Wand" userId="de9b44c55c049659" providerId="LiveId" clId="{5A021FFA-7CC7-406D-B4C0-D2D5A8B1A44C}" dt="2024-01-21T19:38:34.210" v="2155" actId="1076"/>
        <pc:sldMkLst>
          <pc:docMk/>
          <pc:sldMk cId="50792563" sldId="573"/>
        </pc:sldMkLst>
        <pc:spChg chg="mod">
          <ac:chgData name="Mitchell Wand" userId="de9b44c55c049659" providerId="LiveId" clId="{5A021FFA-7CC7-406D-B4C0-D2D5A8B1A44C}" dt="2024-01-21T19:38:26.285" v="2154" actId="6549"/>
          <ac:spMkLst>
            <pc:docMk/>
            <pc:sldMk cId="50792563" sldId="573"/>
            <ac:spMk id="5" creationId="{04C6B9CE-73D4-BA82-BBD5-610F487DA14B}"/>
          </ac:spMkLst>
        </pc:spChg>
        <pc:spChg chg="mod">
          <ac:chgData name="Mitchell Wand" userId="de9b44c55c049659" providerId="LiveId" clId="{5A021FFA-7CC7-406D-B4C0-D2D5A8B1A44C}" dt="2024-01-21T19:38:34.210" v="2155" actId="1076"/>
          <ac:spMkLst>
            <pc:docMk/>
            <pc:sldMk cId="50792563" sldId="573"/>
            <ac:spMk id="10" creationId="{3F519637-12B1-562B-FCF7-32436255567B}"/>
          </ac:spMkLst>
        </pc:spChg>
      </pc:sldChg>
      <pc:sldChg chg="addSp modSp mod">
        <pc:chgData name="Mitchell Wand" userId="de9b44c55c049659" providerId="LiveId" clId="{5A021FFA-7CC7-406D-B4C0-D2D5A8B1A44C}" dt="2024-01-21T19:40:16.861" v="2180" actId="14100"/>
        <pc:sldMkLst>
          <pc:docMk/>
          <pc:sldMk cId="1101111660" sldId="574"/>
        </pc:sldMkLst>
        <pc:spChg chg="add mod">
          <ac:chgData name="Mitchell Wand" userId="de9b44c55c049659" providerId="LiveId" clId="{5A021FFA-7CC7-406D-B4C0-D2D5A8B1A44C}" dt="2024-01-21T19:40:16.861" v="2180" actId="14100"/>
          <ac:spMkLst>
            <pc:docMk/>
            <pc:sldMk cId="1101111660" sldId="574"/>
            <ac:spMk id="4" creationId="{DD1AB3DA-B03B-6F79-27BE-80AFD525DD04}"/>
          </ac:spMkLst>
        </pc:spChg>
        <pc:spChg chg="mod">
          <ac:chgData name="Mitchell Wand" userId="de9b44c55c049659" providerId="LiveId" clId="{5A021FFA-7CC7-406D-B4C0-D2D5A8B1A44C}" dt="2024-01-21T19:39:16.145" v="2156" actId="1076"/>
          <ac:spMkLst>
            <pc:docMk/>
            <pc:sldMk cId="1101111660" sldId="574"/>
            <ac:spMk id="6" creationId="{F0DD6D4C-0B22-A3FA-A3EF-F8BDF63ED748}"/>
          </ac:spMkLst>
        </pc:spChg>
      </pc:sldChg>
      <pc:sldChg chg="addSp modSp mod">
        <pc:chgData name="Mitchell Wand" userId="de9b44c55c049659" providerId="LiveId" clId="{5A021FFA-7CC7-406D-B4C0-D2D5A8B1A44C}" dt="2024-01-21T19:40:38.810" v="2182" actId="1076"/>
        <pc:sldMkLst>
          <pc:docMk/>
          <pc:sldMk cId="1746772526" sldId="575"/>
        </pc:sldMkLst>
        <pc:spChg chg="add mod">
          <ac:chgData name="Mitchell Wand" userId="de9b44c55c049659" providerId="LiveId" clId="{5A021FFA-7CC7-406D-B4C0-D2D5A8B1A44C}" dt="2024-01-21T19:40:38.810" v="2182" actId="1076"/>
          <ac:spMkLst>
            <pc:docMk/>
            <pc:sldMk cId="1746772526" sldId="575"/>
            <ac:spMk id="4" creationId="{9C2F9A52-BA33-DC61-B96A-E11285B0EE65}"/>
          </ac:spMkLst>
        </pc:spChg>
      </pc:sldChg>
      <pc:sldChg chg="modSp mod">
        <pc:chgData name="Mitchell Wand" userId="de9b44c55c049659" providerId="LiveId" clId="{5A021FFA-7CC7-406D-B4C0-D2D5A8B1A44C}" dt="2024-01-21T19:40:50.211" v="2188" actId="20577"/>
        <pc:sldMkLst>
          <pc:docMk/>
          <pc:sldMk cId="4262596729" sldId="576"/>
        </pc:sldMkLst>
        <pc:spChg chg="mod">
          <ac:chgData name="Mitchell Wand" userId="de9b44c55c049659" providerId="LiveId" clId="{5A021FFA-7CC7-406D-B4C0-D2D5A8B1A44C}" dt="2024-01-21T19:40:50.211" v="2188" actId="20577"/>
          <ac:spMkLst>
            <pc:docMk/>
            <pc:sldMk cId="4262596729" sldId="576"/>
            <ac:spMk id="7" creationId="{132890B5-EED7-8219-ADA2-C2AFDC735A03}"/>
          </ac:spMkLst>
        </pc:spChg>
      </pc:sldChg>
      <pc:sldChg chg="addSp modSp mod modNotesTx">
        <pc:chgData name="Mitchell Wand" userId="de9b44c55c049659" providerId="LiveId" clId="{5A021FFA-7CC7-406D-B4C0-D2D5A8B1A44C}" dt="2024-01-21T21:36:34.655" v="2279" actId="20577"/>
        <pc:sldMkLst>
          <pc:docMk/>
          <pc:sldMk cId="3752443668" sldId="578"/>
        </pc:sldMkLst>
        <pc:spChg chg="add mod">
          <ac:chgData name="Mitchell Wand" userId="de9b44c55c049659" providerId="LiveId" clId="{5A021FFA-7CC7-406D-B4C0-D2D5A8B1A44C}" dt="2024-01-21T21:36:34.655" v="2279" actId="20577"/>
          <ac:spMkLst>
            <pc:docMk/>
            <pc:sldMk cId="3752443668" sldId="578"/>
            <ac:spMk id="4" creationId="{915E4C98-57FC-EAD8-7E9D-5CC1781AD506}"/>
          </ac:spMkLst>
        </pc:spChg>
      </pc:sldChg>
      <pc:sldChg chg="addSp modSp mod ord">
        <pc:chgData name="Mitchell Wand" userId="de9b44c55c049659" providerId="LiveId" clId="{5A021FFA-7CC7-406D-B4C0-D2D5A8B1A44C}" dt="2024-01-21T21:42:16.424" v="2569" actId="14100"/>
        <pc:sldMkLst>
          <pc:docMk/>
          <pc:sldMk cId="831730851" sldId="579"/>
        </pc:sldMkLst>
        <pc:spChg chg="add mod">
          <ac:chgData name="Mitchell Wand" userId="de9b44c55c049659" providerId="LiveId" clId="{5A021FFA-7CC7-406D-B4C0-D2D5A8B1A44C}" dt="2024-01-21T21:39:47.653" v="2308"/>
          <ac:spMkLst>
            <pc:docMk/>
            <pc:sldMk cId="831730851" sldId="579"/>
            <ac:spMk id="4" creationId="{455689C7-7C27-5D24-90F6-149A2C5D118F}"/>
          </ac:spMkLst>
        </pc:spChg>
        <pc:spChg chg="mod">
          <ac:chgData name="Mitchell Wand" userId="de9b44c55c049659" providerId="LiveId" clId="{5A021FFA-7CC7-406D-B4C0-D2D5A8B1A44C}" dt="2024-01-21T21:42:16.424" v="2569" actId="14100"/>
          <ac:spMkLst>
            <pc:docMk/>
            <pc:sldMk cId="831730851" sldId="579"/>
            <ac:spMk id="5" creationId="{A4D17C1B-9DC9-4F66-74C1-40955C2E2C8A}"/>
          </ac:spMkLst>
        </pc:spChg>
        <pc:spChg chg="mod">
          <ac:chgData name="Mitchell Wand" userId="de9b44c55c049659" providerId="LiveId" clId="{5A021FFA-7CC7-406D-B4C0-D2D5A8B1A44C}" dt="2024-01-21T21:40:34.814" v="2365" actId="20577"/>
          <ac:spMkLst>
            <pc:docMk/>
            <pc:sldMk cId="831730851" sldId="579"/>
            <ac:spMk id="7" creationId="{CD50A8E0-85BE-235E-B3A1-9815DAFEE290}"/>
          </ac:spMkLst>
        </pc:spChg>
      </pc:sldChg>
      <pc:sldChg chg="modSp mod modNotesTx">
        <pc:chgData name="Mitchell Wand" userId="de9b44c55c049659" providerId="LiveId" clId="{5A021FFA-7CC7-406D-B4C0-D2D5A8B1A44C}" dt="2024-01-21T17:38:22.174" v="230" actId="20577"/>
        <pc:sldMkLst>
          <pc:docMk/>
          <pc:sldMk cId="2123259225" sldId="589"/>
        </pc:sldMkLst>
        <pc:spChg chg="mod">
          <ac:chgData name="Mitchell Wand" userId="de9b44c55c049659" providerId="LiveId" clId="{5A021FFA-7CC7-406D-B4C0-D2D5A8B1A44C}" dt="2024-01-21T17:37:06.717" v="114" actId="13926"/>
          <ac:spMkLst>
            <pc:docMk/>
            <pc:sldMk cId="2123259225" sldId="589"/>
            <ac:spMk id="6" creationId="{660837FA-52D5-16CE-D467-B827A3F4432E}"/>
          </ac:spMkLst>
        </pc:spChg>
      </pc:sldChg>
      <pc:sldChg chg="del">
        <pc:chgData name="Mitchell Wand" userId="de9b44c55c049659" providerId="LiveId" clId="{5A021FFA-7CC7-406D-B4C0-D2D5A8B1A44C}" dt="2024-01-21T18:55:25.700" v="1311" actId="2696"/>
        <pc:sldMkLst>
          <pc:docMk/>
          <pc:sldMk cId="2569718571" sldId="591"/>
        </pc:sldMkLst>
      </pc:sldChg>
      <pc:sldChg chg="modSp mod">
        <pc:chgData name="Mitchell Wand" userId="de9b44c55c049659" providerId="LiveId" clId="{5A021FFA-7CC7-406D-B4C0-D2D5A8B1A44C}" dt="2024-01-21T18:55:47.098" v="1330" actId="20577"/>
        <pc:sldMkLst>
          <pc:docMk/>
          <pc:sldMk cId="2248217326" sldId="594"/>
        </pc:sldMkLst>
        <pc:spChg chg="mod">
          <ac:chgData name="Mitchell Wand" userId="de9b44c55c049659" providerId="LiveId" clId="{5A021FFA-7CC7-406D-B4C0-D2D5A8B1A44C}" dt="2024-01-21T18:55:47.098" v="1330" actId="20577"/>
          <ac:spMkLst>
            <pc:docMk/>
            <pc:sldMk cId="2248217326" sldId="594"/>
            <ac:spMk id="4" creationId="{C2A15C0C-ED91-0841-C6C1-F5B20B479F10}"/>
          </ac:spMkLst>
        </pc:spChg>
      </pc:sldChg>
      <pc:sldChg chg="modSp mod">
        <pc:chgData name="Mitchell Wand" userId="de9b44c55c049659" providerId="LiveId" clId="{5A021FFA-7CC7-406D-B4C0-D2D5A8B1A44C}" dt="2024-01-21T17:36:13.683" v="111" actId="27636"/>
        <pc:sldMkLst>
          <pc:docMk/>
          <pc:sldMk cId="1806424147" sldId="595"/>
        </pc:sldMkLst>
        <pc:spChg chg="mod">
          <ac:chgData name="Mitchell Wand" userId="de9b44c55c049659" providerId="LiveId" clId="{5A021FFA-7CC7-406D-B4C0-D2D5A8B1A44C}" dt="2024-01-21T17:36:13.683" v="111" actId="27636"/>
          <ac:spMkLst>
            <pc:docMk/>
            <pc:sldMk cId="1806424147" sldId="595"/>
            <ac:spMk id="4" creationId="{B5E1B4CE-3863-CF19-A3DF-764BEF1C331B}"/>
          </ac:spMkLst>
        </pc:spChg>
      </pc:sldChg>
      <pc:sldChg chg="addSp delSp modSp mod modNotesTx">
        <pc:chgData name="Mitchell Wand" userId="de9b44c55c049659" providerId="LiveId" clId="{5A021FFA-7CC7-406D-B4C0-D2D5A8B1A44C}" dt="2024-01-21T18:52:31.835" v="1141" actId="20577"/>
        <pc:sldMkLst>
          <pc:docMk/>
          <pc:sldMk cId="2014121101" sldId="599"/>
        </pc:sldMkLst>
        <pc:spChg chg="add mod">
          <ac:chgData name="Mitchell Wand" userId="de9b44c55c049659" providerId="LiveId" clId="{5A021FFA-7CC7-406D-B4C0-D2D5A8B1A44C}" dt="2024-01-21T18:51:31.440" v="972" actId="1076"/>
          <ac:spMkLst>
            <pc:docMk/>
            <pc:sldMk cId="2014121101" sldId="599"/>
            <ac:spMk id="4" creationId="{3C64EC93-85B9-5965-EDF1-36405FDF8AC1}"/>
          </ac:spMkLst>
        </pc:spChg>
        <pc:spChg chg="mod">
          <ac:chgData name="Mitchell Wand" userId="de9b44c55c049659" providerId="LiveId" clId="{5A021FFA-7CC7-406D-B4C0-D2D5A8B1A44C}" dt="2024-01-21T18:51:21.165" v="971" actId="108"/>
          <ac:spMkLst>
            <pc:docMk/>
            <pc:sldMk cId="2014121101" sldId="599"/>
            <ac:spMk id="8" creationId="{0870D3A2-1A64-5CA7-9115-F91414A21756}"/>
          </ac:spMkLst>
        </pc:spChg>
        <pc:spChg chg="mod">
          <ac:chgData name="Mitchell Wand" userId="de9b44c55c049659" providerId="LiveId" clId="{5A021FFA-7CC7-406D-B4C0-D2D5A8B1A44C}" dt="2024-01-21T18:50:23.313" v="965" actId="1076"/>
          <ac:spMkLst>
            <pc:docMk/>
            <pc:sldMk cId="2014121101" sldId="599"/>
            <ac:spMk id="11" creationId="{FB831C62-F6AA-046A-4319-6A36C326E34E}"/>
          </ac:spMkLst>
        </pc:spChg>
        <pc:spChg chg="del">
          <ac:chgData name="Mitchell Wand" userId="de9b44c55c049659" providerId="LiveId" clId="{5A021FFA-7CC7-406D-B4C0-D2D5A8B1A44C}" dt="2024-01-21T18:47:01.269" v="847" actId="478"/>
          <ac:spMkLst>
            <pc:docMk/>
            <pc:sldMk cId="2014121101" sldId="599"/>
            <ac:spMk id="12" creationId="{9C68DA07-CC85-922B-9222-E294C05F67DD}"/>
          </ac:spMkLst>
        </pc:spChg>
      </pc:sldChg>
      <pc:sldChg chg="addSp delSp modSp mod modNotesTx">
        <pc:chgData name="Mitchell Wand" userId="de9b44c55c049659" providerId="LiveId" clId="{5A021FFA-7CC7-406D-B4C0-D2D5A8B1A44C}" dt="2024-01-21T18:46:14.354" v="846" actId="20577"/>
        <pc:sldMkLst>
          <pc:docMk/>
          <pc:sldMk cId="325976252" sldId="600"/>
        </pc:sldMkLst>
        <pc:spChg chg="mod">
          <ac:chgData name="Mitchell Wand" userId="de9b44c55c049659" providerId="LiveId" clId="{5A021FFA-7CC7-406D-B4C0-D2D5A8B1A44C}" dt="2024-01-21T18:21:25.283" v="651" actId="20577"/>
          <ac:spMkLst>
            <pc:docMk/>
            <pc:sldMk cId="325976252" sldId="600"/>
            <ac:spMk id="4" creationId="{4B10B6FC-CBB4-DDFA-ECA8-083A292551A0}"/>
          </ac:spMkLst>
        </pc:spChg>
        <pc:spChg chg="mod">
          <ac:chgData name="Mitchell Wand" userId="de9b44c55c049659" providerId="LiveId" clId="{5A021FFA-7CC7-406D-B4C0-D2D5A8B1A44C}" dt="2024-01-21T17:51:50.333" v="446" actId="1076"/>
          <ac:spMkLst>
            <pc:docMk/>
            <pc:sldMk cId="325976252" sldId="600"/>
            <ac:spMk id="5" creationId="{173CBFAD-7167-FA60-3769-128027AC27F6}"/>
          </ac:spMkLst>
        </pc:spChg>
        <pc:spChg chg="del">
          <ac:chgData name="Mitchell Wand" userId="de9b44c55c049659" providerId="LiveId" clId="{5A021FFA-7CC7-406D-B4C0-D2D5A8B1A44C}" dt="2024-01-21T17:51:42.248" v="445" actId="478"/>
          <ac:spMkLst>
            <pc:docMk/>
            <pc:sldMk cId="325976252" sldId="600"/>
            <ac:spMk id="6" creationId="{6E616EB4-615E-C0AD-5027-18CDC9F489CE}"/>
          </ac:spMkLst>
        </pc:spChg>
        <pc:spChg chg="add mod">
          <ac:chgData name="Mitchell Wand" userId="de9b44c55c049659" providerId="LiveId" clId="{5A021FFA-7CC7-406D-B4C0-D2D5A8B1A44C}" dt="2024-01-21T18:46:14.354" v="846" actId="20577"/>
          <ac:spMkLst>
            <pc:docMk/>
            <pc:sldMk cId="325976252" sldId="600"/>
            <ac:spMk id="7" creationId="{FDAACDF5-98FD-3534-BB03-DB82A61601AA}"/>
          </ac:spMkLst>
        </pc:spChg>
      </pc:sldChg>
      <pc:sldChg chg="addSp modSp mod modNotesTx">
        <pc:chgData name="Mitchell Wand" userId="de9b44c55c049659" providerId="LiveId" clId="{5A021FFA-7CC7-406D-B4C0-D2D5A8B1A44C}" dt="2024-01-21T18:55:10.925" v="1310" actId="20577"/>
        <pc:sldMkLst>
          <pc:docMk/>
          <pc:sldMk cId="1883259897" sldId="601"/>
        </pc:sldMkLst>
        <pc:spChg chg="add mod">
          <ac:chgData name="Mitchell Wand" userId="de9b44c55c049659" providerId="LiveId" clId="{5A021FFA-7CC7-406D-B4C0-D2D5A8B1A44C}" dt="2024-01-21T18:55:10.925" v="1310" actId="20577"/>
          <ac:spMkLst>
            <pc:docMk/>
            <pc:sldMk cId="1883259897" sldId="601"/>
            <ac:spMk id="4" creationId="{928E3BB7-0921-F61D-C011-C60A17C81F24}"/>
          </ac:spMkLst>
        </pc:spChg>
        <pc:spChg chg="mod">
          <ac:chgData name="Mitchell Wand" userId="de9b44c55c049659" providerId="LiveId" clId="{5A021FFA-7CC7-406D-B4C0-D2D5A8B1A44C}" dt="2024-01-21T18:53:04.703" v="1148" actId="20577"/>
          <ac:spMkLst>
            <pc:docMk/>
            <pc:sldMk cId="1883259897" sldId="601"/>
            <ac:spMk id="5" creationId="{1C76F5E4-A6FE-69EB-E1C8-448980393E58}"/>
          </ac:spMkLst>
        </pc:spChg>
      </pc:sldChg>
      <pc:sldChg chg="modNotesTx">
        <pc:chgData name="Mitchell Wand" userId="de9b44c55c049659" providerId="LiveId" clId="{5A021FFA-7CC7-406D-B4C0-D2D5A8B1A44C}" dt="2024-01-21T17:38:56.957" v="302" actId="20577"/>
        <pc:sldMkLst>
          <pc:docMk/>
          <pc:sldMk cId="1852777381" sldId="602"/>
        </pc:sldMkLst>
      </pc:sldChg>
      <pc:sldChg chg="addSp delSp modSp mod modNotesTx">
        <pc:chgData name="Mitchell Wand" userId="de9b44c55c049659" providerId="LiveId" clId="{5A021FFA-7CC7-406D-B4C0-D2D5A8B1A44C}" dt="2024-01-21T17:50:19.105" v="444" actId="20577"/>
        <pc:sldMkLst>
          <pc:docMk/>
          <pc:sldMk cId="2918216172" sldId="603"/>
        </pc:sldMkLst>
        <pc:spChg chg="mod">
          <ac:chgData name="Mitchell Wand" userId="de9b44c55c049659" providerId="LiveId" clId="{5A021FFA-7CC7-406D-B4C0-D2D5A8B1A44C}" dt="2024-01-21T17:46:10.146" v="349" actId="20577"/>
          <ac:spMkLst>
            <pc:docMk/>
            <pc:sldMk cId="2918216172" sldId="603"/>
            <ac:spMk id="2" creationId="{D0F34D36-7AFC-C977-D8B9-1CA48E475953}"/>
          </ac:spMkLst>
        </pc:spChg>
        <pc:spChg chg="mod">
          <ac:chgData name="Mitchell Wand" userId="de9b44c55c049659" providerId="LiveId" clId="{5A021FFA-7CC7-406D-B4C0-D2D5A8B1A44C}" dt="2024-01-21T17:41:36.728" v="304" actId="1076"/>
          <ac:spMkLst>
            <pc:docMk/>
            <pc:sldMk cId="2918216172" sldId="603"/>
            <ac:spMk id="3" creationId="{A4B1C00C-56E2-81C2-B712-ECAC121D2675}"/>
          </ac:spMkLst>
        </pc:spChg>
        <pc:spChg chg="add del mod">
          <ac:chgData name="Mitchell Wand" userId="de9b44c55c049659" providerId="LiveId" clId="{5A021FFA-7CC7-406D-B4C0-D2D5A8B1A44C}" dt="2024-01-21T17:49:54.051" v="440" actId="478"/>
          <ac:spMkLst>
            <pc:docMk/>
            <pc:sldMk cId="2918216172" sldId="603"/>
            <ac:spMk id="5" creationId="{F5C959E2-6C95-7369-B4B7-59B1263A474C}"/>
          </ac:spMkLst>
        </pc:spChg>
        <pc:spChg chg="mod">
          <ac:chgData name="Mitchell Wand" userId="de9b44c55c049659" providerId="LiveId" clId="{5A021FFA-7CC7-406D-B4C0-D2D5A8B1A44C}" dt="2024-01-21T17:41:27.351" v="303" actId="1076"/>
          <ac:spMkLst>
            <pc:docMk/>
            <pc:sldMk cId="2918216172" sldId="603"/>
            <ac:spMk id="6" creationId="{2835DE73-A127-0753-86E7-7D5C35F1C90C}"/>
          </ac:spMkLst>
        </pc:spChg>
        <pc:spChg chg="mod">
          <ac:chgData name="Mitchell Wand" userId="de9b44c55c049659" providerId="LiveId" clId="{5A021FFA-7CC7-406D-B4C0-D2D5A8B1A44C}" dt="2024-01-21T17:50:11.679" v="442" actId="1076"/>
          <ac:spMkLst>
            <pc:docMk/>
            <pc:sldMk cId="2918216172" sldId="603"/>
            <ac:spMk id="7" creationId="{4B9E83AB-9C01-479B-E254-1A31B0CFBD13}"/>
          </ac:spMkLst>
        </pc:spChg>
        <pc:spChg chg="add mod">
          <ac:chgData name="Mitchell Wand" userId="de9b44c55c049659" providerId="LiveId" clId="{5A021FFA-7CC7-406D-B4C0-D2D5A8B1A44C}" dt="2024-01-21T17:50:15.717" v="443" actId="1076"/>
          <ac:spMkLst>
            <pc:docMk/>
            <pc:sldMk cId="2918216172" sldId="603"/>
            <ac:spMk id="8" creationId="{6632C714-5202-0898-55DE-9D4586D6C35A}"/>
          </ac:spMkLst>
        </pc:spChg>
      </pc:sldChg>
      <pc:sldChg chg="modSp add mod">
        <pc:chgData name="Mitchell Wand" userId="de9b44c55c049659" providerId="LiveId" clId="{5A021FFA-7CC7-406D-B4C0-D2D5A8B1A44C}" dt="2024-01-21T21:44:35.131" v="2661" actId="20577"/>
        <pc:sldMkLst>
          <pc:docMk/>
          <pc:sldMk cId="2457417242" sldId="604"/>
        </pc:sldMkLst>
        <pc:spChg chg="mod">
          <ac:chgData name="Mitchell Wand" userId="de9b44c55c049659" providerId="LiveId" clId="{5A021FFA-7CC7-406D-B4C0-D2D5A8B1A44C}" dt="2024-01-21T21:44:11.973" v="2651" actId="20577"/>
          <ac:spMkLst>
            <pc:docMk/>
            <pc:sldMk cId="2457417242" sldId="604"/>
            <ac:spMk id="2" creationId="{E743D407-5B53-49A7-9907-E801EA7FFD8E}"/>
          </ac:spMkLst>
        </pc:spChg>
        <pc:spChg chg="mod">
          <ac:chgData name="Mitchell Wand" userId="de9b44c55c049659" providerId="LiveId" clId="{5A021FFA-7CC7-406D-B4C0-D2D5A8B1A44C}" dt="2024-01-21T21:44:35.131" v="2661" actId="20577"/>
          <ac:spMkLst>
            <pc:docMk/>
            <pc:sldMk cId="2457417242" sldId="604"/>
            <ac:spMk id="3" creationId="{AC300E2B-BFD0-4090-AFC5-FE82683F997F}"/>
          </ac:spMkLst>
        </pc:spChg>
      </pc:sldChg>
    </pc:docChg>
  </pc:docChgLst>
  <pc:docChgLst>
    <pc:chgData name="Mitchell Wand" userId="de9b44c55c049659" providerId="LiveId" clId="{0D3769A7-29C9-4141-B029-F74726C51B97}"/>
    <pc:docChg chg="undo custSel addSld delSld modSld sldOrd">
      <pc:chgData name="Mitchell Wand" userId="de9b44c55c049659" providerId="LiveId" clId="{0D3769A7-29C9-4141-B029-F74726C51B97}" dt="2024-09-13T02:21:22.233" v="2431" actId="20577"/>
      <pc:docMkLst>
        <pc:docMk/>
      </pc:docMkLst>
      <pc:sldChg chg="modSp mod">
        <pc:chgData name="Mitchell Wand" userId="de9b44c55c049659" providerId="LiveId" clId="{0D3769A7-29C9-4141-B029-F74726C51B97}" dt="2024-09-13T02:21:22.233" v="2431" actId="20577"/>
        <pc:sldMkLst>
          <pc:docMk/>
          <pc:sldMk cId="3025610200" sldId="485"/>
        </pc:sldMkLst>
        <pc:spChg chg="mod">
          <ac:chgData name="Mitchell Wand" userId="de9b44c55c049659" providerId="LiveId" clId="{0D3769A7-29C9-4141-B029-F74726C51B97}" dt="2024-09-13T02:21:17.772" v="2430" actId="20577"/>
          <ac:spMkLst>
            <pc:docMk/>
            <pc:sldMk cId="3025610200" sldId="485"/>
            <ac:spMk id="2" creationId="{40765BC5-92E6-4F5A-B981-1C5EE975861B}"/>
          </ac:spMkLst>
        </pc:spChg>
        <pc:spChg chg="mod">
          <ac:chgData name="Mitchell Wand" userId="de9b44c55c049659" providerId="LiveId" clId="{0D3769A7-29C9-4141-B029-F74726C51B97}" dt="2024-09-13T02:21:22.233" v="2431" actId="20577"/>
          <ac:spMkLst>
            <pc:docMk/>
            <pc:sldMk cId="3025610200" sldId="485"/>
            <ac:spMk id="8" creationId="{5B356C44-32EB-4AC4-94B7-A86895491E70}"/>
          </ac:spMkLst>
        </pc:spChg>
      </pc:sldChg>
      <pc:sldChg chg="modSp mod">
        <pc:chgData name="Mitchell Wand" userId="de9b44c55c049659" providerId="LiveId" clId="{0D3769A7-29C9-4141-B029-F74726C51B97}" dt="2024-09-13T01:58:41.249" v="1889" actId="20577"/>
        <pc:sldMkLst>
          <pc:docMk/>
          <pc:sldMk cId="966027799" sldId="514"/>
        </pc:sldMkLst>
        <pc:spChg chg="mod">
          <ac:chgData name="Mitchell Wand" userId="de9b44c55c049659" providerId="LiveId" clId="{0D3769A7-29C9-4141-B029-F74726C51B97}" dt="2024-09-13T01:58:41.249" v="1889" actId="20577"/>
          <ac:spMkLst>
            <pc:docMk/>
            <pc:sldMk cId="966027799" sldId="514"/>
            <ac:spMk id="4" creationId="{0ABAED22-80F7-4901-BE65-632B7CF552B4}"/>
          </ac:spMkLst>
        </pc:spChg>
      </pc:sldChg>
      <pc:sldChg chg="addSp modSp add del mod">
        <pc:chgData name="Mitchell Wand" userId="de9b44c55c049659" providerId="LiveId" clId="{0D3769A7-29C9-4141-B029-F74726C51B97}" dt="2024-09-10T18:40:40.504" v="155" actId="2696"/>
        <pc:sldMkLst>
          <pc:docMk/>
          <pc:sldMk cId="97686813" sldId="516"/>
        </pc:sldMkLst>
        <pc:spChg chg="add mod">
          <ac:chgData name="Mitchell Wand" userId="de9b44c55c049659" providerId="LiveId" clId="{0D3769A7-29C9-4141-B029-F74726C51B97}" dt="2024-09-10T18:35:20.186" v="70" actId="20577"/>
          <ac:spMkLst>
            <pc:docMk/>
            <pc:sldMk cId="97686813" sldId="516"/>
            <ac:spMk id="5" creationId="{38DC5094-4398-C8D6-6659-BBF87A94C47E}"/>
          </ac:spMkLst>
        </pc:spChg>
        <pc:spChg chg="mod">
          <ac:chgData name="Mitchell Wand" userId="de9b44c55c049659" providerId="LiveId" clId="{0D3769A7-29C9-4141-B029-F74726C51B97}" dt="2024-09-10T18:35:05.415" v="62" actId="14100"/>
          <ac:spMkLst>
            <pc:docMk/>
            <pc:sldMk cId="97686813" sldId="516"/>
            <ac:spMk id="13" creationId="{5A5419DA-3880-75A3-EC38-EFC055D201EB}"/>
          </ac:spMkLst>
        </pc:spChg>
        <pc:spChg chg="mod">
          <ac:chgData name="Mitchell Wand" userId="de9b44c55c049659" providerId="LiveId" clId="{0D3769A7-29C9-4141-B029-F74726C51B97}" dt="2024-09-10T18:34:50.235" v="59" actId="1076"/>
          <ac:spMkLst>
            <pc:docMk/>
            <pc:sldMk cId="97686813" sldId="516"/>
            <ac:spMk id="15" creationId="{F20E5D6B-9ED6-8D07-5221-BA87CF5CF592}"/>
          </ac:spMkLst>
        </pc:spChg>
      </pc:sldChg>
      <pc:sldChg chg="modSp mod">
        <pc:chgData name="Mitchell Wand" userId="de9b44c55c049659" providerId="LiveId" clId="{0D3769A7-29C9-4141-B029-F74726C51B97}" dt="2024-09-10T18:26:30.854" v="49" actId="113"/>
        <pc:sldMkLst>
          <pc:docMk/>
          <pc:sldMk cId="1362310250" sldId="585"/>
        </pc:sldMkLst>
        <pc:spChg chg="mod">
          <ac:chgData name="Mitchell Wand" userId="de9b44c55c049659" providerId="LiveId" clId="{0D3769A7-29C9-4141-B029-F74726C51B97}" dt="2024-09-10T18:26:07.614" v="46" actId="20577"/>
          <ac:spMkLst>
            <pc:docMk/>
            <pc:sldMk cId="1362310250" sldId="585"/>
            <ac:spMk id="2" creationId="{C87E3275-3DE9-3683-0F5E-A0B0D99B9C3F}"/>
          </ac:spMkLst>
        </pc:spChg>
        <pc:spChg chg="mod">
          <ac:chgData name="Mitchell Wand" userId="de9b44c55c049659" providerId="LiveId" clId="{0D3769A7-29C9-4141-B029-F74726C51B97}" dt="2024-09-10T18:26:30.854" v="49" actId="113"/>
          <ac:spMkLst>
            <pc:docMk/>
            <pc:sldMk cId="1362310250" sldId="585"/>
            <ac:spMk id="6" creationId="{15B84839-0E5A-5160-6778-4C72C63D110A}"/>
          </ac:spMkLst>
        </pc:spChg>
      </pc:sldChg>
      <pc:sldChg chg="modSp del mod">
        <pc:chgData name="Mitchell Wand" userId="de9b44c55c049659" providerId="LiveId" clId="{0D3769A7-29C9-4141-B029-F74726C51B97}" dt="2024-09-13T02:15:16.923" v="2425" actId="2696"/>
        <pc:sldMkLst>
          <pc:docMk/>
          <pc:sldMk cId="2123259225" sldId="589"/>
        </pc:sldMkLst>
        <pc:cxnChg chg="mod">
          <ac:chgData name="Mitchell Wand" userId="de9b44c55c049659" providerId="LiveId" clId="{0D3769A7-29C9-4141-B029-F74726C51B97}" dt="2024-09-10T18:31:27.439" v="53" actId="692"/>
          <ac:cxnSpMkLst>
            <pc:docMk/>
            <pc:sldMk cId="2123259225" sldId="589"/>
            <ac:cxnSpMk id="9" creationId="{A73F1E45-4C9E-6293-8011-BF5E2FE81CE9}"/>
          </ac:cxnSpMkLst>
        </pc:cxnChg>
      </pc:sldChg>
      <pc:sldChg chg="modSp mod">
        <pc:chgData name="Mitchell Wand" userId="de9b44c55c049659" providerId="LiveId" clId="{0D3769A7-29C9-4141-B029-F74726C51B97}" dt="2024-09-13T02:02:06.311" v="1932" actId="207"/>
        <pc:sldMkLst>
          <pc:docMk/>
          <pc:sldMk cId="1806424147" sldId="595"/>
        </pc:sldMkLst>
        <pc:spChg chg="mod">
          <ac:chgData name="Mitchell Wand" userId="de9b44c55c049659" providerId="LiveId" clId="{0D3769A7-29C9-4141-B029-F74726C51B97}" dt="2024-09-13T02:02:06.311" v="1932" actId="207"/>
          <ac:spMkLst>
            <pc:docMk/>
            <pc:sldMk cId="1806424147" sldId="595"/>
            <ac:spMk id="4" creationId="{B5E1B4CE-3863-CF19-A3DF-764BEF1C331B}"/>
          </ac:spMkLst>
        </pc:spChg>
      </pc:sldChg>
      <pc:sldChg chg="modSp mod modNotesTx">
        <pc:chgData name="Mitchell Wand" userId="de9b44c55c049659" providerId="LiveId" clId="{0D3769A7-29C9-4141-B029-F74726C51B97}" dt="2024-09-10T19:48:40.172" v="1751" actId="20577"/>
        <pc:sldMkLst>
          <pc:docMk/>
          <pc:sldMk cId="2014121101" sldId="599"/>
        </pc:sldMkLst>
        <pc:spChg chg="mod">
          <ac:chgData name="Mitchell Wand" userId="de9b44c55c049659" providerId="LiveId" clId="{0D3769A7-29C9-4141-B029-F74726C51B97}" dt="2024-09-10T19:48:40.172" v="1751" actId="20577"/>
          <ac:spMkLst>
            <pc:docMk/>
            <pc:sldMk cId="2014121101" sldId="599"/>
            <ac:spMk id="11" creationId="{FB831C62-F6AA-046A-4319-6A36C326E34E}"/>
          </ac:spMkLst>
        </pc:spChg>
      </pc:sldChg>
      <pc:sldChg chg="modSp mod">
        <pc:chgData name="Mitchell Wand" userId="de9b44c55c049659" providerId="LiveId" clId="{0D3769A7-29C9-4141-B029-F74726C51B97}" dt="2024-09-10T19:46:49.998" v="1684" actId="20577"/>
        <pc:sldMkLst>
          <pc:docMk/>
          <pc:sldMk cId="325976252" sldId="600"/>
        </pc:sldMkLst>
        <pc:spChg chg="mod">
          <ac:chgData name="Mitchell Wand" userId="de9b44c55c049659" providerId="LiveId" clId="{0D3769A7-29C9-4141-B029-F74726C51B97}" dt="2024-09-10T19:46:49.998" v="1684" actId="20577"/>
          <ac:spMkLst>
            <pc:docMk/>
            <pc:sldMk cId="325976252" sldId="600"/>
            <ac:spMk id="5" creationId="{173CBFAD-7167-FA60-3769-128027AC27F6}"/>
          </ac:spMkLst>
        </pc:spChg>
      </pc:sldChg>
      <pc:sldChg chg="modSp mod">
        <pc:chgData name="Mitchell Wand" userId="de9b44c55c049659" providerId="LiveId" clId="{0D3769A7-29C9-4141-B029-F74726C51B97}" dt="2024-09-10T19:50:43.718" v="1818" actId="20577"/>
        <pc:sldMkLst>
          <pc:docMk/>
          <pc:sldMk cId="1883259897" sldId="601"/>
        </pc:sldMkLst>
        <pc:spChg chg="mod">
          <ac:chgData name="Mitchell Wand" userId="de9b44c55c049659" providerId="LiveId" clId="{0D3769A7-29C9-4141-B029-F74726C51B97}" dt="2024-09-10T19:50:43.718" v="1818" actId="20577"/>
          <ac:spMkLst>
            <pc:docMk/>
            <pc:sldMk cId="1883259897" sldId="601"/>
            <ac:spMk id="6" creationId="{BE471D34-C9C4-50CF-4C43-95DDF574AD7D}"/>
          </ac:spMkLst>
        </pc:spChg>
      </pc:sldChg>
      <pc:sldChg chg="modSp mod">
        <pc:chgData name="Mitchell Wand" userId="de9b44c55c049659" providerId="LiveId" clId="{0D3769A7-29C9-4141-B029-F74726C51B97}" dt="2024-09-10T19:42:00.907" v="1549" actId="20577"/>
        <pc:sldMkLst>
          <pc:docMk/>
          <pc:sldMk cId="1852777381" sldId="602"/>
        </pc:sldMkLst>
        <pc:spChg chg="mod">
          <ac:chgData name="Mitchell Wand" userId="de9b44c55c049659" providerId="LiveId" clId="{0D3769A7-29C9-4141-B029-F74726C51B97}" dt="2024-09-10T19:42:00.907" v="1549" actId="20577"/>
          <ac:spMkLst>
            <pc:docMk/>
            <pc:sldMk cId="1852777381" sldId="602"/>
            <ac:spMk id="6" creationId="{F9E52F32-34EE-8342-64E4-2167AFFD1CBD}"/>
          </ac:spMkLst>
        </pc:spChg>
      </pc:sldChg>
      <pc:sldChg chg="modSp mod">
        <pc:chgData name="Mitchell Wand" userId="de9b44c55c049659" providerId="LiveId" clId="{0D3769A7-29C9-4141-B029-F74726C51B97}" dt="2024-09-10T19:43:53.140" v="1584" actId="20577"/>
        <pc:sldMkLst>
          <pc:docMk/>
          <pc:sldMk cId="2918216172" sldId="603"/>
        </pc:sldMkLst>
        <pc:spChg chg="mod">
          <ac:chgData name="Mitchell Wand" userId="de9b44c55c049659" providerId="LiveId" clId="{0D3769A7-29C9-4141-B029-F74726C51B97}" dt="2024-09-10T19:43:53.140" v="1584" actId="20577"/>
          <ac:spMkLst>
            <pc:docMk/>
            <pc:sldMk cId="2918216172" sldId="603"/>
            <ac:spMk id="3" creationId="{A4B1C00C-56E2-81C2-B712-ECAC121D2675}"/>
          </ac:spMkLst>
        </pc:spChg>
        <pc:spChg chg="mod">
          <ac:chgData name="Mitchell Wand" userId="de9b44c55c049659" providerId="LiveId" clId="{0D3769A7-29C9-4141-B029-F74726C51B97}" dt="2024-09-10T19:43:07.713" v="1554" actId="20577"/>
          <ac:spMkLst>
            <pc:docMk/>
            <pc:sldMk cId="2918216172" sldId="603"/>
            <ac:spMk id="7" creationId="{4B9E83AB-9C01-479B-E254-1A31B0CFBD13}"/>
          </ac:spMkLst>
        </pc:spChg>
      </pc:sldChg>
      <pc:sldChg chg="add del">
        <pc:chgData name="Mitchell Wand" userId="de9b44c55c049659" providerId="LiveId" clId="{0D3769A7-29C9-4141-B029-F74726C51B97}" dt="2024-09-10T18:45:09.615" v="337" actId="2696"/>
        <pc:sldMkLst>
          <pc:docMk/>
          <pc:sldMk cId="65324368" sldId="605"/>
        </pc:sldMkLst>
      </pc:sldChg>
      <pc:sldChg chg="modSp new del mod">
        <pc:chgData name="Mitchell Wand" userId="de9b44c55c049659" providerId="LiveId" clId="{0D3769A7-29C9-4141-B029-F74726C51B97}" dt="2024-09-10T18:25:44.565" v="17" actId="2696"/>
        <pc:sldMkLst>
          <pc:docMk/>
          <pc:sldMk cId="3967792812" sldId="605"/>
        </pc:sldMkLst>
        <pc:spChg chg="mod">
          <ac:chgData name="Mitchell Wand" userId="de9b44c55c049659" providerId="LiveId" clId="{0D3769A7-29C9-4141-B029-F74726C51B97}" dt="2024-09-10T18:21:41.974" v="16" actId="20577"/>
          <ac:spMkLst>
            <pc:docMk/>
            <pc:sldMk cId="3967792812" sldId="605"/>
            <ac:spMk id="2" creationId="{AAE007E9-BC81-1E86-D65B-6A217868E6BF}"/>
          </ac:spMkLst>
        </pc:spChg>
      </pc:sldChg>
      <pc:sldChg chg="delSp modSp add mod modNotesTx">
        <pc:chgData name="Mitchell Wand" userId="de9b44c55c049659" providerId="LiveId" clId="{0D3769A7-29C9-4141-B029-F74726C51B97}" dt="2024-09-10T18:48:38.390" v="505" actId="20577"/>
        <pc:sldMkLst>
          <pc:docMk/>
          <pc:sldMk cId="220631238" sldId="606"/>
        </pc:sldMkLst>
        <pc:spChg chg="mod">
          <ac:chgData name="Mitchell Wand" userId="de9b44c55c049659" providerId="LiveId" clId="{0D3769A7-29C9-4141-B029-F74726C51B97}" dt="2024-09-10T18:48:21.223" v="485"/>
          <ac:spMkLst>
            <pc:docMk/>
            <pc:sldMk cId="220631238" sldId="606"/>
            <ac:spMk id="5" creationId="{38DC5094-4398-C8D6-6659-BBF87A94C47E}"/>
          </ac:spMkLst>
        </pc:spChg>
        <pc:spChg chg="mod">
          <ac:chgData name="Mitchell Wand" userId="de9b44c55c049659" providerId="LiveId" clId="{0D3769A7-29C9-4141-B029-F74726C51B97}" dt="2024-09-10T18:38:33.640" v="104" actId="14100"/>
          <ac:spMkLst>
            <pc:docMk/>
            <pc:sldMk cId="220631238" sldId="606"/>
            <ac:spMk id="13" creationId="{5A5419DA-3880-75A3-EC38-EFC055D201EB}"/>
          </ac:spMkLst>
        </pc:spChg>
        <pc:spChg chg="del">
          <ac:chgData name="Mitchell Wand" userId="de9b44c55c049659" providerId="LiveId" clId="{0D3769A7-29C9-4141-B029-F74726C51B97}" dt="2024-09-10T18:38:26.426" v="103" actId="478"/>
          <ac:spMkLst>
            <pc:docMk/>
            <pc:sldMk cId="220631238" sldId="606"/>
            <ac:spMk id="15" creationId="{F20E5D6B-9ED6-8D07-5221-BA87CF5CF592}"/>
          </ac:spMkLst>
        </pc:spChg>
      </pc:sldChg>
      <pc:sldChg chg="modSp add mod">
        <pc:chgData name="Mitchell Wand" userId="de9b44c55c049659" providerId="LiveId" clId="{0D3769A7-29C9-4141-B029-F74726C51B97}" dt="2024-09-10T18:48:17.119" v="484" actId="21"/>
        <pc:sldMkLst>
          <pc:docMk/>
          <pc:sldMk cId="122607095" sldId="607"/>
        </pc:sldMkLst>
        <pc:spChg chg="mod">
          <ac:chgData name="Mitchell Wand" userId="de9b44c55c049659" providerId="LiveId" clId="{0D3769A7-29C9-4141-B029-F74726C51B97}" dt="2024-09-10T18:40:34.157" v="154" actId="20577"/>
          <ac:spMkLst>
            <pc:docMk/>
            <pc:sldMk cId="122607095" sldId="607"/>
            <ac:spMk id="2" creationId="{69FAEC0E-82C2-EB12-99D0-0A69C79D60C8}"/>
          </ac:spMkLst>
        </pc:spChg>
        <pc:spChg chg="mod">
          <ac:chgData name="Mitchell Wand" userId="de9b44c55c049659" providerId="LiveId" clId="{0D3769A7-29C9-4141-B029-F74726C51B97}" dt="2024-09-10T18:48:17.119" v="484" actId="21"/>
          <ac:spMkLst>
            <pc:docMk/>
            <pc:sldMk cId="122607095" sldId="607"/>
            <ac:spMk id="5" creationId="{38DC5094-4398-C8D6-6659-BBF87A94C47E}"/>
          </ac:spMkLst>
        </pc:spChg>
        <pc:spChg chg="mod">
          <ac:chgData name="Mitchell Wand" userId="de9b44c55c049659" providerId="LiveId" clId="{0D3769A7-29C9-4141-B029-F74726C51B97}" dt="2024-09-10T18:39:57.969" v="127" actId="114"/>
          <ac:spMkLst>
            <pc:docMk/>
            <pc:sldMk cId="122607095" sldId="607"/>
            <ac:spMk id="13" creationId="{5A5419DA-3880-75A3-EC38-EFC055D201EB}"/>
          </ac:spMkLst>
        </pc:spChg>
      </pc:sldChg>
      <pc:sldChg chg="addSp modSp add mod">
        <pc:chgData name="Mitchell Wand" userId="de9b44c55c049659" providerId="LiveId" clId="{0D3769A7-29C9-4141-B029-F74726C51B97}" dt="2024-09-10T19:44:55.052" v="1605" actId="20577"/>
        <pc:sldMkLst>
          <pc:docMk/>
          <pc:sldMk cId="1337848093" sldId="608"/>
        </pc:sldMkLst>
        <pc:spChg chg="mod">
          <ac:chgData name="Mitchell Wand" userId="de9b44c55c049659" providerId="LiveId" clId="{0D3769A7-29C9-4141-B029-F74726C51B97}" dt="2024-09-10T18:44:13.864" v="330" actId="20577"/>
          <ac:spMkLst>
            <pc:docMk/>
            <pc:sldMk cId="1337848093" sldId="608"/>
            <ac:spMk id="2" creationId="{69FAEC0E-82C2-EB12-99D0-0A69C79D60C8}"/>
          </ac:spMkLst>
        </pc:spChg>
        <pc:spChg chg="add mod">
          <ac:chgData name="Mitchell Wand" userId="de9b44c55c049659" providerId="LiveId" clId="{0D3769A7-29C9-4141-B029-F74726C51B97}" dt="2024-09-10T19:44:55.052" v="1605" actId="20577"/>
          <ac:spMkLst>
            <pc:docMk/>
            <pc:sldMk cId="1337848093" sldId="608"/>
            <ac:spMk id="4" creationId="{23878599-F085-3376-032C-0CF7E78E7BE5}"/>
          </ac:spMkLst>
        </pc:spChg>
        <pc:spChg chg="mod">
          <ac:chgData name="Mitchell Wand" userId="de9b44c55c049659" providerId="LiveId" clId="{0D3769A7-29C9-4141-B029-F74726C51B97}" dt="2024-09-10T18:47:57.175" v="478" actId="113"/>
          <ac:spMkLst>
            <pc:docMk/>
            <pc:sldMk cId="1337848093" sldId="608"/>
            <ac:spMk id="5" creationId="{38DC5094-4398-C8D6-6659-BBF87A94C47E}"/>
          </ac:spMkLst>
        </pc:spChg>
      </pc:sldChg>
      <pc:sldChg chg="addSp delSp modSp add mod">
        <pc:chgData name="Mitchell Wand" userId="de9b44c55c049659" providerId="LiveId" clId="{0D3769A7-29C9-4141-B029-F74726C51B97}" dt="2024-09-10T19:45:13.981" v="1607"/>
        <pc:sldMkLst>
          <pc:docMk/>
          <pc:sldMk cId="2874826369" sldId="609"/>
        </pc:sldMkLst>
        <pc:spChg chg="mod">
          <ac:chgData name="Mitchell Wand" userId="de9b44c55c049659" providerId="LiveId" clId="{0D3769A7-29C9-4141-B029-F74726C51B97}" dt="2024-09-10T18:48:53.902" v="520" actId="20577"/>
          <ac:spMkLst>
            <pc:docMk/>
            <pc:sldMk cId="2874826369" sldId="609"/>
            <ac:spMk id="2" creationId="{69FAEC0E-82C2-EB12-99D0-0A69C79D60C8}"/>
          </ac:spMkLst>
        </pc:spChg>
        <pc:spChg chg="del">
          <ac:chgData name="Mitchell Wand" userId="de9b44c55c049659" providerId="LiveId" clId="{0D3769A7-29C9-4141-B029-F74726C51B97}" dt="2024-09-10T19:45:12.356" v="1606" actId="478"/>
          <ac:spMkLst>
            <pc:docMk/>
            <pc:sldMk cId="2874826369" sldId="609"/>
            <ac:spMk id="4" creationId="{23878599-F085-3376-032C-0CF7E78E7BE5}"/>
          </ac:spMkLst>
        </pc:spChg>
        <pc:spChg chg="mod">
          <ac:chgData name="Mitchell Wand" userId="de9b44c55c049659" providerId="LiveId" clId="{0D3769A7-29C9-4141-B029-F74726C51B97}" dt="2024-09-10T18:47:52.903" v="477" actId="113"/>
          <ac:spMkLst>
            <pc:docMk/>
            <pc:sldMk cId="2874826369" sldId="609"/>
            <ac:spMk id="5" creationId="{38DC5094-4398-C8D6-6659-BBF87A94C47E}"/>
          </ac:spMkLst>
        </pc:spChg>
        <pc:spChg chg="add mod">
          <ac:chgData name="Mitchell Wand" userId="de9b44c55c049659" providerId="LiveId" clId="{0D3769A7-29C9-4141-B029-F74726C51B97}" dt="2024-09-10T19:45:13.981" v="1607"/>
          <ac:spMkLst>
            <pc:docMk/>
            <pc:sldMk cId="2874826369" sldId="609"/>
            <ac:spMk id="6" creationId="{9311F141-B46D-9626-F788-EDAF5C2ADA5E}"/>
          </ac:spMkLst>
        </pc:spChg>
        <pc:spChg chg="mod">
          <ac:chgData name="Mitchell Wand" userId="de9b44c55c049659" providerId="LiveId" clId="{0D3769A7-29C9-4141-B029-F74726C51B97}" dt="2024-09-10T18:46:09.342" v="385" actId="20577"/>
          <ac:spMkLst>
            <pc:docMk/>
            <pc:sldMk cId="2874826369" sldId="609"/>
            <ac:spMk id="13" creationId="{5A5419DA-3880-75A3-EC38-EFC055D201EB}"/>
          </ac:spMkLst>
        </pc:spChg>
      </pc:sldChg>
      <pc:sldChg chg="modSp add mod setBg">
        <pc:chgData name="Mitchell Wand" userId="de9b44c55c049659" providerId="LiveId" clId="{0D3769A7-29C9-4141-B029-F74726C51B97}" dt="2024-09-10T19:45:34.034" v="1612" actId="20577"/>
        <pc:sldMkLst>
          <pc:docMk/>
          <pc:sldMk cId="401339110" sldId="610"/>
        </pc:sldMkLst>
        <pc:spChg chg="mod">
          <ac:chgData name="Mitchell Wand" userId="de9b44c55c049659" providerId="LiveId" clId="{0D3769A7-29C9-4141-B029-F74726C51B97}" dt="2024-09-10T18:47:23.327" v="469" actId="20577"/>
          <ac:spMkLst>
            <pc:docMk/>
            <pc:sldMk cId="401339110" sldId="610"/>
            <ac:spMk id="2" creationId="{69FAEC0E-82C2-EB12-99D0-0A69C79D60C8}"/>
          </ac:spMkLst>
        </pc:spChg>
        <pc:spChg chg="mod">
          <ac:chgData name="Mitchell Wand" userId="de9b44c55c049659" providerId="LiveId" clId="{0D3769A7-29C9-4141-B029-F74726C51B97}" dt="2024-09-10T19:45:34.034" v="1612" actId="20577"/>
          <ac:spMkLst>
            <pc:docMk/>
            <pc:sldMk cId="401339110" sldId="610"/>
            <ac:spMk id="4" creationId="{23878599-F085-3376-032C-0CF7E78E7BE5}"/>
          </ac:spMkLst>
        </pc:spChg>
        <pc:spChg chg="mod">
          <ac:chgData name="Mitchell Wand" userId="de9b44c55c049659" providerId="LiveId" clId="{0D3769A7-29C9-4141-B029-F74726C51B97}" dt="2024-09-10T18:53:08.240" v="967" actId="207"/>
          <ac:spMkLst>
            <pc:docMk/>
            <pc:sldMk cId="401339110" sldId="610"/>
            <ac:spMk id="5" creationId="{38DC5094-4398-C8D6-6659-BBF87A94C47E}"/>
          </ac:spMkLst>
        </pc:spChg>
      </pc:sldChg>
      <pc:sldChg chg="addSp modSp add mod ord">
        <pc:chgData name="Mitchell Wand" userId="de9b44c55c049659" providerId="LiveId" clId="{0D3769A7-29C9-4141-B029-F74726C51B97}" dt="2024-09-10T19:15:06.773" v="1077"/>
        <pc:sldMkLst>
          <pc:docMk/>
          <pc:sldMk cId="2592196647" sldId="611"/>
        </pc:sldMkLst>
        <pc:spChg chg="mod">
          <ac:chgData name="Mitchell Wand" userId="de9b44c55c049659" providerId="LiveId" clId="{0D3769A7-29C9-4141-B029-F74726C51B97}" dt="2024-09-10T19:05:38.429" v="1000" actId="20577"/>
          <ac:spMkLst>
            <pc:docMk/>
            <pc:sldMk cId="2592196647" sldId="611"/>
            <ac:spMk id="2" creationId="{69FAEC0E-82C2-EB12-99D0-0A69C79D60C8}"/>
          </ac:spMkLst>
        </pc:spChg>
        <pc:spChg chg="mod">
          <ac:chgData name="Mitchell Wand" userId="de9b44c55c049659" providerId="LiveId" clId="{0D3769A7-29C9-4141-B029-F74726C51B97}" dt="2024-09-10T19:05:27.856" v="980" actId="20577"/>
          <ac:spMkLst>
            <pc:docMk/>
            <pc:sldMk cId="2592196647" sldId="611"/>
            <ac:spMk id="4" creationId="{23878599-F085-3376-032C-0CF7E78E7BE5}"/>
          </ac:spMkLst>
        </pc:spChg>
        <pc:spChg chg="add mod">
          <ac:chgData name="Mitchell Wand" userId="de9b44c55c049659" providerId="LiveId" clId="{0D3769A7-29C9-4141-B029-F74726C51B97}" dt="2024-09-10T19:07:14.693" v="1017" actId="208"/>
          <ac:spMkLst>
            <pc:docMk/>
            <pc:sldMk cId="2592196647" sldId="611"/>
            <ac:spMk id="7" creationId="{5A9C53C5-72E0-EBCF-9B8D-376E98D25BB7}"/>
          </ac:spMkLst>
        </pc:spChg>
        <pc:spChg chg="mod">
          <ac:chgData name="Mitchell Wand" userId="de9b44c55c049659" providerId="LiveId" clId="{0D3769A7-29C9-4141-B029-F74726C51B97}" dt="2024-09-10T19:05:52.723" v="1012" actId="20577"/>
          <ac:spMkLst>
            <pc:docMk/>
            <pc:sldMk cId="2592196647" sldId="611"/>
            <ac:spMk id="13" creationId="{5A5419DA-3880-75A3-EC38-EFC055D201EB}"/>
          </ac:spMkLst>
        </pc:spChg>
      </pc:sldChg>
      <pc:sldChg chg="addSp modSp add mod ord">
        <pc:chgData name="Mitchell Wand" userId="de9b44c55c049659" providerId="LiveId" clId="{0D3769A7-29C9-4141-B029-F74726C51B97}" dt="2024-09-10T19:15:28.435" v="1079"/>
        <pc:sldMkLst>
          <pc:docMk/>
          <pc:sldMk cId="3798206503" sldId="612"/>
        </pc:sldMkLst>
        <pc:spChg chg="mod">
          <ac:chgData name="Mitchell Wand" userId="de9b44c55c049659" providerId="LiveId" clId="{0D3769A7-29C9-4141-B029-F74726C51B97}" dt="2024-09-10T19:10:17.913" v="1041" actId="20577"/>
          <ac:spMkLst>
            <pc:docMk/>
            <pc:sldMk cId="3798206503" sldId="612"/>
            <ac:spMk id="2" creationId="{69FAEC0E-82C2-EB12-99D0-0A69C79D60C8}"/>
          </ac:spMkLst>
        </pc:spChg>
        <pc:spChg chg="mod">
          <ac:chgData name="Mitchell Wand" userId="de9b44c55c049659" providerId="LiveId" clId="{0D3769A7-29C9-4141-B029-F74726C51B97}" dt="2024-09-10T19:10:39.051" v="1043"/>
          <ac:spMkLst>
            <pc:docMk/>
            <pc:sldMk cId="3798206503" sldId="612"/>
            <ac:spMk id="4" creationId="{23878599-F085-3376-032C-0CF7E78E7BE5}"/>
          </ac:spMkLst>
        </pc:spChg>
        <pc:spChg chg="add mod">
          <ac:chgData name="Mitchell Wand" userId="de9b44c55c049659" providerId="LiveId" clId="{0D3769A7-29C9-4141-B029-F74726C51B97}" dt="2024-09-10T19:12:19.352" v="1061" actId="14100"/>
          <ac:spMkLst>
            <pc:docMk/>
            <pc:sldMk cId="3798206503" sldId="612"/>
            <ac:spMk id="6" creationId="{8B6D0141-F008-7031-F05B-693C17E02A20}"/>
          </ac:spMkLst>
        </pc:spChg>
      </pc:sldChg>
      <pc:sldChg chg="add ord">
        <pc:chgData name="Mitchell Wand" userId="de9b44c55c049659" providerId="LiveId" clId="{0D3769A7-29C9-4141-B029-F74726C51B97}" dt="2024-09-10T19:15:28.435" v="1079"/>
        <pc:sldMkLst>
          <pc:docMk/>
          <pc:sldMk cId="1190726796" sldId="613"/>
        </pc:sldMkLst>
      </pc:sldChg>
      <pc:sldChg chg="modSp add mod">
        <pc:chgData name="Mitchell Wand" userId="de9b44c55c049659" providerId="LiveId" clId="{0D3769A7-29C9-4141-B029-F74726C51B97}" dt="2024-09-10T19:45:55.022" v="1617" actId="20577"/>
        <pc:sldMkLst>
          <pc:docMk/>
          <pc:sldMk cId="2289977142" sldId="614"/>
        </pc:sldMkLst>
        <pc:spChg chg="mod">
          <ac:chgData name="Mitchell Wand" userId="de9b44c55c049659" providerId="LiveId" clId="{0D3769A7-29C9-4141-B029-F74726C51B97}" dt="2024-09-10T19:13:28.673" v="1075" actId="20577"/>
          <ac:spMkLst>
            <pc:docMk/>
            <pc:sldMk cId="2289977142" sldId="614"/>
            <ac:spMk id="2" creationId="{69FAEC0E-82C2-EB12-99D0-0A69C79D60C8}"/>
          </ac:spMkLst>
        </pc:spChg>
        <pc:spChg chg="mod">
          <ac:chgData name="Mitchell Wand" userId="de9b44c55c049659" providerId="LiveId" clId="{0D3769A7-29C9-4141-B029-F74726C51B97}" dt="2024-09-10T19:45:55.022" v="1617" actId="20577"/>
          <ac:spMkLst>
            <pc:docMk/>
            <pc:sldMk cId="2289977142" sldId="614"/>
            <ac:spMk id="4" creationId="{23878599-F085-3376-032C-0CF7E78E7BE5}"/>
          </ac:spMkLst>
        </pc:spChg>
      </pc:sldChg>
      <pc:sldChg chg="addSp delSp modSp add mod ord modClrScheme chgLayout modNotesTx">
        <pc:chgData name="Mitchell Wand" userId="de9b44c55c049659" providerId="LiveId" clId="{0D3769A7-29C9-4141-B029-F74726C51B97}" dt="2024-09-10T19:28:47.161" v="1410"/>
        <pc:sldMkLst>
          <pc:docMk/>
          <pc:sldMk cId="578155839" sldId="615"/>
        </pc:sldMkLst>
        <pc:spChg chg="mod ord">
          <ac:chgData name="Mitchell Wand" userId="de9b44c55c049659" providerId="LiveId" clId="{0D3769A7-29C9-4141-B029-F74726C51B97}" dt="2024-09-10T19:23:19.100" v="1265" actId="20577"/>
          <ac:spMkLst>
            <pc:docMk/>
            <pc:sldMk cId="578155839" sldId="615"/>
            <ac:spMk id="2" creationId="{69FAEC0E-82C2-EB12-99D0-0A69C79D60C8}"/>
          </ac:spMkLst>
        </pc:spChg>
        <pc:spChg chg="mod ord">
          <ac:chgData name="Mitchell Wand" userId="de9b44c55c049659" providerId="LiveId" clId="{0D3769A7-29C9-4141-B029-F74726C51B97}" dt="2024-09-10T19:22:41.640" v="1184" actId="700"/>
          <ac:spMkLst>
            <pc:docMk/>
            <pc:sldMk cId="578155839" sldId="615"/>
            <ac:spMk id="3" creationId="{479B4E39-DC11-2091-2031-CA0E95DEFF77}"/>
          </ac:spMkLst>
        </pc:spChg>
        <pc:spChg chg="del mod">
          <ac:chgData name="Mitchell Wand" userId="de9b44c55c049659" providerId="LiveId" clId="{0D3769A7-29C9-4141-B029-F74726C51B97}" dt="2024-09-10T19:20:02.692" v="1132" actId="478"/>
          <ac:spMkLst>
            <pc:docMk/>
            <pc:sldMk cId="578155839" sldId="615"/>
            <ac:spMk id="4" creationId="{23878599-F085-3376-032C-0CF7E78E7BE5}"/>
          </ac:spMkLst>
        </pc:spChg>
        <pc:spChg chg="mod">
          <ac:chgData name="Mitchell Wand" userId="de9b44c55c049659" providerId="LiveId" clId="{0D3769A7-29C9-4141-B029-F74726C51B97}" dt="2024-09-10T19:17:29.127" v="1104" actId="20577"/>
          <ac:spMkLst>
            <pc:docMk/>
            <pc:sldMk cId="578155839" sldId="615"/>
            <ac:spMk id="5" creationId="{38DC5094-4398-C8D6-6659-BBF87A94C47E}"/>
          </ac:spMkLst>
        </pc:spChg>
        <pc:spChg chg="add mod">
          <ac:chgData name="Mitchell Wand" userId="de9b44c55c049659" providerId="LiveId" clId="{0D3769A7-29C9-4141-B029-F74726C51B97}" dt="2024-09-10T19:21:59.719" v="1181" actId="1076"/>
          <ac:spMkLst>
            <pc:docMk/>
            <pc:sldMk cId="578155839" sldId="615"/>
            <ac:spMk id="6" creationId="{48C99F6F-32E5-65F2-DAB3-CD01B36C5E73}"/>
          </ac:spMkLst>
        </pc:spChg>
        <pc:spChg chg="add del mod">
          <ac:chgData name="Mitchell Wand" userId="de9b44c55c049659" providerId="LiveId" clId="{0D3769A7-29C9-4141-B029-F74726C51B97}" dt="2024-09-10T19:20:05.261" v="1133" actId="478"/>
          <ac:spMkLst>
            <pc:docMk/>
            <pc:sldMk cId="578155839" sldId="615"/>
            <ac:spMk id="7" creationId="{B85CEA56-32DC-7B93-4F36-A626DC6CCB04}"/>
          </ac:spMkLst>
        </pc:spChg>
        <pc:spChg chg="add del mod">
          <ac:chgData name="Mitchell Wand" userId="de9b44c55c049659" providerId="LiveId" clId="{0D3769A7-29C9-4141-B029-F74726C51B97}" dt="2024-09-10T19:20:46.034" v="1143" actId="478"/>
          <ac:spMkLst>
            <pc:docMk/>
            <pc:sldMk cId="578155839" sldId="615"/>
            <ac:spMk id="8" creationId="{0C5AE9FD-109D-307B-9442-4570576439FF}"/>
          </ac:spMkLst>
        </pc:spChg>
        <pc:spChg chg="add del mod">
          <ac:chgData name="Mitchell Wand" userId="de9b44c55c049659" providerId="LiveId" clId="{0D3769A7-29C9-4141-B029-F74726C51B97}" dt="2024-09-10T19:20:44.439" v="1142" actId="478"/>
          <ac:spMkLst>
            <pc:docMk/>
            <pc:sldMk cId="578155839" sldId="615"/>
            <ac:spMk id="9" creationId="{7BFBFAAF-319F-6BB3-4AD0-2855FC68211A}"/>
          </ac:spMkLst>
        </pc:spChg>
        <pc:spChg chg="add mod">
          <ac:chgData name="Mitchell Wand" userId="de9b44c55c049659" providerId="LiveId" clId="{0D3769A7-29C9-4141-B029-F74726C51B97}" dt="2024-09-10T19:22:30.061" v="1183" actId="465"/>
          <ac:spMkLst>
            <pc:docMk/>
            <pc:sldMk cId="578155839" sldId="615"/>
            <ac:spMk id="10" creationId="{CD95A036-69B8-CC51-2BD5-9D9EE0D0DACE}"/>
          </ac:spMkLst>
        </pc:spChg>
        <pc:spChg chg="add mod">
          <ac:chgData name="Mitchell Wand" userId="de9b44c55c049659" providerId="LiveId" clId="{0D3769A7-29C9-4141-B029-F74726C51B97}" dt="2024-09-10T19:21:51.419" v="1179" actId="1076"/>
          <ac:spMkLst>
            <pc:docMk/>
            <pc:sldMk cId="578155839" sldId="615"/>
            <ac:spMk id="11" creationId="{BA49C917-4D7D-8189-CCD8-9501899F20B1}"/>
          </ac:spMkLst>
        </pc:spChg>
        <pc:spChg chg="add del mod ord">
          <ac:chgData name="Mitchell Wand" userId="de9b44c55c049659" providerId="LiveId" clId="{0D3769A7-29C9-4141-B029-F74726C51B97}" dt="2024-09-10T19:23:22.769" v="1266" actId="478"/>
          <ac:spMkLst>
            <pc:docMk/>
            <pc:sldMk cId="578155839" sldId="615"/>
            <ac:spMk id="12" creationId="{97002B69-1557-A6DB-6AF2-70B226039BD5}"/>
          </ac:spMkLst>
        </pc:spChg>
        <pc:spChg chg="del mod">
          <ac:chgData name="Mitchell Wand" userId="de9b44c55c049659" providerId="LiveId" clId="{0D3769A7-29C9-4141-B029-F74726C51B97}" dt="2024-09-10T19:19:09.379" v="1118" actId="478"/>
          <ac:spMkLst>
            <pc:docMk/>
            <pc:sldMk cId="578155839" sldId="615"/>
            <ac:spMk id="13" creationId="{5A5419DA-3880-75A3-EC38-EFC055D201EB}"/>
          </ac:spMkLst>
        </pc:spChg>
        <pc:spChg chg="add mod">
          <ac:chgData name="Mitchell Wand" userId="de9b44c55c049659" providerId="LiveId" clId="{0D3769A7-29C9-4141-B029-F74726C51B97}" dt="2024-09-10T19:25:53.529" v="1384" actId="1076"/>
          <ac:spMkLst>
            <pc:docMk/>
            <pc:sldMk cId="578155839" sldId="615"/>
            <ac:spMk id="14" creationId="{CA8C200A-20E5-F1E6-1ABB-83F13C89673A}"/>
          </ac:spMkLst>
        </pc:spChg>
        <pc:cxnChg chg="add mod">
          <ac:chgData name="Mitchell Wand" userId="de9b44c55c049659" providerId="LiveId" clId="{0D3769A7-29C9-4141-B029-F74726C51B97}" dt="2024-09-10T19:28:10.694" v="1406" actId="14100"/>
          <ac:cxnSpMkLst>
            <pc:docMk/>
            <pc:sldMk cId="578155839" sldId="615"/>
            <ac:cxnSpMk id="16" creationId="{FC8E9457-9888-FF93-93E7-AF16D72CFBBC}"/>
          </ac:cxnSpMkLst>
        </pc:cxnChg>
        <pc:cxnChg chg="add mod">
          <ac:chgData name="Mitchell Wand" userId="de9b44c55c049659" providerId="LiveId" clId="{0D3769A7-29C9-4141-B029-F74726C51B97}" dt="2024-09-10T19:27:39.683" v="1400" actId="14100"/>
          <ac:cxnSpMkLst>
            <pc:docMk/>
            <pc:sldMk cId="578155839" sldId="615"/>
            <ac:cxnSpMk id="17" creationId="{AF62FCBA-4BFA-F7D9-A3EB-C487146E064E}"/>
          </ac:cxnSpMkLst>
        </pc:cxnChg>
        <pc:cxnChg chg="add mod">
          <ac:chgData name="Mitchell Wand" userId="de9b44c55c049659" providerId="LiveId" clId="{0D3769A7-29C9-4141-B029-F74726C51B97}" dt="2024-09-10T19:27:43.574" v="1401" actId="14100"/>
          <ac:cxnSpMkLst>
            <pc:docMk/>
            <pc:sldMk cId="578155839" sldId="615"/>
            <ac:cxnSpMk id="18" creationId="{C2C48120-CC03-FE46-52FB-1F6BED8F2AE9}"/>
          </ac:cxnSpMkLst>
        </pc:cxnChg>
      </pc:sldChg>
      <pc:sldChg chg="modSp add del mod">
        <pc:chgData name="Mitchell Wand" userId="de9b44c55c049659" providerId="LiveId" clId="{0D3769A7-29C9-4141-B029-F74726C51B97}" dt="2024-09-10T19:29:41.311" v="1432" actId="2696"/>
        <pc:sldMkLst>
          <pc:docMk/>
          <pc:sldMk cId="571764553" sldId="616"/>
        </pc:sldMkLst>
        <pc:spChg chg="mod">
          <ac:chgData name="Mitchell Wand" userId="de9b44c55c049659" providerId="LiveId" clId="{0D3769A7-29C9-4141-B029-F74726C51B97}" dt="2024-09-10T19:29:15.182" v="1418" actId="6549"/>
          <ac:spMkLst>
            <pc:docMk/>
            <pc:sldMk cId="571764553" sldId="616"/>
            <ac:spMk id="2" creationId="{69FAEC0E-82C2-EB12-99D0-0A69C79D60C8}"/>
          </ac:spMkLst>
        </pc:spChg>
        <pc:spChg chg="mod">
          <ac:chgData name="Mitchell Wand" userId="de9b44c55c049659" providerId="LiveId" clId="{0D3769A7-29C9-4141-B029-F74726C51B97}" dt="2024-09-10T19:29:32.356" v="1431" actId="20577"/>
          <ac:spMkLst>
            <pc:docMk/>
            <pc:sldMk cId="571764553" sldId="616"/>
            <ac:spMk id="5" creationId="{38DC5094-4398-C8D6-6659-BBF87A94C47E}"/>
          </ac:spMkLst>
        </pc:spChg>
      </pc:sldChg>
      <pc:sldChg chg="addSp modSp add mod modAnim modNotesTx">
        <pc:chgData name="Mitchell Wand" userId="de9b44c55c049659" providerId="LiveId" clId="{0D3769A7-29C9-4141-B029-F74726C51B97}" dt="2024-09-13T02:17:30.038" v="2429"/>
        <pc:sldMkLst>
          <pc:docMk/>
          <pc:sldMk cId="1060811728" sldId="616"/>
        </pc:sldMkLst>
        <pc:spChg chg="mod">
          <ac:chgData name="Mitchell Wand" userId="de9b44c55c049659" providerId="LiveId" clId="{0D3769A7-29C9-4141-B029-F74726C51B97}" dt="2024-09-13T02:04:36.332" v="1940" actId="113"/>
          <ac:spMkLst>
            <pc:docMk/>
            <pc:sldMk cId="1060811728" sldId="616"/>
            <ac:spMk id="2" creationId="{8259B03B-369D-E536-CE32-3FF75AA6BD4D}"/>
          </ac:spMkLst>
        </pc:spChg>
        <pc:spChg chg="mod">
          <ac:chgData name="Mitchell Wand" userId="de9b44c55c049659" providerId="LiveId" clId="{0D3769A7-29C9-4141-B029-F74726C51B97}" dt="2024-09-13T02:12:06.025" v="2285" actId="27636"/>
          <ac:spMkLst>
            <pc:docMk/>
            <pc:sldMk cId="1060811728" sldId="616"/>
            <ac:spMk id="3" creationId="{09180A25-7D26-CB5D-F252-F1C95011F3BB}"/>
          </ac:spMkLst>
        </pc:spChg>
        <pc:spChg chg="mod">
          <ac:chgData name="Mitchell Wand" userId="de9b44c55c049659" providerId="LiveId" clId="{0D3769A7-29C9-4141-B029-F74726C51B97}" dt="2024-09-13T02:06:30.574" v="2007" actId="14100"/>
          <ac:spMkLst>
            <pc:docMk/>
            <pc:sldMk cId="1060811728" sldId="616"/>
            <ac:spMk id="5" creationId="{6E50B55C-3D1C-6F50-6C17-474DB1D3DDD4}"/>
          </ac:spMkLst>
        </pc:spChg>
        <pc:spChg chg="mod">
          <ac:chgData name="Mitchell Wand" userId="de9b44c55c049659" providerId="LiveId" clId="{0D3769A7-29C9-4141-B029-F74726C51B97}" dt="2024-09-13T02:10:13.133" v="2239" actId="1076"/>
          <ac:spMkLst>
            <pc:docMk/>
            <pc:sldMk cId="1060811728" sldId="616"/>
            <ac:spMk id="6" creationId="{660837FA-52D5-16CE-D467-B827A3F4432E}"/>
          </ac:spMkLst>
        </pc:spChg>
        <pc:spChg chg="mod">
          <ac:chgData name="Mitchell Wand" userId="de9b44c55c049659" providerId="LiveId" clId="{0D3769A7-29C9-4141-B029-F74726C51B97}" dt="2024-09-13T02:08:37.675" v="2206" actId="20577"/>
          <ac:spMkLst>
            <pc:docMk/>
            <pc:sldMk cId="1060811728" sldId="616"/>
            <ac:spMk id="7" creationId="{D1A340D3-348F-25EE-FD5D-777B48B97B12}"/>
          </ac:spMkLst>
        </pc:spChg>
        <pc:spChg chg="add mod">
          <ac:chgData name="Mitchell Wand" userId="de9b44c55c049659" providerId="LiveId" clId="{0D3769A7-29C9-4141-B029-F74726C51B97}" dt="2024-09-13T02:12:38.605" v="2288" actId="207"/>
          <ac:spMkLst>
            <pc:docMk/>
            <pc:sldMk cId="1060811728" sldId="616"/>
            <ac:spMk id="10" creationId="{0894D4E1-7DC6-F727-4E56-DEAFFF1A26FC}"/>
          </ac:spMkLst>
        </pc:spChg>
        <pc:grpChg chg="add mod">
          <ac:chgData name="Mitchell Wand" userId="de9b44c55c049659" providerId="LiveId" clId="{0D3769A7-29C9-4141-B029-F74726C51B97}" dt="2024-09-13T02:12:12.127" v="2286" actId="1076"/>
          <ac:grpSpMkLst>
            <pc:docMk/>
            <pc:sldMk cId="1060811728" sldId="616"/>
            <ac:grpSpMk id="8" creationId="{C83F7A11-0491-9D94-C84E-2ACD1CFB56F3}"/>
          </ac:grpSpMkLst>
        </pc:grpChg>
        <pc:cxnChg chg="mod">
          <ac:chgData name="Mitchell Wand" userId="de9b44c55c049659" providerId="LiveId" clId="{0D3769A7-29C9-4141-B029-F74726C51B97}" dt="2024-09-13T02:08:59.124" v="2208" actId="1582"/>
          <ac:cxnSpMkLst>
            <pc:docMk/>
            <pc:sldMk cId="1060811728" sldId="616"/>
            <ac:cxnSpMk id="9" creationId="{A73F1E45-4C9E-6293-8011-BF5E2FE81CE9}"/>
          </ac:cxnSpMkLst>
        </pc:cxnChg>
      </pc:sldChg>
    </pc:docChg>
  </pc:docChgLst>
  <pc:docChgLst>
    <pc:chgData name="Mitchell Wand" userId="de9b44c55c049659" providerId="LiveId" clId="{79353A4D-F61A-45F9-B125-AF65454E5131}"/>
    <pc:docChg chg="undo redo custSel addSld delSld modSld sldOrd">
      <pc:chgData name="Mitchell Wand" userId="de9b44c55c049659" providerId="LiveId" clId="{79353A4D-F61A-45F9-B125-AF65454E5131}" dt="2022-11-14T22:49:11.610" v="5534" actId="20577"/>
      <pc:docMkLst>
        <pc:docMk/>
      </pc:docMkLst>
      <pc:sldChg chg="addSp modSp mod ord modAnim">
        <pc:chgData name="Mitchell Wand" userId="de9b44c55c049659" providerId="LiveId" clId="{79353A4D-F61A-45F9-B125-AF65454E5131}" dt="2022-11-14T22:39:03.310" v="5387"/>
        <pc:sldMkLst>
          <pc:docMk/>
          <pc:sldMk cId="0" sldId="277"/>
        </pc:sldMkLst>
        <pc:spChg chg="add mod">
          <ac:chgData name="Mitchell Wand" userId="de9b44c55c049659" providerId="LiveId" clId="{79353A4D-F61A-45F9-B125-AF65454E5131}" dt="2022-11-14T22:32:30.737" v="5111" actId="14100"/>
          <ac:spMkLst>
            <pc:docMk/>
            <pc:sldMk cId="0" sldId="277"/>
            <ac:spMk id="2" creationId="{5AD3FFB0-2B71-96EE-8EF1-89A745969D68}"/>
          </ac:spMkLst>
        </pc:spChg>
        <pc:spChg chg="add mod">
          <ac:chgData name="Mitchell Wand" userId="de9b44c55c049659" providerId="LiveId" clId="{79353A4D-F61A-45F9-B125-AF65454E5131}" dt="2022-11-14T22:38:49.888" v="5385" actId="1076"/>
          <ac:spMkLst>
            <pc:docMk/>
            <pc:sldMk cId="0" sldId="277"/>
            <ac:spMk id="3" creationId="{E43F281C-3064-741C-32FB-27D132908455}"/>
          </ac:spMkLst>
        </pc:spChg>
        <pc:spChg chg="mod">
          <ac:chgData name="Mitchell Wand" userId="de9b44c55c049659" providerId="LiveId" clId="{79353A4D-F61A-45F9-B125-AF65454E5131}" dt="2022-11-14T22:37:58.183" v="5336" actId="20577"/>
          <ac:spMkLst>
            <pc:docMk/>
            <pc:sldMk cId="0" sldId="277"/>
            <ac:spMk id="517" creationId="{00000000-0000-0000-0000-000000000000}"/>
          </ac:spMkLst>
        </pc:spChg>
      </pc:sldChg>
      <pc:sldChg chg="addSp modSp mod ord">
        <pc:chgData name="Mitchell Wand" userId="de9b44c55c049659" providerId="LiveId" clId="{79353A4D-F61A-45F9-B125-AF65454E5131}" dt="2022-11-14T22:40:47.986" v="5509" actId="20577"/>
        <pc:sldMkLst>
          <pc:docMk/>
          <pc:sldMk cId="644150587" sldId="289"/>
        </pc:sldMkLst>
        <pc:spChg chg="add mod">
          <ac:chgData name="Mitchell Wand" userId="de9b44c55c049659" providerId="LiveId" clId="{79353A4D-F61A-45F9-B125-AF65454E5131}" dt="2022-11-14T22:40:47.986" v="5509" actId="20577"/>
          <ac:spMkLst>
            <pc:docMk/>
            <pc:sldMk cId="644150587" sldId="289"/>
            <ac:spMk id="2" creationId="{3F0A062B-F3EA-5C16-CD75-06D64B818D3B}"/>
          </ac:spMkLst>
        </pc:spChg>
      </pc:sldChg>
      <pc:sldChg chg="del">
        <pc:chgData name="Mitchell Wand" userId="de9b44c55c049659" providerId="LiveId" clId="{79353A4D-F61A-45F9-B125-AF65454E5131}" dt="2022-11-14T21:57:38.785" v="4345" actId="2696"/>
        <pc:sldMkLst>
          <pc:docMk/>
          <pc:sldMk cId="1466156146" sldId="497"/>
        </pc:sldMkLst>
      </pc:sldChg>
      <pc:sldChg chg="modSp mod modNotesTx">
        <pc:chgData name="Mitchell Wand" userId="de9b44c55c049659" providerId="LiveId" clId="{79353A4D-F61A-45F9-B125-AF65454E5131}" dt="2022-11-13T21:12:38.400" v="3733" actId="20577"/>
        <pc:sldMkLst>
          <pc:docMk/>
          <pc:sldMk cId="3824388766" sldId="498"/>
        </pc:sldMkLst>
        <pc:spChg chg="mod">
          <ac:chgData name="Mitchell Wand" userId="de9b44c55c049659" providerId="LiveId" clId="{79353A4D-F61A-45F9-B125-AF65454E5131}" dt="2022-11-13T21:09:51.086" v="3560" actId="20577"/>
          <ac:spMkLst>
            <pc:docMk/>
            <pc:sldMk cId="3824388766" sldId="498"/>
            <ac:spMk id="18" creationId="{1002E598-970F-DA4F-9E4B-CDA40E328AC9}"/>
          </ac:spMkLst>
        </pc:spChg>
        <pc:spChg chg="mod">
          <ac:chgData name="Mitchell Wand" userId="de9b44c55c049659" providerId="LiveId" clId="{79353A4D-F61A-45F9-B125-AF65454E5131}" dt="2022-11-13T21:10:33.360" v="3563" actId="20577"/>
          <ac:spMkLst>
            <pc:docMk/>
            <pc:sldMk cId="3824388766" sldId="498"/>
            <ac:spMk id="19" creationId="{C282803E-0A89-3A4A-8801-831B206F649F}"/>
          </ac:spMkLst>
        </pc:spChg>
      </pc:sldChg>
      <pc:sldChg chg="addSp delSp modSp mod modNotesTx">
        <pc:chgData name="Mitchell Wand" userId="de9b44c55c049659" providerId="LiveId" clId="{79353A4D-F61A-45F9-B125-AF65454E5131}" dt="2022-11-13T21:23:57.024" v="3968" actId="1076"/>
        <pc:sldMkLst>
          <pc:docMk/>
          <pc:sldMk cId="2156973252" sldId="503"/>
        </pc:sldMkLst>
        <pc:spChg chg="mod">
          <ac:chgData name="Mitchell Wand" userId="de9b44c55c049659" providerId="LiveId" clId="{79353A4D-F61A-45F9-B125-AF65454E5131}" dt="2022-11-13T21:23:57.024" v="3968" actId="1076"/>
          <ac:spMkLst>
            <pc:docMk/>
            <pc:sldMk cId="2156973252" sldId="503"/>
            <ac:spMk id="2" creationId="{60022A31-5B42-4853-96E6-6BDF0F34B932}"/>
          </ac:spMkLst>
        </pc:spChg>
        <pc:spChg chg="mod">
          <ac:chgData name="Mitchell Wand" userId="de9b44c55c049659" providerId="LiveId" clId="{79353A4D-F61A-45F9-B125-AF65454E5131}" dt="2022-11-13T21:11:51.811" v="3638" actId="20577"/>
          <ac:spMkLst>
            <pc:docMk/>
            <pc:sldMk cId="2156973252" sldId="503"/>
            <ac:spMk id="10" creationId="{982D0330-E4CD-DB66-9628-EED9BC6B8AE0}"/>
          </ac:spMkLst>
        </pc:spChg>
        <pc:spChg chg="mod">
          <ac:chgData name="Mitchell Wand" userId="de9b44c55c049659" providerId="LiveId" clId="{79353A4D-F61A-45F9-B125-AF65454E5131}" dt="2022-11-13T21:11:58.262" v="3645" actId="20577"/>
          <ac:spMkLst>
            <pc:docMk/>
            <pc:sldMk cId="2156973252" sldId="503"/>
            <ac:spMk id="11" creationId="{25AE02E9-DC28-A7F0-4EC6-39D09C845B67}"/>
          </ac:spMkLst>
        </pc:spChg>
        <pc:spChg chg="mod topLvl">
          <ac:chgData name="Mitchell Wand" userId="de9b44c55c049659" providerId="LiveId" clId="{79353A4D-F61A-45F9-B125-AF65454E5131}" dt="2022-11-13T21:23:56.036" v="3967" actId="164"/>
          <ac:spMkLst>
            <pc:docMk/>
            <pc:sldMk cId="2156973252" sldId="503"/>
            <ac:spMk id="112" creationId="{7B8C17ED-422D-4551-9C80-9390BCF3EBAB}"/>
          </ac:spMkLst>
        </pc:spChg>
        <pc:spChg chg="mod topLvl">
          <ac:chgData name="Mitchell Wand" userId="de9b44c55c049659" providerId="LiveId" clId="{79353A4D-F61A-45F9-B125-AF65454E5131}" dt="2022-11-13T21:22:45.766" v="3965" actId="164"/>
          <ac:spMkLst>
            <pc:docMk/>
            <pc:sldMk cId="2156973252" sldId="503"/>
            <ac:spMk id="113" creationId="{0A63EEED-1E79-483F-A378-90EC0B06F03C}"/>
          </ac:spMkLst>
        </pc:spChg>
        <pc:spChg chg="mod topLvl">
          <ac:chgData name="Mitchell Wand" userId="de9b44c55c049659" providerId="LiveId" clId="{79353A4D-F61A-45F9-B125-AF65454E5131}" dt="2022-11-13T21:22:45.766" v="3965" actId="164"/>
          <ac:spMkLst>
            <pc:docMk/>
            <pc:sldMk cId="2156973252" sldId="503"/>
            <ac:spMk id="114" creationId="{41E677D6-B481-444B-9835-F1A8F76FE768}"/>
          </ac:spMkLst>
        </pc:spChg>
        <pc:spChg chg="mod topLvl">
          <ac:chgData name="Mitchell Wand" userId="de9b44c55c049659" providerId="LiveId" clId="{79353A4D-F61A-45F9-B125-AF65454E5131}" dt="2022-11-13T21:22:45.766" v="3965" actId="164"/>
          <ac:spMkLst>
            <pc:docMk/>
            <pc:sldMk cId="2156973252" sldId="503"/>
            <ac:spMk id="115" creationId="{1D280C3E-44B3-4217-9808-045CB8DCAFC8}"/>
          </ac:spMkLst>
        </pc:spChg>
        <pc:grpChg chg="add mod">
          <ac:chgData name="Mitchell Wand" userId="de9b44c55c049659" providerId="LiveId" clId="{79353A4D-F61A-45F9-B125-AF65454E5131}" dt="2022-11-13T21:23:56.036" v="3967" actId="164"/>
          <ac:grpSpMkLst>
            <pc:docMk/>
            <pc:sldMk cId="2156973252" sldId="503"/>
            <ac:grpSpMk id="9" creationId="{F9E72ABD-F34F-C5DC-6FC3-52223C011E83}"/>
          </ac:grpSpMkLst>
        </pc:grpChg>
        <pc:grpChg chg="add mod">
          <ac:chgData name="Mitchell Wand" userId="de9b44c55c049659" providerId="LiveId" clId="{79353A4D-F61A-45F9-B125-AF65454E5131}" dt="2022-11-13T21:23:56.036" v="3967" actId="164"/>
          <ac:grpSpMkLst>
            <pc:docMk/>
            <pc:sldMk cId="2156973252" sldId="503"/>
            <ac:grpSpMk id="15" creationId="{8C77CECC-7734-8E12-DEFC-BC9FDED5E323}"/>
          </ac:grpSpMkLst>
        </pc:grpChg>
        <pc:grpChg chg="mod">
          <ac:chgData name="Mitchell Wand" userId="de9b44c55c049659" providerId="LiveId" clId="{79353A4D-F61A-45F9-B125-AF65454E5131}" dt="2022-11-13T21:21:15.299" v="3960" actId="554"/>
          <ac:grpSpMkLst>
            <pc:docMk/>
            <pc:sldMk cId="2156973252" sldId="503"/>
            <ac:grpSpMk id="76" creationId="{7F340681-005E-4B33-89A1-FC8FF0FD3ED0}"/>
          </ac:grpSpMkLst>
        </pc:grpChg>
        <pc:grpChg chg="del mod">
          <ac:chgData name="Mitchell Wand" userId="de9b44c55c049659" providerId="LiveId" clId="{79353A4D-F61A-45F9-B125-AF65454E5131}" dt="2022-11-13T21:22:06.014" v="3961" actId="165"/>
          <ac:grpSpMkLst>
            <pc:docMk/>
            <pc:sldMk cId="2156973252" sldId="503"/>
            <ac:grpSpMk id="111" creationId="{6B59CE3D-A7A1-489F-833A-CC6A16A6AF24}"/>
          </ac:grpSpMkLst>
        </pc:grpChg>
        <pc:grpChg chg="mod">
          <ac:chgData name="Mitchell Wand" userId="de9b44c55c049659" providerId="LiveId" clId="{79353A4D-F61A-45F9-B125-AF65454E5131}" dt="2022-11-13T21:22:30.179" v="3963" actId="1076"/>
          <ac:grpSpMkLst>
            <pc:docMk/>
            <pc:sldMk cId="2156973252" sldId="503"/>
            <ac:grpSpMk id="116" creationId="{304FE898-2DC2-48C6-BB35-5DDC21278EE7}"/>
          </ac:grpSpMkLst>
        </pc:grpChg>
      </pc:sldChg>
      <pc:sldChg chg="modSp mod">
        <pc:chgData name="Mitchell Wand" userId="de9b44c55c049659" providerId="LiveId" clId="{79353A4D-F61A-45F9-B125-AF65454E5131}" dt="2022-11-14T21:57:54.322" v="4369" actId="20577"/>
        <pc:sldMkLst>
          <pc:docMk/>
          <pc:sldMk cId="2501318828" sldId="505"/>
        </pc:sldMkLst>
        <pc:spChg chg="mod">
          <ac:chgData name="Mitchell Wand" userId="de9b44c55c049659" providerId="LiveId" clId="{79353A4D-F61A-45F9-B125-AF65454E5131}" dt="2022-11-14T21:57:54.322" v="4369" actId="20577"/>
          <ac:spMkLst>
            <pc:docMk/>
            <pc:sldMk cId="2501318828" sldId="505"/>
            <ac:spMk id="576" creationId="{00000000-0000-0000-0000-000000000000}"/>
          </ac:spMkLst>
        </pc:spChg>
      </pc:sldChg>
      <pc:sldChg chg="del">
        <pc:chgData name="Mitchell Wand" userId="de9b44c55c049659" providerId="LiveId" clId="{79353A4D-F61A-45F9-B125-AF65454E5131}" dt="2022-11-14T20:09:05.436" v="4276" actId="2696"/>
        <pc:sldMkLst>
          <pc:docMk/>
          <pc:sldMk cId="2559829495" sldId="506"/>
        </pc:sldMkLst>
      </pc:sldChg>
      <pc:sldChg chg="del">
        <pc:chgData name="Mitchell Wand" userId="de9b44c55c049659" providerId="LiveId" clId="{79353A4D-F61A-45F9-B125-AF65454E5131}" dt="2022-11-14T20:14:29.869" v="4344" actId="47"/>
        <pc:sldMkLst>
          <pc:docMk/>
          <pc:sldMk cId="1079278055" sldId="507"/>
        </pc:sldMkLst>
      </pc:sldChg>
      <pc:sldChg chg="addSp modSp del mod">
        <pc:chgData name="Mitchell Wand" userId="de9b44c55c049659" providerId="LiveId" clId="{79353A4D-F61A-45F9-B125-AF65454E5131}" dt="2022-11-14T20:14:29.869" v="4344" actId="47"/>
        <pc:sldMkLst>
          <pc:docMk/>
          <pc:sldMk cId="2563281367" sldId="508"/>
        </pc:sldMkLst>
        <pc:spChg chg="add mod">
          <ac:chgData name="Mitchell Wand" userId="de9b44c55c049659" providerId="LiveId" clId="{79353A4D-F61A-45F9-B125-AF65454E5131}" dt="2022-09-23T12:52:51.271" v="133" actId="20577"/>
          <ac:spMkLst>
            <pc:docMk/>
            <pc:sldMk cId="2563281367" sldId="508"/>
            <ac:spMk id="4" creationId="{1A4BCA31-A3B2-574B-251F-78B6BA624497}"/>
          </ac:spMkLst>
        </pc:spChg>
      </pc:sldChg>
      <pc:sldChg chg="del">
        <pc:chgData name="Mitchell Wand" userId="de9b44c55c049659" providerId="LiveId" clId="{79353A4D-F61A-45F9-B125-AF65454E5131}" dt="2022-11-14T20:14:29.869" v="4344" actId="47"/>
        <pc:sldMkLst>
          <pc:docMk/>
          <pc:sldMk cId="4183443890" sldId="509"/>
        </pc:sldMkLst>
      </pc:sldChg>
      <pc:sldChg chg="del">
        <pc:chgData name="Mitchell Wand" userId="de9b44c55c049659" providerId="LiveId" clId="{79353A4D-F61A-45F9-B125-AF65454E5131}" dt="2022-11-14T20:14:29.869" v="4344" actId="47"/>
        <pc:sldMkLst>
          <pc:docMk/>
          <pc:sldMk cId="577938702" sldId="510"/>
        </pc:sldMkLst>
      </pc:sldChg>
      <pc:sldChg chg="del">
        <pc:chgData name="Mitchell Wand" userId="de9b44c55c049659" providerId="LiveId" clId="{79353A4D-F61A-45F9-B125-AF65454E5131}" dt="2022-11-14T20:14:29.869" v="4344" actId="47"/>
        <pc:sldMkLst>
          <pc:docMk/>
          <pc:sldMk cId="379119910" sldId="511"/>
        </pc:sldMkLst>
      </pc:sldChg>
      <pc:sldChg chg="del">
        <pc:chgData name="Mitchell Wand" userId="de9b44c55c049659" providerId="LiveId" clId="{79353A4D-F61A-45F9-B125-AF65454E5131}" dt="2022-11-13T16:08:50.250" v="2380" actId="47"/>
        <pc:sldMkLst>
          <pc:docMk/>
          <pc:sldMk cId="1835690987" sldId="532"/>
        </pc:sldMkLst>
      </pc:sldChg>
      <pc:sldChg chg="modSp mod ord">
        <pc:chgData name="Mitchell Wand" userId="de9b44c55c049659" providerId="LiveId" clId="{79353A4D-F61A-45F9-B125-AF65454E5131}" dt="2022-11-13T14:32:44.471" v="651" actId="6549"/>
        <pc:sldMkLst>
          <pc:docMk/>
          <pc:sldMk cId="3550346924" sldId="533"/>
        </pc:sldMkLst>
        <pc:spChg chg="mod">
          <ac:chgData name="Mitchell Wand" userId="de9b44c55c049659" providerId="LiveId" clId="{79353A4D-F61A-45F9-B125-AF65454E5131}" dt="2022-11-13T14:32:16.246" v="629" actId="20577"/>
          <ac:spMkLst>
            <pc:docMk/>
            <pc:sldMk cId="3550346924" sldId="533"/>
            <ac:spMk id="2" creationId="{1BCF4A04-97B8-CE3D-2855-709EBCFFDD82}"/>
          </ac:spMkLst>
        </pc:spChg>
        <pc:spChg chg="mod">
          <ac:chgData name="Mitchell Wand" userId="de9b44c55c049659" providerId="LiveId" clId="{79353A4D-F61A-45F9-B125-AF65454E5131}" dt="2022-11-13T14:32:44.471" v="651" actId="6549"/>
          <ac:spMkLst>
            <pc:docMk/>
            <pc:sldMk cId="3550346924" sldId="533"/>
            <ac:spMk id="4" creationId="{B5E1B4CE-3863-CF19-A3DF-764BEF1C331B}"/>
          </ac:spMkLst>
        </pc:spChg>
      </pc:sldChg>
      <pc:sldChg chg="addSp modSp del mod">
        <pc:chgData name="Mitchell Wand" userId="de9b44c55c049659" providerId="LiveId" clId="{79353A4D-F61A-45F9-B125-AF65454E5131}" dt="2022-11-13T16:08:50.250" v="2380" actId="47"/>
        <pc:sldMkLst>
          <pc:docMk/>
          <pc:sldMk cId="132680440" sldId="534"/>
        </pc:sldMkLst>
        <pc:spChg chg="add mod">
          <ac:chgData name="Mitchell Wand" userId="de9b44c55c049659" providerId="LiveId" clId="{79353A4D-F61A-45F9-B125-AF65454E5131}" dt="2022-11-12T21:43:37.022" v="279" actId="1076"/>
          <ac:spMkLst>
            <pc:docMk/>
            <pc:sldMk cId="132680440" sldId="534"/>
            <ac:spMk id="3" creationId="{7DD61EFB-EEAE-C233-2019-413A1D3A6073}"/>
          </ac:spMkLst>
        </pc:spChg>
        <pc:spChg chg="add mod">
          <ac:chgData name="Mitchell Wand" userId="de9b44c55c049659" providerId="LiveId" clId="{79353A4D-F61A-45F9-B125-AF65454E5131}" dt="2022-11-12T21:43:57.909" v="281" actId="1076"/>
          <ac:spMkLst>
            <pc:docMk/>
            <pc:sldMk cId="132680440" sldId="534"/>
            <ac:spMk id="12" creationId="{DC81820E-E3B1-B79F-5DA9-22118B6E1D48}"/>
          </ac:spMkLst>
        </pc:spChg>
      </pc:sldChg>
      <pc:sldChg chg="del">
        <pc:chgData name="Mitchell Wand" userId="de9b44c55c049659" providerId="LiveId" clId="{79353A4D-F61A-45F9-B125-AF65454E5131}" dt="2022-11-13T16:08:50.250" v="2380" actId="47"/>
        <pc:sldMkLst>
          <pc:docMk/>
          <pc:sldMk cId="2193774554" sldId="536"/>
        </pc:sldMkLst>
      </pc:sldChg>
      <pc:sldChg chg="del">
        <pc:chgData name="Mitchell Wand" userId="de9b44c55c049659" providerId="LiveId" clId="{79353A4D-F61A-45F9-B125-AF65454E5131}" dt="2022-11-13T16:57:45.036" v="2925" actId="47"/>
        <pc:sldMkLst>
          <pc:docMk/>
          <pc:sldMk cId="4286834267" sldId="537"/>
        </pc:sldMkLst>
      </pc:sldChg>
      <pc:sldChg chg="addSp delSp modSp mod modClrScheme modAnim chgLayout">
        <pc:chgData name="Mitchell Wand" userId="de9b44c55c049659" providerId="LiveId" clId="{79353A4D-F61A-45F9-B125-AF65454E5131}" dt="2022-11-14T22:47:48.025" v="5532" actId="13926"/>
        <pc:sldMkLst>
          <pc:docMk/>
          <pc:sldMk cId="428863495" sldId="540"/>
        </pc:sldMkLst>
        <pc:spChg chg="mod ord">
          <ac:chgData name="Mitchell Wand" userId="de9b44c55c049659" providerId="LiveId" clId="{79353A4D-F61A-45F9-B125-AF65454E5131}" dt="2022-11-13T18:16:22.423" v="3550"/>
          <ac:spMkLst>
            <pc:docMk/>
            <pc:sldMk cId="428863495" sldId="540"/>
            <ac:spMk id="2" creationId="{D1ADA5E5-23BE-735D-EF8B-8AEBB3ED4E23}"/>
          </ac:spMkLst>
        </pc:spChg>
        <pc:spChg chg="mod">
          <ac:chgData name="Mitchell Wand" userId="de9b44c55c049659" providerId="LiveId" clId="{79353A4D-F61A-45F9-B125-AF65454E5131}" dt="2022-11-13T16:53:10.900" v="2827" actId="1076"/>
          <ac:spMkLst>
            <pc:docMk/>
            <pc:sldMk cId="428863495" sldId="540"/>
            <ac:spMk id="3" creationId="{AF914EDD-2D38-EC82-7738-4D1396C604E6}"/>
          </ac:spMkLst>
        </pc:spChg>
        <pc:spChg chg="mod ord">
          <ac:chgData name="Mitchell Wand" userId="de9b44c55c049659" providerId="LiveId" clId="{79353A4D-F61A-45F9-B125-AF65454E5131}" dt="2022-11-13T16:52:57.542" v="2823" actId="700"/>
          <ac:spMkLst>
            <pc:docMk/>
            <pc:sldMk cId="428863495" sldId="540"/>
            <ac:spMk id="4" creationId="{76B546A4-9606-96F4-F313-7A77521962AE}"/>
          </ac:spMkLst>
        </pc:spChg>
        <pc:spChg chg="add mod">
          <ac:chgData name="Mitchell Wand" userId="de9b44c55c049659" providerId="LiveId" clId="{79353A4D-F61A-45F9-B125-AF65454E5131}" dt="2022-11-13T16:55:20.896" v="2842" actId="20577"/>
          <ac:spMkLst>
            <pc:docMk/>
            <pc:sldMk cId="428863495" sldId="540"/>
            <ac:spMk id="5" creationId="{557B634D-CE85-DDAE-08A3-34FB232BF123}"/>
          </ac:spMkLst>
        </pc:spChg>
        <pc:spChg chg="add mod">
          <ac:chgData name="Mitchell Wand" userId="de9b44c55c049659" providerId="LiveId" clId="{79353A4D-F61A-45F9-B125-AF65454E5131}" dt="2022-11-13T16:57:28.554" v="2923" actId="164"/>
          <ac:spMkLst>
            <pc:docMk/>
            <pc:sldMk cId="428863495" sldId="540"/>
            <ac:spMk id="6" creationId="{3409C2F2-DF21-C6F8-2F37-61F61A4DA87A}"/>
          </ac:spMkLst>
        </pc:spChg>
        <pc:spChg chg="mod">
          <ac:chgData name="Mitchell Wand" userId="de9b44c55c049659" providerId="LiveId" clId="{79353A4D-F61A-45F9-B125-AF65454E5131}" dt="2022-11-14T22:47:48.025" v="5532" actId="13926"/>
          <ac:spMkLst>
            <pc:docMk/>
            <pc:sldMk cId="428863495" sldId="540"/>
            <ac:spMk id="8" creationId="{CF2BAC3C-B7C6-4351-F8BA-E62094EEBBBD}"/>
          </ac:spMkLst>
        </pc:spChg>
        <pc:spChg chg="del">
          <ac:chgData name="Mitchell Wand" userId="de9b44c55c049659" providerId="LiveId" clId="{79353A4D-F61A-45F9-B125-AF65454E5131}" dt="2022-11-13T16:53:48.954" v="2832" actId="478"/>
          <ac:spMkLst>
            <pc:docMk/>
            <pc:sldMk cId="428863495" sldId="540"/>
            <ac:spMk id="12" creationId="{17F21303-1FB8-D831-C3AD-AFAECF4EACED}"/>
          </ac:spMkLst>
        </pc:spChg>
        <pc:grpChg chg="add mod">
          <ac:chgData name="Mitchell Wand" userId="de9b44c55c049659" providerId="LiveId" clId="{79353A4D-F61A-45F9-B125-AF65454E5131}" dt="2022-11-13T16:57:28.554" v="2923" actId="164"/>
          <ac:grpSpMkLst>
            <pc:docMk/>
            <pc:sldMk cId="428863495" sldId="540"/>
            <ac:grpSpMk id="11" creationId="{6C27BC45-3522-6A46-8F0B-74FD3FFF82B4}"/>
          </ac:grpSpMkLst>
        </pc:grpChg>
        <pc:cxnChg chg="add mod">
          <ac:chgData name="Mitchell Wand" userId="de9b44c55c049659" providerId="LiveId" clId="{79353A4D-F61A-45F9-B125-AF65454E5131}" dt="2022-11-13T16:57:28.554" v="2923" actId="164"/>
          <ac:cxnSpMkLst>
            <pc:docMk/>
            <pc:sldMk cId="428863495" sldId="540"/>
            <ac:cxnSpMk id="7" creationId="{6E784195-AC48-3826-2C6F-D397CAC2C187}"/>
          </ac:cxnSpMkLst>
        </pc:cxnChg>
      </pc:sldChg>
      <pc:sldChg chg="modSp del mod">
        <pc:chgData name="Mitchell Wand" userId="de9b44c55c049659" providerId="LiveId" clId="{79353A4D-F61A-45F9-B125-AF65454E5131}" dt="2022-11-13T18:17:28.488" v="3552" actId="47"/>
        <pc:sldMkLst>
          <pc:docMk/>
          <pc:sldMk cId="4058058303" sldId="541"/>
        </pc:sldMkLst>
        <pc:spChg chg="mod">
          <ac:chgData name="Mitchell Wand" userId="de9b44c55c049659" providerId="LiveId" clId="{79353A4D-F61A-45F9-B125-AF65454E5131}" dt="2022-11-13T17:55:09.779" v="3281" actId="20577"/>
          <ac:spMkLst>
            <pc:docMk/>
            <pc:sldMk cId="4058058303" sldId="541"/>
            <ac:spMk id="2" creationId="{72C6A7E9-8FE6-9D62-342E-CF2D894BE48B}"/>
          </ac:spMkLst>
        </pc:spChg>
      </pc:sldChg>
      <pc:sldChg chg="del">
        <pc:chgData name="Mitchell Wand" userId="de9b44c55c049659" providerId="LiveId" clId="{79353A4D-F61A-45F9-B125-AF65454E5131}" dt="2022-11-13T18:17:28.488" v="3552" actId="47"/>
        <pc:sldMkLst>
          <pc:docMk/>
          <pc:sldMk cId="2685177394" sldId="542"/>
        </pc:sldMkLst>
      </pc:sldChg>
      <pc:sldChg chg="ord">
        <pc:chgData name="Mitchell Wand" userId="de9b44c55c049659" providerId="LiveId" clId="{79353A4D-F61A-45F9-B125-AF65454E5131}" dt="2022-11-14T22:31:15.866" v="5028"/>
        <pc:sldMkLst>
          <pc:docMk/>
          <pc:sldMk cId="439902945" sldId="543"/>
        </pc:sldMkLst>
      </pc:sldChg>
      <pc:sldChg chg="add del ord">
        <pc:chgData name="Mitchell Wand" userId="de9b44c55c049659" providerId="LiveId" clId="{79353A4D-F61A-45F9-B125-AF65454E5131}" dt="2022-11-13T16:08:50.250" v="2380" actId="47"/>
        <pc:sldMkLst>
          <pc:docMk/>
          <pc:sldMk cId="1644959403" sldId="558"/>
        </pc:sldMkLst>
      </pc:sldChg>
      <pc:sldChg chg="modSp new mod">
        <pc:chgData name="Mitchell Wand" userId="de9b44c55c049659" providerId="LiveId" clId="{79353A4D-F61A-45F9-B125-AF65454E5131}" dt="2022-11-13T13:23:27.205" v="546" actId="20577"/>
        <pc:sldMkLst>
          <pc:docMk/>
          <pc:sldMk cId="3287098034" sldId="559"/>
        </pc:sldMkLst>
        <pc:spChg chg="mod">
          <ac:chgData name="Mitchell Wand" userId="de9b44c55c049659" providerId="LiveId" clId="{79353A4D-F61A-45F9-B125-AF65454E5131}" dt="2022-11-12T22:03:14.898" v="293" actId="20577"/>
          <ac:spMkLst>
            <pc:docMk/>
            <pc:sldMk cId="3287098034" sldId="559"/>
            <ac:spMk id="2" creationId="{74C183F8-A518-09E8-BBDE-00CD7A685D30}"/>
          </ac:spMkLst>
        </pc:spChg>
        <pc:spChg chg="mod">
          <ac:chgData name="Mitchell Wand" userId="de9b44c55c049659" providerId="LiveId" clId="{79353A4D-F61A-45F9-B125-AF65454E5131}" dt="2022-11-13T13:23:27.205" v="546" actId="20577"/>
          <ac:spMkLst>
            <pc:docMk/>
            <pc:sldMk cId="3287098034" sldId="559"/>
            <ac:spMk id="3" creationId="{2F19334D-78D6-D4C1-0D13-2D1761FC5EB6}"/>
          </ac:spMkLst>
        </pc:spChg>
      </pc:sldChg>
      <pc:sldChg chg="modSp new mod">
        <pc:chgData name="Mitchell Wand" userId="de9b44c55c049659" providerId="LiveId" clId="{79353A4D-F61A-45F9-B125-AF65454E5131}" dt="2022-11-14T22:42:28.742" v="5517" actId="20577"/>
        <pc:sldMkLst>
          <pc:docMk/>
          <pc:sldMk cId="226957645" sldId="560"/>
        </pc:sldMkLst>
        <pc:spChg chg="mod">
          <ac:chgData name="Mitchell Wand" userId="de9b44c55c049659" providerId="LiveId" clId="{79353A4D-F61A-45F9-B125-AF65454E5131}" dt="2022-11-14T22:42:28.742" v="5517" actId="20577"/>
          <ac:spMkLst>
            <pc:docMk/>
            <pc:sldMk cId="226957645" sldId="560"/>
            <ac:spMk id="2" creationId="{F0197F1B-AB6B-840B-6109-A5F224D49245}"/>
          </ac:spMkLst>
        </pc:spChg>
        <pc:spChg chg="mod">
          <ac:chgData name="Mitchell Wand" userId="de9b44c55c049659" providerId="LiveId" clId="{79353A4D-F61A-45F9-B125-AF65454E5131}" dt="2022-11-13T15:19:07.441" v="1990" actId="313"/>
          <ac:spMkLst>
            <pc:docMk/>
            <pc:sldMk cId="226957645" sldId="560"/>
            <ac:spMk id="3" creationId="{2703E4AB-0914-33F5-4E7F-B4F98687C364}"/>
          </ac:spMkLst>
        </pc:spChg>
      </pc:sldChg>
      <pc:sldChg chg="addSp modSp new del mod">
        <pc:chgData name="Mitchell Wand" userId="de9b44c55c049659" providerId="LiveId" clId="{79353A4D-F61A-45F9-B125-AF65454E5131}" dt="2022-11-13T15:19:41.276" v="1991" actId="2696"/>
        <pc:sldMkLst>
          <pc:docMk/>
          <pc:sldMk cId="2835134090" sldId="561"/>
        </pc:sldMkLst>
        <pc:spChg chg="add mod">
          <ac:chgData name="Mitchell Wand" userId="de9b44c55c049659" providerId="LiveId" clId="{79353A4D-F61A-45F9-B125-AF65454E5131}" dt="2022-11-13T15:12:39.831" v="1707" actId="14100"/>
          <ac:spMkLst>
            <pc:docMk/>
            <pc:sldMk cId="2835134090" sldId="561"/>
            <ac:spMk id="6" creationId="{936F9B9A-FCA5-94E5-CED5-098F3DDBF90D}"/>
          </ac:spMkLst>
        </pc:spChg>
      </pc:sldChg>
      <pc:sldChg chg="addSp modSp new mod">
        <pc:chgData name="Mitchell Wand" userId="de9b44c55c049659" providerId="LiveId" clId="{79353A4D-F61A-45F9-B125-AF65454E5131}" dt="2022-11-13T16:07:45.829" v="2379" actId="20577"/>
        <pc:sldMkLst>
          <pc:docMk/>
          <pc:sldMk cId="3230752806" sldId="562"/>
        </pc:sldMkLst>
        <pc:spChg chg="mod">
          <ac:chgData name="Mitchell Wand" userId="de9b44c55c049659" providerId="LiveId" clId="{79353A4D-F61A-45F9-B125-AF65454E5131}" dt="2022-11-13T14:58:03.104" v="1420" actId="113"/>
          <ac:spMkLst>
            <pc:docMk/>
            <pc:sldMk cId="3230752806" sldId="562"/>
            <ac:spMk id="2" creationId="{371A4363-5344-419B-5AEF-450B27727E5A}"/>
          </ac:spMkLst>
        </pc:spChg>
        <pc:spChg chg="mod">
          <ac:chgData name="Mitchell Wand" userId="de9b44c55c049659" providerId="LiveId" clId="{79353A4D-F61A-45F9-B125-AF65454E5131}" dt="2022-11-13T16:07:45.829" v="2379" actId="20577"/>
          <ac:spMkLst>
            <pc:docMk/>
            <pc:sldMk cId="3230752806" sldId="562"/>
            <ac:spMk id="3" creationId="{24423ED5-45FE-4290-2CF1-E4FDC208B8EF}"/>
          </ac:spMkLst>
        </pc:spChg>
        <pc:spChg chg="add mod">
          <ac:chgData name="Mitchell Wand" userId="de9b44c55c049659" providerId="LiveId" clId="{79353A4D-F61A-45F9-B125-AF65454E5131}" dt="2022-11-13T16:07:41.002" v="2368" actId="20577"/>
          <ac:spMkLst>
            <pc:docMk/>
            <pc:sldMk cId="3230752806" sldId="562"/>
            <ac:spMk id="5" creationId="{A3912F45-26A9-2E66-7E96-CD4344501056}"/>
          </ac:spMkLst>
        </pc:spChg>
      </pc:sldChg>
      <pc:sldChg chg="new del">
        <pc:chgData name="Mitchell Wand" userId="de9b44c55c049659" providerId="LiveId" clId="{79353A4D-F61A-45F9-B125-AF65454E5131}" dt="2022-11-13T14:58:39.517" v="1422" actId="2696"/>
        <pc:sldMkLst>
          <pc:docMk/>
          <pc:sldMk cId="116346519" sldId="563"/>
        </pc:sldMkLst>
      </pc:sldChg>
      <pc:sldChg chg="modSp new mod">
        <pc:chgData name="Mitchell Wand" userId="de9b44c55c049659" providerId="LiveId" clId="{79353A4D-F61A-45F9-B125-AF65454E5131}" dt="2022-11-13T15:18:41.328" v="1970" actId="20577"/>
        <pc:sldMkLst>
          <pc:docMk/>
          <pc:sldMk cId="1944203305" sldId="563"/>
        </pc:sldMkLst>
        <pc:spChg chg="mod">
          <ac:chgData name="Mitchell Wand" userId="de9b44c55c049659" providerId="LiveId" clId="{79353A4D-F61A-45F9-B125-AF65454E5131}" dt="2022-11-13T15:18:41.328" v="1970" actId="20577"/>
          <ac:spMkLst>
            <pc:docMk/>
            <pc:sldMk cId="1944203305" sldId="563"/>
            <ac:spMk id="2" creationId="{3D4A7036-D8CD-3773-7DD8-49BE101CD482}"/>
          </ac:spMkLst>
        </pc:spChg>
      </pc:sldChg>
      <pc:sldChg chg="addSp delSp modSp new mod modClrScheme modAnim chgLayout">
        <pc:chgData name="Mitchell Wand" userId="de9b44c55c049659" providerId="LiveId" clId="{79353A4D-F61A-45F9-B125-AF65454E5131}" dt="2022-11-14T22:46:33.775" v="5530"/>
        <pc:sldMkLst>
          <pc:docMk/>
          <pc:sldMk cId="483219374" sldId="564"/>
        </pc:sldMkLst>
        <pc:spChg chg="mod ord">
          <ac:chgData name="Mitchell Wand" userId="de9b44c55c049659" providerId="LiveId" clId="{79353A4D-F61A-45F9-B125-AF65454E5131}" dt="2022-11-13T15:43:41.453" v="2049" actId="700"/>
          <ac:spMkLst>
            <pc:docMk/>
            <pc:sldMk cId="483219374" sldId="564"/>
            <ac:spMk id="2" creationId="{D6A80F26-3D05-9516-9072-90A0156F747B}"/>
          </ac:spMkLst>
        </pc:spChg>
        <pc:spChg chg="del">
          <ac:chgData name="Mitchell Wand" userId="de9b44c55c049659" providerId="LiveId" clId="{79353A4D-F61A-45F9-B125-AF65454E5131}" dt="2022-11-13T15:43:41.453" v="2049" actId="700"/>
          <ac:spMkLst>
            <pc:docMk/>
            <pc:sldMk cId="483219374" sldId="564"/>
            <ac:spMk id="3" creationId="{8D2225DF-948E-A742-7236-20A93107164F}"/>
          </ac:spMkLst>
        </pc:spChg>
        <pc:spChg chg="mod ord">
          <ac:chgData name="Mitchell Wand" userId="de9b44c55c049659" providerId="LiveId" clId="{79353A4D-F61A-45F9-B125-AF65454E5131}" dt="2022-11-13T15:43:41.453" v="2049" actId="700"/>
          <ac:spMkLst>
            <pc:docMk/>
            <pc:sldMk cId="483219374" sldId="564"/>
            <ac:spMk id="4" creationId="{657C8D98-764A-9D99-09D4-3EA7558FD282}"/>
          </ac:spMkLst>
        </pc:spChg>
        <pc:spChg chg="add del mod">
          <ac:chgData name="Mitchell Wand" userId="de9b44c55c049659" providerId="LiveId" clId="{79353A4D-F61A-45F9-B125-AF65454E5131}" dt="2022-11-13T15:51:17.118" v="2062" actId="21"/>
          <ac:spMkLst>
            <pc:docMk/>
            <pc:sldMk cId="483219374" sldId="564"/>
            <ac:spMk id="6" creationId="{CD20E911-E3B2-63C2-F02F-7E381CEC4F88}"/>
          </ac:spMkLst>
        </pc:spChg>
        <pc:spChg chg="add mod">
          <ac:chgData name="Mitchell Wand" userId="de9b44c55c049659" providerId="LiveId" clId="{79353A4D-F61A-45F9-B125-AF65454E5131}" dt="2022-11-14T22:43:19.870" v="5518" actId="14100"/>
          <ac:spMkLst>
            <pc:docMk/>
            <pc:sldMk cId="483219374" sldId="564"/>
            <ac:spMk id="8" creationId="{6223A7A7-ED26-72B8-818A-2A0C5066AAAD}"/>
          </ac:spMkLst>
        </pc:spChg>
        <pc:spChg chg="add del mod">
          <ac:chgData name="Mitchell Wand" userId="de9b44c55c049659" providerId="LiveId" clId="{79353A4D-F61A-45F9-B125-AF65454E5131}" dt="2022-11-13T15:54:05.848" v="2079" actId="478"/>
          <ac:spMkLst>
            <pc:docMk/>
            <pc:sldMk cId="483219374" sldId="564"/>
            <ac:spMk id="10" creationId="{3AF020A4-D9D2-7692-5722-834AC43FE771}"/>
          </ac:spMkLst>
        </pc:spChg>
        <pc:spChg chg="add mod">
          <ac:chgData name="Mitchell Wand" userId="de9b44c55c049659" providerId="LiveId" clId="{79353A4D-F61A-45F9-B125-AF65454E5131}" dt="2022-11-13T15:56:19.494" v="2093" actId="208"/>
          <ac:spMkLst>
            <pc:docMk/>
            <pc:sldMk cId="483219374" sldId="564"/>
            <ac:spMk id="12" creationId="{FAFF8F41-3560-E45C-BD4F-631ADBAAD165}"/>
          </ac:spMkLst>
        </pc:spChg>
        <pc:spChg chg="add mod">
          <ac:chgData name="Mitchell Wand" userId="de9b44c55c049659" providerId="LiveId" clId="{79353A4D-F61A-45F9-B125-AF65454E5131}" dt="2022-11-13T16:05:35.934" v="2334" actId="164"/>
          <ac:spMkLst>
            <pc:docMk/>
            <pc:sldMk cId="483219374" sldId="564"/>
            <ac:spMk id="13" creationId="{6DB8828A-708E-C2C1-AEF6-D09FAA35D1EF}"/>
          </ac:spMkLst>
        </pc:spChg>
        <pc:spChg chg="add mod">
          <ac:chgData name="Mitchell Wand" userId="de9b44c55c049659" providerId="LiveId" clId="{79353A4D-F61A-45F9-B125-AF65454E5131}" dt="2022-11-13T16:05:45.368" v="2335" actId="164"/>
          <ac:spMkLst>
            <pc:docMk/>
            <pc:sldMk cId="483219374" sldId="564"/>
            <ac:spMk id="21" creationId="{2A8D85B0-07E0-E42D-7D9D-0B78BDCEEC94}"/>
          </ac:spMkLst>
        </pc:spChg>
        <pc:spChg chg="add mod">
          <ac:chgData name="Mitchell Wand" userId="de9b44c55c049659" providerId="LiveId" clId="{79353A4D-F61A-45F9-B125-AF65454E5131}" dt="2022-11-13T16:07:14.676" v="2357" actId="1076"/>
          <ac:spMkLst>
            <pc:docMk/>
            <pc:sldMk cId="483219374" sldId="564"/>
            <ac:spMk id="28" creationId="{2DE010B5-AD1C-8ABD-04AB-8363BEA9D45B}"/>
          </ac:spMkLst>
        </pc:spChg>
        <pc:spChg chg="add mod">
          <ac:chgData name="Mitchell Wand" userId="de9b44c55c049659" providerId="LiveId" clId="{79353A4D-F61A-45F9-B125-AF65454E5131}" dt="2022-11-13T16:28:34.948" v="2450" actId="1076"/>
          <ac:spMkLst>
            <pc:docMk/>
            <pc:sldMk cId="483219374" sldId="564"/>
            <ac:spMk id="29" creationId="{094A7B22-C634-4C28-1D51-003012C40FD4}"/>
          </ac:spMkLst>
        </pc:spChg>
        <pc:spChg chg="add mod">
          <ac:chgData name="Mitchell Wand" userId="de9b44c55c049659" providerId="LiveId" clId="{79353A4D-F61A-45F9-B125-AF65454E5131}" dt="2022-11-14T22:45:14.473" v="5526" actId="1076"/>
          <ac:spMkLst>
            <pc:docMk/>
            <pc:sldMk cId="483219374" sldId="564"/>
            <ac:spMk id="31" creationId="{85AFD483-C273-062C-5DCA-1639D10BF494}"/>
          </ac:spMkLst>
        </pc:spChg>
        <pc:grpChg chg="add mod">
          <ac:chgData name="Mitchell Wand" userId="de9b44c55c049659" providerId="LiveId" clId="{79353A4D-F61A-45F9-B125-AF65454E5131}" dt="2022-11-13T16:05:35.934" v="2334" actId="164"/>
          <ac:grpSpMkLst>
            <pc:docMk/>
            <pc:sldMk cId="483219374" sldId="564"/>
            <ac:grpSpMk id="26" creationId="{03B46C80-7780-3757-1A12-25C3F40C8572}"/>
          </ac:grpSpMkLst>
        </pc:grpChg>
        <pc:grpChg chg="add mod">
          <ac:chgData name="Mitchell Wand" userId="de9b44c55c049659" providerId="LiveId" clId="{79353A4D-F61A-45F9-B125-AF65454E5131}" dt="2022-11-13T16:05:45.368" v="2335" actId="164"/>
          <ac:grpSpMkLst>
            <pc:docMk/>
            <pc:sldMk cId="483219374" sldId="564"/>
            <ac:grpSpMk id="27" creationId="{F329FD96-BE25-7CBD-1B4B-C85CD13607A4}"/>
          </ac:grpSpMkLst>
        </pc:grpChg>
        <pc:cxnChg chg="add mod">
          <ac:chgData name="Mitchell Wand" userId="de9b44c55c049659" providerId="LiveId" clId="{79353A4D-F61A-45F9-B125-AF65454E5131}" dt="2022-11-13T16:05:35.934" v="2334" actId="164"/>
          <ac:cxnSpMkLst>
            <pc:docMk/>
            <pc:sldMk cId="483219374" sldId="564"/>
            <ac:cxnSpMk id="15" creationId="{F6642CE7-DCB4-E082-7E9F-089DEB441CFD}"/>
          </ac:cxnSpMkLst>
        </pc:cxnChg>
        <pc:cxnChg chg="add mod">
          <ac:chgData name="Mitchell Wand" userId="de9b44c55c049659" providerId="LiveId" clId="{79353A4D-F61A-45F9-B125-AF65454E5131}" dt="2022-11-14T22:44:18.209" v="5519" actId="14100"/>
          <ac:cxnSpMkLst>
            <pc:docMk/>
            <pc:sldMk cId="483219374" sldId="564"/>
            <ac:cxnSpMk id="23" creationId="{F2D4B224-9341-5812-B136-61B981731CA0}"/>
          </ac:cxnSpMkLst>
        </pc:cxnChg>
      </pc:sldChg>
      <pc:sldChg chg="addSp delSp modSp add mod modClrScheme modAnim chgLayout">
        <pc:chgData name="Mitchell Wand" userId="de9b44c55c049659" providerId="LiveId" clId="{79353A4D-F61A-45F9-B125-AF65454E5131}" dt="2022-11-14T22:47:28.892" v="5531" actId="13926"/>
        <pc:sldMkLst>
          <pc:docMk/>
          <pc:sldMk cId="4097829111" sldId="565"/>
        </pc:sldMkLst>
        <pc:spChg chg="del mod">
          <ac:chgData name="Mitchell Wand" userId="de9b44c55c049659" providerId="LiveId" clId="{79353A4D-F61A-45F9-B125-AF65454E5131}" dt="2022-11-13T16:31:02.343" v="2521" actId="478"/>
          <ac:spMkLst>
            <pc:docMk/>
            <pc:sldMk cId="4097829111" sldId="565"/>
            <ac:spMk id="2" creationId="{782D39F5-643D-BB20-5928-E0CBC1057746}"/>
          </ac:spMkLst>
        </pc:spChg>
        <pc:spChg chg="mod ord">
          <ac:chgData name="Mitchell Wand" userId="de9b44c55c049659" providerId="LiveId" clId="{79353A4D-F61A-45F9-B125-AF65454E5131}" dt="2022-11-13T16:33:13.681" v="2536" actId="1076"/>
          <ac:spMkLst>
            <pc:docMk/>
            <pc:sldMk cId="4097829111" sldId="565"/>
            <ac:spMk id="3" creationId="{82D7EBF8-3327-9402-0343-155397C3C400}"/>
          </ac:spMkLst>
        </pc:spChg>
        <pc:spChg chg="mod ord">
          <ac:chgData name="Mitchell Wand" userId="de9b44c55c049659" providerId="LiveId" clId="{79353A4D-F61A-45F9-B125-AF65454E5131}" dt="2022-11-13T16:31:07.374" v="2522" actId="700"/>
          <ac:spMkLst>
            <pc:docMk/>
            <pc:sldMk cId="4097829111" sldId="565"/>
            <ac:spMk id="4" creationId="{B67985D7-319F-CFFF-24B9-7C57E70FB3A1}"/>
          </ac:spMkLst>
        </pc:spChg>
        <pc:spChg chg="mod">
          <ac:chgData name="Mitchell Wand" userId="de9b44c55c049659" providerId="LiveId" clId="{79353A4D-F61A-45F9-B125-AF65454E5131}" dt="2022-11-13T16:29:56.803" v="2457" actId="1076"/>
          <ac:spMkLst>
            <pc:docMk/>
            <pc:sldMk cId="4097829111" sldId="565"/>
            <ac:spMk id="7" creationId="{A72B653F-6546-D11D-87EB-9FDD66B6FC90}"/>
          </ac:spMkLst>
        </pc:spChg>
        <pc:spChg chg="mod">
          <ac:chgData name="Mitchell Wand" userId="de9b44c55c049659" providerId="LiveId" clId="{79353A4D-F61A-45F9-B125-AF65454E5131}" dt="2022-11-14T22:47:28.892" v="5531" actId="13926"/>
          <ac:spMkLst>
            <pc:docMk/>
            <pc:sldMk cId="4097829111" sldId="565"/>
            <ac:spMk id="8" creationId="{EEB0647A-FD84-88CA-AE13-A167A669C61B}"/>
          </ac:spMkLst>
        </pc:spChg>
        <pc:spChg chg="del">
          <ac:chgData name="Mitchell Wand" userId="de9b44c55c049659" providerId="LiveId" clId="{79353A4D-F61A-45F9-B125-AF65454E5131}" dt="2022-11-13T16:31:13.173" v="2523" actId="478"/>
          <ac:spMkLst>
            <pc:docMk/>
            <pc:sldMk cId="4097829111" sldId="565"/>
            <ac:spMk id="9" creationId="{C5D43409-349B-BD6B-9FBC-06D3B09E95A8}"/>
          </ac:spMkLst>
        </pc:spChg>
        <pc:spChg chg="add del mod">
          <ac:chgData name="Mitchell Wand" userId="de9b44c55c049659" providerId="LiveId" clId="{79353A4D-F61A-45F9-B125-AF65454E5131}" dt="2022-11-13T16:31:07.374" v="2522" actId="700"/>
          <ac:spMkLst>
            <pc:docMk/>
            <pc:sldMk cId="4097829111" sldId="565"/>
            <ac:spMk id="10" creationId="{7955A269-E023-ACBA-ED17-39F4A0126CC3}"/>
          </ac:spMkLst>
        </pc:spChg>
        <pc:spChg chg="add mod">
          <ac:chgData name="Mitchell Wand" userId="de9b44c55c049659" providerId="LiveId" clId="{79353A4D-F61A-45F9-B125-AF65454E5131}" dt="2022-11-13T16:55:00.085" v="2838" actId="1076"/>
          <ac:spMkLst>
            <pc:docMk/>
            <pc:sldMk cId="4097829111" sldId="565"/>
            <ac:spMk id="11" creationId="{6ED409E7-02FE-55D2-DF84-664E342C823E}"/>
          </ac:spMkLst>
        </pc:spChg>
        <pc:spChg chg="mod">
          <ac:chgData name="Mitchell Wand" userId="de9b44c55c049659" providerId="LiveId" clId="{79353A4D-F61A-45F9-B125-AF65454E5131}" dt="2022-11-13T16:34:16.502" v="2582" actId="255"/>
          <ac:spMkLst>
            <pc:docMk/>
            <pc:sldMk cId="4097829111" sldId="565"/>
            <ac:spMk id="13" creationId="{3A753265-00EB-FB34-4238-445D1DFAACB7}"/>
          </ac:spMkLst>
        </pc:spChg>
        <pc:spChg chg="mod">
          <ac:chgData name="Mitchell Wand" userId="de9b44c55c049659" providerId="LiveId" clId="{79353A4D-F61A-45F9-B125-AF65454E5131}" dt="2022-11-13T16:38:30.220" v="2721" actId="20577"/>
          <ac:spMkLst>
            <pc:docMk/>
            <pc:sldMk cId="4097829111" sldId="565"/>
            <ac:spMk id="17" creationId="{C8DD4A33-B160-11B4-49AC-7EE88C77C8E6}"/>
          </ac:spMkLst>
        </pc:spChg>
        <pc:grpChg chg="add mod">
          <ac:chgData name="Mitchell Wand" userId="de9b44c55c049659" providerId="LiveId" clId="{79353A4D-F61A-45F9-B125-AF65454E5131}" dt="2022-11-13T16:38:14.722" v="2714" actId="1076"/>
          <ac:grpSpMkLst>
            <pc:docMk/>
            <pc:sldMk cId="4097829111" sldId="565"/>
            <ac:grpSpMk id="12" creationId="{FB0B799A-7614-1F8C-151C-CE24F763961C}"/>
          </ac:grpSpMkLst>
        </pc:grpChg>
        <pc:grpChg chg="add mod">
          <ac:chgData name="Mitchell Wand" userId="de9b44c55c049659" providerId="LiveId" clId="{79353A4D-F61A-45F9-B125-AF65454E5131}" dt="2022-11-13T16:36:16.860" v="2700" actId="1076"/>
          <ac:grpSpMkLst>
            <pc:docMk/>
            <pc:sldMk cId="4097829111" sldId="565"/>
            <ac:grpSpMk id="16" creationId="{3A13EAD1-367A-C6D8-AA84-91FF9396A3E7}"/>
          </ac:grpSpMkLst>
        </pc:grpChg>
        <pc:cxnChg chg="mod">
          <ac:chgData name="Mitchell Wand" userId="de9b44c55c049659" providerId="LiveId" clId="{79353A4D-F61A-45F9-B125-AF65454E5131}" dt="2022-11-13T16:38:22.147" v="2715" actId="14100"/>
          <ac:cxnSpMkLst>
            <pc:docMk/>
            <pc:sldMk cId="4097829111" sldId="565"/>
            <ac:cxnSpMk id="14" creationId="{784F4BC8-9ADE-2387-B1CC-0C559A44D76E}"/>
          </ac:cxnSpMkLst>
        </pc:cxnChg>
        <pc:cxnChg chg="mod">
          <ac:chgData name="Mitchell Wand" userId="de9b44c55c049659" providerId="LiveId" clId="{79353A4D-F61A-45F9-B125-AF65454E5131}" dt="2022-11-13T16:37:48.327" v="2711" actId="14100"/>
          <ac:cxnSpMkLst>
            <pc:docMk/>
            <pc:sldMk cId="4097829111" sldId="565"/>
            <ac:cxnSpMk id="18" creationId="{4B8B6853-3B90-5CEE-259D-CA1FB5E4A524}"/>
          </ac:cxnSpMkLst>
        </pc:cxnChg>
      </pc:sldChg>
      <pc:sldChg chg="addSp delSp modSp new mod modClrScheme delAnim modAnim chgLayout">
        <pc:chgData name="Mitchell Wand" userId="de9b44c55c049659" providerId="LiveId" clId="{79353A4D-F61A-45F9-B125-AF65454E5131}" dt="2022-11-13T18:10:53.119" v="3450" actId="1076"/>
        <pc:sldMkLst>
          <pc:docMk/>
          <pc:sldMk cId="2010168872" sldId="566"/>
        </pc:sldMkLst>
        <pc:spChg chg="mod ord">
          <ac:chgData name="Mitchell Wand" userId="de9b44c55c049659" providerId="LiveId" clId="{79353A4D-F61A-45F9-B125-AF65454E5131}" dt="2022-11-13T17:36:09.054" v="2927" actId="700"/>
          <ac:spMkLst>
            <pc:docMk/>
            <pc:sldMk cId="2010168872" sldId="566"/>
            <ac:spMk id="2" creationId="{ED854E5E-DC04-8C06-D50D-8E330B41038A}"/>
          </ac:spMkLst>
        </pc:spChg>
        <pc:spChg chg="add mod ord">
          <ac:chgData name="Mitchell Wand" userId="de9b44c55c049659" providerId="LiveId" clId="{79353A4D-F61A-45F9-B125-AF65454E5131}" dt="2022-11-13T17:40:15.808" v="3059" actId="20577"/>
          <ac:spMkLst>
            <pc:docMk/>
            <pc:sldMk cId="2010168872" sldId="566"/>
            <ac:spMk id="3" creationId="{7C3B298B-877B-9349-E897-7B1E471184D3}"/>
          </ac:spMkLst>
        </pc:spChg>
        <pc:spChg chg="add del mod">
          <ac:chgData name="Mitchell Wand" userId="de9b44c55c049659" providerId="LiveId" clId="{79353A4D-F61A-45F9-B125-AF65454E5131}" dt="2022-11-13T17:40:16.437" v="3061"/>
          <ac:spMkLst>
            <pc:docMk/>
            <pc:sldMk cId="2010168872" sldId="566"/>
            <ac:spMk id="5" creationId="{DDE5E0AF-ED18-D813-004F-075FE0123EDF}"/>
          </ac:spMkLst>
        </pc:spChg>
        <pc:spChg chg="add del mod">
          <ac:chgData name="Mitchell Wand" userId="de9b44c55c049659" providerId="LiveId" clId="{79353A4D-F61A-45F9-B125-AF65454E5131}" dt="2022-11-13T17:49:47.113" v="3068" actId="478"/>
          <ac:spMkLst>
            <pc:docMk/>
            <pc:sldMk cId="2010168872" sldId="566"/>
            <ac:spMk id="7" creationId="{A3A00DE5-8FEF-D5C2-C8EC-1E62585FA9FD}"/>
          </ac:spMkLst>
        </pc:spChg>
        <pc:spChg chg="add del">
          <ac:chgData name="Mitchell Wand" userId="de9b44c55c049659" providerId="LiveId" clId="{79353A4D-F61A-45F9-B125-AF65454E5131}" dt="2022-11-13T17:50:09.098" v="3078" actId="22"/>
          <ac:spMkLst>
            <pc:docMk/>
            <pc:sldMk cId="2010168872" sldId="566"/>
            <ac:spMk id="9" creationId="{59DFA196-0A30-930F-A053-84CD10A6377F}"/>
          </ac:spMkLst>
        </pc:spChg>
        <pc:spChg chg="add del mod">
          <ac:chgData name="Mitchell Wand" userId="de9b44c55c049659" providerId="LiveId" clId="{79353A4D-F61A-45F9-B125-AF65454E5131}" dt="2022-11-13T17:50:31.362" v="3082" actId="478"/>
          <ac:spMkLst>
            <pc:docMk/>
            <pc:sldMk cId="2010168872" sldId="566"/>
            <ac:spMk id="11" creationId="{27771C53-4BC8-2FC9-5258-37877CC21C84}"/>
          </ac:spMkLst>
        </pc:spChg>
        <pc:spChg chg="add mod">
          <ac:chgData name="Mitchell Wand" userId="de9b44c55c049659" providerId="LiveId" clId="{79353A4D-F61A-45F9-B125-AF65454E5131}" dt="2022-11-13T18:09:17.056" v="3441" actId="1076"/>
          <ac:spMkLst>
            <pc:docMk/>
            <pc:sldMk cId="2010168872" sldId="566"/>
            <ac:spMk id="13" creationId="{AC0996C5-F2A9-1227-F6A1-0CB7A59F462B}"/>
          </ac:spMkLst>
        </pc:spChg>
        <pc:spChg chg="add del mod">
          <ac:chgData name="Mitchell Wand" userId="de9b44c55c049659" providerId="LiveId" clId="{79353A4D-F61A-45F9-B125-AF65454E5131}" dt="2022-11-13T17:51:39.029" v="3092" actId="478"/>
          <ac:spMkLst>
            <pc:docMk/>
            <pc:sldMk cId="2010168872" sldId="566"/>
            <ac:spMk id="15" creationId="{E233C41E-E8F8-88D2-D647-CF19C4DCFED4}"/>
          </ac:spMkLst>
        </pc:spChg>
        <pc:spChg chg="add mod">
          <ac:chgData name="Mitchell Wand" userId="de9b44c55c049659" providerId="LiveId" clId="{79353A4D-F61A-45F9-B125-AF65454E5131}" dt="2022-11-13T17:52:33.712" v="3100" actId="208"/>
          <ac:spMkLst>
            <pc:docMk/>
            <pc:sldMk cId="2010168872" sldId="566"/>
            <ac:spMk id="17" creationId="{4ED7A119-E633-4082-4432-3004E1FB8153}"/>
          </ac:spMkLst>
        </pc:spChg>
        <pc:spChg chg="mod topLvl">
          <ac:chgData name="Mitchell Wand" userId="de9b44c55c049659" providerId="LiveId" clId="{79353A4D-F61A-45F9-B125-AF65454E5131}" dt="2022-11-13T18:09:40.282" v="3446" actId="478"/>
          <ac:spMkLst>
            <pc:docMk/>
            <pc:sldMk cId="2010168872" sldId="566"/>
            <ac:spMk id="19" creationId="{2A1B5BC6-9E7D-953E-4074-4A377380046E}"/>
          </ac:spMkLst>
        </pc:spChg>
        <pc:spChg chg="add mod">
          <ac:chgData name="Mitchell Wand" userId="de9b44c55c049659" providerId="LiveId" clId="{79353A4D-F61A-45F9-B125-AF65454E5131}" dt="2022-11-13T18:10:53.119" v="3450" actId="1076"/>
          <ac:spMkLst>
            <pc:docMk/>
            <pc:sldMk cId="2010168872" sldId="566"/>
            <ac:spMk id="22" creationId="{34149E64-439E-AA75-747A-259CC95A27A9}"/>
          </ac:spMkLst>
        </pc:spChg>
        <pc:spChg chg="add mod">
          <ac:chgData name="Mitchell Wand" userId="de9b44c55c049659" providerId="LiveId" clId="{79353A4D-F61A-45F9-B125-AF65454E5131}" dt="2022-11-13T18:10:23.924" v="3449" actId="692"/>
          <ac:spMkLst>
            <pc:docMk/>
            <pc:sldMk cId="2010168872" sldId="566"/>
            <ac:spMk id="23" creationId="{2025DB32-A496-619D-352A-6F0ED6560E43}"/>
          </ac:spMkLst>
        </pc:spChg>
        <pc:grpChg chg="add del mod">
          <ac:chgData name="Mitchell Wand" userId="de9b44c55c049659" providerId="LiveId" clId="{79353A4D-F61A-45F9-B125-AF65454E5131}" dt="2022-11-13T18:09:40.282" v="3446" actId="478"/>
          <ac:grpSpMkLst>
            <pc:docMk/>
            <pc:sldMk cId="2010168872" sldId="566"/>
            <ac:grpSpMk id="18" creationId="{1338DDF2-0F54-1A52-6F4B-8786B4CF9E21}"/>
          </ac:grpSpMkLst>
        </pc:grpChg>
        <pc:cxnChg chg="del mod topLvl">
          <ac:chgData name="Mitchell Wand" userId="de9b44c55c049659" providerId="LiveId" clId="{79353A4D-F61A-45F9-B125-AF65454E5131}" dt="2022-11-13T18:09:40.282" v="3446" actId="478"/>
          <ac:cxnSpMkLst>
            <pc:docMk/>
            <pc:sldMk cId="2010168872" sldId="566"/>
            <ac:cxnSpMk id="20" creationId="{44CA62DE-3262-0CD5-3C39-17E7FB2810D1}"/>
          </ac:cxnSpMkLst>
        </pc:cxnChg>
      </pc:sldChg>
      <pc:sldChg chg="modSp new del mod">
        <pc:chgData name="Mitchell Wand" userId="de9b44c55c049659" providerId="LiveId" clId="{79353A4D-F61A-45F9-B125-AF65454E5131}" dt="2022-11-13T18:17:10.803" v="3551" actId="2696"/>
        <pc:sldMkLst>
          <pc:docMk/>
          <pc:sldMk cId="4163171960" sldId="567"/>
        </pc:sldMkLst>
        <pc:spChg chg="mod">
          <ac:chgData name="Mitchell Wand" userId="de9b44c55c049659" providerId="LiveId" clId="{79353A4D-F61A-45F9-B125-AF65454E5131}" dt="2022-11-13T18:06:25.944" v="3355" actId="20577"/>
          <ac:spMkLst>
            <pc:docMk/>
            <pc:sldMk cId="4163171960" sldId="567"/>
            <ac:spMk id="2" creationId="{14C1C7D9-A677-F693-A346-E945BFE94942}"/>
          </ac:spMkLst>
        </pc:spChg>
      </pc:sldChg>
      <pc:sldChg chg="addSp delSp modSp add mod delAnim modAnim">
        <pc:chgData name="Mitchell Wand" userId="de9b44c55c049659" providerId="LiveId" clId="{79353A4D-F61A-45F9-B125-AF65454E5131}" dt="2022-11-14T22:48:25.809" v="5533" actId="13926"/>
        <pc:sldMkLst>
          <pc:docMk/>
          <pc:sldMk cId="3946685089" sldId="568"/>
        </pc:sldMkLst>
        <pc:spChg chg="mod">
          <ac:chgData name="Mitchell Wand" userId="de9b44c55c049659" providerId="LiveId" clId="{79353A4D-F61A-45F9-B125-AF65454E5131}" dt="2022-11-13T18:07:17.668" v="3430" actId="20577"/>
          <ac:spMkLst>
            <pc:docMk/>
            <pc:sldMk cId="3946685089" sldId="568"/>
            <ac:spMk id="3" creationId="{7C3B298B-877B-9349-E897-7B1E471184D3}"/>
          </ac:spMkLst>
        </pc:spChg>
        <pc:spChg chg="add mod">
          <ac:chgData name="Mitchell Wand" userId="de9b44c55c049659" providerId="LiveId" clId="{79353A4D-F61A-45F9-B125-AF65454E5131}" dt="2022-11-13T18:10:59.563" v="3453" actId="20577"/>
          <ac:spMkLst>
            <pc:docMk/>
            <pc:sldMk cId="3946685089" sldId="568"/>
            <ac:spMk id="4" creationId="{E311C675-2535-D5A7-D677-AB7E68696ECA}"/>
          </ac:spMkLst>
        </pc:spChg>
        <pc:spChg chg="add mod">
          <ac:chgData name="Mitchell Wand" userId="de9b44c55c049659" providerId="LiveId" clId="{79353A4D-F61A-45F9-B125-AF65454E5131}" dt="2022-11-13T18:13:14.790" v="3530" actId="1076"/>
          <ac:spMkLst>
            <pc:docMk/>
            <pc:sldMk cId="3946685089" sldId="568"/>
            <ac:spMk id="5" creationId="{09A238BA-43C0-95C3-4758-E86F58ADFBD2}"/>
          </ac:spMkLst>
        </pc:spChg>
        <pc:spChg chg="add mod">
          <ac:chgData name="Mitchell Wand" userId="de9b44c55c049659" providerId="LiveId" clId="{79353A4D-F61A-45F9-B125-AF65454E5131}" dt="2022-11-13T18:13:40.368" v="3533" actId="692"/>
          <ac:spMkLst>
            <pc:docMk/>
            <pc:sldMk cId="3946685089" sldId="568"/>
            <ac:spMk id="6" creationId="{60589552-59F8-32E1-1E4F-CE659D0FB77F}"/>
          </ac:spMkLst>
        </pc:spChg>
        <pc:spChg chg="add mod">
          <ac:chgData name="Mitchell Wand" userId="de9b44c55c049659" providerId="LiveId" clId="{79353A4D-F61A-45F9-B125-AF65454E5131}" dt="2022-11-13T18:14:40.948" v="3536" actId="14100"/>
          <ac:spMkLst>
            <pc:docMk/>
            <pc:sldMk cId="3946685089" sldId="568"/>
            <ac:spMk id="7" creationId="{E86DA39B-0171-E001-AE5F-0A8E90B8A04F}"/>
          </ac:spMkLst>
        </pc:spChg>
        <pc:spChg chg="mod">
          <ac:chgData name="Mitchell Wand" userId="de9b44c55c049659" providerId="LiveId" clId="{79353A4D-F61A-45F9-B125-AF65454E5131}" dt="2022-11-13T18:11:49.997" v="3457" actId="1076"/>
          <ac:spMkLst>
            <pc:docMk/>
            <pc:sldMk cId="3946685089" sldId="568"/>
            <ac:spMk id="13" creationId="{AC0996C5-F2A9-1227-F6A1-0CB7A59F462B}"/>
          </ac:spMkLst>
        </pc:spChg>
        <pc:spChg chg="mod">
          <ac:chgData name="Mitchell Wand" userId="de9b44c55c049659" providerId="LiveId" clId="{79353A4D-F61A-45F9-B125-AF65454E5131}" dt="2022-11-14T22:48:25.809" v="5533" actId="13926"/>
          <ac:spMkLst>
            <pc:docMk/>
            <pc:sldMk cId="3946685089" sldId="568"/>
            <ac:spMk id="17" creationId="{4ED7A119-E633-4082-4432-3004E1FB8153}"/>
          </ac:spMkLst>
        </pc:spChg>
        <pc:grpChg chg="del">
          <ac:chgData name="Mitchell Wand" userId="de9b44c55c049659" providerId="LiveId" clId="{79353A4D-F61A-45F9-B125-AF65454E5131}" dt="2022-11-13T18:07:25.021" v="3431" actId="478"/>
          <ac:grpSpMkLst>
            <pc:docMk/>
            <pc:sldMk cId="3946685089" sldId="568"/>
            <ac:grpSpMk id="18" creationId="{1338DDF2-0F54-1A52-6F4B-8786B4CF9E21}"/>
          </ac:grpSpMkLst>
        </pc:grpChg>
        <pc:cxnChg chg="mod">
          <ac:chgData name="Mitchell Wand" userId="de9b44c55c049659" providerId="LiveId" clId="{79353A4D-F61A-45F9-B125-AF65454E5131}" dt="2022-11-13T18:07:25.021" v="3431" actId="478"/>
          <ac:cxnSpMkLst>
            <pc:docMk/>
            <pc:sldMk cId="3946685089" sldId="568"/>
            <ac:cxnSpMk id="20" creationId="{44CA62DE-3262-0CD5-3C39-17E7FB2810D1}"/>
          </ac:cxnSpMkLst>
        </pc:cxnChg>
      </pc:sldChg>
      <pc:sldChg chg="addSp delSp modSp new mod modClrScheme modAnim chgLayout">
        <pc:chgData name="Mitchell Wand" userId="de9b44c55c049659" providerId="LiveId" clId="{79353A4D-F61A-45F9-B125-AF65454E5131}" dt="2022-11-14T22:34:56.376" v="5174"/>
        <pc:sldMkLst>
          <pc:docMk/>
          <pc:sldMk cId="595747870" sldId="569"/>
        </pc:sldMkLst>
        <pc:spChg chg="del mod ord">
          <ac:chgData name="Mitchell Wand" userId="de9b44c55c049659" providerId="LiveId" clId="{79353A4D-F61A-45F9-B125-AF65454E5131}" dt="2022-11-14T19:46:45.155" v="3970" actId="700"/>
          <ac:spMkLst>
            <pc:docMk/>
            <pc:sldMk cId="595747870" sldId="569"/>
            <ac:spMk id="2" creationId="{F245868A-B3B7-13C3-93E8-6B199FB58DAD}"/>
          </ac:spMkLst>
        </pc:spChg>
        <pc:spChg chg="del">
          <ac:chgData name="Mitchell Wand" userId="de9b44c55c049659" providerId="LiveId" clId="{79353A4D-F61A-45F9-B125-AF65454E5131}" dt="2022-11-14T19:46:45.155" v="3970" actId="700"/>
          <ac:spMkLst>
            <pc:docMk/>
            <pc:sldMk cId="595747870" sldId="569"/>
            <ac:spMk id="3" creationId="{0DCD1473-4D2D-D527-D722-AE24F2E01FC9}"/>
          </ac:spMkLst>
        </pc:spChg>
        <pc:spChg chg="del">
          <ac:chgData name="Mitchell Wand" userId="de9b44c55c049659" providerId="LiveId" clId="{79353A4D-F61A-45F9-B125-AF65454E5131}" dt="2022-11-14T19:46:45.155" v="3970" actId="700"/>
          <ac:spMkLst>
            <pc:docMk/>
            <pc:sldMk cId="595747870" sldId="569"/>
            <ac:spMk id="4" creationId="{B7B6F32C-A009-EBAF-3CA3-FAA1A7991D16}"/>
          </ac:spMkLst>
        </pc:spChg>
        <pc:spChg chg="mod ord">
          <ac:chgData name="Mitchell Wand" userId="de9b44c55c049659" providerId="LiveId" clId="{79353A4D-F61A-45F9-B125-AF65454E5131}" dt="2022-11-14T19:46:45.155" v="3970" actId="700"/>
          <ac:spMkLst>
            <pc:docMk/>
            <pc:sldMk cId="595747870" sldId="569"/>
            <ac:spMk id="5" creationId="{F4825E82-BADD-E5B5-783F-CF248DD4B6CC}"/>
          </ac:spMkLst>
        </pc:spChg>
        <pc:spChg chg="add mod ord">
          <ac:chgData name="Mitchell Wand" userId="de9b44c55c049659" providerId="LiveId" clId="{79353A4D-F61A-45F9-B125-AF65454E5131}" dt="2022-11-14T22:02:56.740" v="4419" actId="20577"/>
          <ac:spMkLst>
            <pc:docMk/>
            <pc:sldMk cId="595747870" sldId="569"/>
            <ac:spMk id="6" creationId="{1AC23C95-B21D-55F8-58C7-DC5B1173D5BD}"/>
          </ac:spMkLst>
        </pc:spChg>
        <pc:spChg chg="add mod">
          <ac:chgData name="Mitchell Wand" userId="de9b44c55c049659" providerId="LiveId" clId="{79353A4D-F61A-45F9-B125-AF65454E5131}" dt="2022-11-14T22:02:28.960" v="4389" actId="14100"/>
          <ac:spMkLst>
            <pc:docMk/>
            <pc:sldMk cId="595747870" sldId="569"/>
            <ac:spMk id="8" creationId="{2A2F4657-110E-E0C5-B1D3-174B061287C0}"/>
          </ac:spMkLst>
        </pc:spChg>
        <pc:spChg chg="add del">
          <ac:chgData name="Mitchell Wand" userId="de9b44c55c049659" providerId="LiveId" clId="{79353A4D-F61A-45F9-B125-AF65454E5131}" dt="2022-11-14T20:00:46.452" v="4012" actId="22"/>
          <ac:spMkLst>
            <pc:docMk/>
            <pc:sldMk cId="595747870" sldId="569"/>
            <ac:spMk id="10" creationId="{835BF48B-E1FC-EACB-0976-6888A5898F77}"/>
          </ac:spMkLst>
        </pc:spChg>
        <pc:spChg chg="add del mod">
          <ac:chgData name="Mitchell Wand" userId="de9b44c55c049659" providerId="LiveId" clId="{79353A4D-F61A-45F9-B125-AF65454E5131}" dt="2022-11-14T20:03:43.365" v="4093"/>
          <ac:spMkLst>
            <pc:docMk/>
            <pc:sldMk cId="595747870" sldId="569"/>
            <ac:spMk id="11" creationId="{5506114C-B057-2BE0-69B0-BED20EFE0F8E}"/>
          </ac:spMkLst>
        </pc:spChg>
        <pc:spChg chg="add mod">
          <ac:chgData name="Mitchell Wand" userId="de9b44c55c049659" providerId="LiveId" clId="{79353A4D-F61A-45F9-B125-AF65454E5131}" dt="2022-11-14T22:34:50.122" v="5173" actId="164"/>
          <ac:spMkLst>
            <pc:docMk/>
            <pc:sldMk cId="595747870" sldId="569"/>
            <ac:spMk id="12" creationId="{3AFEC1D8-E29C-B041-D173-AA741AFF287D}"/>
          </ac:spMkLst>
        </pc:spChg>
        <pc:grpChg chg="add mod">
          <ac:chgData name="Mitchell Wand" userId="de9b44c55c049659" providerId="LiveId" clId="{79353A4D-F61A-45F9-B125-AF65454E5131}" dt="2022-11-14T22:34:50.122" v="5173" actId="164"/>
          <ac:grpSpMkLst>
            <pc:docMk/>
            <pc:sldMk cId="595747870" sldId="569"/>
            <ac:grpSpMk id="20" creationId="{8C1CEDF4-C392-EF33-32DA-23F5FA997051}"/>
          </ac:grpSpMkLst>
        </pc:grpChg>
        <pc:cxnChg chg="add mod">
          <ac:chgData name="Mitchell Wand" userId="de9b44c55c049659" providerId="LiveId" clId="{79353A4D-F61A-45F9-B125-AF65454E5131}" dt="2022-11-14T22:34:50.122" v="5173" actId="164"/>
          <ac:cxnSpMkLst>
            <pc:docMk/>
            <pc:sldMk cId="595747870" sldId="569"/>
            <ac:cxnSpMk id="14" creationId="{6BCFB637-21E3-356B-6756-6849F7B503F0}"/>
          </ac:cxnSpMkLst>
        </pc:cxnChg>
        <pc:cxnChg chg="add mod">
          <ac:chgData name="Mitchell Wand" userId="de9b44c55c049659" providerId="LiveId" clId="{79353A4D-F61A-45F9-B125-AF65454E5131}" dt="2022-11-14T22:34:50.122" v="5173" actId="164"/>
          <ac:cxnSpMkLst>
            <pc:docMk/>
            <pc:sldMk cId="595747870" sldId="569"/>
            <ac:cxnSpMk id="16" creationId="{1BF5DC1A-4205-11A3-461E-CAE415763022}"/>
          </ac:cxnSpMkLst>
        </pc:cxnChg>
        <pc:cxnChg chg="add mod">
          <ac:chgData name="Mitchell Wand" userId="de9b44c55c049659" providerId="LiveId" clId="{79353A4D-F61A-45F9-B125-AF65454E5131}" dt="2022-11-14T22:34:50.122" v="5173" actId="164"/>
          <ac:cxnSpMkLst>
            <pc:docMk/>
            <pc:sldMk cId="595747870" sldId="569"/>
            <ac:cxnSpMk id="18" creationId="{81624328-9F81-2C29-D46C-C4E57862AC57}"/>
          </ac:cxnSpMkLst>
        </pc:cxnChg>
      </pc:sldChg>
      <pc:sldChg chg="addSp delSp modSp new del mod modAnim">
        <pc:chgData name="Mitchell Wand" userId="de9b44c55c049659" providerId="LiveId" clId="{79353A4D-F61A-45F9-B125-AF65454E5131}" dt="2022-11-14T22:31:09.818" v="5026" actId="47"/>
        <pc:sldMkLst>
          <pc:docMk/>
          <pc:sldMk cId="3030709529" sldId="570"/>
        </pc:sldMkLst>
        <pc:spChg chg="mod">
          <ac:chgData name="Mitchell Wand" userId="de9b44c55c049659" providerId="LiveId" clId="{79353A4D-F61A-45F9-B125-AF65454E5131}" dt="2022-11-14T20:01:40.096" v="4076"/>
          <ac:spMkLst>
            <pc:docMk/>
            <pc:sldMk cId="3030709529" sldId="570"/>
            <ac:spMk id="2" creationId="{F24A63CF-6FB4-F871-389C-53B63891C3CF}"/>
          </ac:spMkLst>
        </pc:spChg>
        <pc:spChg chg="add mod">
          <ac:chgData name="Mitchell Wand" userId="de9b44c55c049659" providerId="LiveId" clId="{79353A4D-F61A-45F9-B125-AF65454E5131}" dt="2022-11-14T20:02:13.569" v="4089" actId="20577"/>
          <ac:spMkLst>
            <pc:docMk/>
            <pc:sldMk cId="3030709529" sldId="570"/>
            <ac:spMk id="5" creationId="{16C201B2-DD8B-F03A-1D8E-1861E85E90BE}"/>
          </ac:spMkLst>
        </pc:spChg>
        <pc:spChg chg="add mod">
          <ac:chgData name="Mitchell Wand" userId="de9b44c55c049659" providerId="LiveId" clId="{79353A4D-F61A-45F9-B125-AF65454E5131}" dt="2022-11-14T20:12:01.509" v="4341" actId="164"/>
          <ac:spMkLst>
            <pc:docMk/>
            <pc:sldMk cId="3030709529" sldId="570"/>
            <ac:spMk id="6" creationId="{53E36BD3-7118-FF1E-D432-6CAB8431D780}"/>
          </ac:spMkLst>
        </pc:spChg>
        <pc:spChg chg="add mod">
          <ac:chgData name="Mitchell Wand" userId="de9b44c55c049659" providerId="LiveId" clId="{79353A4D-F61A-45F9-B125-AF65454E5131}" dt="2022-11-14T20:12:01.509" v="4341" actId="164"/>
          <ac:spMkLst>
            <pc:docMk/>
            <pc:sldMk cId="3030709529" sldId="570"/>
            <ac:spMk id="7" creationId="{35DEBFBE-3F12-2D94-EA07-4F42B32E8EC2}"/>
          </ac:spMkLst>
        </pc:spChg>
        <pc:spChg chg="add mod">
          <ac:chgData name="Mitchell Wand" userId="de9b44c55c049659" providerId="LiveId" clId="{79353A4D-F61A-45F9-B125-AF65454E5131}" dt="2022-11-14T20:12:01.509" v="4341" actId="164"/>
          <ac:spMkLst>
            <pc:docMk/>
            <pc:sldMk cId="3030709529" sldId="570"/>
            <ac:spMk id="8" creationId="{8CFDFFF1-00AF-E9F5-A8D4-3830D4A2C2C7}"/>
          </ac:spMkLst>
        </pc:spChg>
        <pc:spChg chg="add mod">
          <ac:chgData name="Mitchell Wand" userId="de9b44c55c049659" providerId="LiveId" clId="{79353A4D-F61A-45F9-B125-AF65454E5131}" dt="2022-11-14T20:11:09.752" v="4340" actId="1076"/>
          <ac:spMkLst>
            <pc:docMk/>
            <pc:sldMk cId="3030709529" sldId="570"/>
            <ac:spMk id="9" creationId="{FC9CD21A-6DC1-2054-1943-7F7C894A3297}"/>
          </ac:spMkLst>
        </pc:spChg>
        <pc:spChg chg="add del">
          <ac:chgData name="Mitchell Wand" userId="de9b44c55c049659" providerId="LiveId" clId="{79353A4D-F61A-45F9-B125-AF65454E5131}" dt="2022-11-14T20:10:43.475" v="4338" actId="478"/>
          <ac:spMkLst>
            <pc:docMk/>
            <pc:sldMk cId="3030709529" sldId="570"/>
            <ac:spMk id="12" creationId="{4173EE38-6598-9DFA-C6A9-AC59FEE35037}"/>
          </ac:spMkLst>
        </pc:spChg>
        <pc:grpChg chg="add mod">
          <ac:chgData name="Mitchell Wand" userId="de9b44c55c049659" providerId="LiveId" clId="{79353A4D-F61A-45F9-B125-AF65454E5131}" dt="2022-11-14T20:12:01.509" v="4341" actId="164"/>
          <ac:grpSpMkLst>
            <pc:docMk/>
            <pc:sldMk cId="3030709529" sldId="570"/>
            <ac:grpSpMk id="13" creationId="{1671250C-5D85-C203-6B93-2C0F89612974}"/>
          </ac:grpSpMkLst>
        </pc:grpChg>
        <pc:cxnChg chg="add del mod">
          <ac:chgData name="Mitchell Wand" userId="de9b44c55c049659" providerId="LiveId" clId="{79353A4D-F61A-45F9-B125-AF65454E5131}" dt="2022-11-14T20:10:19.785" v="4336" actId="478"/>
          <ac:cxnSpMkLst>
            <pc:docMk/>
            <pc:sldMk cId="3030709529" sldId="570"/>
            <ac:cxnSpMk id="11" creationId="{27560A1E-1246-A991-BE97-ACB4C778A89B}"/>
          </ac:cxnSpMkLst>
        </pc:cxnChg>
      </pc:sldChg>
      <pc:sldChg chg="addSp delSp modSp new mod delAnim modAnim">
        <pc:chgData name="Mitchell Wand" userId="de9b44c55c049659" providerId="LiveId" clId="{79353A4D-F61A-45F9-B125-AF65454E5131}" dt="2022-11-14T22:09:35.086" v="4550"/>
        <pc:sldMkLst>
          <pc:docMk/>
          <pc:sldMk cId="550092684" sldId="571"/>
        </pc:sldMkLst>
        <pc:spChg chg="mod">
          <ac:chgData name="Mitchell Wand" userId="de9b44c55c049659" providerId="LiveId" clId="{79353A4D-F61A-45F9-B125-AF65454E5131}" dt="2022-11-14T22:03:32.239" v="4515" actId="20577"/>
          <ac:spMkLst>
            <pc:docMk/>
            <pc:sldMk cId="550092684" sldId="571"/>
            <ac:spMk id="2" creationId="{D645DE2D-E883-0F6F-50FA-1509F7D70DC5}"/>
          </ac:spMkLst>
        </pc:spChg>
        <pc:spChg chg="add del mod">
          <ac:chgData name="Mitchell Wand" userId="de9b44c55c049659" providerId="LiveId" clId="{79353A4D-F61A-45F9-B125-AF65454E5131}" dt="2022-11-14T22:06:05.369" v="4537" actId="1076"/>
          <ac:spMkLst>
            <pc:docMk/>
            <pc:sldMk cId="550092684" sldId="571"/>
            <ac:spMk id="5" creationId="{2846BFC8-81D5-969F-7B6C-D9F9AC7D87AC}"/>
          </ac:spMkLst>
        </pc:spChg>
        <pc:spChg chg="add del">
          <ac:chgData name="Mitchell Wand" userId="de9b44c55c049659" providerId="LiveId" clId="{79353A4D-F61A-45F9-B125-AF65454E5131}" dt="2022-11-14T22:05:00.041" v="4530" actId="22"/>
          <ac:spMkLst>
            <pc:docMk/>
            <pc:sldMk cId="550092684" sldId="571"/>
            <ac:spMk id="7" creationId="{B19F67BE-D7D6-263B-348C-2F94AF054731}"/>
          </ac:spMkLst>
        </pc:spChg>
        <pc:spChg chg="mod topLvl">
          <ac:chgData name="Mitchell Wand" userId="de9b44c55c049659" providerId="LiveId" clId="{79353A4D-F61A-45F9-B125-AF65454E5131}" dt="2022-11-14T22:06:55.812" v="4542" actId="1076"/>
          <ac:spMkLst>
            <pc:docMk/>
            <pc:sldMk cId="550092684" sldId="571"/>
            <ac:spMk id="9" creationId="{D927EB58-2B48-60FC-18A2-C95B211CAA5C}"/>
          </ac:spMkLst>
        </pc:spChg>
        <pc:spChg chg="del mod topLvl">
          <ac:chgData name="Mitchell Wand" userId="de9b44c55c049659" providerId="LiveId" clId="{79353A4D-F61A-45F9-B125-AF65454E5131}" dt="2022-11-14T22:06:32.039" v="4540" actId="478"/>
          <ac:spMkLst>
            <pc:docMk/>
            <pc:sldMk cId="550092684" sldId="571"/>
            <ac:spMk id="10" creationId="{92C130F4-1D36-4622-F024-942C964E1A02}"/>
          </ac:spMkLst>
        </pc:spChg>
        <pc:spChg chg="del mod">
          <ac:chgData name="Mitchell Wand" userId="de9b44c55c049659" providerId="LiveId" clId="{79353A4D-F61A-45F9-B125-AF65454E5131}" dt="2022-11-14T22:06:00.495" v="4535" actId="478"/>
          <ac:spMkLst>
            <pc:docMk/>
            <pc:sldMk cId="550092684" sldId="571"/>
            <ac:spMk id="11" creationId="{30463B51-9672-452A-261F-4A241F5C817B}"/>
          </ac:spMkLst>
        </pc:spChg>
        <pc:spChg chg="add mod">
          <ac:chgData name="Mitchell Wand" userId="de9b44c55c049659" providerId="LiveId" clId="{79353A4D-F61A-45F9-B125-AF65454E5131}" dt="2022-11-14T22:09:35.086" v="4550"/>
          <ac:spMkLst>
            <pc:docMk/>
            <pc:sldMk cId="550092684" sldId="571"/>
            <ac:spMk id="12" creationId="{56995D0F-5E17-2479-340E-62244FD8F3F1}"/>
          </ac:spMkLst>
        </pc:spChg>
        <pc:grpChg chg="add del mod">
          <ac:chgData name="Mitchell Wand" userId="de9b44c55c049659" providerId="LiveId" clId="{79353A4D-F61A-45F9-B125-AF65454E5131}" dt="2022-11-14T22:06:32.039" v="4540" actId="478"/>
          <ac:grpSpMkLst>
            <pc:docMk/>
            <pc:sldMk cId="550092684" sldId="571"/>
            <ac:grpSpMk id="8" creationId="{2FFD8E96-1041-63F9-685D-D549542E68E0}"/>
          </ac:grpSpMkLst>
        </pc:grpChg>
      </pc:sldChg>
      <pc:sldChg chg="addSp delSp modSp new mod">
        <pc:chgData name="Mitchell Wand" userId="de9b44c55c049659" providerId="LiveId" clId="{79353A4D-F61A-45F9-B125-AF65454E5131}" dt="2022-11-14T22:16:58.580" v="4655" actId="21"/>
        <pc:sldMkLst>
          <pc:docMk/>
          <pc:sldMk cId="3203403669" sldId="572"/>
        </pc:sldMkLst>
        <pc:spChg chg="mod">
          <ac:chgData name="Mitchell Wand" userId="de9b44c55c049659" providerId="LiveId" clId="{79353A4D-F61A-45F9-B125-AF65454E5131}" dt="2022-11-14T22:10:19.646" v="4557" actId="20577"/>
          <ac:spMkLst>
            <pc:docMk/>
            <pc:sldMk cId="3203403669" sldId="572"/>
            <ac:spMk id="2" creationId="{C9266A3A-7B04-8847-AB8F-8B270794E953}"/>
          </ac:spMkLst>
        </pc:spChg>
        <pc:spChg chg="add mod">
          <ac:chgData name="Mitchell Wand" userId="de9b44c55c049659" providerId="LiveId" clId="{79353A4D-F61A-45F9-B125-AF65454E5131}" dt="2022-11-14T22:13:12.073" v="4578" actId="1076"/>
          <ac:spMkLst>
            <pc:docMk/>
            <pc:sldMk cId="3203403669" sldId="572"/>
            <ac:spMk id="5" creationId="{A60B0BCF-2FF0-55D6-6180-910C9D46BD05}"/>
          </ac:spMkLst>
        </pc:spChg>
        <pc:spChg chg="add mod">
          <ac:chgData name="Mitchell Wand" userId="de9b44c55c049659" providerId="LiveId" clId="{79353A4D-F61A-45F9-B125-AF65454E5131}" dt="2022-11-14T22:13:22.700" v="4580" actId="1076"/>
          <ac:spMkLst>
            <pc:docMk/>
            <pc:sldMk cId="3203403669" sldId="572"/>
            <ac:spMk id="6" creationId="{364140E1-9D6F-FE26-3EB2-C439F3FBAD20}"/>
          </ac:spMkLst>
        </pc:spChg>
        <pc:spChg chg="add mod">
          <ac:chgData name="Mitchell Wand" userId="de9b44c55c049659" providerId="LiveId" clId="{79353A4D-F61A-45F9-B125-AF65454E5131}" dt="2022-11-14T22:13:17.086" v="4579" actId="1076"/>
          <ac:spMkLst>
            <pc:docMk/>
            <pc:sldMk cId="3203403669" sldId="572"/>
            <ac:spMk id="8" creationId="{98B119BE-C0BB-036D-A839-A1A909132FA0}"/>
          </ac:spMkLst>
        </pc:spChg>
        <pc:spChg chg="add del mod">
          <ac:chgData name="Mitchell Wand" userId="de9b44c55c049659" providerId="LiveId" clId="{79353A4D-F61A-45F9-B125-AF65454E5131}" dt="2022-11-14T22:16:58.580" v="4655" actId="21"/>
          <ac:spMkLst>
            <pc:docMk/>
            <pc:sldMk cId="3203403669" sldId="572"/>
            <ac:spMk id="9" creationId="{73B25412-6A86-C08D-4641-0FF161E7A77D}"/>
          </ac:spMkLst>
        </pc:spChg>
      </pc:sldChg>
      <pc:sldChg chg="addSp delSp modSp new mod modAnim">
        <pc:chgData name="Mitchell Wand" userId="de9b44c55c049659" providerId="LiveId" clId="{79353A4D-F61A-45F9-B125-AF65454E5131}" dt="2022-11-14T22:17:31.081" v="4662"/>
        <pc:sldMkLst>
          <pc:docMk/>
          <pc:sldMk cId="50792563" sldId="573"/>
        </pc:sldMkLst>
        <pc:spChg chg="mod">
          <ac:chgData name="Mitchell Wand" userId="de9b44c55c049659" providerId="LiveId" clId="{79353A4D-F61A-45F9-B125-AF65454E5131}" dt="2022-11-14T22:15:00.134" v="4628"/>
          <ac:spMkLst>
            <pc:docMk/>
            <pc:sldMk cId="50792563" sldId="573"/>
            <ac:spMk id="2" creationId="{AB98C9BE-A0AB-CC89-9FF7-D41EE64867A5}"/>
          </ac:spMkLst>
        </pc:spChg>
        <pc:spChg chg="add mod">
          <ac:chgData name="Mitchell Wand" userId="de9b44c55c049659" providerId="LiveId" clId="{79353A4D-F61A-45F9-B125-AF65454E5131}" dt="2022-11-14T22:16:21.102" v="4646" actId="20577"/>
          <ac:spMkLst>
            <pc:docMk/>
            <pc:sldMk cId="50792563" sldId="573"/>
            <ac:spMk id="5" creationId="{04C6B9CE-73D4-BA82-BBD5-610F487DA14B}"/>
          </ac:spMkLst>
        </pc:spChg>
        <pc:spChg chg="add del">
          <ac:chgData name="Mitchell Wand" userId="de9b44c55c049659" providerId="LiveId" clId="{79353A4D-F61A-45F9-B125-AF65454E5131}" dt="2022-11-14T22:15:29.774" v="4634" actId="22"/>
          <ac:spMkLst>
            <pc:docMk/>
            <pc:sldMk cId="50792563" sldId="573"/>
            <ac:spMk id="7" creationId="{DA11A8DC-25D5-ED1C-7B95-F884359AC547}"/>
          </ac:spMkLst>
        </pc:spChg>
        <pc:spChg chg="add del mod">
          <ac:chgData name="Mitchell Wand" userId="de9b44c55c049659" providerId="LiveId" clId="{79353A4D-F61A-45F9-B125-AF65454E5131}" dt="2022-11-14T22:15:49.869" v="4638"/>
          <ac:spMkLst>
            <pc:docMk/>
            <pc:sldMk cId="50792563" sldId="573"/>
            <ac:spMk id="8" creationId="{922E8415-6A32-49E2-BE3D-4ECDDC649681}"/>
          </ac:spMkLst>
        </pc:spChg>
        <pc:spChg chg="add mod">
          <ac:chgData name="Mitchell Wand" userId="de9b44c55c049659" providerId="LiveId" clId="{79353A4D-F61A-45F9-B125-AF65454E5131}" dt="2022-11-14T22:16:33.580" v="4648" actId="1076"/>
          <ac:spMkLst>
            <pc:docMk/>
            <pc:sldMk cId="50792563" sldId="573"/>
            <ac:spMk id="9" creationId="{FC37290C-1AED-0892-090B-7081CA4BB1F0}"/>
          </ac:spMkLst>
        </pc:spChg>
        <pc:spChg chg="add mod">
          <ac:chgData name="Mitchell Wand" userId="de9b44c55c049659" providerId="LiveId" clId="{79353A4D-F61A-45F9-B125-AF65454E5131}" dt="2022-11-14T22:17:26.855" v="4661" actId="1076"/>
          <ac:spMkLst>
            <pc:docMk/>
            <pc:sldMk cId="50792563" sldId="573"/>
            <ac:spMk id="10" creationId="{3F519637-12B1-562B-FCF7-32436255567B}"/>
          </ac:spMkLst>
        </pc:spChg>
      </pc:sldChg>
      <pc:sldChg chg="addSp modSp new mod">
        <pc:chgData name="Mitchell Wand" userId="de9b44c55c049659" providerId="LiveId" clId="{79353A4D-F61A-45F9-B125-AF65454E5131}" dt="2022-11-14T22:49:11.610" v="5534" actId="20577"/>
        <pc:sldMkLst>
          <pc:docMk/>
          <pc:sldMk cId="1101111660" sldId="574"/>
        </pc:sldMkLst>
        <pc:spChg chg="mod">
          <ac:chgData name="Mitchell Wand" userId="de9b44c55c049659" providerId="LiveId" clId="{79353A4D-F61A-45F9-B125-AF65454E5131}" dt="2022-11-14T22:17:57.429" v="4687" actId="20577"/>
          <ac:spMkLst>
            <pc:docMk/>
            <pc:sldMk cId="1101111660" sldId="574"/>
            <ac:spMk id="2" creationId="{BBFA9106-1F84-C57C-2778-E7382D78E768}"/>
          </ac:spMkLst>
        </pc:spChg>
        <pc:spChg chg="add mod">
          <ac:chgData name="Mitchell Wand" userId="de9b44c55c049659" providerId="LiveId" clId="{79353A4D-F61A-45F9-B125-AF65454E5131}" dt="2022-11-14T22:49:11.610" v="5534" actId="20577"/>
          <ac:spMkLst>
            <pc:docMk/>
            <pc:sldMk cId="1101111660" sldId="574"/>
            <ac:spMk id="5" creationId="{C36C11C7-2959-8DDE-45FF-6F65EE98F645}"/>
          </ac:spMkLst>
        </pc:spChg>
        <pc:spChg chg="add mod">
          <ac:chgData name="Mitchell Wand" userId="de9b44c55c049659" providerId="LiveId" clId="{79353A4D-F61A-45F9-B125-AF65454E5131}" dt="2022-11-14T22:20:39.705" v="4788" actId="1076"/>
          <ac:spMkLst>
            <pc:docMk/>
            <pc:sldMk cId="1101111660" sldId="574"/>
            <ac:spMk id="6" creationId="{F0DD6D4C-0B22-A3FA-A3EF-F8BDF63ED748}"/>
          </ac:spMkLst>
        </pc:spChg>
      </pc:sldChg>
      <pc:sldChg chg="addSp modSp new mod">
        <pc:chgData name="Mitchell Wand" userId="de9b44c55c049659" providerId="LiveId" clId="{79353A4D-F61A-45F9-B125-AF65454E5131}" dt="2022-11-14T22:27:04.300" v="4995" actId="1076"/>
        <pc:sldMkLst>
          <pc:docMk/>
          <pc:sldMk cId="1746772526" sldId="575"/>
        </pc:sldMkLst>
        <pc:spChg chg="mod">
          <ac:chgData name="Mitchell Wand" userId="de9b44c55c049659" providerId="LiveId" clId="{79353A4D-F61A-45F9-B125-AF65454E5131}" dt="2022-11-14T22:21:39.536" v="4851" actId="5793"/>
          <ac:spMkLst>
            <pc:docMk/>
            <pc:sldMk cId="1746772526" sldId="575"/>
            <ac:spMk id="2" creationId="{FA562E22-E31C-EDD5-CDEB-2B61A20CD4CF}"/>
          </ac:spMkLst>
        </pc:spChg>
        <pc:spChg chg="add mod">
          <ac:chgData name="Mitchell Wand" userId="de9b44c55c049659" providerId="LiveId" clId="{79353A4D-F61A-45F9-B125-AF65454E5131}" dt="2022-11-14T22:25:15.126" v="4861" actId="14100"/>
          <ac:spMkLst>
            <pc:docMk/>
            <pc:sldMk cId="1746772526" sldId="575"/>
            <ac:spMk id="5" creationId="{B3894D03-3C40-FDC5-DFF4-80760ACA686F}"/>
          </ac:spMkLst>
        </pc:spChg>
        <pc:spChg chg="add mod">
          <ac:chgData name="Mitchell Wand" userId="de9b44c55c049659" providerId="LiveId" clId="{79353A4D-F61A-45F9-B125-AF65454E5131}" dt="2022-11-14T22:27:04.300" v="4995" actId="1076"/>
          <ac:spMkLst>
            <pc:docMk/>
            <pc:sldMk cId="1746772526" sldId="575"/>
            <ac:spMk id="6" creationId="{8D3A1B01-ED5E-3943-57D8-F09761324313}"/>
          </ac:spMkLst>
        </pc:spChg>
      </pc:sldChg>
      <pc:sldChg chg="addSp delSp modSp new mod">
        <pc:chgData name="Mitchell Wand" userId="de9b44c55c049659" providerId="LiveId" clId="{79353A4D-F61A-45F9-B125-AF65454E5131}" dt="2022-11-14T22:30:36.658" v="5025" actId="1076"/>
        <pc:sldMkLst>
          <pc:docMk/>
          <pc:sldMk cId="4262596729" sldId="576"/>
        </pc:sldMkLst>
        <pc:spChg chg="mod">
          <ac:chgData name="Mitchell Wand" userId="de9b44c55c049659" providerId="LiveId" clId="{79353A4D-F61A-45F9-B125-AF65454E5131}" dt="2022-11-14T22:27:50.024" v="5006" actId="20577"/>
          <ac:spMkLst>
            <pc:docMk/>
            <pc:sldMk cId="4262596729" sldId="576"/>
            <ac:spMk id="2" creationId="{DED27730-7F39-656C-D43E-D2573D4BF095}"/>
          </ac:spMkLst>
        </pc:spChg>
        <pc:spChg chg="add del mod">
          <ac:chgData name="Mitchell Wand" userId="de9b44c55c049659" providerId="LiveId" clId="{79353A4D-F61A-45F9-B125-AF65454E5131}" dt="2022-11-14T22:28:59.962" v="5014" actId="478"/>
          <ac:spMkLst>
            <pc:docMk/>
            <pc:sldMk cId="4262596729" sldId="576"/>
            <ac:spMk id="4" creationId="{DE981445-1FBA-314D-70B2-9B4459E9173C}"/>
          </ac:spMkLst>
        </pc:spChg>
        <pc:spChg chg="add del">
          <ac:chgData name="Mitchell Wand" userId="de9b44c55c049659" providerId="LiveId" clId="{79353A4D-F61A-45F9-B125-AF65454E5131}" dt="2022-11-14T22:28:40.294" v="5009" actId="22"/>
          <ac:spMkLst>
            <pc:docMk/>
            <pc:sldMk cId="4262596729" sldId="576"/>
            <ac:spMk id="6" creationId="{AF8FA67D-AD11-8FB2-4854-B7E2E826390B}"/>
          </ac:spMkLst>
        </pc:spChg>
        <pc:spChg chg="add mod">
          <ac:chgData name="Mitchell Wand" userId="de9b44c55c049659" providerId="LiveId" clId="{79353A4D-F61A-45F9-B125-AF65454E5131}" dt="2022-11-14T22:30:22.397" v="5023" actId="20577"/>
          <ac:spMkLst>
            <pc:docMk/>
            <pc:sldMk cId="4262596729" sldId="576"/>
            <ac:spMk id="7" creationId="{132890B5-EED7-8219-ADA2-C2AFDC735A03}"/>
          </ac:spMkLst>
        </pc:spChg>
        <pc:spChg chg="add mod">
          <ac:chgData name="Mitchell Wand" userId="de9b44c55c049659" providerId="LiveId" clId="{79353A4D-F61A-45F9-B125-AF65454E5131}" dt="2022-11-14T22:30:36.658" v="5025" actId="1076"/>
          <ac:spMkLst>
            <pc:docMk/>
            <pc:sldMk cId="4262596729" sldId="576"/>
            <ac:spMk id="8" creationId="{B4A1DBFB-6BA1-2340-223C-AB24D1415C3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1" name="Shape 141"/>
          <p:cNvSpPr>
            <a:spLocks noGrp="1" noRot="1" noChangeAspect="1"/>
          </p:cNvSpPr>
          <p:nvPr>
            <p:ph type="sldImg"/>
          </p:nvPr>
        </p:nvSpPr>
        <p:spPr>
          <a:xfrm>
            <a:off x="381000" y="685800"/>
            <a:ext cx="6096000" cy="3429000"/>
          </a:xfrm>
          <a:prstGeom prst="rect">
            <a:avLst/>
          </a:prstGeom>
        </p:spPr>
        <p:txBody>
          <a:bodyPr/>
          <a:lstStyle/>
          <a:p>
            <a:endParaRPr/>
          </a:p>
        </p:txBody>
      </p:sp>
      <p:sp>
        <p:nvSpPr>
          <p:cNvPr id="142" name="Shape 14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228600" latinLnBrk="0">
      <a:lnSpc>
        <a:spcPct val="117999"/>
      </a:lnSpc>
      <a:defRPr sz="1100">
        <a:latin typeface="+mn-lt"/>
        <a:ea typeface="+mn-ea"/>
        <a:cs typeface="+mn-cs"/>
        <a:sym typeface="Helvetica Neue"/>
      </a:defRPr>
    </a:lvl1pPr>
    <a:lvl2pPr indent="114300" defTabSz="228600" latinLnBrk="0">
      <a:lnSpc>
        <a:spcPct val="117999"/>
      </a:lnSpc>
      <a:defRPr sz="1100">
        <a:latin typeface="+mn-lt"/>
        <a:ea typeface="+mn-ea"/>
        <a:cs typeface="+mn-cs"/>
        <a:sym typeface="Helvetica Neue"/>
      </a:defRPr>
    </a:lvl2pPr>
    <a:lvl3pPr indent="228600" defTabSz="228600" latinLnBrk="0">
      <a:lnSpc>
        <a:spcPct val="117999"/>
      </a:lnSpc>
      <a:defRPr sz="1100">
        <a:latin typeface="+mn-lt"/>
        <a:ea typeface="+mn-ea"/>
        <a:cs typeface="+mn-cs"/>
        <a:sym typeface="Helvetica Neue"/>
      </a:defRPr>
    </a:lvl3pPr>
    <a:lvl4pPr indent="342900" defTabSz="228600" latinLnBrk="0">
      <a:lnSpc>
        <a:spcPct val="117999"/>
      </a:lnSpc>
      <a:defRPr sz="1100">
        <a:latin typeface="+mn-lt"/>
        <a:ea typeface="+mn-ea"/>
        <a:cs typeface="+mn-cs"/>
        <a:sym typeface="Helvetica Neue"/>
      </a:defRPr>
    </a:lvl4pPr>
    <a:lvl5pPr indent="457200" defTabSz="228600" latinLnBrk="0">
      <a:lnSpc>
        <a:spcPct val="117999"/>
      </a:lnSpc>
      <a:defRPr sz="1100">
        <a:latin typeface="+mn-lt"/>
        <a:ea typeface="+mn-ea"/>
        <a:cs typeface="+mn-cs"/>
        <a:sym typeface="Helvetica Neue"/>
      </a:defRPr>
    </a:lvl5pPr>
    <a:lvl6pPr indent="571500" defTabSz="228600" latinLnBrk="0">
      <a:lnSpc>
        <a:spcPct val="117999"/>
      </a:lnSpc>
      <a:defRPr sz="1100">
        <a:latin typeface="+mn-lt"/>
        <a:ea typeface="+mn-ea"/>
        <a:cs typeface="+mn-cs"/>
        <a:sym typeface="Helvetica Neue"/>
      </a:defRPr>
    </a:lvl6pPr>
    <a:lvl7pPr indent="685800" defTabSz="228600" latinLnBrk="0">
      <a:lnSpc>
        <a:spcPct val="117999"/>
      </a:lnSpc>
      <a:defRPr sz="1100">
        <a:latin typeface="+mn-lt"/>
        <a:ea typeface="+mn-ea"/>
        <a:cs typeface="+mn-cs"/>
        <a:sym typeface="Helvetica Neue"/>
      </a:defRPr>
    </a:lvl7pPr>
    <a:lvl8pPr indent="800100" defTabSz="228600" latinLnBrk="0">
      <a:lnSpc>
        <a:spcPct val="117999"/>
      </a:lnSpc>
      <a:defRPr sz="1100">
        <a:latin typeface="+mn-lt"/>
        <a:ea typeface="+mn-ea"/>
        <a:cs typeface="+mn-cs"/>
        <a:sym typeface="Helvetica Neue"/>
      </a:defRPr>
    </a:lvl8pPr>
    <a:lvl9pPr indent="914400" defTabSz="228600" latinLnBrk="0">
      <a:lnSpc>
        <a:spcPct val="117999"/>
      </a:lnSpc>
      <a:defRPr sz="11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3467028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idea that a computation runs until it completed is known as “Run to completion” semantic. JS event handler will not get “interrupted” and it will continue its work on the current task. This is true even when you create another async task because that async task will not start executing right away. The control will not switch over to any other task.</a:t>
            </a:r>
          </a:p>
        </p:txBody>
      </p:sp>
    </p:spTree>
    <p:extLst>
      <p:ext uri="{BB962C8B-B14F-4D97-AF65-F5344CB8AC3E}">
        <p14:creationId xmlns:p14="http://schemas.microsoft.com/office/powerpoint/2010/main" val="17095827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more common pattern is for the async function to be used in combination with </a:t>
            </a:r>
            <a:r>
              <a:rPr lang="en-US" b="1" dirty="0"/>
              <a:t>await</a:t>
            </a:r>
            <a:r>
              <a:rPr lang="en-US" b="0" dirty="0"/>
              <a:t>.  &lt;READ SLIDE&gt; &lt;click when you read "it does three things"&gt;</a:t>
            </a:r>
          </a:p>
          <a:p>
            <a:r>
              <a:rPr lang="en-US" b="0" dirty="0"/>
              <a:t>This is an async function; async functions return promises, which this one does (ok!)</a:t>
            </a:r>
            <a:endParaRPr lang="en-US" dirty="0"/>
          </a:p>
        </p:txBody>
      </p:sp>
    </p:spTree>
    <p:extLst>
      <p:ext uri="{BB962C8B-B14F-4D97-AF65-F5344CB8AC3E}">
        <p14:creationId xmlns:p14="http://schemas.microsoft.com/office/powerpoint/2010/main" val="34155669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bigger picture, showing the promise that called example(1).  Notice that "more code" (the code following the call to example(1)) is the next thing to be executed. </a:t>
            </a:r>
          </a:p>
          <a:p>
            <a:endParaRPr lang="en-US" dirty="0"/>
          </a:p>
          <a:p>
            <a:r>
              <a:rPr lang="en-US" dirty="0"/>
              <a:t>p1 will be selected for execution sometime after p0 is finished.  It might be the next thing executed after p0 finishes, or there might be other ready (green) promises in the pool, and the runtime selects one of them instead.  But p1 is guaranteed to run eventually.</a:t>
            </a:r>
          </a:p>
        </p:txBody>
      </p:sp>
    </p:spTree>
    <p:extLst>
      <p:ext uri="{BB962C8B-B14F-4D97-AF65-F5344CB8AC3E}">
        <p14:creationId xmlns:p14="http://schemas.microsoft.com/office/powerpoint/2010/main" val="4298015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we've bound </a:t>
            </a:r>
            <a:r>
              <a:rPr lang="en-US" dirty="0" err="1"/>
              <a:t>somePromise</a:t>
            </a:r>
            <a:r>
              <a:rPr lang="en-US" dirty="0"/>
              <a:t>(n) to a promise that does nothing but succeeds with n. (You can look at the code in the Examples package, which is linked on the module page for this module.)</a:t>
            </a:r>
          </a:p>
          <a:p>
            <a:r>
              <a:rPr lang="en-US" dirty="0"/>
              <a:t>&lt;DO AS LIVE DEMO&gt;</a:t>
            </a:r>
          </a:p>
        </p:txBody>
      </p:sp>
    </p:spTree>
    <p:extLst>
      <p:ext uri="{BB962C8B-B14F-4D97-AF65-F5344CB8AC3E}">
        <p14:creationId xmlns:p14="http://schemas.microsoft.com/office/powerpoint/2010/main" val="39427551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AS LIVE DEMO.</a:t>
            </a:r>
          </a:p>
          <a:p>
            <a:r>
              <a:rPr lang="en-US" dirty="0"/>
              <a:t>Observe that each call to example puts a promise into the pool and immediately returns.  </a:t>
            </a:r>
          </a:p>
          <a:p>
            <a:r>
              <a:rPr lang="en-US" dirty="0"/>
              <a:t>The '</a:t>
            </a:r>
            <a:r>
              <a:rPr lang="en-US" dirty="0" err="1"/>
              <a:t>doThisLaters</a:t>
            </a:r>
            <a:r>
              <a:rPr lang="en-US" dirty="0"/>
              <a:t>' only get done after the main promise has finished.   Here the promises are executed in the order they were inserted into the pool, but that's not true in general.</a:t>
            </a:r>
          </a:p>
        </p:txBody>
      </p:sp>
    </p:spTree>
    <p:extLst>
      <p:ext uri="{BB962C8B-B14F-4D97-AF65-F5344CB8AC3E}">
        <p14:creationId xmlns:p14="http://schemas.microsoft.com/office/powerpoint/2010/main" val="19481056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main() returns a promise.  The console.log gets executed, and then the system goes back and executes the promise that main() created.   The awaits force these promises to be created sequentially: the promise for example(2) isn't even created until example(1) is finished.</a:t>
            </a:r>
          </a:p>
        </p:txBody>
      </p:sp>
    </p:spTree>
    <p:extLst>
      <p:ext uri="{BB962C8B-B14F-4D97-AF65-F5344CB8AC3E}">
        <p14:creationId xmlns:p14="http://schemas.microsoft.com/office/powerpoint/2010/main" val="23445601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Promise.all</a:t>
            </a:r>
            <a:r>
              <a:rPr lang="en-US" dirty="0"/>
              <a:t> takes a list of promises, and succeeds when all of the promises in the list have succeeded. This gives us the ability to do a fork/join.</a:t>
            </a:r>
          </a:p>
          <a:p>
            <a:endParaRPr lang="en-US" dirty="0"/>
          </a:p>
          <a:p>
            <a:r>
              <a:rPr lang="en-US" dirty="0"/>
              <a:t>We rely on the runtime or the browser to run these promises concurrently if possible-- we'll see this momentarily.</a:t>
            </a:r>
          </a:p>
        </p:txBody>
      </p:sp>
    </p:spTree>
    <p:extLst>
      <p:ext uri="{BB962C8B-B14F-4D97-AF65-F5344CB8AC3E}">
        <p14:creationId xmlns:p14="http://schemas.microsoft.com/office/powerpoint/2010/main" val="4154828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where does the non-blocking IO come from?</a:t>
            </a:r>
          </a:p>
        </p:txBody>
      </p:sp>
    </p:spTree>
    <p:extLst>
      <p:ext uri="{BB962C8B-B14F-4D97-AF65-F5344CB8AC3E}">
        <p14:creationId xmlns:p14="http://schemas.microsoft.com/office/powerpoint/2010/main" val="20581665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600" eaLnBrk="1" fontAlgn="auto" latinLnBrk="0" hangingPunct="1">
              <a:lnSpc>
                <a:spcPct val="117999"/>
              </a:lnSpc>
              <a:spcBef>
                <a:spcPts val="0"/>
              </a:spcBef>
              <a:spcAft>
                <a:spcPts val="0"/>
              </a:spcAft>
              <a:buClrTx/>
              <a:buSzTx/>
              <a:buFontTx/>
              <a:buNone/>
              <a:tabLst/>
              <a:defRPr/>
            </a:pPr>
            <a:r>
              <a:rPr lang="en-US" dirty="0"/>
              <a:t>This is what we said back on the slide with the stork, where we said "</a:t>
            </a:r>
            <a:r>
              <a:rPr lang="en-US" sz="1100" dirty="0"/>
              <a:t>Some typescript libraries have API procedures that return promises"</a:t>
            </a:r>
          </a:p>
          <a:p>
            <a:endParaRPr lang="en-US" dirty="0"/>
          </a:p>
        </p:txBody>
      </p:sp>
    </p:spTree>
    <p:extLst>
      <p:ext uri="{BB962C8B-B14F-4D97-AF65-F5344CB8AC3E}">
        <p14:creationId xmlns:p14="http://schemas.microsoft.com/office/powerpoint/2010/main" val="14281436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important to note that you can call </a:t>
            </a:r>
            <a:r>
              <a:rPr lang="en-US" dirty="0" err="1"/>
              <a:t>makeRequest</a:t>
            </a:r>
            <a:r>
              <a:rPr lang="en-US" dirty="0"/>
              <a:t> but it will be awaiting a future response. That promise was returned immediately back to the caller (whichever thread called the </a:t>
            </a:r>
            <a:r>
              <a:rPr lang="en-US" dirty="0" err="1"/>
              <a:t>makeRequest</a:t>
            </a:r>
            <a:r>
              <a:rPr lang="en-US" dirty="0"/>
              <a:t>) and the important point to remember is that the caller’s thread continues on while </a:t>
            </a:r>
            <a:r>
              <a:rPr lang="en-US" dirty="0" err="1"/>
              <a:t>makeRequest</a:t>
            </a:r>
            <a:r>
              <a:rPr lang="en-US" dirty="0"/>
              <a:t> is awaiting, just as in our previous examples.</a:t>
            </a:r>
          </a:p>
        </p:txBody>
      </p:sp>
    </p:spTree>
    <p:extLst>
      <p:ext uri="{BB962C8B-B14F-4D97-AF65-F5344CB8AC3E}">
        <p14:creationId xmlns:p14="http://schemas.microsoft.com/office/powerpoint/2010/main" val="710289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37480552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see some of our previous examples again, this time with a live http request running as non-blocking IO.</a:t>
            </a:r>
          </a:p>
          <a:p>
            <a:endParaRPr lang="en-US" dirty="0"/>
          </a:p>
          <a:p>
            <a:r>
              <a:rPr lang="en-US" dirty="0"/>
              <a:t>Run to completion semantics are shown in this output. Here the main thread continued its execution after making the request. Event handler will NOT switch to any other task until the main thread is completed (or it yields)</a:t>
            </a:r>
          </a:p>
        </p:txBody>
      </p:sp>
    </p:spTree>
    <p:extLst>
      <p:ext uri="{BB962C8B-B14F-4D97-AF65-F5344CB8AC3E}">
        <p14:creationId xmlns:p14="http://schemas.microsoft.com/office/powerpoint/2010/main" val="16592803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main thread starts the requests and then finishes.  Note that the transmission is out-of-order:  Request 3 evidently reached the server before Request 1.  The responses are handled in the order they are received.</a:t>
            </a:r>
          </a:p>
          <a:p>
            <a:endParaRPr lang="en-US" dirty="0"/>
          </a:p>
        </p:txBody>
      </p:sp>
    </p:spTree>
    <p:extLst>
      <p:ext uri="{BB962C8B-B14F-4D97-AF65-F5344CB8AC3E}">
        <p14:creationId xmlns:p14="http://schemas.microsoft.com/office/powerpoint/2010/main" val="10885760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a:t>
            </a:r>
            <a:r>
              <a:rPr lang="en-US" b="1" dirty="0"/>
              <a:t>await</a:t>
            </a:r>
            <a:r>
              <a:rPr lang="en-US" dirty="0"/>
              <a:t>, the caller waits for each request to finish before starting the next one.</a:t>
            </a:r>
          </a:p>
        </p:txBody>
      </p:sp>
    </p:spTree>
    <p:extLst>
      <p:ext uri="{BB962C8B-B14F-4D97-AF65-F5344CB8AC3E}">
        <p14:creationId xmlns:p14="http://schemas.microsoft.com/office/powerpoint/2010/main" val="22933809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Promise.all</a:t>
            </a:r>
            <a:r>
              <a:rPr lang="en-US" dirty="0"/>
              <a:t> allows you to block some process until ALL of the promises are satisfied.  Note that the requests are sent in order (1,2,3), but the server report shows that they were not received in order (2,1,3). </a:t>
            </a:r>
          </a:p>
        </p:txBody>
      </p:sp>
    </p:spTree>
    <p:extLst>
      <p:ext uri="{BB962C8B-B14F-4D97-AF65-F5344CB8AC3E}">
        <p14:creationId xmlns:p14="http://schemas.microsoft.com/office/powerpoint/2010/main" val="34510854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should leverage concurrency whenever possible. </a:t>
            </a:r>
          </a:p>
          <a:p>
            <a:endParaRPr lang="en-US" dirty="0"/>
          </a:p>
          <a:p>
            <a:r>
              <a:rPr lang="en-US" dirty="0"/>
              <a:t>(Time is average of 100 runs on Prof. Wand’s Lenovo X1)</a:t>
            </a:r>
          </a:p>
        </p:txBody>
      </p:sp>
    </p:spTree>
    <p:extLst>
      <p:ext uri="{BB962C8B-B14F-4D97-AF65-F5344CB8AC3E}">
        <p14:creationId xmlns:p14="http://schemas.microsoft.com/office/powerpoint/2010/main" val="24684324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Concurrency lets us mask latency. </a:t>
            </a:r>
          </a:p>
          <a:p>
            <a:endParaRPr lang="en-US" dirty="0"/>
          </a:p>
          <a:p>
            <a:r>
              <a:rPr lang="en-US" dirty="0"/>
              <a:t>Well-written asynchronous code leverages concurrency when possible.</a:t>
            </a:r>
          </a:p>
          <a:p>
            <a:r>
              <a:rPr lang="en-US" dirty="0"/>
              <a:t>If you have a bunch of things that can be done at the same time, say, making 3 requests to servers, and you don’t care the order in which those requests are made, then do not write code that enforces any ordering. The example on the right will produce output that might have a different order than the one on the left, but if we are OK with that, we can mask how slow that I/O is by doing things concurrently.</a:t>
            </a:r>
          </a:p>
          <a:p>
            <a:endParaRPr lang="en-US" dirty="0"/>
          </a:p>
          <a:p>
            <a:r>
              <a:rPr lang="en-US" dirty="0"/>
              <a:t>(Click through builds to see the sequence of operations. The * stands in for </a:t>
            </a:r>
            <a:r>
              <a:rPr lang="en-US" dirty="0" err="1"/>
              <a:t>console.log</a:t>
            </a:r>
            <a:r>
              <a:rPr lang="en-US" dirty="0"/>
              <a:t>, boxes are not to-scale. Notice how on the concurrent one the results got printed as 3,2,1.</a:t>
            </a:r>
          </a:p>
          <a:p>
            <a:endParaRPr lang="en-US" dirty="0"/>
          </a:p>
          <a:p>
            <a:r>
              <a:rPr lang="en-US" dirty="0"/>
              <a:t>In this simple example the performance difference is a small absolute number (130msec), but another way of saying it is that the code on the left is 2.5x slower!</a:t>
            </a:r>
          </a:p>
          <a:p>
            <a:endParaRPr lang="en-US" dirty="0"/>
          </a:p>
          <a:p>
            <a:r>
              <a:rPr lang="en-US" dirty="0"/>
              <a:t>If you had more concurrent requests to make (say 10 instead of 3), then losing the latency is a bigger loss: 105 vs. 694 msecs:  a 7x difference!!</a:t>
            </a:r>
          </a:p>
        </p:txBody>
      </p:sp>
    </p:spTree>
    <p:extLst>
      <p:ext uri="{BB962C8B-B14F-4D97-AF65-F5344CB8AC3E}">
        <p14:creationId xmlns:p14="http://schemas.microsoft.com/office/powerpoint/2010/main" val="36725677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934670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await is associated with a data dependency.  DISCUSS: what is the data dependency for the second 'await'?</a:t>
            </a:r>
          </a:p>
        </p:txBody>
      </p:sp>
    </p:spTree>
    <p:extLst>
      <p:ext uri="{BB962C8B-B14F-4D97-AF65-F5344CB8AC3E}">
        <p14:creationId xmlns:p14="http://schemas.microsoft.com/office/powerpoint/2010/main" val="31068080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change the subject.  How do you test an async function? To test an async function, make the second argument to ‘</a:t>
            </a:r>
            <a:r>
              <a:rPr lang="en-US" b="1" dirty="0"/>
              <a:t>test</a:t>
            </a:r>
            <a:r>
              <a:rPr lang="en-US" dirty="0"/>
              <a:t>’ an async function.  This will make ‘</a:t>
            </a:r>
            <a:r>
              <a:rPr lang="en-US" b="1" dirty="0"/>
              <a:t>expect</a:t>
            </a:r>
            <a:r>
              <a:rPr lang="en-US" dirty="0"/>
              <a:t>’ itself an async function, so you will need to ‘await’ its result.</a:t>
            </a:r>
          </a:p>
          <a:p>
            <a:endParaRPr lang="en-US" dirty="0"/>
          </a:p>
          <a:p>
            <a:r>
              <a:rPr lang="en-US" dirty="0"/>
              <a:t>This example is easy, since we are only sending some data to a public web site.  If we wanted to do something that might have a global effect (e.g. a transcript database), we'd have to do some mocking.   Alas, that is too much for this lecture </a:t>
            </a:r>
            <a:r>
              <a:rPr lang="en-US" dirty="0">
                <a:sym typeface="Wingdings" panose="05000000000000000000" pitchFamily="2" charset="2"/>
              </a:rPr>
              <a:t>.</a:t>
            </a:r>
            <a:r>
              <a:rPr lang="en-US" dirty="0"/>
              <a:t>  </a:t>
            </a:r>
          </a:p>
          <a:p>
            <a:endParaRPr lang="en-US" dirty="0"/>
          </a:p>
          <a:p>
            <a:r>
              <a:rPr lang="en-US" dirty="0"/>
              <a:t>Here, </a:t>
            </a:r>
            <a:r>
              <a:rPr lang="en-US" b="1" dirty="0"/>
              <a:t>echo</a:t>
            </a:r>
            <a:r>
              <a:rPr lang="en-US" dirty="0"/>
              <a:t> is an async function, so it returns a promise, which should eventually return a string (here “33”) to the async function that called it (here, the </a:t>
            </a:r>
            <a:r>
              <a:rPr lang="en-US" b="1" dirty="0"/>
              <a:t>expect</a:t>
            </a:r>
            <a:r>
              <a:rPr lang="en-US" dirty="0"/>
              <a:t>).  So here we are saying that we expect echo(33) to return a promise that will eventually resolve to “33”.</a:t>
            </a:r>
          </a:p>
          <a:p>
            <a:endParaRPr lang="en-US" dirty="0"/>
          </a:p>
          <a:p>
            <a:r>
              <a:rPr lang="en-US" dirty="0"/>
              <a:t>Note the await on the next to last line.  If you leave that out, the async function in the test will succeed immediately, without waiting for the expect to run.   The </a:t>
            </a:r>
            <a:r>
              <a:rPr lang="en-US" b="1" dirty="0" err="1"/>
              <a:t>expect.assertions</a:t>
            </a:r>
            <a:r>
              <a:rPr lang="en-US" b="1" dirty="0"/>
              <a:t> </a:t>
            </a:r>
            <a:r>
              <a:rPr lang="en-US" dirty="0"/>
              <a:t>(in blue) tells Jest that the test should run exactly 1 test, so that will make the test fail if you leave out the </a:t>
            </a:r>
            <a:r>
              <a:rPr lang="en-US" b="1" dirty="0"/>
              <a:t>await</a:t>
            </a:r>
            <a:r>
              <a:rPr lang="en-US" dirty="0"/>
              <a:t>.</a:t>
            </a:r>
          </a:p>
        </p:txBody>
      </p:sp>
    </p:spTree>
    <p:extLst>
      <p:ext uri="{BB962C8B-B14F-4D97-AF65-F5344CB8AC3E}">
        <p14:creationId xmlns:p14="http://schemas.microsoft.com/office/powerpoint/2010/main" val="23469193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228600" eaLnBrk="1" fontAlgn="auto" latinLnBrk="0" hangingPunct="1">
              <a:lnSpc>
                <a:spcPct val="117999"/>
              </a:lnSpc>
              <a:spcBef>
                <a:spcPts val="0"/>
              </a:spcBef>
              <a:spcAft>
                <a:spcPts val="0"/>
              </a:spcAft>
              <a:buClrTx/>
              <a:buSzTx/>
              <a:buFontTx/>
              <a:buNone/>
              <a:tabLst/>
              <a:defRPr/>
            </a:pPr>
            <a:r>
              <a:rPr lang="en-US" dirty="0"/>
              <a:t>(Read slide, these points summarize past few slides, adding the note that if you have concurrency, you have concurrency)</a:t>
            </a:r>
            <a:r>
              <a:rPr lang="en-US" sz="1100" b="1" dirty="0">
                <a:solidFill>
                  <a:schemeClr val="tx1"/>
                </a:solidFill>
                <a:latin typeface="Ink Free" panose="03080402000500000000" pitchFamily="66" charset="0"/>
              </a:rPr>
              <a:t> </a:t>
            </a:r>
          </a:p>
          <a:p>
            <a:pPr marL="0" marR="0" lvl="0" indent="0" algn="l" defTabSz="228600" eaLnBrk="1" fontAlgn="auto" latinLnBrk="0" hangingPunct="1">
              <a:lnSpc>
                <a:spcPct val="117999"/>
              </a:lnSpc>
              <a:spcBef>
                <a:spcPts val="0"/>
              </a:spcBef>
              <a:spcAft>
                <a:spcPts val="0"/>
              </a:spcAft>
              <a:buClrTx/>
              <a:buSzTx/>
              <a:buFontTx/>
              <a:buNone/>
              <a:tabLst/>
              <a:defRPr/>
            </a:pPr>
            <a:r>
              <a:rPr lang="en-US" sz="1100" b="0" dirty="0">
                <a:solidFill>
                  <a:schemeClr val="tx1"/>
                </a:solidFill>
                <a:latin typeface="Ink Free" panose="03080402000500000000" pitchFamily="66" charset="0"/>
              </a:rPr>
              <a:t>Remember that we broke up </a:t>
            </a:r>
            <a:r>
              <a:rPr lang="en-US" sz="1100" b="0" dirty="0" err="1">
                <a:solidFill>
                  <a:schemeClr val="tx1"/>
                </a:solidFill>
                <a:latin typeface="Ink Free" panose="03080402000500000000" pitchFamily="66" charset="0"/>
              </a:rPr>
              <a:t>asyncProcessStudent</a:t>
            </a:r>
            <a:r>
              <a:rPr lang="en-US" sz="1100" b="0" dirty="0">
                <a:solidFill>
                  <a:schemeClr val="tx1"/>
                </a:solidFill>
                <a:latin typeface="Ink Free" panose="03080402000500000000" pitchFamily="66" charset="0"/>
              </a:rPr>
              <a:t> to give other processes a chance to run; that was an example of the second bullet.</a:t>
            </a:r>
          </a:p>
          <a:p>
            <a:endParaRPr lang="en-US" dirty="0"/>
          </a:p>
        </p:txBody>
      </p:sp>
    </p:spTree>
    <p:extLst>
      <p:ext uri="{BB962C8B-B14F-4D97-AF65-F5344CB8AC3E}">
        <p14:creationId xmlns:p14="http://schemas.microsoft.com/office/powerpoint/2010/main" val="3582835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principles: why do we need concurrency?</a:t>
            </a:r>
          </a:p>
          <a:p>
            <a:endParaRPr lang="en-US" dirty="0"/>
          </a:p>
          <a:p>
            <a:r>
              <a:rPr lang="en-US" dirty="0"/>
              <a:t>Mostly I/O. We are spoiled today with huge amounts of RAM, but there are still occasions when you need to read or write something to/from disk, or to/from network.</a:t>
            </a:r>
          </a:p>
          <a:p>
            <a:endParaRPr lang="en-US" dirty="0"/>
          </a:p>
          <a:p>
            <a:r>
              <a:rPr lang="en-US" dirty="0"/>
              <a:t>This diagram shows roughly the overhead of different kinds of I/O, in nanoseconds. Cutting-edge hardware architectures and OS designs aim to reduce these delays, but the rough order of magnitudes still stand.</a:t>
            </a:r>
          </a:p>
          <a:p>
            <a:endParaRPr lang="en-US" dirty="0"/>
          </a:p>
          <a:p>
            <a:r>
              <a:rPr lang="en-US" dirty="0"/>
              <a:t>If we are “computing” things (running instructions on the CPU), on a 1Ghz CPU, that’s nice and round, so you get 1 instruction executed per nano-second. You could run 150k instructions in time to read 4KB from SSD, 10m instructions in time to get the read head on your spinning magnetic HD into place to read something, or 100m instructions in time to receive a packet over internet.</a:t>
            </a:r>
          </a:p>
          <a:p>
            <a:endParaRPr lang="en-US" dirty="0"/>
          </a:p>
          <a:p>
            <a:r>
              <a:rPr lang="en-US" dirty="0"/>
              <a:t>So, it is desirable to be able to keep doing things while we are waiting for I/O, and not stop the world. Another way to put this, is that we would like to mask this latency to do such slow operations with concurrency: do something else while these I/O operations are happening.</a:t>
            </a:r>
          </a:p>
        </p:txBody>
      </p:sp>
    </p:spTree>
    <p:extLst>
      <p:ext uri="{BB962C8B-B14F-4D97-AF65-F5344CB8AC3E}">
        <p14:creationId xmlns:p14="http://schemas.microsoft.com/office/powerpoint/2010/main" val="42898120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8000"/>
                </a:solidFill>
                <a:effectLst/>
                <a:latin typeface="Consolas" panose="020B0609020204030204" pitchFamily="49" charset="0"/>
              </a:rPr>
              <a:t>In an interrupt-based model, it is possible that statement 1 runs *BETWEEN*</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statement 2 and statement 3, yielding the order of execution</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2,1,3  (final value of x is 25).</a:t>
            </a:r>
          </a:p>
          <a:p>
            <a:endParaRPr lang="en-US" b="0" dirty="0">
              <a:solidFill>
                <a:srgbClr val="008000"/>
              </a:solidFill>
              <a:effectLst/>
              <a:latin typeface="Consolas" panose="020B0609020204030204" pitchFamily="49" charset="0"/>
            </a:endParaRPr>
          </a:p>
          <a:p>
            <a:r>
              <a:rPr lang="en-US" dirty="0"/>
              <a:t>Luckily, in Typescript run-to-completion semantics, the "critical sections" are much larger; it is much harder to have an accidental data race– you pretty much have to work to create one.</a:t>
            </a:r>
          </a:p>
          <a:p>
            <a:endParaRPr lang="en-US" dirty="0"/>
          </a:p>
          <a:p>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a:p>
            <a:endParaRPr lang="en-US" dirty="0"/>
          </a:p>
          <a:p>
            <a:endParaRPr lang="en-US" dirty="0"/>
          </a:p>
        </p:txBody>
      </p:sp>
    </p:spTree>
    <p:extLst>
      <p:ext uri="{BB962C8B-B14F-4D97-AF65-F5344CB8AC3E}">
        <p14:creationId xmlns:p14="http://schemas.microsoft.com/office/powerpoint/2010/main" val="32827511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still have a data race with async await.  Here's the same program we looked at before.  Here the printed value of x depends on which of the two promises returns first:  if </a:t>
            </a:r>
            <a:r>
              <a:rPr lang="en-US" dirty="0" err="1"/>
              <a:t>asyncDouble</a:t>
            </a:r>
            <a:r>
              <a:rPr lang="en-US" dirty="0"/>
              <a:t> returns first, then the result will be 22 (10*2 + 1 + 1).  If </a:t>
            </a:r>
            <a:r>
              <a:rPr lang="en-US" dirty="0" err="1"/>
              <a:t>asyncIncrementTwice</a:t>
            </a:r>
            <a:r>
              <a:rPr lang="en-US" dirty="0"/>
              <a:t> returns first, then the result will be 24 (10+1+1)*2 .  But 25 is impossible!</a:t>
            </a:r>
          </a:p>
          <a:p>
            <a:endParaRPr lang="en-US" dirty="0"/>
          </a:p>
          <a:p>
            <a:endParaRPr lang="en-US" dirty="0"/>
          </a:p>
        </p:txBody>
      </p:sp>
    </p:spTree>
    <p:extLst>
      <p:ext uri="{BB962C8B-B14F-4D97-AF65-F5344CB8AC3E}">
        <p14:creationId xmlns:p14="http://schemas.microsoft.com/office/powerpoint/2010/main" val="30943089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Promises </a:t>
            </a:r>
          </a:p>
        </p:txBody>
      </p:sp>
    </p:spTree>
    <p:extLst>
      <p:ext uri="{BB962C8B-B14F-4D97-AF65-F5344CB8AC3E}">
        <p14:creationId xmlns:p14="http://schemas.microsoft.com/office/powerpoint/2010/main" val="10969988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Promises enforce the order of operations only through the .then. The code in the ‘then’ won’t run until the promise is resolved.</a:t>
            </a:r>
          </a:p>
          <a:p>
            <a:br>
              <a:rPr lang="en-US" dirty="0"/>
            </a:br>
            <a:r>
              <a:rPr lang="en-US" dirty="0"/>
              <a:t>(build through example, explaining the possible orders of results. Point out that we should never depend on the order of results we hear back form google/</a:t>
            </a:r>
            <a:r>
              <a:rPr lang="en-US" dirty="0" err="1"/>
              <a:t>facebook</a:t>
            </a:r>
            <a:r>
              <a:rPr lang="en-US" dirty="0"/>
              <a:t>/</a:t>
            </a:r>
            <a:r>
              <a:rPr lang="en-US" dirty="0" err="1"/>
              <a:t>coveytown</a:t>
            </a:r>
            <a:r>
              <a:rPr lang="en-US" dirty="0"/>
              <a:t> because it is non-deterministic. You might happen to see 9/10 times one ordering, but there is no guarantee)</a:t>
            </a:r>
          </a:p>
        </p:txBody>
      </p:sp>
    </p:spTree>
    <p:extLst>
      <p:ext uri="{BB962C8B-B14F-4D97-AF65-F5344CB8AC3E}">
        <p14:creationId xmlns:p14="http://schemas.microsoft.com/office/powerpoint/2010/main" val="9392918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 name="Shape 641"/>
          <p:cNvSpPr>
            <a:spLocks noGrp="1" noRot="1" noChangeAspect="1"/>
          </p:cNvSpPr>
          <p:nvPr>
            <p:ph type="sldImg"/>
          </p:nvPr>
        </p:nvSpPr>
        <p:spPr>
          <a:prstGeom prst="rect">
            <a:avLst/>
          </a:prstGeom>
        </p:spPr>
        <p:txBody>
          <a:bodyPr/>
          <a:lstStyle/>
          <a:p>
            <a:endParaRPr/>
          </a:p>
        </p:txBody>
      </p:sp>
      <p:sp>
        <p:nvSpPr>
          <p:cNvPr id="642" name="Shape 642"/>
          <p:cNvSpPr>
            <a:spLocks noGrp="1"/>
          </p:cNvSpPr>
          <p:nvPr>
            <p:ph type="body" sz="quarter" idx="1"/>
          </p:nvPr>
        </p:nvSpPr>
        <p:spPr>
          <a:prstGeom prst="rect">
            <a:avLst/>
          </a:prstGeom>
        </p:spPr>
        <p:txBody>
          <a:bodyPr/>
          <a:lstStyle/>
          <a:p>
            <a:r>
              <a:rPr lang="en-US" dirty="0"/>
              <a:t>For this activity, you will work with an API client that we will provide to interact with our transcript server.</a:t>
            </a:r>
          </a:p>
          <a:p>
            <a:endParaRPr lang="en-US" dirty="0"/>
          </a:p>
          <a:p>
            <a:r>
              <a:rPr lang="en-US" dirty="0"/>
              <a:t>&lt;read slide&gt;</a:t>
            </a:r>
          </a:p>
        </p:txBody>
      </p:sp>
    </p:spTree>
    <p:extLst>
      <p:ext uri="{BB962C8B-B14F-4D97-AF65-F5344CB8AC3E}">
        <p14:creationId xmlns:p14="http://schemas.microsoft.com/office/powerpoint/2010/main" val="119268429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44</a:t>
            </a:fld>
            <a:endParaRPr lang="en-US"/>
          </a:p>
        </p:txBody>
      </p:sp>
    </p:spTree>
    <p:extLst>
      <p:ext uri="{BB962C8B-B14F-4D97-AF65-F5344CB8AC3E}">
        <p14:creationId xmlns:p14="http://schemas.microsoft.com/office/powerpoint/2010/main" val="33722152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(Adeel, I've kept this slide here in case you want to use it.)</a:t>
            </a:r>
          </a:p>
          <a:p>
            <a:r>
              <a:rPr lang="en-US" dirty="0" err="1"/>
              <a:t>Javascript</a:t>
            </a:r>
            <a:r>
              <a:rPr lang="en-US" dirty="0"/>
              <a:t> is a single threaded language. This means it has one call stack and one memory heap. It uses </a:t>
            </a:r>
            <a:r>
              <a:rPr lang="en-US" dirty="0" err="1"/>
              <a:t>WebAPI</a:t>
            </a:r>
            <a:r>
              <a:rPr lang="en-US" dirty="0"/>
              <a:t> to work asynchronously.</a:t>
            </a:r>
          </a:p>
          <a:p>
            <a:endParaRPr lang="en-US" dirty="0"/>
          </a:p>
          <a:p>
            <a:r>
              <a:rPr lang="en-US" dirty="0"/>
              <a:t>How do we get asynchronous code with </a:t>
            </a:r>
            <a:r>
              <a:rPr lang="en-US" dirty="0" err="1"/>
              <a:t>Javascript</a:t>
            </a:r>
            <a:r>
              <a:rPr lang="en-US" dirty="0"/>
              <a:t> then?</a:t>
            </a:r>
          </a:p>
          <a:p>
            <a:r>
              <a:rPr lang="en-US" dirty="0"/>
              <a:t>Well, we can thank the </a:t>
            </a:r>
            <a:r>
              <a:rPr lang="en-US" dirty="0" err="1"/>
              <a:t>Javascript</a:t>
            </a:r>
            <a:r>
              <a:rPr lang="en-US" dirty="0"/>
              <a:t> engine (V8, </a:t>
            </a:r>
            <a:r>
              <a:rPr lang="en-US" dirty="0" err="1"/>
              <a:t>Spidermonkey</a:t>
            </a:r>
            <a:r>
              <a:rPr lang="en-US" dirty="0"/>
              <a:t>, </a:t>
            </a:r>
            <a:r>
              <a:rPr lang="en-US" dirty="0" err="1"/>
              <a:t>JavaScriptCore</a:t>
            </a:r>
            <a:r>
              <a:rPr lang="en-US" dirty="0"/>
              <a:t>, etc...) for that, which has Web API that handle these tasks in the background. The call stack recognizes functions of the Web API and hands them off to be handled by the browser. Once those tasks are finished by the browser, they return and are pushed onto the stack as a callback.</a:t>
            </a:r>
          </a:p>
          <a:p>
            <a:r>
              <a:rPr lang="en-US" dirty="0"/>
              <a:t>Then they are picked up by the event loop one by one.</a:t>
            </a:r>
          </a:p>
          <a:p>
            <a:endParaRPr lang="en-US" dirty="0"/>
          </a:p>
          <a:p>
            <a:r>
              <a:rPr lang="en-US" dirty="0"/>
              <a:t>Try this http://latentflip.com/loupe </a:t>
            </a:r>
          </a:p>
          <a:p>
            <a:endParaRPr lang="en-US" dirty="0"/>
          </a:p>
          <a:p>
            <a:r>
              <a:rPr lang="en-US" b="1" dirty="0"/>
              <a:t>APIs which use the thread pool:</a:t>
            </a:r>
            <a:endParaRPr lang="en-US" dirty="0"/>
          </a:p>
          <a:p>
            <a:pPr>
              <a:buFont typeface="Arial" panose="020B0604020202020204" pitchFamily="34" charset="0"/>
              <a:buChar char="•"/>
            </a:pPr>
            <a:r>
              <a:rPr lang="en-US" dirty="0"/>
              <a:t>Every filesystem operation (fs module)</a:t>
            </a:r>
          </a:p>
          <a:p>
            <a:pPr>
              <a:buFont typeface="Arial" panose="020B0604020202020204" pitchFamily="34" charset="0"/>
              <a:buChar char="•"/>
            </a:pPr>
            <a:r>
              <a:rPr lang="en-US" dirty="0" err="1"/>
              <a:t>dns.lookup</a:t>
            </a:r>
            <a:endParaRPr lang="en-US" dirty="0"/>
          </a:p>
          <a:p>
            <a:pPr>
              <a:buFont typeface="Arial" panose="020B0604020202020204" pitchFamily="34" charset="0"/>
              <a:buChar char="•"/>
            </a:pPr>
            <a:r>
              <a:rPr lang="en-US" dirty="0"/>
              <a:t>Pipes (edge cases)</a:t>
            </a:r>
          </a:p>
          <a:p>
            <a:r>
              <a:rPr lang="en-US" b="1" dirty="0"/>
              <a:t>APIs which are backed by kernel async operations:</a:t>
            </a:r>
            <a:endParaRPr lang="en-US" dirty="0"/>
          </a:p>
          <a:p>
            <a:pPr>
              <a:buFont typeface="Arial" panose="020B0604020202020204" pitchFamily="34" charset="0"/>
              <a:buChar char="•"/>
            </a:pPr>
            <a:r>
              <a:rPr lang="en-US" dirty="0"/>
              <a:t>TCP/UDP servers and clients</a:t>
            </a:r>
          </a:p>
          <a:p>
            <a:pPr>
              <a:buFont typeface="Arial" panose="020B0604020202020204" pitchFamily="34" charset="0"/>
              <a:buChar char="•"/>
            </a:pPr>
            <a:r>
              <a:rPr lang="en-US" dirty="0"/>
              <a:t>Pipes</a:t>
            </a:r>
          </a:p>
          <a:p>
            <a:pPr>
              <a:buFont typeface="Arial" panose="020B0604020202020204" pitchFamily="34" charset="0"/>
              <a:buChar char="•"/>
            </a:pPr>
            <a:r>
              <a:rPr lang="en-US" dirty="0" err="1"/>
              <a:t>dns.resolve</a:t>
            </a:r>
            <a:endParaRPr lang="en-US" dirty="0"/>
          </a:p>
          <a:p>
            <a:pPr>
              <a:buFont typeface="Arial" panose="020B0604020202020204" pitchFamily="34" charset="0"/>
              <a:buChar char="•"/>
            </a:pPr>
            <a:r>
              <a:rPr lang="en-US" dirty="0"/>
              <a:t>Child processes</a:t>
            </a:r>
          </a:p>
        </p:txBody>
      </p:sp>
    </p:spTree>
    <p:extLst>
      <p:ext uri="{BB962C8B-B14F-4D97-AF65-F5344CB8AC3E}">
        <p14:creationId xmlns:p14="http://schemas.microsoft.com/office/powerpoint/2010/main" val="1169089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many programming languages, like Java or C, you can have asynchronous computation with threads. </a:t>
            </a:r>
          </a:p>
          <a:p>
            <a:br>
              <a:rPr lang="en-US" dirty="0"/>
            </a:br>
            <a:r>
              <a:rPr lang="en-US" dirty="0"/>
              <a:t>You might be familiar with this programming model. As it turns out, the “inter-process communication by shared memory” part is extremely hard to get right, and almost impossible to prove correct</a:t>
            </a:r>
          </a:p>
          <a:p>
            <a:endParaRPr lang="en-US" dirty="0"/>
          </a:p>
          <a:p>
            <a:r>
              <a:rPr lang="en-US" dirty="0"/>
              <a:t>This is not how JS or TS does asynchronous computation.</a:t>
            </a:r>
          </a:p>
        </p:txBody>
      </p:sp>
    </p:spTree>
    <p:extLst>
      <p:ext uri="{BB962C8B-B14F-4D97-AF65-F5344CB8AC3E}">
        <p14:creationId xmlns:p14="http://schemas.microsoft.com/office/powerpoint/2010/main" val="892001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cooperative multiprocessing, each thread decides when it should yield to let other threads execute.  For the purposes of this lecture, we will use the terms 'promise' and 'computation' interchangeably   (MAYBE??)</a:t>
            </a:r>
          </a:p>
        </p:txBody>
      </p:sp>
    </p:spTree>
    <p:extLst>
      <p:ext uri="{BB962C8B-B14F-4D97-AF65-F5344CB8AC3E}">
        <p14:creationId xmlns:p14="http://schemas.microsoft.com/office/powerpoint/2010/main" val="25344706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  Say something about success/failure?</a:t>
            </a:r>
          </a:p>
        </p:txBody>
      </p:sp>
    </p:spTree>
    <p:extLst>
      <p:ext uri="{BB962C8B-B14F-4D97-AF65-F5344CB8AC3E}">
        <p14:creationId xmlns:p14="http://schemas.microsoft.com/office/powerpoint/2010/main" val="1361402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have p1, which is executing.  p2 is waiting for p1.  We have some other promises in the pool, some of which are ready, and others of which are waiting for other promises to complete.</a:t>
            </a:r>
          </a:p>
          <a:p>
            <a:r>
              <a:rPr lang="en-US" dirty="0"/>
              <a:t>We also have some promises that have already resolved.</a:t>
            </a:r>
          </a:p>
        </p:txBody>
      </p:sp>
    </p:spTree>
    <p:extLst>
      <p:ext uri="{BB962C8B-B14F-4D97-AF65-F5344CB8AC3E}">
        <p14:creationId xmlns:p14="http://schemas.microsoft.com/office/powerpoint/2010/main" val="20957797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p1 finishes, p2 becomes ready for execution.  But the node.js run time doesn't have to continue by executing p2.  It can choose any of the ready promises &lt;click&gt; to execute next.</a:t>
            </a:r>
          </a:p>
        </p:txBody>
      </p:sp>
    </p:spTree>
    <p:extLst>
      <p:ext uri="{BB962C8B-B14F-4D97-AF65-F5344CB8AC3E}">
        <p14:creationId xmlns:p14="http://schemas.microsoft.com/office/powerpoint/2010/main" val="1544060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the run time has chosen the </a:t>
            </a:r>
            <a:r>
              <a:rPr lang="en-US"/>
              <a:t>indicated promise.</a:t>
            </a:r>
            <a:endParaRPr lang="en-US" dirty="0"/>
          </a:p>
        </p:txBody>
      </p:sp>
    </p:spTree>
    <p:extLst>
      <p:ext uri="{BB962C8B-B14F-4D97-AF65-F5344CB8AC3E}">
        <p14:creationId xmlns:p14="http://schemas.microsoft.com/office/powerpoint/2010/main" val="17930796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D2A64DE-480B-420F-9649-4F8E696E08E0}"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9/17/2024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7413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476A42-A091-4468-A075-64A31BE5994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9/17/2024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82607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D3616D0-8311-4107-9726-6B805E7D05BA}"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9/17/2024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19886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BC2557A-5C88-417A-A763-5AC779462A5F}"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9/17/2024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263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marL="0" marR="0" lvl="0" indent="0" algn="r" defTabSz="547695" rtl="0" eaLnBrk="1" fontAlgn="auto" latinLnBrk="0" hangingPunct="1">
              <a:lnSpc>
                <a:spcPct val="100000"/>
              </a:lnSpc>
              <a:spcBef>
                <a:spcPts val="0"/>
              </a:spcBef>
              <a:spcAft>
                <a:spcPts val="0"/>
              </a:spcAft>
              <a:buClrTx/>
              <a:buSzTx/>
              <a:buFontTx/>
              <a:buNone/>
              <a:tabLst/>
              <a:defRPr/>
            </a:pPr>
            <a:fld id="{86CB4B4D-7CA3-9044-876B-883B54F8677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547695"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80009"/>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marL="0" marR="0" lvl="0" indent="0" algn="r" defTabSz="547695" rtl="0" eaLnBrk="1" fontAlgn="auto" latinLnBrk="0" hangingPunct="1">
              <a:lnSpc>
                <a:spcPct val="100000"/>
              </a:lnSpc>
              <a:spcBef>
                <a:spcPts val="0"/>
              </a:spcBef>
              <a:spcAft>
                <a:spcPts val="0"/>
              </a:spcAft>
              <a:buClrTx/>
              <a:buSzTx/>
              <a:buFontTx/>
              <a:buNone/>
              <a:tabLst/>
              <a:defRPr/>
            </a:pPr>
            <a:fld id="{86CB4B4D-7CA3-9044-876B-883B54F8677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547695"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086645"/>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1_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rPr dirty="0"/>
              <a:t>Slide Title</a:t>
            </a:r>
          </a:p>
        </p:txBody>
      </p:sp>
      <p:sp>
        <p:nvSpPr>
          <p:cNvPr id="43" name="Slide Subtitle"/>
          <p:cNvSpPr txBox="1">
            <a:spLocks noGrp="1"/>
          </p:cNvSpPr>
          <p:nvPr>
            <p:ph type="body" sz="quarter" idx="21" hasCustomPrompt="1"/>
          </p:nvPr>
        </p:nvSpPr>
        <p:spPr>
          <a:xfrm>
            <a:off x="600126" y="1524886"/>
            <a:ext cx="10985500" cy="467390"/>
          </a:xfrm>
          <a:prstGeom prst="rect">
            <a:avLst/>
          </a:prstGeom>
        </p:spPr>
        <p:txBody>
          <a:bodyPr lIns="45719" tIns="45719" rIns="45719" bIns="45719"/>
          <a:lstStyle>
            <a:lvl1pPr marL="0" indent="0" defTabSz="412750">
              <a:lnSpc>
                <a:spcPct val="100000"/>
              </a:lnSpc>
              <a:spcBef>
                <a:spcPts val="0"/>
              </a:spcBef>
              <a:buSzTx/>
              <a:buNone/>
              <a:defRPr sz="2750" b="0"/>
            </a:lvl1pPr>
          </a:lstStyle>
          <a:p>
            <a:r>
              <a:rPr dirty="0"/>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47363664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lvl1pPr>
              <a:defRPr sz="2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7C7BFD4-467E-4EDE-93EA-052F5B39A4E5}"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9/17/2024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483600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7C7BFD4-467E-4EDE-93EA-052F5B39A4E5}"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9/17/2024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55906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09E55A0-C911-4F03-82FC-7E5926047D46}"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9/17/2024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4759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533CBE2-D5BE-47AC-ADC2-9CDFC1D0CF90}"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9/17/2024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0993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9B7EDB1-CE74-4951-85A2-0B01C2128E2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9/17/2024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3914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BC7EB92-A5C2-4807-A9DC-9EDE6CBFB241}"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9/17/2024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380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B7B7EE0-7771-4CD5-9B2B-3550753A54A1}"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9/17/2024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49325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8B318B3-0E87-4416-A9B8-D891968C2727}"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9/17/2024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41399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54D997E8-DDEE-43F1-8D9B-F8A1E11DE48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9/17/2024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58382271"/>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pngall.com/stork-png/download/31773" TargetMode="External"/><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hyperlink" Target="https://creativecommons.org/licenses/by-nc/3.0/"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dirty="0">
                <a:sym typeface="Helvetica Neue" charset="0"/>
              </a:rPr>
              <a:t>CS 4530: Fundamentals of Software Engineering</a:t>
            </a:r>
            <a:br>
              <a:rPr lang="en-US" altLang="en-US" dirty="0">
                <a:sym typeface="Helvetica Neue" charset="0"/>
              </a:rPr>
            </a:br>
            <a:br>
              <a:rPr lang="en-US" altLang="en-US" dirty="0">
                <a:sym typeface="Helvetica Neue" charset="0"/>
              </a:rPr>
            </a:br>
            <a:r>
              <a:rPr lang="en-US" altLang="en-US" dirty="0">
                <a:sym typeface="Helvetica Neue" charset="0"/>
              </a:rPr>
              <a:t>Module 06: Concurrency Patterns in Typescript</a:t>
            </a:r>
            <a:endParaRPr lang="en-US"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a:t>Adeel </a:t>
            </a:r>
            <a:r>
              <a:rPr lang="en-US" sz="2400" dirty="0" err="1"/>
              <a:t>Bhutta</a:t>
            </a:r>
            <a:r>
              <a:rPr lang="en-US" sz="2400" dirty="0"/>
              <a:t>, Mitch Wand</a:t>
            </a:r>
          </a:p>
          <a:p>
            <a:pPr>
              <a:lnSpc>
                <a:spcPct val="100000"/>
              </a:lnSpc>
            </a:pPr>
            <a:r>
              <a:rPr lang="en-US" sz="2400"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276999"/>
          </a:xfrm>
          <a:prstGeom prst="rect">
            <a:avLst/>
          </a:prstGeom>
        </p:spPr>
        <p:txBody>
          <a:bodyPr>
            <a:spAutoFit/>
          </a:bodyPr>
          <a:lstStyle/>
          <a:p>
            <a:pPr algn="l"/>
            <a:r>
              <a:rPr lang="en-US" dirty="0">
                <a:solidFill>
                  <a:srgbClr val="5C5962"/>
                </a:solidFill>
              </a:rPr>
              <a:t>© 2023, 2024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8743CE0-8EDE-B4A4-B874-75F00671C3F9}"/>
              </a:ext>
            </a:extLst>
          </p:cNvPr>
          <p:cNvSpPr>
            <a:spLocks noGrp="1"/>
          </p:cNvSpPr>
          <p:nvPr>
            <p:ph type="title"/>
          </p:nvPr>
        </p:nvSpPr>
        <p:spPr/>
        <p:txBody>
          <a:bodyPr/>
          <a:lstStyle/>
          <a:p>
            <a:r>
              <a:rPr lang="en-US" dirty="0"/>
              <a:t>Here's one possibility</a:t>
            </a:r>
          </a:p>
        </p:txBody>
      </p:sp>
      <p:sp>
        <p:nvSpPr>
          <p:cNvPr id="4" name="Slide Number Placeholder 3">
            <a:extLst>
              <a:ext uri="{FF2B5EF4-FFF2-40B4-BE49-F238E27FC236}">
                <a16:creationId xmlns:a16="http://schemas.microsoft.com/office/drawing/2014/main" id="{309FB841-72F7-29D9-8858-7F625C12665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pSp>
        <p:nvGrpSpPr>
          <p:cNvPr id="14" name="Group 13">
            <a:extLst>
              <a:ext uri="{FF2B5EF4-FFF2-40B4-BE49-F238E27FC236}">
                <a16:creationId xmlns:a16="http://schemas.microsoft.com/office/drawing/2014/main" id="{27A6B0F6-9213-B917-03B3-63FBD27B3C76}"/>
              </a:ext>
            </a:extLst>
          </p:cNvPr>
          <p:cNvGrpSpPr/>
          <p:nvPr/>
        </p:nvGrpSpPr>
        <p:grpSpPr>
          <a:xfrm>
            <a:off x="1545890" y="1637339"/>
            <a:ext cx="1688419" cy="4407235"/>
            <a:chOff x="8807114" y="2116577"/>
            <a:chExt cx="1688419" cy="2722123"/>
          </a:xfrm>
        </p:grpSpPr>
        <p:sp>
          <p:nvSpPr>
            <p:cNvPr id="15" name="Rectangle 14">
              <a:extLst>
                <a:ext uri="{FF2B5EF4-FFF2-40B4-BE49-F238E27FC236}">
                  <a16:creationId xmlns:a16="http://schemas.microsoft.com/office/drawing/2014/main" id="{BEC22EA8-C093-0F8B-73BA-13FA8E514A5C}"/>
                </a:ext>
              </a:extLst>
            </p:cNvPr>
            <p:cNvSpPr/>
            <p:nvPr/>
          </p:nvSpPr>
          <p:spPr>
            <a:xfrm>
              <a:off x="8807114" y="2116577"/>
              <a:ext cx="1688419" cy="626623"/>
            </a:xfrm>
            <a:prstGeom prst="rect">
              <a:avLst/>
            </a:prstGeom>
            <a:solidFill>
              <a:schemeClr val="accent3">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p1: resolved</a:t>
              </a:r>
            </a:p>
          </p:txBody>
        </p:sp>
        <p:sp>
          <p:nvSpPr>
            <p:cNvPr id="16" name="Rectangle 15">
              <a:extLst>
                <a:ext uri="{FF2B5EF4-FFF2-40B4-BE49-F238E27FC236}">
                  <a16:creationId xmlns:a16="http://schemas.microsoft.com/office/drawing/2014/main" id="{CA2885B4-7C1E-F7CB-5194-408C69393E58}"/>
                </a:ext>
              </a:extLst>
            </p:cNvPr>
            <p:cNvSpPr/>
            <p:nvPr/>
          </p:nvSpPr>
          <p:spPr>
            <a:xfrm>
              <a:off x="8807114" y="3429000"/>
              <a:ext cx="1688419" cy="1409700"/>
            </a:xfrm>
            <a:prstGeom prst="rect">
              <a:avLst/>
            </a:prstGeom>
            <a:solidFill>
              <a:srgbClr val="92D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p2: ready</a:t>
              </a:r>
            </a:p>
          </p:txBody>
        </p:sp>
      </p:grpSp>
      <p:grpSp>
        <p:nvGrpSpPr>
          <p:cNvPr id="18" name="Group 17">
            <a:extLst>
              <a:ext uri="{FF2B5EF4-FFF2-40B4-BE49-F238E27FC236}">
                <a16:creationId xmlns:a16="http://schemas.microsoft.com/office/drawing/2014/main" id="{04F3794F-B623-F2B8-FB88-D7579DE5D264}"/>
              </a:ext>
            </a:extLst>
          </p:cNvPr>
          <p:cNvGrpSpPr/>
          <p:nvPr/>
        </p:nvGrpSpPr>
        <p:grpSpPr>
          <a:xfrm>
            <a:off x="4925491" y="1637339"/>
            <a:ext cx="1578544" cy="2746672"/>
            <a:chOff x="8807115" y="2116577"/>
            <a:chExt cx="1578544" cy="2746672"/>
          </a:xfrm>
        </p:grpSpPr>
        <p:sp>
          <p:nvSpPr>
            <p:cNvPr id="19" name="Rectangle 18">
              <a:extLst>
                <a:ext uri="{FF2B5EF4-FFF2-40B4-BE49-F238E27FC236}">
                  <a16:creationId xmlns:a16="http://schemas.microsoft.com/office/drawing/2014/main" id="{87525648-5887-F61A-362E-1492F7095EB7}"/>
                </a:ext>
              </a:extLst>
            </p:cNvPr>
            <p:cNvSpPr/>
            <p:nvPr/>
          </p:nvSpPr>
          <p:spPr>
            <a:xfrm>
              <a:off x="8807115" y="2116577"/>
              <a:ext cx="1578544" cy="626623"/>
            </a:xfrm>
            <a:prstGeom prst="rect">
              <a:avLst/>
            </a:prstGeom>
            <a:solidFill>
              <a:srgbClr val="92D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ready</a:t>
              </a:r>
            </a:p>
          </p:txBody>
        </p:sp>
        <p:sp>
          <p:nvSpPr>
            <p:cNvPr id="20" name="Rectangle 19">
              <a:extLst>
                <a:ext uri="{FF2B5EF4-FFF2-40B4-BE49-F238E27FC236}">
                  <a16:creationId xmlns:a16="http://schemas.microsoft.com/office/drawing/2014/main" id="{03F4D64C-A242-2D66-0670-2B653868A003}"/>
                </a:ext>
              </a:extLst>
            </p:cNvPr>
            <p:cNvSpPr/>
            <p:nvPr/>
          </p:nvSpPr>
          <p:spPr>
            <a:xfrm>
              <a:off x="8943975" y="3453549"/>
              <a:ext cx="1304925" cy="1409700"/>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waiting </a:t>
              </a:r>
            </a:p>
          </p:txBody>
        </p:sp>
        <p:cxnSp>
          <p:nvCxnSpPr>
            <p:cNvPr id="21" name="Straight Arrow Connector 20">
              <a:extLst>
                <a:ext uri="{FF2B5EF4-FFF2-40B4-BE49-F238E27FC236}">
                  <a16:creationId xmlns:a16="http://schemas.microsoft.com/office/drawing/2014/main" id="{8966E2AE-AD14-AB32-664D-CE3512755870}"/>
                </a:ext>
              </a:extLst>
            </p:cNvPr>
            <p:cNvCxnSpPr>
              <a:cxnSpLocks/>
            </p:cNvCxnSpPr>
            <p:nvPr/>
          </p:nvCxnSpPr>
          <p:spPr>
            <a:xfrm flipH="1">
              <a:off x="9596387" y="2743200"/>
              <a:ext cx="51" cy="639541"/>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grpSp>
        <p:nvGrpSpPr>
          <p:cNvPr id="25" name="Group 24">
            <a:extLst>
              <a:ext uri="{FF2B5EF4-FFF2-40B4-BE49-F238E27FC236}">
                <a16:creationId xmlns:a16="http://schemas.microsoft.com/office/drawing/2014/main" id="{E18890B4-9E4F-698F-D6B5-DE3E44D40732}"/>
              </a:ext>
            </a:extLst>
          </p:cNvPr>
          <p:cNvGrpSpPr/>
          <p:nvPr/>
        </p:nvGrpSpPr>
        <p:grpSpPr>
          <a:xfrm>
            <a:off x="6656435" y="1637339"/>
            <a:ext cx="1578544" cy="2746672"/>
            <a:chOff x="8807115" y="2116577"/>
            <a:chExt cx="1578544" cy="2746672"/>
          </a:xfrm>
        </p:grpSpPr>
        <p:sp>
          <p:nvSpPr>
            <p:cNvPr id="26" name="Rectangle 25">
              <a:extLst>
                <a:ext uri="{FF2B5EF4-FFF2-40B4-BE49-F238E27FC236}">
                  <a16:creationId xmlns:a16="http://schemas.microsoft.com/office/drawing/2014/main" id="{F0867395-63EE-BC27-2C82-5FBE8C961787}"/>
                </a:ext>
              </a:extLst>
            </p:cNvPr>
            <p:cNvSpPr/>
            <p:nvPr/>
          </p:nvSpPr>
          <p:spPr>
            <a:xfrm>
              <a:off x="8807115" y="2116577"/>
              <a:ext cx="1578544" cy="626623"/>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ready</a:t>
              </a:r>
            </a:p>
          </p:txBody>
        </p:sp>
        <p:sp>
          <p:nvSpPr>
            <p:cNvPr id="27" name="Rectangle 26">
              <a:extLst>
                <a:ext uri="{FF2B5EF4-FFF2-40B4-BE49-F238E27FC236}">
                  <a16:creationId xmlns:a16="http://schemas.microsoft.com/office/drawing/2014/main" id="{A90EAE9D-359A-4F42-911C-407117979E13}"/>
                </a:ext>
              </a:extLst>
            </p:cNvPr>
            <p:cNvSpPr/>
            <p:nvPr/>
          </p:nvSpPr>
          <p:spPr>
            <a:xfrm>
              <a:off x="8943975" y="3453549"/>
              <a:ext cx="1304925" cy="1409700"/>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waiting </a:t>
              </a:r>
            </a:p>
          </p:txBody>
        </p:sp>
        <p:cxnSp>
          <p:nvCxnSpPr>
            <p:cNvPr id="28" name="Straight Arrow Connector 27">
              <a:extLst>
                <a:ext uri="{FF2B5EF4-FFF2-40B4-BE49-F238E27FC236}">
                  <a16:creationId xmlns:a16="http://schemas.microsoft.com/office/drawing/2014/main" id="{53C9E46D-2BBC-178E-111A-86BEF482AA1E}"/>
                </a:ext>
              </a:extLst>
            </p:cNvPr>
            <p:cNvCxnSpPr>
              <a:cxnSpLocks/>
            </p:cNvCxnSpPr>
            <p:nvPr/>
          </p:nvCxnSpPr>
          <p:spPr>
            <a:xfrm flipH="1">
              <a:off x="9596387" y="2743200"/>
              <a:ext cx="51" cy="639541"/>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6DDC8087-B0B3-396F-C689-2B13FF0E4236}"/>
              </a:ext>
            </a:extLst>
          </p:cNvPr>
          <p:cNvGrpSpPr/>
          <p:nvPr/>
        </p:nvGrpSpPr>
        <p:grpSpPr>
          <a:xfrm>
            <a:off x="8403656" y="1637339"/>
            <a:ext cx="1578544" cy="2746672"/>
            <a:chOff x="8807115" y="2116577"/>
            <a:chExt cx="1578544" cy="2746672"/>
          </a:xfrm>
        </p:grpSpPr>
        <p:sp>
          <p:nvSpPr>
            <p:cNvPr id="30" name="Rectangle 29">
              <a:extLst>
                <a:ext uri="{FF2B5EF4-FFF2-40B4-BE49-F238E27FC236}">
                  <a16:creationId xmlns:a16="http://schemas.microsoft.com/office/drawing/2014/main" id="{410B76BB-78E7-1FAF-BA54-99062F0E22BC}"/>
                </a:ext>
              </a:extLst>
            </p:cNvPr>
            <p:cNvSpPr/>
            <p:nvPr/>
          </p:nvSpPr>
          <p:spPr>
            <a:xfrm>
              <a:off x="8807115" y="2116577"/>
              <a:ext cx="1578544" cy="626623"/>
            </a:xfrm>
            <a:prstGeom prst="rect">
              <a:avLst/>
            </a:prstGeom>
            <a:solidFill>
              <a:srgbClr val="92D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ready</a:t>
              </a:r>
            </a:p>
          </p:txBody>
        </p:sp>
        <p:sp>
          <p:nvSpPr>
            <p:cNvPr id="31" name="Rectangle 30">
              <a:extLst>
                <a:ext uri="{FF2B5EF4-FFF2-40B4-BE49-F238E27FC236}">
                  <a16:creationId xmlns:a16="http://schemas.microsoft.com/office/drawing/2014/main" id="{D8198EF7-6256-C3CC-02AA-4F0CB9CCE8F5}"/>
                </a:ext>
              </a:extLst>
            </p:cNvPr>
            <p:cNvSpPr/>
            <p:nvPr/>
          </p:nvSpPr>
          <p:spPr>
            <a:xfrm>
              <a:off x="8943975" y="3453549"/>
              <a:ext cx="1304925" cy="1409700"/>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waiting </a:t>
              </a:r>
            </a:p>
          </p:txBody>
        </p:sp>
        <p:cxnSp>
          <p:nvCxnSpPr>
            <p:cNvPr id="32" name="Straight Arrow Connector 31">
              <a:extLst>
                <a:ext uri="{FF2B5EF4-FFF2-40B4-BE49-F238E27FC236}">
                  <a16:creationId xmlns:a16="http://schemas.microsoft.com/office/drawing/2014/main" id="{62B7BDC0-99F7-EEA9-F8BA-A2A4972A186E}"/>
                </a:ext>
              </a:extLst>
            </p:cNvPr>
            <p:cNvCxnSpPr>
              <a:cxnSpLocks/>
            </p:cNvCxnSpPr>
            <p:nvPr/>
          </p:nvCxnSpPr>
          <p:spPr>
            <a:xfrm flipH="1">
              <a:off x="9596387" y="2743200"/>
              <a:ext cx="51" cy="639541"/>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sp>
        <p:nvSpPr>
          <p:cNvPr id="35" name="Rectangle 34">
            <a:extLst>
              <a:ext uri="{FF2B5EF4-FFF2-40B4-BE49-F238E27FC236}">
                <a16:creationId xmlns:a16="http://schemas.microsoft.com/office/drawing/2014/main" id="{559582DA-26CD-D423-DD48-09BE954B8616}"/>
              </a:ext>
            </a:extLst>
          </p:cNvPr>
          <p:cNvSpPr/>
          <p:nvPr/>
        </p:nvSpPr>
        <p:spPr>
          <a:xfrm>
            <a:off x="8540516" y="4875842"/>
            <a:ext cx="1304925" cy="1409700"/>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waiting </a:t>
            </a:r>
          </a:p>
        </p:txBody>
      </p:sp>
      <p:cxnSp>
        <p:nvCxnSpPr>
          <p:cNvPr id="36" name="Straight Arrow Connector 35">
            <a:extLst>
              <a:ext uri="{FF2B5EF4-FFF2-40B4-BE49-F238E27FC236}">
                <a16:creationId xmlns:a16="http://schemas.microsoft.com/office/drawing/2014/main" id="{33CF7D44-A76E-5769-3DC6-E1493E00CDF7}"/>
              </a:ext>
            </a:extLst>
          </p:cNvPr>
          <p:cNvCxnSpPr>
            <a:cxnSpLocks/>
            <a:stCxn id="31" idx="2"/>
          </p:cNvCxnSpPr>
          <p:nvPr/>
        </p:nvCxnSpPr>
        <p:spPr>
          <a:xfrm flipH="1">
            <a:off x="9192928" y="4384011"/>
            <a:ext cx="51" cy="421023"/>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0B732AE5-BC4C-6C01-C31B-CDB989BF27EF}"/>
              </a:ext>
            </a:extLst>
          </p:cNvPr>
          <p:cNvSpPr/>
          <p:nvPr/>
        </p:nvSpPr>
        <p:spPr>
          <a:xfrm>
            <a:off x="10279561" y="2233372"/>
            <a:ext cx="1578544" cy="626623"/>
          </a:xfrm>
          <a:prstGeom prst="rect">
            <a:avLst/>
          </a:prstGeom>
          <a:solidFill>
            <a:schemeClr val="bg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resolved</a:t>
            </a:r>
          </a:p>
        </p:txBody>
      </p:sp>
      <p:sp>
        <p:nvSpPr>
          <p:cNvPr id="41" name="Rectangle 40">
            <a:extLst>
              <a:ext uri="{FF2B5EF4-FFF2-40B4-BE49-F238E27FC236}">
                <a16:creationId xmlns:a16="http://schemas.microsoft.com/office/drawing/2014/main" id="{6D80620C-3583-CEF6-9A6C-655B5A1CA0DA}"/>
              </a:ext>
            </a:extLst>
          </p:cNvPr>
          <p:cNvSpPr/>
          <p:nvPr/>
        </p:nvSpPr>
        <p:spPr>
          <a:xfrm>
            <a:off x="10431961" y="3099869"/>
            <a:ext cx="1578544" cy="626623"/>
          </a:xfrm>
          <a:prstGeom prst="rect">
            <a:avLst/>
          </a:prstGeom>
          <a:solidFill>
            <a:schemeClr val="bg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resolved</a:t>
            </a:r>
          </a:p>
        </p:txBody>
      </p:sp>
      <p:sp>
        <p:nvSpPr>
          <p:cNvPr id="42" name="Rectangle 41">
            <a:extLst>
              <a:ext uri="{FF2B5EF4-FFF2-40B4-BE49-F238E27FC236}">
                <a16:creationId xmlns:a16="http://schemas.microsoft.com/office/drawing/2014/main" id="{723209AD-4C62-C5FB-7A1A-D02EAA85C477}"/>
              </a:ext>
            </a:extLst>
          </p:cNvPr>
          <p:cNvSpPr/>
          <p:nvPr/>
        </p:nvSpPr>
        <p:spPr>
          <a:xfrm>
            <a:off x="10613456" y="3981549"/>
            <a:ext cx="1578544" cy="626623"/>
          </a:xfrm>
          <a:prstGeom prst="rect">
            <a:avLst/>
          </a:prstGeom>
          <a:solidFill>
            <a:schemeClr val="bg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resolved</a:t>
            </a:r>
          </a:p>
        </p:txBody>
      </p:sp>
    </p:spTree>
    <p:extLst>
      <p:ext uri="{BB962C8B-B14F-4D97-AF65-F5344CB8AC3E}">
        <p14:creationId xmlns:p14="http://schemas.microsoft.com/office/powerpoint/2010/main" val="20547091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F4A04-97B8-CE3D-2855-709EBCFFDD82}"/>
              </a:ext>
            </a:extLst>
          </p:cNvPr>
          <p:cNvSpPr>
            <a:spLocks noGrp="1"/>
          </p:cNvSpPr>
          <p:nvPr>
            <p:ph type="title"/>
          </p:nvPr>
        </p:nvSpPr>
        <p:spPr/>
        <p:txBody>
          <a:bodyPr/>
          <a:lstStyle/>
          <a:p>
            <a:r>
              <a:rPr lang="en-US" dirty="0"/>
              <a:t>Computations always run until they are completed.</a:t>
            </a:r>
          </a:p>
        </p:txBody>
      </p:sp>
      <p:sp>
        <p:nvSpPr>
          <p:cNvPr id="4" name="Text Placeholder 3">
            <a:extLst>
              <a:ext uri="{FF2B5EF4-FFF2-40B4-BE49-F238E27FC236}">
                <a16:creationId xmlns:a16="http://schemas.microsoft.com/office/drawing/2014/main" id="{B5E1B4CE-3863-CF19-A3DF-764BEF1C331B}"/>
              </a:ext>
            </a:extLst>
          </p:cNvPr>
          <p:cNvSpPr>
            <a:spLocks noGrp="1"/>
          </p:cNvSpPr>
          <p:nvPr>
            <p:ph idx="1"/>
          </p:nvPr>
        </p:nvSpPr>
        <p:spPr/>
        <p:txBody>
          <a:bodyPr>
            <a:normAutofit/>
          </a:bodyPr>
          <a:lstStyle/>
          <a:p>
            <a:r>
              <a:rPr lang="en-US" dirty="0"/>
              <a:t>Along the way, it may create promises that can be run anytime after the current computation is completed (i.e. they are in the "ready" state)</a:t>
            </a:r>
          </a:p>
          <a:p>
            <a:r>
              <a:rPr lang="en-US" dirty="0"/>
              <a:t>It may also create promises that are in the "waiting" state-- waiting for some event, at which time they become "ready".</a:t>
            </a:r>
          </a:p>
          <a:p>
            <a:r>
              <a:rPr lang="en-US" dirty="0"/>
              <a:t>When the current computation is completed (that is, it reaches an </a:t>
            </a:r>
            <a:r>
              <a:rPr lang="en-US" dirty="0">
                <a:solidFill>
                  <a:srgbClr val="00B050"/>
                </a:solidFill>
              </a:rPr>
              <a:t>await</a:t>
            </a:r>
            <a:r>
              <a:rPr lang="en-US" dirty="0"/>
              <a:t> or its end), the operating system (e.g. node.js) chooses some "ready" process to become the next current computation.</a:t>
            </a:r>
          </a:p>
        </p:txBody>
      </p:sp>
    </p:spTree>
    <p:extLst>
      <p:ext uri="{BB962C8B-B14F-4D97-AF65-F5344CB8AC3E}">
        <p14:creationId xmlns:p14="http://schemas.microsoft.com/office/powerpoint/2010/main" val="1806424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327A96B-52A6-E816-7BDA-6D12F3AD69B3}"/>
              </a:ext>
            </a:extLst>
          </p:cNvPr>
          <p:cNvSpPr>
            <a:spLocks noGrp="1"/>
          </p:cNvSpPr>
          <p:nvPr>
            <p:ph type="title"/>
          </p:nvPr>
        </p:nvSpPr>
        <p:spPr>
          <a:xfrm>
            <a:off x="838200" y="0"/>
            <a:ext cx="9158555" cy="1325563"/>
          </a:xfrm>
        </p:spPr>
        <p:txBody>
          <a:bodyPr/>
          <a:lstStyle/>
          <a:p>
            <a:r>
              <a:rPr lang="en-US" dirty="0"/>
              <a:t>Where do promises come from?</a:t>
            </a:r>
          </a:p>
        </p:txBody>
      </p:sp>
      <p:sp>
        <p:nvSpPr>
          <p:cNvPr id="4" name="Slide Number Placeholder 3">
            <a:extLst>
              <a:ext uri="{FF2B5EF4-FFF2-40B4-BE49-F238E27FC236}">
                <a16:creationId xmlns:a16="http://schemas.microsoft.com/office/drawing/2014/main" id="{F83F6873-DBA9-8078-BF66-6002ECD5943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6" name="Content Placeholder 5" descr="A cartoon of a stork carrying a baby&#10;&#10;Description automatically generated">
            <a:extLst>
              <a:ext uri="{FF2B5EF4-FFF2-40B4-BE49-F238E27FC236}">
                <a16:creationId xmlns:a16="http://schemas.microsoft.com/office/drawing/2014/main" id="{EA492014-83EF-D012-FF0D-82A14D4E59F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b="9820"/>
          <a:stretch/>
        </p:blipFill>
        <p:spPr>
          <a:xfrm>
            <a:off x="7217629" y="1476366"/>
            <a:ext cx="3676378" cy="4131300"/>
          </a:xfrm>
          <a:prstGeom prst="rect">
            <a:avLst/>
          </a:prstGeom>
        </p:spPr>
      </p:pic>
      <p:sp>
        <p:nvSpPr>
          <p:cNvPr id="7" name="TextBox 6">
            <a:extLst>
              <a:ext uri="{FF2B5EF4-FFF2-40B4-BE49-F238E27FC236}">
                <a16:creationId xmlns:a16="http://schemas.microsoft.com/office/drawing/2014/main" id="{43025931-BEF3-71CF-2BDB-A253C06CD1DC}"/>
              </a:ext>
            </a:extLst>
          </p:cNvPr>
          <p:cNvSpPr txBox="1"/>
          <p:nvPr/>
        </p:nvSpPr>
        <p:spPr>
          <a:xfrm>
            <a:off x="8574141" y="7541524"/>
            <a:ext cx="2319866" cy="200055"/>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r">
              <a:spcAft>
                <a:spcPts val="600"/>
              </a:spcAft>
            </a:pPr>
            <a:r>
              <a:rPr lang="en-US" sz="700">
                <a:solidFill>
                  <a:srgbClr val="FFFFFF"/>
                </a:solidFill>
                <a:hlinkClick r:id="rId3" tooltip="https://www.pngall.com/stork-png/download/3177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nc/3.0/">
                  <a:extLst>
                    <a:ext uri="{A12FA001-AC4F-418D-AE19-62706E023703}">
                      <ahyp:hlinkClr xmlns:ahyp="http://schemas.microsoft.com/office/drawing/2018/hyperlinkcolor" val="tx"/>
                    </a:ext>
                  </a:extLst>
                </a:hlinkClick>
              </a:rPr>
              <a:t>CC BY-NC</a:t>
            </a:r>
            <a:endParaRPr lang="en-US" sz="700">
              <a:solidFill>
                <a:srgbClr val="FFFFFF"/>
              </a:solidFill>
            </a:endParaRPr>
          </a:p>
        </p:txBody>
      </p:sp>
      <p:sp>
        <p:nvSpPr>
          <p:cNvPr id="8" name="Content Placeholder 10">
            <a:extLst>
              <a:ext uri="{FF2B5EF4-FFF2-40B4-BE49-F238E27FC236}">
                <a16:creationId xmlns:a16="http://schemas.microsoft.com/office/drawing/2014/main" id="{55E95727-140F-D7B6-2673-CDBF8E7F24AC}"/>
              </a:ext>
            </a:extLst>
          </p:cNvPr>
          <p:cNvSpPr txBox="1">
            <a:spLocks/>
          </p:cNvSpPr>
          <p:nvPr/>
        </p:nvSpPr>
        <p:spPr>
          <a:xfrm>
            <a:off x="838200" y="1735441"/>
            <a:ext cx="5644793" cy="3613149"/>
          </a:xfrm>
          <a:prstGeom prst="rect">
            <a:avLst/>
          </a:prstGeom>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Typescript has primitives that create promises.</a:t>
            </a:r>
          </a:p>
          <a:p>
            <a:pPr lvl="1"/>
            <a:r>
              <a:rPr lang="en-US" sz="2000" dirty="0"/>
              <a:t>But you will never do this</a:t>
            </a:r>
          </a:p>
          <a:p>
            <a:r>
              <a:rPr lang="en-US" sz="2000" dirty="0"/>
              <a:t>Some typescript libraries have API procedures that return promises</a:t>
            </a:r>
          </a:p>
          <a:p>
            <a:pPr lvl="1"/>
            <a:r>
              <a:rPr lang="en-US" sz="2000" dirty="0"/>
              <a:t>this is the usual way you'll get promises.</a:t>
            </a:r>
          </a:p>
          <a:p>
            <a:r>
              <a:rPr lang="en-US" sz="2000" dirty="0"/>
              <a:t>Most of the time, you'll be building new promises out of the ones that are given to you.</a:t>
            </a:r>
          </a:p>
          <a:p>
            <a:r>
              <a:rPr lang="en-US" sz="2000" dirty="0"/>
              <a:t>This is what async/await does…</a:t>
            </a:r>
          </a:p>
        </p:txBody>
      </p:sp>
    </p:spTree>
    <p:extLst>
      <p:ext uri="{BB962C8B-B14F-4D97-AF65-F5344CB8AC3E}">
        <p14:creationId xmlns:p14="http://schemas.microsoft.com/office/powerpoint/2010/main" val="30300718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9B03B-369D-E536-CE32-3FF75AA6BD4D}"/>
              </a:ext>
            </a:extLst>
          </p:cNvPr>
          <p:cNvSpPr>
            <a:spLocks noGrp="1"/>
          </p:cNvSpPr>
          <p:nvPr>
            <p:ph type="title"/>
          </p:nvPr>
        </p:nvSpPr>
        <p:spPr/>
        <p:txBody>
          <a:bodyPr>
            <a:normAutofit/>
          </a:bodyPr>
          <a:lstStyle/>
          <a:p>
            <a:r>
              <a:rPr lang="en-US" b="1" dirty="0"/>
              <a:t>async/await</a:t>
            </a:r>
            <a:r>
              <a:rPr lang="en-US" dirty="0"/>
              <a:t> creates a pair of promises.</a:t>
            </a:r>
          </a:p>
        </p:txBody>
      </p:sp>
      <p:sp>
        <p:nvSpPr>
          <p:cNvPr id="3" name="Content Placeholder 2">
            <a:extLst>
              <a:ext uri="{FF2B5EF4-FFF2-40B4-BE49-F238E27FC236}">
                <a16:creationId xmlns:a16="http://schemas.microsoft.com/office/drawing/2014/main" id="{09180A25-7D26-CB5D-F252-F1C95011F3BB}"/>
              </a:ext>
            </a:extLst>
          </p:cNvPr>
          <p:cNvSpPr>
            <a:spLocks noGrp="1"/>
          </p:cNvSpPr>
          <p:nvPr>
            <p:ph idx="1"/>
          </p:nvPr>
        </p:nvSpPr>
        <p:spPr>
          <a:xfrm>
            <a:off x="166404" y="3429000"/>
            <a:ext cx="9258703" cy="3429000"/>
          </a:xfrm>
        </p:spPr>
        <p:txBody>
          <a:bodyPr>
            <a:normAutofit fontScale="92500" lnSpcReduction="20000"/>
          </a:bodyPr>
          <a:lstStyle/>
          <a:p>
            <a:pPr marL="457200" indent="-457200">
              <a:buFont typeface="+mj-lt"/>
              <a:buAutoNum type="arabicPeriod"/>
            </a:pPr>
            <a:r>
              <a:rPr lang="en-US" dirty="0"/>
              <a:t>This procedure executes normally until it hits the </a:t>
            </a:r>
            <a:r>
              <a:rPr lang="en-US" b="1" dirty="0"/>
              <a:t>await</a:t>
            </a:r>
            <a:r>
              <a:rPr lang="en-US" dirty="0"/>
              <a:t>, printing out "</a:t>
            </a:r>
            <a:r>
              <a:rPr lang="en-US" dirty="0" err="1"/>
              <a:t>doThisNow</a:t>
            </a:r>
            <a:r>
              <a:rPr lang="en-US" dirty="0"/>
              <a:t>" and binding p1 to the value of </a:t>
            </a:r>
            <a:r>
              <a:rPr lang="en-US" b="1" dirty="0" err="1"/>
              <a:t>somePromise</a:t>
            </a:r>
            <a:r>
              <a:rPr lang="en-US" b="1" dirty="0"/>
              <a:t>()</a:t>
            </a:r>
            <a:r>
              <a:rPr lang="en-US" dirty="0"/>
              <a:t>.</a:t>
            </a:r>
          </a:p>
          <a:p>
            <a:pPr marL="457200" indent="-457200">
              <a:buFont typeface="+mj-lt"/>
              <a:buAutoNum type="arabicPeriod"/>
            </a:pPr>
            <a:r>
              <a:rPr lang="en-US" dirty="0"/>
              <a:t>When it hits the await, it creates a new promise, containing everything after the await, and marks that promise as waiting for p1.</a:t>
            </a:r>
          </a:p>
          <a:p>
            <a:pPr marL="457200" indent="-457200">
              <a:buFont typeface="+mj-lt"/>
              <a:buAutoNum type="arabicPeriod"/>
            </a:pPr>
            <a:r>
              <a:rPr lang="en-US" dirty="0"/>
              <a:t>It puts p1 (now with the yellow promise attached) into the promise pool.  The yellow code is blocked.</a:t>
            </a:r>
          </a:p>
          <a:p>
            <a:pPr marL="457200" indent="-457200">
              <a:buFont typeface="+mj-lt"/>
              <a:buAutoNum type="arabicPeriod"/>
            </a:pPr>
            <a:r>
              <a:rPr lang="en-US" dirty="0"/>
              <a:t>The call to example(n) returns with the value of p1 (a promise)</a:t>
            </a:r>
          </a:p>
          <a:p>
            <a:pPr marL="457200" indent="-457200">
              <a:buFont typeface="+mj-lt"/>
              <a:buAutoNum type="arabicPeriod"/>
            </a:pPr>
            <a:r>
              <a:rPr lang="en-US" dirty="0"/>
              <a:t>The caller of example(n) then continues its execution</a:t>
            </a:r>
          </a:p>
        </p:txBody>
      </p:sp>
      <p:sp>
        <p:nvSpPr>
          <p:cNvPr id="4" name="Slide Number Placeholder 3">
            <a:extLst>
              <a:ext uri="{FF2B5EF4-FFF2-40B4-BE49-F238E27FC236}">
                <a16:creationId xmlns:a16="http://schemas.microsoft.com/office/drawing/2014/main" id="{F2575166-04D4-7192-2CB1-8A739D15842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660837FA-52D5-16CE-D467-B827A3F4432E}"/>
              </a:ext>
            </a:extLst>
          </p:cNvPr>
          <p:cNvSpPr txBox="1"/>
          <p:nvPr/>
        </p:nvSpPr>
        <p:spPr>
          <a:xfrm>
            <a:off x="271498" y="1490008"/>
            <a:ext cx="10515601" cy="193899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000" b="0" dirty="0">
                <a:solidFill>
                  <a:srgbClr val="0000FF"/>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example</a:t>
            </a:r>
            <a:r>
              <a:rPr lang="en-US" sz="2000" dirty="0">
                <a:solidFill>
                  <a:srgbClr val="000000"/>
                </a:solidFill>
                <a:latin typeface="Consolas" panose="020B0609020204030204" pitchFamily="49" charset="0"/>
              </a:rPr>
              <a:t> </a:t>
            </a:r>
            <a:r>
              <a:rPr lang="en-US" sz="2000" b="0" dirty="0">
                <a:solidFill>
                  <a:srgbClr val="000000"/>
                </a:solidFill>
                <a:effectLst/>
                <a:latin typeface="Consolas" panose="020B0609020204030204" pitchFamily="49" charset="0"/>
              </a:rPr>
              <a:t>(</a:t>
            </a:r>
            <a:r>
              <a:rPr lang="en-US" sz="2000" b="0" dirty="0" err="1">
                <a:solidFill>
                  <a:srgbClr val="000000"/>
                </a:solidFill>
                <a:effectLst/>
                <a:latin typeface="Consolas" panose="020B0609020204030204" pitchFamily="49" charset="0"/>
              </a:rPr>
              <a:t>n:number</a:t>
            </a:r>
            <a:r>
              <a:rPr lang="en-US" sz="2000" b="0" dirty="0">
                <a:solidFill>
                  <a:srgbClr val="000000"/>
                </a:solidFill>
                <a:effectLst/>
                <a:latin typeface="Consolas" panose="020B0609020204030204" pitchFamily="49" charset="0"/>
              </a:rPr>
              <a:t>) {</a:t>
            </a:r>
          </a:p>
          <a:p>
            <a:pPr algn="l"/>
            <a:r>
              <a:rPr lang="en-US" sz="2000" b="0" dirty="0">
                <a:solidFill>
                  <a:srgbClr val="000000"/>
                </a:solidFill>
                <a:effectLst/>
                <a:latin typeface="Consolas" panose="020B0609020204030204" pitchFamily="49" charset="0"/>
              </a:rPr>
              <a:t>    console.log(</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doThisNow</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 n);</a:t>
            </a:r>
          </a:p>
          <a:p>
            <a:pPr algn="l"/>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p1 = </a:t>
            </a:r>
            <a:r>
              <a:rPr lang="en-US" sz="2000" b="0" dirty="0" err="1">
                <a:solidFill>
                  <a:srgbClr val="000000"/>
                </a:solidFill>
                <a:effectLst/>
                <a:highlight>
                  <a:srgbClr val="00FF00"/>
                </a:highlight>
                <a:latin typeface="Consolas" panose="020B0609020204030204" pitchFamily="49" charset="0"/>
              </a:rPr>
              <a:t>somePromise</a:t>
            </a:r>
            <a:r>
              <a:rPr lang="en-US" sz="2000" b="0" dirty="0">
                <a:solidFill>
                  <a:srgbClr val="000000"/>
                </a:solidFill>
                <a:effectLst/>
                <a:highlight>
                  <a:srgbClr val="00FF00"/>
                </a:highligh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0000FF"/>
                </a:solidFill>
                <a:effectLst/>
                <a:highlight>
                  <a:srgbClr val="FFFF00"/>
                </a:highlight>
                <a:latin typeface="Consolas" panose="020B0609020204030204" pitchFamily="49" charset="0"/>
              </a:rPr>
              <a:t>const</a:t>
            </a:r>
            <a:r>
              <a:rPr lang="en-US" sz="2000" b="0" dirty="0">
                <a:solidFill>
                  <a:srgbClr val="000000"/>
                </a:solidFill>
                <a:effectLst/>
                <a:highlight>
                  <a:srgbClr val="FFFF00"/>
                </a:highlight>
                <a:latin typeface="Consolas" panose="020B0609020204030204" pitchFamily="49" charset="0"/>
              </a:rPr>
              <a:t> response = </a:t>
            </a:r>
            <a:r>
              <a:rPr lang="en-US" sz="2000" b="0" dirty="0">
                <a:solidFill>
                  <a:srgbClr val="0000FF"/>
                </a:solidFill>
                <a:effectLst/>
                <a:highlight>
                  <a:srgbClr val="FFFF00"/>
                </a:highlight>
                <a:latin typeface="Consolas" panose="020B0609020204030204" pitchFamily="49" charset="0"/>
              </a:rPr>
              <a:t>await</a:t>
            </a:r>
            <a:r>
              <a:rPr lang="en-US" sz="2000" b="0" dirty="0">
                <a:solidFill>
                  <a:srgbClr val="000000"/>
                </a:solidFill>
                <a:effectLst/>
                <a:highlight>
                  <a:srgbClr val="FFFF00"/>
                </a:highlight>
                <a:latin typeface="Consolas" panose="020B0609020204030204" pitchFamily="49" charset="0"/>
              </a:rPr>
              <a:t> p1</a:t>
            </a:r>
          </a:p>
          <a:p>
            <a:pPr algn="l"/>
            <a:r>
              <a:rPr lang="en-US" sz="2000" b="0" dirty="0">
                <a:solidFill>
                  <a:srgbClr val="000000"/>
                </a:solidFill>
                <a:effectLst/>
                <a:highlight>
                  <a:srgbClr val="FFFF00"/>
                </a:highlight>
                <a:latin typeface="Consolas" panose="020B0609020204030204" pitchFamily="49" charset="0"/>
              </a:rPr>
              <a:t>    console.log(</a:t>
            </a:r>
            <a:r>
              <a:rPr lang="en-US" sz="2000" b="0" dirty="0">
                <a:solidFill>
                  <a:srgbClr val="A31515"/>
                </a:solidFill>
                <a:effectLst/>
                <a:highlight>
                  <a:srgbClr val="FFFF00"/>
                </a:highlight>
                <a:latin typeface="Consolas" panose="020B0609020204030204" pitchFamily="49" charset="0"/>
              </a:rPr>
              <a:t>"</a:t>
            </a:r>
            <a:r>
              <a:rPr lang="en-US" sz="2000" b="0" dirty="0" err="1">
                <a:solidFill>
                  <a:srgbClr val="A31515"/>
                </a:solidFill>
                <a:effectLst/>
                <a:highlight>
                  <a:srgbClr val="FFFF00"/>
                </a:highlight>
                <a:latin typeface="Consolas" panose="020B0609020204030204" pitchFamily="49" charset="0"/>
              </a:rPr>
              <a:t>doThisLater</a:t>
            </a:r>
            <a:r>
              <a:rPr lang="en-US" sz="2000" b="0" dirty="0">
                <a:solidFill>
                  <a:srgbClr val="A31515"/>
                </a:solidFill>
                <a:effectLst/>
                <a:highlight>
                  <a:srgbClr val="FFFF00"/>
                </a:highlight>
                <a:latin typeface="Consolas" panose="020B0609020204030204" pitchFamily="49" charset="0"/>
              </a:rPr>
              <a:t>"</a:t>
            </a:r>
            <a:r>
              <a:rPr lang="en-US" sz="2000" b="0" dirty="0">
                <a:solidFill>
                  <a:srgbClr val="000000"/>
                </a:solidFill>
                <a:effectLst/>
                <a:highlight>
                  <a:srgbClr val="FFFF00"/>
                </a:highlight>
                <a:latin typeface="Consolas" panose="020B0609020204030204" pitchFamily="49" charset="0"/>
              </a:rPr>
              <a:t>, n);</a:t>
            </a:r>
          </a:p>
          <a:p>
            <a:pPr algn="l"/>
            <a:r>
              <a:rPr lang="en-US" sz="2000" b="0" dirty="0">
                <a:solidFill>
                  <a:srgbClr val="000000"/>
                </a:solidFill>
                <a:effectLst/>
                <a:latin typeface="Consolas" panose="020B0609020204030204" pitchFamily="49" charset="0"/>
              </a:rPr>
              <a:t>}</a:t>
            </a:r>
            <a:endParaRPr lang="en-US" sz="2400" b="0" dirty="0">
              <a:solidFill>
                <a:srgbClr val="000000"/>
              </a:solidFill>
              <a:effectLst/>
              <a:latin typeface="Consolas" panose="020B0609020204030204" pitchFamily="49" charset="0"/>
            </a:endParaRPr>
          </a:p>
        </p:txBody>
      </p:sp>
      <p:grpSp>
        <p:nvGrpSpPr>
          <p:cNvPr id="8" name="Group 7">
            <a:extLst>
              <a:ext uri="{FF2B5EF4-FFF2-40B4-BE49-F238E27FC236}">
                <a16:creationId xmlns:a16="http://schemas.microsoft.com/office/drawing/2014/main" id="{C83F7A11-0491-9D94-C84E-2ACD1CFB56F3}"/>
              </a:ext>
            </a:extLst>
          </p:cNvPr>
          <p:cNvGrpSpPr/>
          <p:nvPr/>
        </p:nvGrpSpPr>
        <p:grpSpPr>
          <a:xfrm>
            <a:off x="9517575" y="1845354"/>
            <a:ext cx="2325236" cy="2722123"/>
            <a:chOff x="8943975" y="2116577"/>
            <a:chExt cx="2325236" cy="2722123"/>
          </a:xfrm>
        </p:grpSpPr>
        <p:sp>
          <p:nvSpPr>
            <p:cNvPr id="5" name="Rectangle 4">
              <a:extLst>
                <a:ext uri="{FF2B5EF4-FFF2-40B4-BE49-F238E27FC236}">
                  <a16:creationId xmlns:a16="http://schemas.microsoft.com/office/drawing/2014/main" id="{6E50B55C-3D1C-6F50-6C17-474DB1D3DDD4}"/>
                </a:ext>
              </a:extLst>
            </p:cNvPr>
            <p:cNvSpPr/>
            <p:nvPr/>
          </p:nvSpPr>
          <p:spPr>
            <a:xfrm>
              <a:off x="9295387" y="2116577"/>
              <a:ext cx="1578544" cy="626623"/>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p1: ready</a:t>
              </a:r>
            </a:p>
          </p:txBody>
        </p:sp>
        <p:sp>
          <p:nvSpPr>
            <p:cNvPr id="7" name="Rectangle 6">
              <a:extLst>
                <a:ext uri="{FF2B5EF4-FFF2-40B4-BE49-F238E27FC236}">
                  <a16:creationId xmlns:a16="http://schemas.microsoft.com/office/drawing/2014/main" id="{D1A340D3-348F-25EE-FD5D-777B48B97B12}"/>
                </a:ext>
              </a:extLst>
            </p:cNvPr>
            <p:cNvSpPr/>
            <p:nvPr/>
          </p:nvSpPr>
          <p:spPr>
            <a:xfrm>
              <a:off x="8943975" y="3429000"/>
              <a:ext cx="2325236" cy="1409700"/>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console.log("after await")</a:t>
              </a:r>
            </a:p>
            <a:p>
              <a:r>
                <a:rPr lang="en-US" sz="2800" dirty="0">
                  <a:solidFill>
                    <a:schemeClr val="tx1"/>
                  </a:solidFill>
                </a:rPr>
                <a:t>waiting</a:t>
              </a:r>
              <a:r>
                <a:rPr lang="en-US" sz="1400" dirty="0">
                  <a:solidFill>
                    <a:schemeClr val="tx1"/>
                  </a:solidFill>
                </a:rPr>
                <a:t> </a:t>
              </a:r>
            </a:p>
            <a:p>
              <a:pPr algn="l"/>
              <a:endParaRPr lang="en-US" sz="1400" dirty="0">
                <a:solidFill>
                  <a:schemeClr val="tx1"/>
                </a:solidFill>
              </a:endParaRPr>
            </a:p>
          </p:txBody>
        </p:sp>
        <p:cxnSp>
          <p:nvCxnSpPr>
            <p:cNvPr id="9" name="Straight Arrow Connector 8">
              <a:extLst>
                <a:ext uri="{FF2B5EF4-FFF2-40B4-BE49-F238E27FC236}">
                  <a16:creationId xmlns:a16="http://schemas.microsoft.com/office/drawing/2014/main" id="{A73F1E45-4C9E-6293-8011-BF5E2FE81CE9}"/>
                </a:ext>
              </a:extLst>
            </p:cNvPr>
            <p:cNvCxnSpPr>
              <a:cxnSpLocks/>
            </p:cNvCxnSpPr>
            <p:nvPr/>
          </p:nvCxnSpPr>
          <p:spPr>
            <a:xfrm>
              <a:off x="10084710" y="2743200"/>
              <a:ext cx="0" cy="685800"/>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sp>
        <p:nvSpPr>
          <p:cNvPr id="10" name="Arrow: Right 9">
            <a:extLst>
              <a:ext uri="{FF2B5EF4-FFF2-40B4-BE49-F238E27FC236}">
                <a16:creationId xmlns:a16="http://schemas.microsoft.com/office/drawing/2014/main" id="{0894D4E1-7DC6-F727-4E56-DEAFFF1A26FC}"/>
              </a:ext>
            </a:extLst>
          </p:cNvPr>
          <p:cNvSpPr/>
          <p:nvPr/>
        </p:nvSpPr>
        <p:spPr>
          <a:xfrm>
            <a:off x="7488455" y="2596521"/>
            <a:ext cx="1212783" cy="445168"/>
          </a:xfrm>
          <a:prstGeom prst="right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dirty="0" err="1">
              <a:solidFill>
                <a:schemeClr val="tx1"/>
              </a:solidFill>
            </a:endParaRPr>
          </a:p>
        </p:txBody>
      </p:sp>
      <p:sp>
        <p:nvSpPr>
          <p:cNvPr id="11" name="Rectangle: Rounded Corners 10">
            <a:extLst>
              <a:ext uri="{FF2B5EF4-FFF2-40B4-BE49-F238E27FC236}">
                <a16:creationId xmlns:a16="http://schemas.microsoft.com/office/drawing/2014/main" id="{3A1A2B3D-50BE-3B83-D716-F6FF92A3781B}"/>
              </a:ext>
            </a:extLst>
          </p:cNvPr>
          <p:cNvSpPr/>
          <p:nvPr/>
        </p:nvSpPr>
        <p:spPr>
          <a:xfrm>
            <a:off x="6651548" y="176984"/>
            <a:ext cx="5180920"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/async-await/</a:t>
            </a:r>
            <a:r>
              <a:rPr lang="en-US" sz="2400" dirty="0" err="1">
                <a:solidFill>
                  <a:schemeClr val="tx1"/>
                </a:solidFill>
              </a:rPr>
              <a:t>asyncExample.ts</a:t>
            </a:r>
            <a:endParaRPr lang="en-US" sz="2400" dirty="0">
              <a:solidFill>
                <a:schemeClr val="tx1"/>
              </a:solidFill>
            </a:endParaRPr>
          </a:p>
        </p:txBody>
      </p:sp>
    </p:spTree>
    <p:extLst>
      <p:ext uri="{BB962C8B-B14F-4D97-AF65-F5344CB8AC3E}">
        <p14:creationId xmlns:p14="http://schemas.microsoft.com/office/powerpoint/2010/main" val="2225941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8743CE0-8EDE-B4A4-B874-75F00671C3F9}"/>
              </a:ext>
            </a:extLst>
          </p:cNvPr>
          <p:cNvSpPr>
            <a:spLocks noGrp="1"/>
          </p:cNvSpPr>
          <p:nvPr>
            <p:ph type="title"/>
          </p:nvPr>
        </p:nvSpPr>
        <p:spPr/>
        <p:txBody>
          <a:bodyPr/>
          <a:lstStyle/>
          <a:p>
            <a:r>
              <a:rPr lang="en-US" dirty="0"/>
              <a:t>A bigger picture</a:t>
            </a:r>
          </a:p>
        </p:txBody>
      </p:sp>
      <p:sp>
        <p:nvSpPr>
          <p:cNvPr id="4" name="Slide Number Placeholder 3">
            <a:extLst>
              <a:ext uri="{FF2B5EF4-FFF2-40B4-BE49-F238E27FC236}">
                <a16:creationId xmlns:a16="http://schemas.microsoft.com/office/drawing/2014/main" id="{309FB841-72F7-29D9-8858-7F625C12665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F0867395-63EE-BC27-2C82-5FBE8C961787}"/>
              </a:ext>
            </a:extLst>
          </p:cNvPr>
          <p:cNvSpPr/>
          <p:nvPr/>
        </p:nvSpPr>
        <p:spPr>
          <a:xfrm>
            <a:off x="801696" y="2084031"/>
            <a:ext cx="1578544" cy="3497831"/>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dirty="0">
                <a:solidFill>
                  <a:schemeClr val="tx1"/>
                </a:solidFill>
              </a:rPr>
              <a:t>p0: active</a:t>
            </a:r>
          </a:p>
          <a:p>
            <a:endParaRPr lang="en-US" sz="2800" dirty="0">
              <a:solidFill>
                <a:schemeClr val="tx1"/>
              </a:solidFill>
            </a:endParaRPr>
          </a:p>
          <a:p>
            <a:pPr algn="l"/>
            <a:r>
              <a:rPr lang="en-US" sz="1400" dirty="0">
                <a:solidFill>
                  <a:schemeClr val="tx1"/>
                </a:solidFill>
                <a:latin typeface="Consolas" panose="020B0609020204030204" pitchFamily="49" charset="0"/>
              </a:rPr>
              <a:t>example(1);</a:t>
            </a:r>
          </a:p>
          <a:p>
            <a:pPr algn="l"/>
            <a:r>
              <a:rPr lang="en-US" sz="1400" dirty="0">
                <a:solidFill>
                  <a:schemeClr val="tx1"/>
                </a:solidFill>
                <a:latin typeface="Consolas" panose="020B0609020204030204" pitchFamily="49" charset="0"/>
              </a:rPr>
              <a:t>-----</a:t>
            </a:r>
          </a:p>
          <a:p>
            <a:pPr algn="l"/>
            <a:r>
              <a:rPr lang="en-US" sz="1400" dirty="0">
                <a:solidFill>
                  <a:schemeClr val="tx1"/>
                </a:solidFill>
                <a:latin typeface="Consolas" panose="020B0609020204030204" pitchFamily="49" charset="0"/>
              </a:rPr>
              <a:t>more code…</a:t>
            </a:r>
          </a:p>
        </p:txBody>
      </p:sp>
      <p:grpSp>
        <p:nvGrpSpPr>
          <p:cNvPr id="2" name="Group 1">
            <a:extLst>
              <a:ext uri="{FF2B5EF4-FFF2-40B4-BE49-F238E27FC236}">
                <a16:creationId xmlns:a16="http://schemas.microsoft.com/office/drawing/2014/main" id="{0FA091F7-F34A-0DDE-0CB5-6D467C77A0F5}"/>
              </a:ext>
            </a:extLst>
          </p:cNvPr>
          <p:cNvGrpSpPr/>
          <p:nvPr/>
        </p:nvGrpSpPr>
        <p:grpSpPr>
          <a:xfrm>
            <a:off x="8354957" y="2290522"/>
            <a:ext cx="2325236" cy="2722123"/>
            <a:chOff x="8943975" y="2116577"/>
            <a:chExt cx="2325236" cy="2722123"/>
          </a:xfrm>
        </p:grpSpPr>
        <p:sp>
          <p:nvSpPr>
            <p:cNvPr id="3" name="Rectangle 2">
              <a:extLst>
                <a:ext uri="{FF2B5EF4-FFF2-40B4-BE49-F238E27FC236}">
                  <a16:creationId xmlns:a16="http://schemas.microsoft.com/office/drawing/2014/main" id="{F4D46739-CD08-9098-DC1B-264D4AA3F38E}"/>
                </a:ext>
              </a:extLst>
            </p:cNvPr>
            <p:cNvSpPr/>
            <p:nvPr/>
          </p:nvSpPr>
          <p:spPr>
            <a:xfrm>
              <a:off x="9295387" y="2116577"/>
              <a:ext cx="1578544" cy="626623"/>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p1: ready</a:t>
              </a:r>
            </a:p>
          </p:txBody>
        </p:sp>
        <p:sp>
          <p:nvSpPr>
            <p:cNvPr id="6" name="Rectangle 5">
              <a:extLst>
                <a:ext uri="{FF2B5EF4-FFF2-40B4-BE49-F238E27FC236}">
                  <a16:creationId xmlns:a16="http://schemas.microsoft.com/office/drawing/2014/main" id="{339257FA-0E27-6A1D-28F8-2C246E146C1C}"/>
                </a:ext>
              </a:extLst>
            </p:cNvPr>
            <p:cNvSpPr/>
            <p:nvPr/>
          </p:nvSpPr>
          <p:spPr>
            <a:xfrm>
              <a:off x="8943975" y="3429000"/>
              <a:ext cx="2325236" cy="1409700"/>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console.log("after await")</a:t>
              </a:r>
            </a:p>
            <a:p>
              <a:r>
                <a:rPr lang="en-US" sz="2800" dirty="0">
                  <a:solidFill>
                    <a:schemeClr val="tx1"/>
                  </a:solidFill>
                </a:rPr>
                <a:t>waiting</a:t>
              </a:r>
              <a:r>
                <a:rPr lang="en-US" sz="1400" dirty="0">
                  <a:solidFill>
                    <a:schemeClr val="tx1"/>
                  </a:solidFill>
                </a:rPr>
                <a:t> </a:t>
              </a:r>
            </a:p>
            <a:p>
              <a:pPr algn="l"/>
              <a:endParaRPr lang="en-US" sz="1400" dirty="0">
                <a:solidFill>
                  <a:schemeClr val="tx1"/>
                </a:solidFill>
              </a:endParaRPr>
            </a:p>
          </p:txBody>
        </p:sp>
        <p:cxnSp>
          <p:nvCxnSpPr>
            <p:cNvPr id="7" name="Straight Arrow Connector 6">
              <a:extLst>
                <a:ext uri="{FF2B5EF4-FFF2-40B4-BE49-F238E27FC236}">
                  <a16:creationId xmlns:a16="http://schemas.microsoft.com/office/drawing/2014/main" id="{D93EFCF8-5D65-9B3F-A179-D39FEFF01638}"/>
                </a:ext>
              </a:extLst>
            </p:cNvPr>
            <p:cNvCxnSpPr>
              <a:cxnSpLocks/>
            </p:cNvCxnSpPr>
            <p:nvPr/>
          </p:nvCxnSpPr>
          <p:spPr>
            <a:xfrm>
              <a:off x="10084710" y="2743200"/>
              <a:ext cx="0" cy="685800"/>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sp>
        <p:nvSpPr>
          <p:cNvPr id="8" name="Rectangle 7">
            <a:extLst>
              <a:ext uri="{FF2B5EF4-FFF2-40B4-BE49-F238E27FC236}">
                <a16:creationId xmlns:a16="http://schemas.microsoft.com/office/drawing/2014/main" id="{8A348B3E-5828-9FBF-0E40-84B6E5A7D278}"/>
              </a:ext>
            </a:extLst>
          </p:cNvPr>
          <p:cNvSpPr/>
          <p:nvPr/>
        </p:nvSpPr>
        <p:spPr>
          <a:xfrm>
            <a:off x="6096000" y="2092041"/>
            <a:ext cx="1578544" cy="3497831"/>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dirty="0">
                <a:solidFill>
                  <a:schemeClr val="tx1"/>
                </a:solidFill>
              </a:rPr>
              <a:t>p0: active</a:t>
            </a:r>
          </a:p>
          <a:p>
            <a:endParaRPr lang="en-US" sz="2800" dirty="0">
              <a:solidFill>
                <a:schemeClr val="tx1"/>
              </a:solidFill>
            </a:endParaRPr>
          </a:p>
          <a:p>
            <a:pPr algn="l"/>
            <a:endParaRPr lang="en-US" sz="1400" dirty="0">
              <a:solidFill>
                <a:schemeClr val="tx1"/>
              </a:solidFill>
              <a:latin typeface="Consolas" panose="020B0609020204030204" pitchFamily="49" charset="0"/>
            </a:endParaRPr>
          </a:p>
          <a:p>
            <a:pPr algn="l"/>
            <a:r>
              <a:rPr lang="en-US" sz="1400" dirty="0">
                <a:solidFill>
                  <a:schemeClr val="tx1"/>
                </a:solidFill>
                <a:latin typeface="Consolas" panose="020B0609020204030204" pitchFamily="49" charset="0"/>
              </a:rPr>
              <a:t>-----</a:t>
            </a:r>
          </a:p>
          <a:p>
            <a:pPr algn="l"/>
            <a:r>
              <a:rPr lang="en-US" sz="1400" dirty="0">
                <a:solidFill>
                  <a:schemeClr val="tx1"/>
                </a:solidFill>
                <a:latin typeface="Consolas" panose="020B0609020204030204" pitchFamily="49" charset="0"/>
              </a:rPr>
              <a:t>more code…</a:t>
            </a:r>
          </a:p>
        </p:txBody>
      </p:sp>
      <p:sp>
        <p:nvSpPr>
          <p:cNvPr id="9" name="Arrow: Right 8">
            <a:extLst>
              <a:ext uri="{FF2B5EF4-FFF2-40B4-BE49-F238E27FC236}">
                <a16:creationId xmlns:a16="http://schemas.microsoft.com/office/drawing/2014/main" id="{F1B0AA3A-B5E8-9306-28E7-26241C191497}"/>
              </a:ext>
            </a:extLst>
          </p:cNvPr>
          <p:cNvSpPr/>
          <p:nvPr/>
        </p:nvSpPr>
        <p:spPr>
          <a:xfrm>
            <a:off x="3646577" y="3206416"/>
            <a:ext cx="1212783" cy="445168"/>
          </a:xfrm>
          <a:prstGeom prst="right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dirty="0" err="1">
              <a:solidFill>
                <a:schemeClr val="tx1"/>
              </a:solidFill>
            </a:endParaRPr>
          </a:p>
        </p:txBody>
      </p:sp>
      <p:sp>
        <p:nvSpPr>
          <p:cNvPr id="10" name="Rectangle: Rounded Corners 9">
            <a:extLst>
              <a:ext uri="{FF2B5EF4-FFF2-40B4-BE49-F238E27FC236}">
                <a16:creationId xmlns:a16="http://schemas.microsoft.com/office/drawing/2014/main" id="{FD3F3075-D2F6-BCCC-6388-2641C6E92C17}"/>
              </a:ext>
            </a:extLst>
          </p:cNvPr>
          <p:cNvSpPr/>
          <p:nvPr/>
        </p:nvSpPr>
        <p:spPr>
          <a:xfrm>
            <a:off x="5935851" y="3651584"/>
            <a:ext cx="1396791" cy="579453"/>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dirty="0" err="1">
              <a:solidFill>
                <a:schemeClr val="tx1"/>
              </a:solidFill>
            </a:endParaRPr>
          </a:p>
        </p:txBody>
      </p:sp>
      <p:sp>
        <p:nvSpPr>
          <p:cNvPr id="11" name="TextBox 10">
            <a:extLst>
              <a:ext uri="{FF2B5EF4-FFF2-40B4-BE49-F238E27FC236}">
                <a16:creationId xmlns:a16="http://schemas.microsoft.com/office/drawing/2014/main" id="{C2ED10A4-5FC8-6E0B-A39D-9B1AB3BD5D23}"/>
              </a:ext>
            </a:extLst>
          </p:cNvPr>
          <p:cNvSpPr txBox="1"/>
          <p:nvPr/>
        </p:nvSpPr>
        <p:spPr>
          <a:xfrm>
            <a:off x="2597858" y="5211127"/>
            <a:ext cx="3502617" cy="10758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400" dirty="0">
                <a:solidFill>
                  <a:schemeClr val="tx1"/>
                </a:solidFill>
              </a:rPr>
              <a:t>"more code" is executed next;  meanwhile, p1 is waiting to be selected</a:t>
            </a:r>
          </a:p>
        </p:txBody>
      </p:sp>
      <p:cxnSp>
        <p:nvCxnSpPr>
          <p:cNvPr id="13" name="Straight Arrow Connector 12">
            <a:extLst>
              <a:ext uri="{FF2B5EF4-FFF2-40B4-BE49-F238E27FC236}">
                <a16:creationId xmlns:a16="http://schemas.microsoft.com/office/drawing/2014/main" id="{99D1C46C-8DC0-4BA5-6332-5F20DB6BD926}"/>
              </a:ext>
            </a:extLst>
          </p:cNvPr>
          <p:cNvCxnSpPr>
            <a:stCxn id="11" idx="0"/>
          </p:cNvCxnSpPr>
          <p:nvPr/>
        </p:nvCxnSpPr>
        <p:spPr>
          <a:xfrm flipV="1">
            <a:off x="4349167" y="3941310"/>
            <a:ext cx="1447199" cy="126981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0805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34D36-7AFC-C977-D8B9-1CA48E475953}"/>
              </a:ext>
            </a:extLst>
          </p:cNvPr>
          <p:cNvSpPr>
            <a:spLocks noGrp="1"/>
          </p:cNvSpPr>
          <p:nvPr>
            <p:ph type="title"/>
          </p:nvPr>
        </p:nvSpPr>
        <p:spPr/>
        <p:txBody>
          <a:bodyPr/>
          <a:lstStyle/>
          <a:p>
            <a:r>
              <a:rPr lang="en-US" dirty="0"/>
              <a:t>Simplest example</a:t>
            </a:r>
          </a:p>
        </p:txBody>
      </p:sp>
      <p:sp>
        <p:nvSpPr>
          <p:cNvPr id="3" name="Content Placeholder 2">
            <a:extLst>
              <a:ext uri="{FF2B5EF4-FFF2-40B4-BE49-F238E27FC236}">
                <a16:creationId xmlns:a16="http://schemas.microsoft.com/office/drawing/2014/main" id="{A4B1C00C-56E2-81C2-B712-ECAC121D2675}"/>
              </a:ext>
            </a:extLst>
          </p:cNvPr>
          <p:cNvSpPr>
            <a:spLocks noGrp="1"/>
          </p:cNvSpPr>
          <p:nvPr>
            <p:ph idx="1"/>
          </p:nvPr>
        </p:nvSpPr>
        <p:spPr>
          <a:xfrm>
            <a:off x="6429074" y="3414762"/>
            <a:ext cx="5554579" cy="3089219"/>
          </a:xfrm>
          <a:ln>
            <a:solidFill>
              <a:schemeClr val="tx1"/>
            </a:solidFill>
          </a:ln>
        </p:spPr>
        <p:txBody>
          <a:bodyPr anchor="ctr">
            <a:normAutofit/>
          </a:bodyPr>
          <a:lstStyle/>
          <a:p>
            <a:pPr marL="0" indent="0">
              <a:buNone/>
            </a:pPr>
            <a:r>
              <a:rPr lang="en-US" dirty="0"/>
              <a:t>$ </a:t>
            </a:r>
            <a:r>
              <a:rPr lang="en-US" dirty="0" err="1"/>
              <a:t>npx</a:t>
            </a:r>
            <a:r>
              <a:rPr lang="en-US" dirty="0"/>
              <a:t> </a:t>
            </a:r>
            <a:r>
              <a:rPr lang="en-US" dirty="0" err="1"/>
              <a:t>ts</a:t>
            </a:r>
            <a:r>
              <a:rPr lang="en-US" dirty="0"/>
              <a:t>-node example1.ts </a:t>
            </a:r>
          </a:p>
          <a:p>
            <a:pPr marL="0" indent="0">
              <a:buNone/>
            </a:pPr>
            <a:r>
              <a:rPr lang="en-US" dirty="0"/>
              <a:t>starting main</a:t>
            </a:r>
          </a:p>
          <a:p>
            <a:pPr marL="0" indent="0">
              <a:buNone/>
            </a:pPr>
            <a:r>
              <a:rPr lang="en-US" dirty="0" err="1"/>
              <a:t>doThisNow</a:t>
            </a:r>
            <a:r>
              <a:rPr lang="en-US" dirty="0"/>
              <a:t> 1</a:t>
            </a:r>
          </a:p>
          <a:p>
            <a:pPr marL="0" indent="0">
              <a:buNone/>
            </a:pPr>
            <a:r>
              <a:rPr lang="en-US" dirty="0"/>
              <a:t>main finished</a:t>
            </a:r>
          </a:p>
          <a:p>
            <a:pPr marL="0" indent="0">
              <a:buNone/>
            </a:pPr>
            <a:endParaRPr lang="en-US" dirty="0"/>
          </a:p>
          <a:p>
            <a:pPr marL="0" indent="0">
              <a:buNone/>
            </a:pPr>
            <a:r>
              <a:rPr lang="en-US" dirty="0" err="1"/>
              <a:t>doThisLater</a:t>
            </a:r>
            <a:r>
              <a:rPr lang="en-US" dirty="0"/>
              <a:t> 1</a:t>
            </a:r>
          </a:p>
        </p:txBody>
      </p:sp>
      <p:sp>
        <p:nvSpPr>
          <p:cNvPr id="4" name="Slide Number Placeholder 3">
            <a:extLst>
              <a:ext uri="{FF2B5EF4-FFF2-40B4-BE49-F238E27FC236}">
                <a16:creationId xmlns:a16="http://schemas.microsoft.com/office/drawing/2014/main" id="{449A2954-F539-FFF4-09C9-5613E10DCBD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4B9E83AB-9C01-479B-E254-1A31B0CFBD13}"/>
              </a:ext>
            </a:extLst>
          </p:cNvPr>
          <p:cNvSpPr txBox="1"/>
          <p:nvPr/>
        </p:nvSpPr>
        <p:spPr>
          <a:xfrm>
            <a:off x="7170821" y="169996"/>
            <a:ext cx="4886124" cy="2031325"/>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a:solidFill>
                  <a:srgbClr val="0000FF"/>
                </a:solidFill>
                <a:effectLst/>
                <a:latin typeface="Consolas" panose="020B0609020204030204" pitchFamily="49" charset="0"/>
              </a:rPr>
              <a:t>export</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example(</a:t>
            </a:r>
            <a:r>
              <a:rPr lang="en-US" sz="1800" b="0" dirty="0" err="1">
                <a:solidFill>
                  <a:srgbClr val="000000"/>
                </a:solidFill>
                <a:effectLst/>
                <a:latin typeface="Consolas" panose="020B0609020204030204" pitchFamily="49" charset="0"/>
              </a:rPr>
              <a:t>n:number</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console.log(</a:t>
            </a:r>
            <a:r>
              <a:rPr lang="en-US" sz="1800" b="0" dirty="0">
                <a:solidFill>
                  <a:srgbClr val="A31515"/>
                </a:solidFill>
                <a:effectLst/>
                <a:latin typeface="Consolas" panose="020B0609020204030204" pitchFamily="49" charset="0"/>
              </a:rPr>
              <a:t>"</a:t>
            </a:r>
            <a:r>
              <a:rPr lang="en-US" sz="1800" b="0" dirty="0" err="1">
                <a:solidFill>
                  <a:srgbClr val="A31515"/>
                </a:solidFill>
                <a:effectLst/>
                <a:latin typeface="Consolas" panose="020B0609020204030204" pitchFamily="49" charset="0"/>
              </a:rPr>
              <a:t>doThisNow</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 n);</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p1 = </a:t>
            </a:r>
            <a:r>
              <a:rPr lang="en-US" sz="1800" b="0" dirty="0" err="1">
                <a:solidFill>
                  <a:srgbClr val="000000"/>
                </a:solidFill>
                <a:effectLst/>
                <a:highlight>
                  <a:srgbClr val="00FF00"/>
                </a:highlight>
                <a:latin typeface="Consolas" panose="020B0609020204030204" pitchFamily="49" charset="0"/>
              </a:rPr>
              <a:t>somePromise</a:t>
            </a:r>
            <a:r>
              <a:rPr lang="en-US" sz="1800" b="0" dirty="0">
                <a:solidFill>
                  <a:srgbClr val="000000"/>
                </a:solidFill>
                <a:effectLst/>
                <a:highlight>
                  <a:srgbClr val="00FF00"/>
                </a:highligh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highlight>
                  <a:srgbClr val="FFFF00"/>
                </a:highlight>
                <a:latin typeface="Consolas" panose="020B0609020204030204" pitchFamily="49" charset="0"/>
              </a:rPr>
              <a:t>const</a:t>
            </a:r>
            <a:r>
              <a:rPr lang="en-US" sz="1800" b="0" dirty="0">
                <a:solidFill>
                  <a:srgbClr val="000000"/>
                </a:solidFill>
                <a:effectLst/>
                <a:highlight>
                  <a:srgbClr val="FFFF00"/>
                </a:highlight>
                <a:latin typeface="Consolas" panose="020B0609020204030204" pitchFamily="49" charset="0"/>
              </a:rPr>
              <a:t> response = </a:t>
            </a:r>
            <a:r>
              <a:rPr lang="en-US" sz="1800" b="0" dirty="0">
                <a:solidFill>
                  <a:srgbClr val="0000FF"/>
                </a:solidFill>
                <a:effectLst/>
                <a:highlight>
                  <a:srgbClr val="FFFF00"/>
                </a:highlight>
                <a:latin typeface="Consolas" panose="020B0609020204030204" pitchFamily="49" charset="0"/>
              </a:rPr>
              <a:t>await</a:t>
            </a:r>
            <a:r>
              <a:rPr lang="en-US" sz="1800" b="0" dirty="0">
                <a:solidFill>
                  <a:srgbClr val="000000"/>
                </a:solidFill>
                <a:effectLst/>
                <a:highlight>
                  <a:srgbClr val="FFFF00"/>
                </a:highlight>
                <a:latin typeface="Consolas" panose="020B0609020204030204" pitchFamily="49" charset="0"/>
              </a:rPr>
              <a:t> p1</a:t>
            </a:r>
          </a:p>
          <a:p>
            <a:pPr algn="l"/>
            <a:r>
              <a:rPr lang="en-US" sz="1800" b="0" dirty="0">
                <a:solidFill>
                  <a:srgbClr val="000000"/>
                </a:solidFill>
                <a:effectLst/>
                <a:highlight>
                  <a:srgbClr val="FFFF00"/>
                </a:highlight>
                <a:latin typeface="Consolas" panose="020B0609020204030204" pitchFamily="49" charset="0"/>
              </a:rPr>
              <a:t>    console.log(</a:t>
            </a:r>
            <a:r>
              <a:rPr lang="en-US" sz="1800" b="0" dirty="0">
                <a:solidFill>
                  <a:srgbClr val="A31515"/>
                </a:solidFill>
                <a:effectLst/>
                <a:highlight>
                  <a:srgbClr val="FFFF00"/>
                </a:highlight>
                <a:latin typeface="Consolas" panose="020B0609020204030204" pitchFamily="49" charset="0"/>
              </a:rPr>
              <a:t>"</a:t>
            </a:r>
            <a:r>
              <a:rPr lang="en-US" sz="1800" b="0" dirty="0" err="1">
                <a:solidFill>
                  <a:srgbClr val="A31515"/>
                </a:solidFill>
                <a:effectLst/>
                <a:highlight>
                  <a:srgbClr val="FFFF00"/>
                </a:highlight>
                <a:latin typeface="Consolas" panose="020B0609020204030204" pitchFamily="49" charset="0"/>
              </a:rPr>
              <a:t>doThisLater</a:t>
            </a:r>
            <a:r>
              <a:rPr lang="en-US" sz="1800" b="0" dirty="0">
                <a:solidFill>
                  <a:srgbClr val="A31515"/>
                </a:solidFill>
                <a:effectLst/>
                <a:highlight>
                  <a:srgbClr val="FFFF00"/>
                </a:highlight>
                <a:latin typeface="Consolas" panose="020B0609020204030204" pitchFamily="49" charset="0"/>
              </a:rPr>
              <a:t>"</a:t>
            </a:r>
            <a:r>
              <a:rPr lang="en-US" sz="1800" b="0" dirty="0">
                <a:solidFill>
                  <a:srgbClr val="000000"/>
                </a:solidFill>
                <a:effectLst/>
                <a:highlight>
                  <a:srgbClr val="FFFF00"/>
                </a:highlight>
                <a:latin typeface="Consolas" panose="020B0609020204030204" pitchFamily="49" charset="0"/>
              </a:rPr>
              <a:t>, n);</a:t>
            </a:r>
          </a:p>
          <a:p>
            <a:pPr algn="l"/>
            <a:r>
              <a:rPr lang="en-US" sz="1800" b="0" dirty="0">
                <a:solidFill>
                  <a:srgbClr val="000000"/>
                </a:solidFill>
                <a:effectLst/>
                <a:latin typeface="Consolas" panose="020B0609020204030204" pitchFamily="49" charset="0"/>
              </a:rPr>
              <a:t>}</a:t>
            </a:r>
          </a:p>
        </p:txBody>
      </p:sp>
      <p:sp>
        <p:nvSpPr>
          <p:cNvPr id="8" name="Rectangle: Rounded Corners 7">
            <a:extLst>
              <a:ext uri="{FF2B5EF4-FFF2-40B4-BE49-F238E27FC236}">
                <a16:creationId xmlns:a16="http://schemas.microsoft.com/office/drawing/2014/main" id="{6632C714-5202-0898-55DE-9D4586D6C35A}"/>
              </a:ext>
            </a:extLst>
          </p:cNvPr>
          <p:cNvSpPr/>
          <p:nvPr/>
        </p:nvSpPr>
        <p:spPr>
          <a:xfrm>
            <a:off x="582882" y="5902000"/>
            <a:ext cx="420628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/async-await/example1.ts</a:t>
            </a:r>
          </a:p>
        </p:txBody>
      </p:sp>
      <p:sp>
        <p:nvSpPr>
          <p:cNvPr id="6" name="TextBox 5">
            <a:extLst>
              <a:ext uri="{FF2B5EF4-FFF2-40B4-BE49-F238E27FC236}">
                <a16:creationId xmlns:a16="http://schemas.microsoft.com/office/drawing/2014/main" id="{2835DE73-A127-0753-86E7-7D5C35F1C90C}"/>
              </a:ext>
            </a:extLst>
          </p:cNvPr>
          <p:cNvSpPr txBox="1"/>
          <p:nvPr/>
        </p:nvSpPr>
        <p:spPr>
          <a:xfrm>
            <a:off x="735330" y="1618875"/>
            <a:ext cx="7176636" cy="286232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000" b="0" dirty="0">
                <a:solidFill>
                  <a:srgbClr val="AF00DB"/>
                </a:solidFill>
                <a:effectLst/>
                <a:latin typeface="Consolas" panose="020B0609020204030204" pitchFamily="49" charset="0"/>
              </a:rPr>
              <a:t>import</a:t>
            </a:r>
            <a:r>
              <a:rPr lang="en-US" sz="2000" b="0" dirty="0">
                <a:solidFill>
                  <a:srgbClr val="000000"/>
                </a:solidFill>
                <a:effectLst/>
                <a:latin typeface="Consolas" panose="020B0609020204030204" pitchFamily="49" charset="0"/>
              </a:rPr>
              <a:t> { </a:t>
            </a:r>
            <a:r>
              <a:rPr lang="en-US" sz="2000" b="0" dirty="0">
                <a:solidFill>
                  <a:srgbClr val="001080"/>
                </a:solidFill>
                <a:effectLst/>
                <a:latin typeface="Consolas" panose="020B0609020204030204" pitchFamily="49" charset="0"/>
              </a:rPr>
              <a:t>example</a:t>
            </a:r>
            <a:r>
              <a:rPr lang="en-US" sz="2000" b="0" dirty="0">
                <a:solidFill>
                  <a:srgbClr val="000000"/>
                </a:solidFill>
                <a:effectLst/>
                <a:latin typeface="Consolas" panose="020B0609020204030204" pitchFamily="49" charset="0"/>
              </a:rPr>
              <a:t> } </a:t>
            </a:r>
            <a:r>
              <a:rPr lang="en-US" sz="2000" b="0" dirty="0">
                <a:solidFill>
                  <a:srgbClr val="AF00DB"/>
                </a:solidFill>
                <a:effectLst/>
                <a:latin typeface="Consolas" panose="020B0609020204030204" pitchFamily="49" charset="0"/>
              </a:rPr>
              <a:t>from</a:t>
            </a:r>
            <a:r>
              <a:rPr lang="en-US" sz="2000" b="0" dirty="0">
                <a:solidFill>
                  <a:srgbClr val="000000"/>
                </a:solidFill>
                <a:effectLst/>
                <a:latin typeface="Consolas" panose="020B0609020204030204" pitchFamily="49" charset="0"/>
              </a:rPr>
              <a:t> </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asyncExample</a:t>
            </a:r>
            <a:r>
              <a:rPr lang="en-US" sz="2000" b="0" dirty="0">
                <a:solidFill>
                  <a:srgbClr val="A31515"/>
                </a:solidFill>
                <a:effectLst/>
                <a:latin typeface="Consolas" panose="020B0609020204030204" pitchFamily="49" charset="0"/>
              </a:rPr>
              <a:t>"</a:t>
            </a:r>
            <a:endParaRPr lang="en-US" sz="2000" b="0" dirty="0">
              <a:solidFill>
                <a:srgbClr val="000000"/>
              </a:solidFill>
              <a:effectLst/>
              <a:latin typeface="Consolas" panose="020B0609020204030204" pitchFamily="49" charset="0"/>
            </a:endParaRPr>
          </a:p>
          <a:p>
            <a:pPr algn="l"/>
            <a:br>
              <a:rPr lang="en-US" sz="2000" b="0" dirty="0">
                <a:solidFill>
                  <a:srgbClr val="000000"/>
                </a:solidFill>
                <a:effectLst/>
                <a:latin typeface="Consolas" panose="020B0609020204030204" pitchFamily="49" charset="0"/>
              </a:rPr>
            </a:b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main</a:t>
            </a:r>
            <a:r>
              <a:rPr lang="en-US" sz="2000" b="0" dirty="0">
                <a:solidFill>
                  <a:srgbClr val="000000"/>
                </a:solidFill>
                <a:effectLst/>
                <a:latin typeface="Consolas" panose="020B0609020204030204" pitchFamily="49" charset="0"/>
              </a:rPr>
              <a:t> () {</a:t>
            </a:r>
          </a:p>
          <a:p>
            <a:pPr algn="l"/>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"calling example(1)"</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example</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1</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"main finished</a:t>
            </a:r>
            <a:r>
              <a:rPr lang="en-US" sz="2000" b="0" dirty="0">
                <a:solidFill>
                  <a:srgbClr val="EE0000"/>
                </a:solidFill>
                <a:effectLst/>
                <a:latin typeface="Consolas" panose="020B0609020204030204" pitchFamily="49" charset="0"/>
              </a:rPr>
              <a:t>\n</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a:t>
            </a:r>
          </a:p>
          <a:p>
            <a:pPr algn="l"/>
            <a:br>
              <a:rPr lang="en-US" sz="2000" b="0" dirty="0">
                <a:solidFill>
                  <a:srgbClr val="000000"/>
                </a:solidFill>
                <a:effectLst/>
                <a:latin typeface="Consolas" panose="020B0609020204030204" pitchFamily="49" charset="0"/>
              </a:rPr>
            </a:br>
            <a:r>
              <a:rPr lang="en-US" sz="2000" b="0" dirty="0">
                <a:solidFill>
                  <a:srgbClr val="795E26"/>
                </a:solidFill>
                <a:effectLst/>
                <a:latin typeface="Consolas" panose="020B0609020204030204" pitchFamily="49" charset="0"/>
              </a:rPr>
              <a:t>main</a:t>
            </a:r>
            <a:r>
              <a:rPr lang="en-US" sz="20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9182161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C1CEA-3066-30D9-7854-6C6BDEB03FB3}"/>
              </a:ext>
            </a:extLst>
          </p:cNvPr>
          <p:cNvSpPr>
            <a:spLocks noGrp="1"/>
          </p:cNvSpPr>
          <p:nvPr>
            <p:ph type="title"/>
          </p:nvPr>
        </p:nvSpPr>
        <p:spPr>
          <a:xfrm>
            <a:off x="838200" y="0"/>
            <a:ext cx="6689558" cy="1325563"/>
          </a:xfrm>
        </p:spPr>
        <p:txBody>
          <a:bodyPr>
            <a:normAutofit/>
          </a:bodyPr>
          <a:lstStyle/>
          <a:p>
            <a:r>
              <a:rPr lang="en-US" dirty="0"/>
              <a:t>You can start multiple threads</a:t>
            </a:r>
          </a:p>
        </p:txBody>
      </p:sp>
      <p:sp>
        <p:nvSpPr>
          <p:cNvPr id="3" name="Slide Number Placeholder 2">
            <a:extLst>
              <a:ext uri="{FF2B5EF4-FFF2-40B4-BE49-F238E27FC236}">
                <a16:creationId xmlns:a16="http://schemas.microsoft.com/office/drawing/2014/main" id="{1194B1E1-0ABD-F3C4-D509-735B0FB6354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4B10B6FC-CBB4-DDFA-ECA8-083A292551A0}"/>
              </a:ext>
            </a:extLst>
          </p:cNvPr>
          <p:cNvSpPr txBox="1"/>
          <p:nvPr/>
        </p:nvSpPr>
        <p:spPr>
          <a:xfrm>
            <a:off x="421105" y="1537117"/>
            <a:ext cx="7106653" cy="40384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sz="2400" b="0" dirty="0">
                <a:solidFill>
                  <a:srgbClr val="AF00DB"/>
                </a:solidFill>
                <a:effectLst/>
                <a:latin typeface="Consolas" panose="020B0609020204030204" pitchFamily="49" charset="0"/>
              </a:rPr>
              <a:t>import</a:t>
            </a:r>
            <a:r>
              <a:rPr lang="en-US" sz="2400" b="0" dirty="0">
                <a:solidFill>
                  <a:srgbClr val="000000"/>
                </a:solidFill>
                <a:effectLst/>
                <a:latin typeface="Consolas" panose="020B0609020204030204" pitchFamily="49" charset="0"/>
              </a:rPr>
              <a:t> { </a:t>
            </a:r>
            <a:r>
              <a:rPr lang="en-US" sz="2400" b="0" dirty="0">
                <a:solidFill>
                  <a:srgbClr val="001080"/>
                </a:solidFill>
                <a:effectLst/>
                <a:latin typeface="Consolas" panose="020B0609020204030204" pitchFamily="49" charset="0"/>
              </a:rPr>
              <a:t>example</a:t>
            </a:r>
            <a:r>
              <a:rPr lang="en-US" sz="2400" b="0" dirty="0">
                <a:solidFill>
                  <a:srgbClr val="000000"/>
                </a:solidFill>
                <a:effectLst/>
                <a:latin typeface="Consolas" panose="020B0609020204030204" pitchFamily="49" charset="0"/>
              </a:rPr>
              <a:t> } </a:t>
            </a:r>
          </a:p>
          <a:p>
            <a:pPr algn="l"/>
            <a:r>
              <a:rPr lang="en-US" sz="2400" dirty="0">
                <a:solidFill>
                  <a:srgbClr val="000000"/>
                </a:solidFill>
                <a:latin typeface="Consolas" panose="020B0609020204030204" pitchFamily="49" charset="0"/>
              </a:rPr>
              <a:t>   </a:t>
            </a:r>
            <a:r>
              <a:rPr lang="en-US" sz="2400" b="0" dirty="0">
                <a:solidFill>
                  <a:srgbClr val="AF00DB"/>
                </a:solidFill>
                <a:effectLst/>
                <a:latin typeface="Consolas" panose="020B0609020204030204" pitchFamily="49" charset="0"/>
              </a:rPr>
              <a:t>from</a:t>
            </a:r>
            <a:r>
              <a:rPr lang="en-US" sz="2400" b="0" dirty="0">
                <a:solidFill>
                  <a:srgbClr val="000000"/>
                </a:solidFill>
                <a:effectLst/>
                <a:latin typeface="Consolas" panose="020B0609020204030204" pitchFamily="49" charset="0"/>
              </a:rPr>
              <a:t> </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asyncExample</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p>
          <a:p>
            <a:pPr algn="l"/>
            <a:br>
              <a:rPr lang="en-US" sz="2400" b="0" dirty="0">
                <a:solidFill>
                  <a:srgbClr val="000000"/>
                </a:solidFill>
                <a:effectLst/>
                <a:latin typeface="Consolas" panose="020B0609020204030204" pitchFamily="49" charset="0"/>
              </a:rPr>
            </a:br>
            <a:r>
              <a:rPr lang="en-US" sz="2400" b="0" dirty="0">
                <a:solidFill>
                  <a:srgbClr val="0000FF"/>
                </a:solidFill>
                <a:effectLst/>
                <a:latin typeface="Consolas" panose="020B0609020204030204" pitchFamily="49" charset="0"/>
              </a:rPr>
              <a:t>async</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function</a:t>
            </a:r>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main</a:t>
            </a:r>
            <a:r>
              <a:rPr lang="en-US" sz="2400" b="0" dirty="0">
                <a:solidFill>
                  <a:srgbClr val="000000"/>
                </a:solidFill>
                <a:effectLst/>
                <a:latin typeface="Consolas" panose="020B0609020204030204" pitchFamily="49" charset="0"/>
              </a:rPr>
              <a:t>() {</a:t>
            </a:r>
          </a:p>
          <a:p>
            <a:pPr algn="l"/>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example</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1</a:t>
            </a:r>
            <a:r>
              <a:rPr lang="en-US" sz="2400" b="0" dirty="0">
                <a:solidFill>
                  <a:srgbClr val="000000"/>
                </a:solidFill>
                <a:effectLst/>
                <a:latin typeface="Consolas" panose="020B0609020204030204" pitchFamily="49" charset="0"/>
              </a:rPr>
              <a:t>)</a:t>
            </a:r>
          </a:p>
          <a:p>
            <a:pPr algn="l"/>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example</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2</a:t>
            </a:r>
            <a:r>
              <a:rPr lang="en-US" sz="2400" b="0" dirty="0">
                <a:solidFill>
                  <a:srgbClr val="000000"/>
                </a:solidFill>
                <a:effectLst/>
                <a:latin typeface="Consolas" panose="020B0609020204030204" pitchFamily="49" charset="0"/>
              </a:rPr>
              <a:t>)</a:t>
            </a:r>
          </a:p>
          <a:p>
            <a:pPr algn="l"/>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example</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3</a:t>
            </a:r>
            <a:r>
              <a:rPr lang="en-US" sz="2400" b="0" dirty="0">
                <a:solidFill>
                  <a:srgbClr val="000000"/>
                </a:solidFill>
                <a:effectLst/>
                <a:latin typeface="Consolas" panose="020B0609020204030204" pitchFamily="49" charset="0"/>
              </a:rPr>
              <a:t>)</a:t>
            </a:r>
          </a:p>
          <a:p>
            <a:pPr algn="l"/>
            <a:r>
              <a:rPr lang="en-US" sz="2400" b="0" dirty="0">
                <a:solidFill>
                  <a:srgbClr val="000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console</a:t>
            </a:r>
            <a:r>
              <a:rPr lang="en-US" sz="2400" b="0" dirty="0">
                <a:solidFill>
                  <a:srgbClr val="000000"/>
                </a:solidFill>
                <a:effectLst/>
                <a:latin typeface="Consolas" panose="020B0609020204030204" pitchFamily="49" charset="0"/>
              </a:rPr>
              <a:t>.</a:t>
            </a:r>
            <a:r>
              <a:rPr lang="en-US" sz="2400" b="0" dirty="0">
                <a:solidFill>
                  <a:srgbClr val="795E26"/>
                </a:solidFill>
                <a:effectLst/>
                <a:latin typeface="Consolas" panose="020B0609020204030204" pitchFamily="49" charset="0"/>
              </a:rPr>
              <a:t>log</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"main finished</a:t>
            </a:r>
            <a:r>
              <a:rPr lang="en-US" sz="2400" b="0" dirty="0">
                <a:solidFill>
                  <a:srgbClr val="EE0000"/>
                </a:solidFill>
                <a:effectLst/>
                <a:latin typeface="Consolas" panose="020B0609020204030204" pitchFamily="49" charset="0"/>
              </a:rPr>
              <a:t>\n</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p>
          <a:p>
            <a:pPr algn="l"/>
            <a:r>
              <a:rPr lang="en-US" sz="2400" b="0" dirty="0">
                <a:solidFill>
                  <a:srgbClr val="000000"/>
                </a:solidFill>
                <a:effectLst/>
                <a:latin typeface="Consolas" panose="020B0609020204030204" pitchFamily="49" charset="0"/>
              </a:rPr>
              <a:t>}</a:t>
            </a:r>
          </a:p>
          <a:p>
            <a:pPr algn="l"/>
            <a:br>
              <a:rPr lang="en-US" sz="2400" b="0" dirty="0">
                <a:solidFill>
                  <a:srgbClr val="000000"/>
                </a:solidFill>
                <a:effectLst/>
                <a:latin typeface="Consolas" panose="020B0609020204030204" pitchFamily="49" charset="0"/>
              </a:rPr>
            </a:br>
            <a:r>
              <a:rPr lang="en-US" sz="2400" b="0" dirty="0">
                <a:solidFill>
                  <a:srgbClr val="795E26"/>
                </a:solidFill>
                <a:effectLst/>
                <a:latin typeface="Consolas" panose="020B0609020204030204" pitchFamily="49" charset="0"/>
              </a:rPr>
              <a:t>main</a:t>
            </a:r>
            <a:r>
              <a:rPr lang="en-US" sz="2400" b="0" dirty="0">
                <a:solidFill>
                  <a:srgbClr val="000000"/>
                </a:solidFill>
                <a:effectLst/>
                <a:latin typeface="Consolas" panose="020B0609020204030204" pitchFamily="49" charset="0"/>
              </a:rPr>
              <a:t>()</a:t>
            </a:r>
          </a:p>
          <a:p>
            <a:pPr algn="l"/>
            <a:endParaRPr lang="en-US" sz="2400" dirty="0">
              <a:solidFill>
                <a:schemeClr val="tx1"/>
              </a:solidFill>
            </a:endParaRPr>
          </a:p>
        </p:txBody>
      </p:sp>
      <p:sp>
        <p:nvSpPr>
          <p:cNvPr id="5" name="TextBox 4">
            <a:extLst>
              <a:ext uri="{FF2B5EF4-FFF2-40B4-BE49-F238E27FC236}">
                <a16:creationId xmlns:a16="http://schemas.microsoft.com/office/drawing/2014/main" id="{173CBFAD-7167-FA60-3769-128027AC27F6}"/>
              </a:ext>
            </a:extLst>
          </p:cNvPr>
          <p:cNvSpPr txBox="1"/>
          <p:nvPr/>
        </p:nvSpPr>
        <p:spPr>
          <a:xfrm>
            <a:off x="6543776" y="1537118"/>
            <a:ext cx="5470358" cy="39170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400" dirty="0">
                <a:solidFill>
                  <a:schemeClr val="tx1"/>
                </a:solidFill>
                <a:latin typeface="Verdana" panose="020B0604030504040204" pitchFamily="34" charset="0"/>
                <a:ea typeface="Verdana" panose="020B0604030504040204" pitchFamily="34" charset="0"/>
              </a:rPr>
              <a:t>$ </a:t>
            </a:r>
            <a:r>
              <a:rPr lang="en-US" sz="2400" dirty="0" err="1">
                <a:solidFill>
                  <a:schemeClr val="tx1"/>
                </a:solidFill>
                <a:latin typeface="Verdana" panose="020B0604030504040204" pitchFamily="34" charset="0"/>
                <a:ea typeface="Verdana" panose="020B0604030504040204" pitchFamily="34" charset="0"/>
              </a:rPr>
              <a:t>npx</a:t>
            </a:r>
            <a:r>
              <a:rPr lang="en-US" sz="2400" dirty="0">
                <a:solidFill>
                  <a:schemeClr val="tx1"/>
                </a:solidFill>
                <a:latin typeface="Verdana" panose="020B0604030504040204" pitchFamily="34" charset="0"/>
                <a:ea typeface="Verdana" panose="020B0604030504040204" pitchFamily="34" charset="0"/>
              </a:rPr>
              <a:t> </a:t>
            </a:r>
            <a:r>
              <a:rPr lang="en-US" sz="2400" dirty="0" err="1">
                <a:solidFill>
                  <a:schemeClr val="tx1"/>
                </a:solidFill>
                <a:latin typeface="Verdana" panose="020B0604030504040204" pitchFamily="34" charset="0"/>
                <a:ea typeface="Verdana" panose="020B0604030504040204" pitchFamily="34" charset="0"/>
              </a:rPr>
              <a:t>ts</a:t>
            </a:r>
            <a:r>
              <a:rPr lang="en-US" sz="2400" dirty="0">
                <a:solidFill>
                  <a:schemeClr val="tx1"/>
                </a:solidFill>
                <a:latin typeface="Verdana" panose="020B0604030504040204" pitchFamily="34" charset="0"/>
                <a:ea typeface="Verdana" panose="020B0604030504040204" pitchFamily="34" charset="0"/>
              </a:rPr>
              <a:t>-node example2.ts</a:t>
            </a:r>
          </a:p>
          <a:p>
            <a:pPr algn="l"/>
            <a:r>
              <a:rPr lang="en-US" sz="2400" dirty="0" err="1">
                <a:solidFill>
                  <a:schemeClr val="tx1"/>
                </a:solidFill>
                <a:latin typeface="Verdana" panose="020B0604030504040204" pitchFamily="34" charset="0"/>
                <a:ea typeface="Verdana" panose="020B0604030504040204" pitchFamily="34" charset="0"/>
              </a:rPr>
              <a:t>doThisNow</a:t>
            </a:r>
            <a:r>
              <a:rPr lang="en-US" sz="2400" dirty="0">
                <a:solidFill>
                  <a:schemeClr val="tx1"/>
                </a:solidFill>
                <a:latin typeface="Verdana" panose="020B0604030504040204" pitchFamily="34" charset="0"/>
                <a:ea typeface="Verdana" panose="020B0604030504040204" pitchFamily="34" charset="0"/>
              </a:rPr>
              <a:t> 1</a:t>
            </a:r>
          </a:p>
          <a:p>
            <a:pPr algn="l"/>
            <a:r>
              <a:rPr lang="en-US" sz="2400" dirty="0" err="1">
                <a:solidFill>
                  <a:schemeClr val="tx1"/>
                </a:solidFill>
                <a:latin typeface="Verdana" panose="020B0604030504040204" pitchFamily="34" charset="0"/>
                <a:ea typeface="Verdana" panose="020B0604030504040204" pitchFamily="34" charset="0"/>
              </a:rPr>
              <a:t>doThisNow</a:t>
            </a:r>
            <a:r>
              <a:rPr lang="en-US" sz="2400" dirty="0">
                <a:solidFill>
                  <a:schemeClr val="tx1"/>
                </a:solidFill>
                <a:latin typeface="Verdana" panose="020B0604030504040204" pitchFamily="34" charset="0"/>
                <a:ea typeface="Verdana" panose="020B0604030504040204" pitchFamily="34" charset="0"/>
              </a:rPr>
              <a:t> 2</a:t>
            </a:r>
          </a:p>
          <a:p>
            <a:pPr algn="l"/>
            <a:r>
              <a:rPr lang="en-US" sz="2400" dirty="0" err="1">
                <a:solidFill>
                  <a:schemeClr val="tx1"/>
                </a:solidFill>
                <a:latin typeface="Verdana" panose="020B0604030504040204" pitchFamily="34" charset="0"/>
                <a:ea typeface="Verdana" panose="020B0604030504040204" pitchFamily="34" charset="0"/>
              </a:rPr>
              <a:t>doThisNow</a:t>
            </a:r>
            <a:r>
              <a:rPr lang="en-US" sz="2400" dirty="0">
                <a:solidFill>
                  <a:schemeClr val="tx1"/>
                </a:solidFill>
                <a:latin typeface="Verdana" panose="020B0604030504040204" pitchFamily="34" charset="0"/>
                <a:ea typeface="Verdana" panose="020B0604030504040204" pitchFamily="34" charset="0"/>
              </a:rPr>
              <a:t> 3</a:t>
            </a:r>
          </a:p>
          <a:p>
            <a:pPr algn="l"/>
            <a:r>
              <a:rPr lang="en-US" sz="2400" dirty="0">
                <a:solidFill>
                  <a:schemeClr val="tx1"/>
                </a:solidFill>
                <a:latin typeface="Verdana" panose="020B0604030504040204" pitchFamily="34" charset="0"/>
                <a:ea typeface="Verdana" panose="020B0604030504040204" pitchFamily="34" charset="0"/>
              </a:rPr>
              <a:t>main finished</a:t>
            </a:r>
          </a:p>
          <a:p>
            <a:pPr algn="l"/>
            <a:endParaRPr lang="en-US" sz="2400" dirty="0">
              <a:solidFill>
                <a:schemeClr val="tx1"/>
              </a:solidFill>
              <a:latin typeface="Verdana" panose="020B0604030504040204" pitchFamily="34" charset="0"/>
              <a:ea typeface="Verdana" panose="020B0604030504040204" pitchFamily="34" charset="0"/>
            </a:endParaRPr>
          </a:p>
          <a:p>
            <a:pPr algn="l"/>
            <a:r>
              <a:rPr lang="en-US" sz="2400" dirty="0" err="1">
                <a:solidFill>
                  <a:schemeClr val="tx1"/>
                </a:solidFill>
                <a:latin typeface="Verdana" panose="020B0604030504040204" pitchFamily="34" charset="0"/>
                <a:ea typeface="Verdana" panose="020B0604030504040204" pitchFamily="34" charset="0"/>
              </a:rPr>
              <a:t>doThisLater</a:t>
            </a:r>
            <a:r>
              <a:rPr lang="en-US" sz="2400" dirty="0">
                <a:solidFill>
                  <a:schemeClr val="tx1"/>
                </a:solidFill>
                <a:latin typeface="Verdana" panose="020B0604030504040204" pitchFamily="34" charset="0"/>
                <a:ea typeface="Verdana" panose="020B0604030504040204" pitchFamily="34" charset="0"/>
              </a:rPr>
              <a:t> 1</a:t>
            </a:r>
          </a:p>
          <a:p>
            <a:pPr algn="l"/>
            <a:r>
              <a:rPr lang="en-US" sz="2400" dirty="0" err="1">
                <a:solidFill>
                  <a:schemeClr val="tx1"/>
                </a:solidFill>
                <a:latin typeface="Verdana" panose="020B0604030504040204" pitchFamily="34" charset="0"/>
                <a:ea typeface="Verdana" panose="020B0604030504040204" pitchFamily="34" charset="0"/>
              </a:rPr>
              <a:t>doThisLater</a:t>
            </a:r>
            <a:r>
              <a:rPr lang="en-US" sz="2400" dirty="0">
                <a:solidFill>
                  <a:schemeClr val="tx1"/>
                </a:solidFill>
                <a:latin typeface="Verdana" panose="020B0604030504040204" pitchFamily="34" charset="0"/>
                <a:ea typeface="Verdana" panose="020B0604030504040204" pitchFamily="34" charset="0"/>
              </a:rPr>
              <a:t> 2</a:t>
            </a:r>
          </a:p>
          <a:p>
            <a:pPr algn="l"/>
            <a:r>
              <a:rPr lang="en-US" sz="2400" dirty="0" err="1">
                <a:solidFill>
                  <a:schemeClr val="tx1"/>
                </a:solidFill>
                <a:latin typeface="Verdana" panose="020B0604030504040204" pitchFamily="34" charset="0"/>
                <a:ea typeface="Verdana" panose="020B0604030504040204" pitchFamily="34" charset="0"/>
              </a:rPr>
              <a:t>doThisLater</a:t>
            </a:r>
            <a:r>
              <a:rPr lang="en-US" sz="2400" dirty="0">
                <a:solidFill>
                  <a:schemeClr val="tx1"/>
                </a:solidFill>
                <a:latin typeface="Verdana" panose="020B0604030504040204" pitchFamily="34" charset="0"/>
                <a:ea typeface="Verdana" panose="020B0604030504040204" pitchFamily="34" charset="0"/>
              </a:rPr>
              <a:t> 3</a:t>
            </a:r>
          </a:p>
        </p:txBody>
      </p:sp>
      <p:sp>
        <p:nvSpPr>
          <p:cNvPr id="7" name="Rectangle: Rounded Corners 6">
            <a:extLst>
              <a:ext uri="{FF2B5EF4-FFF2-40B4-BE49-F238E27FC236}">
                <a16:creationId xmlns:a16="http://schemas.microsoft.com/office/drawing/2014/main" id="{FDAACDF5-98FD-3534-BB03-DB82A61601AA}"/>
              </a:ext>
            </a:extLst>
          </p:cNvPr>
          <p:cNvSpPr/>
          <p:nvPr/>
        </p:nvSpPr>
        <p:spPr>
          <a:xfrm>
            <a:off x="7807846" y="297079"/>
            <a:ext cx="420628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/async-await/example2.ts</a:t>
            </a:r>
          </a:p>
        </p:txBody>
      </p:sp>
    </p:spTree>
    <p:extLst>
      <p:ext uri="{BB962C8B-B14F-4D97-AF65-F5344CB8AC3E}">
        <p14:creationId xmlns:p14="http://schemas.microsoft.com/office/powerpoint/2010/main" val="3259762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160B67-2509-D17B-1138-6F85570741E5}"/>
              </a:ext>
            </a:extLst>
          </p:cNvPr>
          <p:cNvSpPr>
            <a:spLocks noGrp="1"/>
          </p:cNvSpPr>
          <p:nvPr>
            <p:ph type="title"/>
          </p:nvPr>
        </p:nvSpPr>
        <p:spPr>
          <a:xfrm>
            <a:off x="838200" y="18255"/>
            <a:ext cx="6603332" cy="1325563"/>
          </a:xfrm>
        </p:spPr>
        <p:txBody>
          <a:bodyPr>
            <a:normAutofit fontScale="90000"/>
          </a:bodyPr>
          <a:lstStyle/>
          <a:p>
            <a:r>
              <a:rPr lang="en-US" dirty="0"/>
              <a:t>Use await to make promises execute sequentially</a:t>
            </a:r>
          </a:p>
        </p:txBody>
      </p:sp>
      <p:sp>
        <p:nvSpPr>
          <p:cNvPr id="2" name="Slide Number Placeholder 1">
            <a:extLst>
              <a:ext uri="{FF2B5EF4-FFF2-40B4-BE49-F238E27FC236}">
                <a16:creationId xmlns:a16="http://schemas.microsoft.com/office/drawing/2014/main" id="{63DECB98-DC52-A220-52BC-98EE9F26FEB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0870D3A2-1A64-5CA7-9115-F91414A21756}"/>
              </a:ext>
            </a:extLst>
          </p:cNvPr>
          <p:cNvSpPr txBox="1"/>
          <p:nvPr/>
        </p:nvSpPr>
        <p:spPr>
          <a:xfrm>
            <a:off x="340895" y="1612111"/>
            <a:ext cx="7100637" cy="4893647"/>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400" b="0" dirty="0">
                <a:solidFill>
                  <a:srgbClr val="AF00DB"/>
                </a:solidFill>
                <a:effectLst/>
                <a:latin typeface="Consolas" panose="020B0609020204030204" pitchFamily="49" charset="0"/>
              </a:rPr>
              <a:t>import</a:t>
            </a:r>
            <a:r>
              <a:rPr lang="en-US" sz="2400" b="0" dirty="0">
                <a:solidFill>
                  <a:srgbClr val="000000"/>
                </a:solidFill>
                <a:effectLst/>
                <a:latin typeface="Consolas" panose="020B0609020204030204" pitchFamily="49" charset="0"/>
              </a:rPr>
              <a:t> { </a:t>
            </a:r>
            <a:r>
              <a:rPr lang="en-US" sz="2400" b="0" dirty="0">
                <a:solidFill>
                  <a:srgbClr val="001080"/>
                </a:solidFill>
                <a:effectLst/>
                <a:latin typeface="Consolas" panose="020B0609020204030204" pitchFamily="49" charset="0"/>
              </a:rPr>
              <a:t>example</a:t>
            </a:r>
            <a:r>
              <a:rPr lang="en-US" sz="2400" b="0" dirty="0">
                <a:solidFill>
                  <a:srgbClr val="000000"/>
                </a:solidFill>
                <a:effectLst/>
                <a:latin typeface="Consolas" panose="020B0609020204030204" pitchFamily="49" charset="0"/>
              </a:rPr>
              <a:t> } </a:t>
            </a:r>
          </a:p>
          <a:p>
            <a:pPr algn="l"/>
            <a:r>
              <a:rPr lang="en-US" sz="2400" dirty="0">
                <a:solidFill>
                  <a:srgbClr val="000000"/>
                </a:solidFill>
                <a:latin typeface="Consolas" panose="020B0609020204030204" pitchFamily="49" charset="0"/>
              </a:rPr>
              <a:t>  </a:t>
            </a:r>
            <a:r>
              <a:rPr lang="en-US" sz="2400" b="0" dirty="0">
                <a:solidFill>
                  <a:srgbClr val="AF00DB"/>
                </a:solidFill>
                <a:effectLst/>
                <a:latin typeface="Consolas" panose="020B0609020204030204" pitchFamily="49" charset="0"/>
              </a:rPr>
              <a:t>from</a:t>
            </a:r>
            <a:r>
              <a:rPr lang="en-US" sz="2400" b="0" dirty="0">
                <a:solidFill>
                  <a:srgbClr val="000000"/>
                </a:solidFill>
                <a:effectLst/>
                <a:latin typeface="Consolas" panose="020B0609020204030204" pitchFamily="49" charset="0"/>
              </a:rPr>
              <a:t> </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asyncExample</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p>
          <a:p>
            <a:pPr algn="l"/>
            <a:br>
              <a:rPr lang="en-US" sz="2400" b="0" dirty="0">
                <a:solidFill>
                  <a:srgbClr val="000000"/>
                </a:solidFill>
                <a:effectLst/>
                <a:latin typeface="Consolas" panose="020B0609020204030204" pitchFamily="49" charset="0"/>
              </a:rPr>
            </a:br>
            <a:r>
              <a:rPr lang="en-US" sz="2400" b="0" dirty="0">
                <a:solidFill>
                  <a:srgbClr val="0000FF"/>
                </a:solidFill>
                <a:effectLst/>
                <a:latin typeface="Consolas" panose="020B0609020204030204" pitchFamily="49" charset="0"/>
              </a:rPr>
              <a:t>async</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function</a:t>
            </a:r>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main</a:t>
            </a:r>
            <a:r>
              <a:rPr lang="en-US" sz="2400" b="0" dirty="0">
                <a:solidFill>
                  <a:srgbClr val="000000"/>
                </a:solidFill>
                <a:effectLst/>
                <a:latin typeface="Consolas" panose="020B0609020204030204" pitchFamily="49" charset="0"/>
              </a:rPr>
              <a:t>() {</a:t>
            </a:r>
          </a:p>
          <a:p>
            <a:pPr algn="l"/>
            <a:r>
              <a:rPr lang="en-US" sz="2400" b="0" dirty="0">
                <a:solidFill>
                  <a:srgbClr val="000000"/>
                </a:solidFill>
                <a:effectLst/>
                <a:latin typeface="Consolas" panose="020B0609020204030204" pitchFamily="49" charset="0"/>
              </a:rPr>
              <a:t>    </a:t>
            </a:r>
            <a:r>
              <a:rPr lang="en-US" sz="2400" b="0" dirty="0">
                <a:solidFill>
                  <a:srgbClr val="AF00DB"/>
                </a:solidFill>
                <a:effectLst/>
                <a:latin typeface="Consolas" panose="020B0609020204030204" pitchFamily="49" charset="0"/>
              </a:rPr>
              <a:t>await</a:t>
            </a:r>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example</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1</a:t>
            </a:r>
            <a:r>
              <a:rPr lang="en-US" sz="2400" b="0" dirty="0">
                <a:solidFill>
                  <a:srgbClr val="000000"/>
                </a:solidFill>
                <a:effectLst/>
                <a:latin typeface="Consolas" panose="020B0609020204030204" pitchFamily="49" charset="0"/>
              </a:rPr>
              <a:t>)</a:t>
            </a:r>
          </a:p>
          <a:p>
            <a:pPr algn="l"/>
            <a:r>
              <a:rPr lang="en-US" sz="2400" b="0" dirty="0">
                <a:solidFill>
                  <a:srgbClr val="000000"/>
                </a:solidFill>
                <a:effectLst/>
                <a:latin typeface="Consolas" panose="020B0609020204030204" pitchFamily="49" charset="0"/>
              </a:rPr>
              <a:t>    </a:t>
            </a:r>
            <a:r>
              <a:rPr lang="en-US" sz="2400" b="0" dirty="0">
                <a:solidFill>
                  <a:srgbClr val="AF00DB"/>
                </a:solidFill>
                <a:effectLst/>
                <a:latin typeface="Consolas" panose="020B0609020204030204" pitchFamily="49" charset="0"/>
              </a:rPr>
              <a:t>await</a:t>
            </a:r>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example</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2</a:t>
            </a:r>
            <a:r>
              <a:rPr lang="en-US" sz="2400" b="0" dirty="0">
                <a:solidFill>
                  <a:srgbClr val="000000"/>
                </a:solidFill>
                <a:effectLst/>
                <a:latin typeface="Consolas" panose="020B0609020204030204" pitchFamily="49" charset="0"/>
              </a:rPr>
              <a:t>)</a:t>
            </a:r>
          </a:p>
          <a:p>
            <a:pPr algn="l"/>
            <a:r>
              <a:rPr lang="en-US" sz="2400" b="0" dirty="0">
                <a:solidFill>
                  <a:srgbClr val="000000"/>
                </a:solidFill>
                <a:effectLst/>
                <a:latin typeface="Consolas" panose="020B0609020204030204" pitchFamily="49" charset="0"/>
              </a:rPr>
              <a:t>    </a:t>
            </a:r>
            <a:r>
              <a:rPr lang="en-US" sz="2400" b="0" dirty="0">
                <a:solidFill>
                  <a:srgbClr val="AF00DB"/>
                </a:solidFill>
                <a:effectLst/>
                <a:latin typeface="Consolas" panose="020B0609020204030204" pitchFamily="49" charset="0"/>
              </a:rPr>
              <a:t>await</a:t>
            </a:r>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example</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3</a:t>
            </a:r>
            <a:r>
              <a:rPr lang="en-US" sz="2400" b="0" dirty="0">
                <a:solidFill>
                  <a:srgbClr val="000000"/>
                </a:solidFill>
                <a:effectLst/>
                <a:latin typeface="Consolas" panose="020B0609020204030204" pitchFamily="49" charset="0"/>
              </a:rPr>
              <a:t>)     </a:t>
            </a:r>
          </a:p>
          <a:p>
            <a:pPr algn="l"/>
            <a:r>
              <a:rPr lang="en-US" sz="2400" b="0" dirty="0">
                <a:solidFill>
                  <a:srgbClr val="000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console</a:t>
            </a:r>
            <a:r>
              <a:rPr lang="en-US" sz="2400" b="0" dirty="0">
                <a:solidFill>
                  <a:srgbClr val="000000"/>
                </a:solidFill>
                <a:effectLst/>
                <a:latin typeface="Consolas" panose="020B0609020204030204" pitchFamily="49" charset="0"/>
              </a:rPr>
              <a:t>.</a:t>
            </a:r>
            <a:r>
              <a:rPr lang="en-US" sz="2400" b="0" dirty="0">
                <a:solidFill>
                  <a:srgbClr val="795E26"/>
                </a:solidFill>
                <a:effectLst/>
                <a:latin typeface="Consolas" panose="020B0609020204030204" pitchFamily="49" charset="0"/>
              </a:rPr>
              <a:t>log</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"main finished</a:t>
            </a:r>
            <a:r>
              <a:rPr lang="en-US" sz="2400" b="0" dirty="0">
                <a:solidFill>
                  <a:srgbClr val="EE0000"/>
                </a:solidFill>
                <a:effectLst/>
                <a:latin typeface="Consolas" panose="020B0609020204030204" pitchFamily="49" charset="0"/>
              </a:rPr>
              <a:t>\n</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p>
          <a:p>
            <a:pPr algn="l"/>
            <a:r>
              <a:rPr lang="en-US" sz="2400" b="0" dirty="0">
                <a:solidFill>
                  <a:srgbClr val="000000"/>
                </a:solidFill>
                <a:effectLst/>
                <a:latin typeface="Consolas" panose="020B0609020204030204" pitchFamily="49" charset="0"/>
              </a:rPr>
              <a:t>}</a:t>
            </a:r>
          </a:p>
          <a:p>
            <a:pPr algn="l"/>
            <a:br>
              <a:rPr lang="en-US" sz="2400" b="0" dirty="0">
                <a:solidFill>
                  <a:srgbClr val="000000"/>
                </a:solidFill>
                <a:effectLst/>
                <a:latin typeface="Consolas" panose="020B0609020204030204" pitchFamily="49" charset="0"/>
              </a:rPr>
            </a:br>
            <a:r>
              <a:rPr lang="en-US" sz="2400" b="0" dirty="0">
                <a:solidFill>
                  <a:srgbClr val="795E26"/>
                </a:solidFill>
                <a:effectLst/>
                <a:latin typeface="Consolas" panose="020B0609020204030204" pitchFamily="49" charset="0"/>
              </a:rPr>
              <a:t>main</a:t>
            </a:r>
            <a:r>
              <a:rPr lang="en-US" sz="2400" b="0" dirty="0">
                <a:solidFill>
                  <a:srgbClr val="000000"/>
                </a:solidFill>
                <a:effectLst/>
                <a:latin typeface="Consolas" panose="020B0609020204030204" pitchFamily="49" charset="0"/>
              </a:rPr>
              <a:t>()</a:t>
            </a:r>
          </a:p>
          <a:p>
            <a:pPr algn="l"/>
            <a:r>
              <a:rPr lang="en-US" sz="2400" dirty="0">
                <a:solidFill>
                  <a:srgbClr val="795E26"/>
                </a:solidFill>
                <a:latin typeface="Consolas" panose="020B0609020204030204" pitchFamily="49" charset="0"/>
              </a:rPr>
              <a:t>console.log("example3 finished\n")</a:t>
            </a:r>
          </a:p>
          <a:p>
            <a:pPr algn="l"/>
            <a:endParaRPr lang="en-US" sz="2400" b="0" dirty="0">
              <a:solidFill>
                <a:srgbClr val="000000"/>
              </a:solidFill>
              <a:effectLst/>
              <a:latin typeface="Consolas" panose="020B0609020204030204" pitchFamily="49" charset="0"/>
            </a:endParaRPr>
          </a:p>
        </p:txBody>
      </p:sp>
      <p:sp>
        <p:nvSpPr>
          <p:cNvPr id="11" name="TextBox 10">
            <a:extLst>
              <a:ext uri="{FF2B5EF4-FFF2-40B4-BE49-F238E27FC236}">
                <a16:creationId xmlns:a16="http://schemas.microsoft.com/office/drawing/2014/main" id="{FB831C62-F6AA-046A-4319-6A36C326E34E}"/>
              </a:ext>
            </a:extLst>
          </p:cNvPr>
          <p:cNvSpPr txBox="1"/>
          <p:nvPr/>
        </p:nvSpPr>
        <p:spPr>
          <a:xfrm>
            <a:off x="6460958" y="1795387"/>
            <a:ext cx="4892842" cy="41066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sz="2400" dirty="0">
                <a:solidFill>
                  <a:schemeClr val="tx1"/>
                </a:solidFill>
              </a:rPr>
              <a:t>$ </a:t>
            </a:r>
            <a:r>
              <a:rPr lang="en-US" sz="2400" dirty="0" err="1">
                <a:solidFill>
                  <a:schemeClr val="tx1"/>
                </a:solidFill>
              </a:rPr>
              <a:t>npx</a:t>
            </a:r>
            <a:r>
              <a:rPr lang="en-US" sz="2400" dirty="0">
                <a:solidFill>
                  <a:schemeClr val="tx1"/>
                </a:solidFill>
              </a:rPr>
              <a:t> </a:t>
            </a:r>
            <a:r>
              <a:rPr lang="en-US" sz="2400" dirty="0" err="1">
                <a:solidFill>
                  <a:schemeClr val="tx1"/>
                </a:solidFill>
              </a:rPr>
              <a:t>ts</a:t>
            </a:r>
            <a:r>
              <a:rPr lang="en-US" sz="2400" dirty="0">
                <a:solidFill>
                  <a:schemeClr val="tx1"/>
                </a:solidFill>
              </a:rPr>
              <a:t>-node example3.ts</a:t>
            </a:r>
          </a:p>
          <a:p>
            <a:pPr algn="l"/>
            <a:r>
              <a:rPr lang="en-US" sz="2400" dirty="0" err="1">
                <a:solidFill>
                  <a:schemeClr val="tx1"/>
                </a:solidFill>
              </a:rPr>
              <a:t>doThisNow</a:t>
            </a:r>
            <a:r>
              <a:rPr lang="en-US" sz="2400" dirty="0">
                <a:solidFill>
                  <a:schemeClr val="tx1"/>
                </a:solidFill>
              </a:rPr>
              <a:t> 1</a:t>
            </a:r>
          </a:p>
          <a:p>
            <a:pPr algn="l"/>
            <a:r>
              <a:rPr lang="en-US" sz="2400" dirty="0" err="1">
                <a:solidFill>
                  <a:schemeClr val="tx1"/>
                </a:solidFill>
              </a:rPr>
              <a:t>doThisLater</a:t>
            </a:r>
            <a:r>
              <a:rPr lang="en-US" sz="2400" dirty="0">
                <a:solidFill>
                  <a:schemeClr val="tx1"/>
                </a:solidFill>
              </a:rPr>
              <a:t> 1</a:t>
            </a:r>
          </a:p>
          <a:p>
            <a:pPr algn="l"/>
            <a:r>
              <a:rPr lang="en-US" sz="2400" dirty="0" err="1">
                <a:solidFill>
                  <a:schemeClr val="tx1"/>
                </a:solidFill>
              </a:rPr>
              <a:t>doThisNow</a:t>
            </a:r>
            <a:r>
              <a:rPr lang="en-US" sz="2400" dirty="0">
                <a:solidFill>
                  <a:schemeClr val="tx1"/>
                </a:solidFill>
              </a:rPr>
              <a:t> 2</a:t>
            </a:r>
          </a:p>
          <a:p>
            <a:pPr algn="l"/>
            <a:r>
              <a:rPr lang="en-US" sz="2400" dirty="0" err="1">
                <a:solidFill>
                  <a:schemeClr val="tx1"/>
                </a:solidFill>
              </a:rPr>
              <a:t>doThisLater</a:t>
            </a:r>
            <a:r>
              <a:rPr lang="en-US" sz="2400" dirty="0">
                <a:solidFill>
                  <a:schemeClr val="tx1"/>
                </a:solidFill>
              </a:rPr>
              <a:t> 2</a:t>
            </a:r>
          </a:p>
          <a:p>
            <a:pPr algn="l"/>
            <a:r>
              <a:rPr lang="en-US" sz="2400" dirty="0" err="1">
                <a:solidFill>
                  <a:schemeClr val="tx1"/>
                </a:solidFill>
              </a:rPr>
              <a:t>doThisNow</a:t>
            </a:r>
            <a:r>
              <a:rPr lang="en-US" sz="2400" dirty="0">
                <a:solidFill>
                  <a:schemeClr val="tx1"/>
                </a:solidFill>
              </a:rPr>
              <a:t> 3</a:t>
            </a:r>
          </a:p>
          <a:p>
            <a:pPr algn="l"/>
            <a:r>
              <a:rPr lang="en-US" sz="2400" dirty="0" err="1">
                <a:solidFill>
                  <a:schemeClr val="tx1"/>
                </a:solidFill>
              </a:rPr>
              <a:t>doThisLater</a:t>
            </a:r>
            <a:r>
              <a:rPr lang="en-US" sz="2400" dirty="0">
                <a:solidFill>
                  <a:schemeClr val="tx1"/>
                </a:solidFill>
              </a:rPr>
              <a:t> 3</a:t>
            </a:r>
          </a:p>
          <a:p>
            <a:pPr algn="l"/>
            <a:r>
              <a:rPr lang="en-US" sz="2400" dirty="0">
                <a:solidFill>
                  <a:schemeClr val="tx1"/>
                </a:solidFill>
              </a:rPr>
              <a:t>main finished</a:t>
            </a:r>
          </a:p>
        </p:txBody>
      </p:sp>
      <p:sp>
        <p:nvSpPr>
          <p:cNvPr id="4" name="Rectangle: Rounded Corners 3">
            <a:extLst>
              <a:ext uri="{FF2B5EF4-FFF2-40B4-BE49-F238E27FC236}">
                <a16:creationId xmlns:a16="http://schemas.microsoft.com/office/drawing/2014/main" id="{3C64EC93-85B9-5965-EDF1-36405FDF8AC1}"/>
              </a:ext>
            </a:extLst>
          </p:cNvPr>
          <p:cNvSpPr/>
          <p:nvPr/>
        </p:nvSpPr>
        <p:spPr>
          <a:xfrm>
            <a:off x="7726656" y="289559"/>
            <a:ext cx="420628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/async-await/example3.ts</a:t>
            </a:r>
          </a:p>
        </p:txBody>
      </p:sp>
    </p:spTree>
    <p:extLst>
      <p:ext uri="{BB962C8B-B14F-4D97-AF65-F5344CB8AC3E}">
        <p14:creationId xmlns:p14="http://schemas.microsoft.com/office/powerpoint/2010/main" val="20141211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F173D-5D9B-763D-3D98-34F5F1480C23}"/>
              </a:ext>
            </a:extLst>
          </p:cNvPr>
          <p:cNvSpPr>
            <a:spLocks noGrp="1"/>
          </p:cNvSpPr>
          <p:nvPr>
            <p:ph type="title"/>
          </p:nvPr>
        </p:nvSpPr>
        <p:spPr/>
        <p:txBody>
          <a:bodyPr/>
          <a:lstStyle/>
          <a:p>
            <a:r>
              <a:rPr lang="en-US" dirty="0"/>
              <a:t>Use </a:t>
            </a:r>
            <a:r>
              <a:rPr lang="en-US" dirty="0" err="1"/>
              <a:t>Promise.all</a:t>
            </a:r>
            <a:r>
              <a:rPr lang="en-US" dirty="0"/>
              <a:t> to synchronize on the completion of several promises</a:t>
            </a:r>
          </a:p>
        </p:txBody>
      </p:sp>
      <p:sp>
        <p:nvSpPr>
          <p:cNvPr id="3" name="Slide Number Placeholder 2">
            <a:extLst>
              <a:ext uri="{FF2B5EF4-FFF2-40B4-BE49-F238E27FC236}">
                <a16:creationId xmlns:a16="http://schemas.microsoft.com/office/drawing/2014/main" id="{751D7951-2020-B243-B54F-AC38477DD86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1C76F5E4-A6FE-69EB-E1C8-448980393E58}"/>
              </a:ext>
            </a:extLst>
          </p:cNvPr>
          <p:cNvSpPr txBox="1"/>
          <p:nvPr/>
        </p:nvSpPr>
        <p:spPr>
          <a:xfrm>
            <a:off x="1138990" y="1604899"/>
            <a:ext cx="9897978" cy="483209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forkJoin</a:t>
            </a:r>
            <a:r>
              <a:rPr lang="en-US" sz="2000" b="0" dirty="0">
                <a:solidFill>
                  <a:srgbClr val="000000"/>
                </a:solidFill>
                <a:effectLst/>
                <a:latin typeface="Consolas" panose="020B0609020204030204" pitchFamily="49" charset="0"/>
              </a:rPr>
              <a:t>() {</a:t>
            </a:r>
          </a:p>
          <a:p>
            <a:pPr algn="l"/>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forkJoin</a:t>
            </a:r>
            <a:r>
              <a:rPr lang="en-US" sz="2000" b="0" dirty="0">
                <a:solidFill>
                  <a:srgbClr val="A31515"/>
                </a:solidFill>
                <a:effectLst/>
                <a:latin typeface="Consolas" panose="020B0609020204030204" pitchFamily="49" charset="0"/>
              </a:rPr>
              <a:t> started"</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promises</a:t>
            </a:r>
            <a:r>
              <a:rPr lang="en-US" sz="2000" b="0" dirty="0">
                <a:solidFill>
                  <a:srgbClr val="000000"/>
                </a:solidFill>
                <a:effectLst/>
                <a:latin typeface="Consolas" panose="020B0609020204030204" pitchFamily="49" charset="0"/>
              </a:rPr>
              <a:t> </a:t>
            </a:r>
          </a:p>
          <a:p>
            <a:pPr algn="l"/>
            <a:r>
              <a:rPr lang="en-US" sz="2000" dirty="0">
                <a:solidFill>
                  <a:srgbClr val="000000"/>
                </a:solidFill>
                <a:latin typeface="Consolas" panose="020B0609020204030204" pitchFamily="49" charset="0"/>
              </a:rPr>
              <a:t>     </a:t>
            </a:r>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example</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1</a:t>
            </a:r>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example</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example</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3</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000000"/>
                </a:solidFill>
                <a:effectLst/>
                <a:latin typeface="Consolas" panose="020B0609020204030204" pitchFamily="49" charset="0"/>
              </a:rPr>
              <a:t>(</a:t>
            </a:r>
            <a:r>
              <a:rPr lang="en-US" sz="2000" b="0" dirty="0">
                <a:solidFill>
                  <a:srgbClr val="0070C1"/>
                </a:solidFill>
                <a:effectLst/>
                <a:latin typeface="Consolas" panose="020B0609020204030204" pitchFamily="49" charset="0"/>
              </a:rPr>
              <a:t>promises</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Promise</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all</a:t>
            </a:r>
            <a:r>
              <a:rPr lang="en-US" sz="2000" b="0" dirty="0">
                <a:solidFill>
                  <a:srgbClr val="000000"/>
                </a:solidFill>
                <a:effectLst/>
                <a:latin typeface="Consolas" panose="020B0609020204030204" pitchFamily="49" charset="0"/>
              </a:rPr>
              <a:t>(</a:t>
            </a:r>
            <a:r>
              <a:rPr lang="en-US" sz="2000" b="0" dirty="0">
                <a:solidFill>
                  <a:srgbClr val="0070C1"/>
                </a:solidFill>
                <a:effectLst/>
                <a:latin typeface="Consolas" panose="020B0609020204030204" pitchFamily="49" charset="0"/>
              </a:rPr>
              <a:t>promises</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forkJoin</a:t>
            </a:r>
            <a:r>
              <a:rPr lang="en-US" sz="2000" b="0" dirty="0">
                <a:solidFill>
                  <a:srgbClr val="A31515"/>
                </a:solidFill>
                <a:effectLst/>
                <a:latin typeface="Consolas" panose="020B0609020204030204" pitchFamily="49" charset="0"/>
              </a:rPr>
              <a:t> finished</a:t>
            </a:r>
            <a:r>
              <a:rPr lang="en-US" sz="2000" b="0" dirty="0">
                <a:solidFill>
                  <a:srgbClr val="EE0000"/>
                </a:solidFill>
                <a:effectLst/>
                <a:latin typeface="Consolas" panose="020B0609020204030204" pitchFamily="49" charset="0"/>
              </a:rPr>
              <a:t>\n</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a:t>
            </a:r>
          </a:p>
          <a:p>
            <a:pPr algn="l"/>
            <a:br>
              <a:rPr lang="en-US" sz="2000" b="0" dirty="0">
                <a:solidFill>
                  <a:srgbClr val="000000"/>
                </a:solidFill>
                <a:effectLst/>
                <a:latin typeface="Consolas" panose="020B0609020204030204" pitchFamily="49" charset="0"/>
              </a:rPr>
            </a:br>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main</a:t>
            </a:r>
            <a:r>
              <a:rPr lang="en-US" sz="2000" b="0" dirty="0">
                <a:solidFill>
                  <a:srgbClr val="000000"/>
                </a:solidFill>
                <a:effectLst/>
                <a:latin typeface="Consolas" panose="020B0609020204030204" pitchFamily="49" charset="0"/>
              </a:rPr>
              <a:t>() {</a:t>
            </a:r>
          </a:p>
          <a:p>
            <a:pPr algn="l"/>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forkJoin</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"main finished</a:t>
            </a:r>
            <a:r>
              <a:rPr lang="en-US" sz="2000" b="0" dirty="0">
                <a:solidFill>
                  <a:srgbClr val="EE0000"/>
                </a:solidFill>
                <a:effectLst/>
                <a:latin typeface="Consolas" panose="020B0609020204030204" pitchFamily="49" charset="0"/>
              </a:rPr>
              <a:t>\n</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a:t>
            </a:r>
          </a:p>
          <a:p>
            <a:pPr algn="l"/>
            <a:br>
              <a:rPr lang="en-US" sz="2400" b="0" dirty="0">
                <a:solidFill>
                  <a:srgbClr val="000000"/>
                </a:solidFill>
                <a:effectLst/>
                <a:latin typeface="Consolas" panose="020B0609020204030204" pitchFamily="49" charset="0"/>
              </a:rPr>
            </a:br>
            <a:endParaRPr lang="en-US" sz="2400" b="0" dirty="0">
              <a:solidFill>
                <a:srgbClr val="000000"/>
              </a:solidFill>
              <a:effectLst/>
              <a:latin typeface="Consolas" panose="020B0609020204030204" pitchFamily="49" charset="0"/>
            </a:endParaRPr>
          </a:p>
        </p:txBody>
      </p:sp>
      <p:sp>
        <p:nvSpPr>
          <p:cNvPr id="6" name="TextBox 5">
            <a:extLst>
              <a:ext uri="{FF2B5EF4-FFF2-40B4-BE49-F238E27FC236}">
                <a16:creationId xmlns:a16="http://schemas.microsoft.com/office/drawing/2014/main" id="{BE471D34-C9C4-50CF-4C43-95DDF574AD7D}"/>
              </a:ext>
            </a:extLst>
          </p:cNvPr>
          <p:cNvSpPr txBox="1"/>
          <p:nvPr/>
        </p:nvSpPr>
        <p:spPr>
          <a:xfrm>
            <a:off x="7684169" y="1604899"/>
            <a:ext cx="4295274" cy="46531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dirty="0">
                <a:solidFill>
                  <a:schemeClr val="tx1"/>
                </a:solidFill>
              </a:rPr>
              <a:t>$ </a:t>
            </a:r>
            <a:r>
              <a:rPr lang="en-US" sz="2000" dirty="0" err="1">
                <a:solidFill>
                  <a:schemeClr val="tx1"/>
                </a:solidFill>
              </a:rPr>
              <a:t>npx</a:t>
            </a:r>
            <a:r>
              <a:rPr lang="en-US" sz="2000" dirty="0">
                <a:solidFill>
                  <a:schemeClr val="tx1"/>
                </a:solidFill>
              </a:rPr>
              <a:t> </a:t>
            </a:r>
            <a:r>
              <a:rPr lang="en-US" sz="2000" dirty="0" err="1">
                <a:solidFill>
                  <a:schemeClr val="tx1"/>
                </a:solidFill>
              </a:rPr>
              <a:t>ts</a:t>
            </a:r>
            <a:r>
              <a:rPr lang="en-US" sz="2000" dirty="0">
                <a:solidFill>
                  <a:schemeClr val="tx1"/>
                </a:solidFill>
              </a:rPr>
              <a:t>-node example4.ts</a:t>
            </a:r>
          </a:p>
          <a:p>
            <a:pPr algn="l"/>
            <a:r>
              <a:rPr lang="en-US" sz="2000" dirty="0" err="1">
                <a:solidFill>
                  <a:schemeClr val="tx1"/>
                </a:solidFill>
              </a:rPr>
              <a:t>forkJoin</a:t>
            </a:r>
            <a:r>
              <a:rPr lang="en-US" sz="2000" dirty="0">
                <a:solidFill>
                  <a:schemeClr val="tx1"/>
                </a:solidFill>
              </a:rPr>
              <a:t> started</a:t>
            </a:r>
          </a:p>
          <a:p>
            <a:pPr algn="l"/>
            <a:r>
              <a:rPr lang="en-US" sz="2000" dirty="0" err="1">
                <a:solidFill>
                  <a:schemeClr val="tx1"/>
                </a:solidFill>
              </a:rPr>
              <a:t>doThisNow</a:t>
            </a:r>
            <a:r>
              <a:rPr lang="en-US" sz="2000" dirty="0">
                <a:solidFill>
                  <a:schemeClr val="tx1"/>
                </a:solidFill>
              </a:rPr>
              <a:t> 1</a:t>
            </a:r>
          </a:p>
          <a:p>
            <a:pPr algn="l"/>
            <a:r>
              <a:rPr lang="en-US" sz="2000" dirty="0" err="1">
                <a:solidFill>
                  <a:schemeClr val="tx1"/>
                </a:solidFill>
              </a:rPr>
              <a:t>doThisNow</a:t>
            </a:r>
            <a:r>
              <a:rPr lang="en-US" sz="2000" dirty="0">
                <a:solidFill>
                  <a:schemeClr val="tx1"/>
                </a:solidFill>
              </a:rPr>
              <a:t> 2</a:t>
            </a:r>
          </a:p>
          <a:p>
            <a:pPr algn="l"/>
            <a:r>
              <a:rPr lang="en-US" sz="2000" dirty="0" err="1">
                <a:solidFill>
                  <a:schemeClr val="tx1"/>
                </a:solidFill>
              </a:rPr>
              <a:t>doThisNow</a:t>
            </a:r>
            <a:r>
              <a:rPr lang="en-US" sz="2000">
                <a:solidFill>
                  <a:schemeClr val="tx1"/>
                </a:solidFill>
              </a:rPr>
              <a:t> 3</a:t>
            </a:r>
            <a:endParaRPr lang="en-US" sz="2000" dirty="0">
              <a:solidFill>
                <a:schemeClr val="tx1"/>
              </a:solidFill>
            </a:endParaRPr>
          </a:p>
          <a:p>
            <a:pPr algn="l"/>
            <a:r>
              <a:rPr lang="en-US" sz="2000" dirty="0">
                <a:solidFill>
                  <a:schemeClr val="tx1"/>
                </a:solidFill>
              </a:rPr>
              <a:t>[ Promise { &lt;pending&gt; }, Promise { &lt;pending&gt; }, Promise { &lt;pending&gt; } ]</a:t>
            </a:r>
          </a:p>
          <a:p>
            <a:pPr algn="l"/>
            <a:r>
              <a:rPr lang="en-US" sz="2000" dirty="0">
                <a:solidFill>
                  <a:schemeClr val="tx1"/>
                </a:solidFill>
              </a:rPr>
              <a:t>main finished</a:t>
            </a:r>
          </a:p>
          <a:p>
            <a:pPr algn="l"/>
            <a:endParaRPr lang="en-US" sz="2000" dirty="0">
              <a:solidFill>
                <a:schemeClr val="tx1"/>
              </a:solidFill>
            </a:endParaRPr>
          </a:p>
          <a:p>
            <a:pPr algn="l"/>
            <a:r>
              <a:rPr lang="en-US" sz="2000" dirty="0" err="1">
                <a:solidFill>
                  <a:schemeClr val="tx1"/>
                </a:solidFill>
              </a:rPr>
              <a:t>doThisLater</a:t>
            </a:r>
            <a:r>
              <a:rPr lang="en-US" sz="2000" dirty="0">
                <a:solidFill>
                  <a:schemeClr val="tx1"/>
                </a:solidFill>
              </a:rPr>
              <a:t> 1</a:t>
            </a:r>
          </a:p>
          <a:p>
            <a:pPr algn="l"/>
            <a:r>
              <a:rPr lang="en-US" sz="2000" dirty="0" err="1">
                <a:solidFill>
                  <a:schemeClr val="tx1"/>
                </a:solidFill>
              </a:rPr>
              <a:t>doThisLater</a:t>
            </a:r>
            <a:r>
              <a:rPr lang="en-US" sz="2000" dirty="0">
                <a:solidFill>
                  <a:schemeClr val="tx1"/>
                </a:solidFill>
              </a:rPr>
              <a:t> 2</a:t>
            </a:r>
          </a:p>
          <a:p>
            <a:pPr algn="l"/>
            <a:r>
              <a:rPr lang="en-US" sz="2000" dirty="0" err="1">
                <a:solidFill>
                  <a:schemeClr val="tx1"/>
                </a:solidFill>
              </a:rPr>
              <a:t>doThisLater</a:t>
            </a:r>
            <a:r>
              <a:rPr lang="en-US" sz="2000" dirty="0">
                <a:solidFill>
                  <a:schemeClr val="tx1"/>
                </a:solidFill>
              </a:rPr>
              <a:t> 3</a:t>
            </a:r>
          </a:p>
          <a:p>
            <a:pPr algn="l"/>
            <a:r>
              <a:rPr lang="en-US" sz="2000" dirty="0" err="1">
                <a:solidFill>
                  <a:schemeClr val="tx1"/>
                </a:solidFill>
              </a:rPr>
              <a:t>forkJoin</a:t>
            </a:r>
            <a:r>
              <a:rPr lang="en-US" sz="2000" dirty="0">
                <a:solidFill>
                  <a:schemeClr val="tx1"/>
                </a:solidFill>
              </a:rPr>
              <a:t> finished</a:t>
            </a:r>
          </a:p>
        </p:txBody>
      </p:sp>
      <p:sp>
        <p:nvSpPr>
          <p:cNvPr id="4" name="Rectangle: Rounded Corners 3">
            <a:extLst>
              <a:ext uri="{FF2B5EF4-FFF2-40B4-BE49-F238E27FC236}">
                <a16:creationId xmlns:a16="http://schemas.microsoft.com/office/drawing/2014/main" id="{928E3BB7-0921-F61D-C011-C60A17C81F24}"/>
              </a:ext>
            </a:extLst>
          </p:cNvPr>
          <p:cNvSpPr/>
          <p:nvPr/>
        </p:nvSpPr>
        <p:spPr>
          <a:xfrm>
            <a:off x="668507" y="5957083"/>
            <a:ext cx="420628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/async-await/example4.ts</a:t>
            </a:r>
          </a:p>
        </p:txBody>
      </p:sp>
    </p:spTree>
    <p:extLst>
      <p:ext uri="{BB962C8B-B14F-4D97-AF65-F5344CB8AC3E}">
        <p14:creationId xmlns:p14="http://schemas.microsoft.com/office/powerpoint/2010/main" val="18832598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7DD3DB5-27AA-2C60-D5C7-12889F0685C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C79F519B-B282-FFA4-D3A7-6E0C19BC95AE}"/>
              </a:ext>
            </a:extLst>
          </p:cNvPr>
          <p:cNvSpPr>
            <a:spLocks noGrp="1"/>
          </p:cNvSpPr>
          <p:nvPr>
            <p:ph type="title" idx="4294967295"/>
          </p:nvPr>
        </p:nvSpPr>
        <p:spPr>
          <a:xfrm>
            <a:off x="1456871" y="1465627"/>
            <a:ext cx="8958943" cy="3926745"/>
          </a:xfrm>
        </p:spPr>
        <p:txBody>
          <a:bodyPr>
            <a:normAutofit/>
          </a:bodyPr>
          <a:lstStyle/>
          <a:p>
            <a:r>
              <a:rPr lang="en-US" dirty="0">
                <a:solidFill>
                  <a:schemeClr val="accent1">
                    <a:lumMod val="40000"/>
                    <a:lumOff val="60000"/>
                  </a:schemeClr>
                </a:solidFill>
              </a:rPr>
              <a:t>We achieve this goal using two techniques:</a:t>
            </a:r>
            <a:br>
              <a:rPr lang="en-US" dirty="0">
                <a:solidFill>
                  <a:schemeClr val="accent1">
                    <a:lumMod val="40000"/>
                    <a:lumOff val="60000"/>
                  </a:schemeClr>
                </a:solidFill>
              </a:rPr>
            </a:br>
            <a:r>
              <a:rPr lang="en-US" dirty="0">
                <a:solidFill>
                  <a:schemeClr val="accent1">
                    <a:lumMod val="40000"/>
                    <a:lumOff val="60000"/>
                  </a:schemeClr>
                </a:solidFill>
              </a:rPr>
              <a:t> </a:t>
            </a:r>
            <a:br>
              <a:rPr lang="en-US" dirty="0">
                <a:solidFill>
                  <a:schemeClr val="accent1">
                    <a:lumMod val="40000"/>
                    <a:lumOff val="60000"/>
                  </a:schemeClr>
                </a:solidFill>
              </a:rPr>
            </a:br>
            <a:r>
              <a:rPr lang="en-US" dirty="0">
                <a:solidFill>
                  <a:schemeClr val="accent1">
                    <a:lumMod val="40000"/>
                    <a:lumOff val="60000"/>
                  </a:schemeClr>
                </a:solidFill>
              </a:rPr>
              <a:t>1. cooperative multiprocessing </a:t>
            </a:r>
            <a:br>
              <a:rPr lang="en-US" dirty="0">
                <a:solidFill>
                  <a:schemeClr val="accent1">
                    <a:lumMod val="40000"/>
                    <a:lumOff val="60000"/>
                  </a:schemeClr>
                </a:solidFill>
              </a:rPr>
            </a:br>
            <a:r>
              <a:rPr lang="en-US" dirty="0">
                <a:solidFill>
                  <a:schemeClr val="accent1">
                    <a:lumMod val="40000"/>
                    <a:lumOff val="60000"/>
                  </a:schemeClr>
                </a:solidFill>
              </a:rPr>
              <a:t> </a:t>
            </a:r>
            <a:br>
              <a:rPr lang="en-US" dirty="0">
                <a:solidFill>
                  <a:schemeClr val="accent1">
                    <a:lumMod val="40000"/>
                    <a:lumOff val="60000"/>
                  </a:schemeClr>
                </a:solidFill>
              </a:rPr>
            </a:br>
            <a:r>
              <a:rPr lang="en-US" dirty="0">
                <a:solidFill>
                  <a:schemeClr val="accent1">
                    <a:lumMod val="40000"/>
                    <a:lumOff val="60000"/>
                  </a:schemeClr>
                </a:solidFill>
              </a:rPr>
              <a:t>2. </a:t>
            </a:r>
            <a:r>
              <a:rPr lang="en-US" dirty="0">
                <a:solidFill>
                  <a:schemeClr val="accent5">
                    <a:lumMod val="75000"/>
                  </a:schemeClr>
                </a:solidFill>
              </a:rPr>
              <a:t>non-blocking IO </a:t>
            </a:r>
          </a:p>
        </p:txBody>
      </p:sp>
      <p:sp>
        <p:nvSpPr>
          <p:cNvPr id="2" name="Arrow: Left 1">
            <a:extLst>
              <a:ext uri="{FF2B5EF4-FFF2-40B4-BE49-F238E27FC236}">
                <a16:creationId xmlns:a16="http://schemas.microsoft.com/office/drawing/2014/main" id="{54338F1D-8D25-26AB-12F7-6AB5CC1889B6}"/>
              </a:ext>
            </a:extLst>
          </p:cNvPr>
          <p:cNvSpPr/>
          <p:nvPr/>
        </p:nvSpPr>
        <p:spPr>
          <a:xfrm>
            <a:off x="7180035" y="4826277"/>
            <a:ext cx="1787704" cy="365125"/>
          </a:xfrm>
          <a:prstGeom prst="leftArrow">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dirty="0" err="1">
              <a:solidFill>
                <a:schemeClr val="tx1"/>
              </a:solidFill>
            </a:endParaRPr>
          </a:p>
        </p:txBody>
      </p:sp>
      <p:sp>
        <p:nvSpPr>
          <p:cNvPr id="4" name="Title 1">
            <a:extLst>
              <a:ext uri="{FF2B5EF4-FFF2-40B4-BE49-F238E27FC236}">
                <a16:creationId xmlns:a16="http://schemas.microsoft.com/office/drawing/2014/main" id="{C2A15C0C-ED91-0841-C6C1-F5B20B479F10}"/>
              </a:ext>
            </a:extLst>
          </p:cNvPr>
          <p:cNvSpPr txBox="1">
            <a:spLocks/>
          </p:cNvSpPr>
          <p:nvPr/>
        </p:nvSpPr>
        <p:spPr>
          <a:xfrm>
            <a:off x="838200" y="136525"/>
            <a:ext cx="10515600" cy="1325563"/>
          </a:xfrm>
          <a:prstGeom prst="rect">
            <a:avLst/>
          </a:prstGeom>
        </p:spPr>
        <p:txBody>
          <a:bodyPr/>
          <a:lst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a:lstStyle>
          <a:p>
            <a:r>
              <a:rPr lang="en-US" dirty="0"/>
              <a:t>But where does the non-blocking IO come from?</a:t>
            </a:r>
          </a:p>
        </p:txBody>
      </p:sp>
      <p:cxnSp>
        <p:nvCxnSpPr>
          <p:cNvPr id="7" name="Straight Connector 6">
            <a:extLst>
              <a:ext uri="{FF2B5EF4-FFF2-40B4-BE49-F238E27FC236}">
                <a16:creationId xmlns:a16="http://schemas.microsoft.com/office/drawing/2014/main" id="{C14AFAB6-0A8A-228F-42BF-62C6AFED3B3B}"/>
              </a:ext>
            </a:extLst>
          </p:cNvPr>
          <p:cNvCxnSpPr/>
          <p:nvPr/>
        </p:nvCxnSpPr>
        <p:spPr>
          <a:xfrm>
            <a:off x="944217" y="1465627"/>
            <a:ext cx="10187609" cy="0"/>
          </a:xfrm>
          <a:prstGeom prst="line">
            <a:avLst/>
          </a:prstGeom>
          <a:ln w="127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8217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8434137" cy="4351338"/>
          </a:xfrm>
        </p:spPr>
        <p:txBody>
          <a:bodyPr>
            <a:normAutofit lnSpcReduction="10000"/>
          </a:bodyPr>
          <a:lstStyle/>
          <a:p>
            <a:r>
              <a:rPr lang="en-US" dirty="0"/>
              <a:t>At the end of this lesson, you should be prepared to:</a:t>
            </a:r>
          </a:p>
          <a:p>
            <a:pPr lvl="1"/>
            <a:r>
              <a:rPr lang="en-US" dirty="0"/>
              <a:t>Explain the difference between JS run-to-completion semantics and interrupt-based semantics.</a:t>
            </a:r>
          </a:p>
          <a:p>
            <a:pPr lvl="1"/>
            <a:r>
              <a:rPr lang="en-US" dirty="0"/>
              <a:t>Given a simple program using async/await, work out the order in which the statements in the program will run.</a:t>
            </a:r>
          </a:p>
          <a:p>
            <a:pPr lvl="1"/>
            <a:r>
              <a:rPr lang="en-US" dirty="0"/>
              <a:t>Write simple programs that create and manage promises using async/await</a:t>
            </a:r>
          </a:p>
          <a:p>
            <a:pPr lvl="1"/>
            <a:r>
              <a:rPr lang="en-US" dirty="0"/>
              <a:t>Write simple programs to mask latency with concurrency by using non-blocking IO and </a:t>
            </a:r>
            <a:r>
              <a:rPr lang="en-US" dirty="0" err="1"/>
              <a:t>Promise.all</a:t>
            </a:r>
            <a:r>
              <a:rPr lang="en-US" dirty="0"/>
              <a:t> in TypeScript.</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18316646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97F1B-AB6B-840B-6109-A5F224D49245}"/>
              </a:ext>
            </a:extLst>
          </p:cNvPr>
          <p:cNvSpPr>
            <a:spLocks noGrp="1"/>
          </p:cNvSpPr>
          <p:nvPr>
            <p:ph type="title"/>
          </p:nvPr>
        </p:nvSpPr>
        <p:spPr/>
        <p:txBody>
          <a:bodyPr/>
          <a:lstStyle/>
          <a:p>
            <a:r>
              <a:rPr lang="en-US" dirty="0"/>
              <a:t>Answer: JS/TS has some primitives for starting a non-blocking computation</a:t>
            </a:r>
          </a:p>
        </p:txBody>
      </p:sp>
      <p:sp>
        <p:nvSpPr>
          <p:cNvPr id="3" name="Content Placeholder 2">
            <a:extLst>
              <a:ext uri="{FF2B5EF4-FFF2-40B4-BE49-F238E27FC236}">
                <a16:creationId xmlns:a16="http://schemas.microsoft.com/office/drawing/2014/main" id="{2703E4AB-0914-33F5-4E7F-B4F98687C364}"/>
              </a:ext>
            </a:extLst>
          </p:cNvPr>
          <p:cNvSpPr>
            <a:spLocks noGrp="1"/>
          </p:cNvSpPr>
          <p:nvPr>
            <p:ph idx="1"/>
          </p:nvPr>
        </p:nvSpPr>
        <p:spPr>
          <a:xfrm>
            <a:off x="838200" y="1500160"/>
            <a:ext cx="7977810" cy="4403683"/>
          </a:xfrm>
        </p:spPr>
        <p:txBody>
          <a:bodyPr>
            <a:normAutofit fontScale="92500" lnSpcReduction="10000"/>
          </a:bodyPr>
          <a:lstStyle/>
          <a:p>
            <a:r>
              <a:rPr lang="en-US" dirty="0"/>
              <a:t>These are things like http requests, I/O operations, or timers.</a:t>
            </a:r>
          </a:p>
          <a:p>
            <a:r>
              <a:rPr lang="en-US" dirty="0"/>
              <a:t>Each of these returns a promise that you can </a:t>
            </a:r>
            <a:r>
              <a:rPr lang="en-US" b="1" dirty="0"/>
              <a:t>await</a:t>
            </a:r>
            <a:r>
              <a:rPr lang="en-US" dirty="0"/>
              <a:t>.  The promise runs while it is pending, and produces the response from the http request, or the contents of the file, etc.</a:t>
            </a:r>
          </a:p>
          <a:p>
            <a:r>
              <a:rPr lang="en-US" dirty="0"/>
              <a:t>You will hardly ever call one of these primitives yourself; usually they are wrapped in a convenient procedure, e.g., we write</a:t>
            </a:r>
          </a:p>
          <a:p>
            <a:pPr marL="0" indent="0">
              <a:buNone/>
            </a:pPr>
            <a:r>
              <a:rPr lang="en-US" b="0" dirty="0">
                <a:solidFill>
                  <a:srgbClr val="0070C1"/>
                </a:solidFill>
                <a:effectLst/>
                <a:latin typeface="Consolas" panose="020B0609020204030204" pitchFamily="49" charset="0"/>
              </a:rPr>
              <a:t>	</a:t>
            </a:r>
            <a:r>
              <a:rPr lang="en-US" b="0" dirty="0" err="1">
                <a:solidFill>
                  <a:srgbClr val="0070C1"/>
                </a:solidFill>
                <a:effectLst/>
                <a:latin typeface="Consolas" panose="020B0609020204030204" pitchFamily="49" charset="0"/>
              </a:rPr>
              <a:t>axios</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get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'https://rest-</a:t>
            </a:r>
            <a:r>
              <a:rPr lang="en-US" b="0" dirty="0" err="1">
                <a:solidFill>
                  <a:srgbClr val="A31515"/>
                </a:solidFill>
                <a:effectLst/>
                <a:latin typeface="Consolas" panose="020B0609020204030204" pitchFamily="49" charset="0"/>
              </a:rPr>
              <a:t>example.covey.town</a:t>
            </a:r>
            <a:r>
              <a:rPr lang="en-US" dirty="0">
                <a:solidFill>
                  <a:srgbClr val="A31515"/>
                </a:solidFill>
                <a:latin typeface="Consolas" panose="020B0609020204030204" pitchFamily="49" charset="0"/>
              </a:rPr>
              <a:t>’</a:t>
            </a:r>
            <a:r>
              <a:rPr lang="en-US" b="0" dirty="0">
                <a:solidFill>
                  <a:srgbClr val="000000"/>
                </a:solidFill>
                <a:effectLst/>
                <a:latin typeface="Consolas" panose="020B0609020204030204" pitchFamily="49" charset="0"/>
              </a:rPr>
              <a:t>)</a:t>
            </a:r>
          </a:p>
          <a:p>
            <a:pPr marL="0" indent="0">
              <a:buNone/>
            </a:pPr>
            <a:r>
              <a:rPr lang="en-US" dirty="0"/>
              <a:t>  to make an http request, or </a:t>
            </a:r>
          </a:p>
          <a:p>
            <a:pPr marL="0" indent="0">
              <a:buNone/>
            </a:pPr>
            <a:r>
              <a:rPr lang="en-US" b="0" dirty="0">
                <a:solidFill>
                  <a:srgbClr val="267F99"/>
                </a:solidFill>
                <a:effectLst/>
                <a:latin typeface="Consolas" panose="020B0609020204030204" pitchFamily="49" charset="0"/>
              </a:rPr>
              <a:t>	</a:t>
            </a:r>
            <a:r>
              <a:rPr lang="en-US" b="0" dirty="0" err="1">
                <a:solidFill>
                  <a:srgbClr val="267F99"/>
                </a:solidFill>
                <a:effectLst/>
                <a:latin typeface="Consolas" panose="020B0609020204030204" pitchFamily="49" charset="0"/>
              </a:rPr>
              <a:t>fs</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readFile</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filename)</a:t>
            </a:r>
          </a:p>
          <a:p>
            <a:pPr marL="0" indent="0">
              <a:buNone/>
            </a:pPr>
            <a:r>
              <a:rPr lang="en-US" dirty="0"/>
              <a:t>  to read the contents of a file.</a:t>
            </a:r>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p:txBody>
      </p:sp>
      <p:sp>
        <p:nvSpPr>
          <p:cNvPr id="4" name="Slide Number Placeholder 3">
            <a:extLst>
              <a:ext uri="{FF2B5EF4-FFF2-40B4-BE49-F238E27FC236}">
                <a16:creationId xmlns:a16="http://schemas.microsoft.com/office/drawing/2014/main" id="{60F72ED1-8460-2361-2157-86149564204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69576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A4363-5344-419B-5AEF-450B27727E5A}"/>
              </a:ext>
            </a:extLst>
          </p:cNvPr>
          <p:cNvSpPr>
            <a:spLocks noGrp="1"/>
          </p:cNvSpPr>
          <p:nvPr>
            <p:ph type="title"/>
          </p:nvPr>
        </p:nvSpPr>
        <p:spPr/>
        <p:txBody>
          <a:bodyPr/>
          <a:lstStyle/>
          <a:p>
            <a:r>
              <a:rPr lang="en-US" dirty="0"/>
              <a:t>Pattern for starting a concurrent computation</a:t>
            </a:r>
          </a:p>
        </p:txBody>
      </p:sp>
      <p:sp>
        <p:nvSpPr>
          <p:cNvPr id="3" name="Content Placeholder 2">
            <a:extLst>
              <a:ext uri="{FF2B5EF4-FFF2-40B4-BE49-F238E27FC236}">
                <a16:creationId xmlns:a16="http://schemas.microsoft.com/office/drawing/2014/main" id="{24423ED5-45FE-4290-2CF1-E4FDC208B8EF}"/>
              </a:ext>
            </a:extLst>
          </p:cNvPr>
          <p:cNvSpPr>
            <a:spLocks noGrp="1"/>
          </p:cNvSpPr>
          <p:nvPr>
            <p:ph idx="1"/>
          </p:nvPr>
        </p:nvSpPr>
        <p:spPr>
          <a:xfrm>
            <a:off x="520995" y="4471325"/>
            <a:ext cx="11155326" cy="2431337"/>
          </a:xfrm>
        </p:spPr>
        <p:txBody>
          <a:bodyPr>
            <a:normAutofit lnSpcReduction="10000"/>
          </a:bodyPr>
          <a:lstStyle/>
          <a:p>
            <a:r>
              <a:rPr lang="en-US" dirty="0"/>
              <a:t>The http request is sent immediately. </a:t>
            </a:r>
          </a:p>
          <a:p>
            <a:r>
              <a:rPr lang="en-US" dirty="0"/>
              <a:t>A promise is created to run the </a:t>
            </a:r>
            <a:r>
              <a:rPr lang="en-US" sz="2800" b="0" dirty="0">
                <a:solidFill>
                  <a:srgbClr val="008000"/>
                </a:solidFill>
                <a:effectLst/>
                <a:latin typeface="Consolas" panose="020B0609020204030204" pitchFamily="49" charset="0"/>
              </a:rPr>
              <a:t>more code </a:t>
            </a:r>
            <a:r>
              <a:rPr lang="en-US" i="1" dirty="0"/>
              <a:t>after</a:t>
            </a:r>
            <a:r>
              <a:rPr lang="en-US" dirty="0"/>
              <a:t> the http call returns (i.e., the code after “awaits” is blocked)</a:t>
            </a:r>
          </a:p>
          <a:p>
            <a:r>
              <a:rPr lang="en-US" dirty="0"/>
              <a:t>Control returns to the caller of </a:t>
            </a:r>
            <a:r>
              <a:rPr lang="en-US" sz="2400" b="0" dirty="0" err="1">
                <a:solidFill>
                  <a:srgbClr val="795E26"/>
                </a:solidFill>
                <a:effectLst/>
                <a:latin typeface="Consolas" panose="020B0609020204030204" pitchFamily="49" charset="0"/>
              </a:rPr>
              <a:t>makeRequest</a:t>
            </a:r>
            <a:r>
              <a:rPr lang="en-US" sz="2400" b="0" dirty="0">
                <a:solidFill>
                  <a:srgbClr val="795E26"/>
                </a:solidFill>
                <a:effectLst/>
                <a:latin typeface="Consolas" panose="020B0609020204030204" pitchFamily="49" charset="0"/>
              </a:rPr>
              <a:t>.</a:t>
            </a:r>
            <a:endParaRPr lang="en-US" dirty="0"/>
          </a:p>
          <a:p>
            <a:r>
              <a:rPr lang="en-US" dirty="0"/>
              <a:t>The promises containing the green and yellow code are left in the promise pool.</a:t>
            </a:r>
          </a:p>
          <a:p>
            <a:pPr marL="0" indent="0">
              <a:buNone/>
            </a:pPr>
            <a:endParaRPr lang="en-US" dirty="0"/>
          </a:p>
          <a:p>
            <a:endParaRPr lang="en-US" dirty="0"/>
          </a:p>
          <a:p>
            <a:endParaRPr lang="en-US" dirty="0"/>
          </a:p>
          <a:p>
            <a:endParaRPr lang="en-US" dirty="0"/>
          </a:p>
          <a:p>
            <a:endParaRPr lang="en-US" dirty="0"/>
          </a:p>
          <a:p>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8CBB8829-EFB4-1DAD-CBB1-0C026D5FE2C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A3912F45-26A9-2E66-7E96-CD4344501056}"/>
              </a:ext>
            </a:extLst>
          </p:cNvPr>
          <p:cNvSpPr txBox="1"/>
          <p:nvPr/>
        </p:nvSpPr>
        <p:spPr>
          <a:xfrm>
            <a:off x="520995" y="1701523"/>
            <a:ext cx="11584865" cy="2677656"/>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800" b="0" dirty="0">
                <a:solidFill>
                  <a:srgbClr val="0000FF"/>
                </a:solidFill>
                <a:effectLst/>
                <a:latin typeface="Consolas" panose="020B0609020204030204" pitchFamily="49" charset="0"/>
              </a:rPr>
              <a:t>async</a:t>
            </a:r>
            <a:r>
              <a:rPr lang="en-US" sz="2800" b="0" dirty="0">
                <a:solidFill>
                  <a:srgbClr val="000000"/>
                </a:solidFill>
                <a:effectLst/>
                <a:latin typeface="Consolas" panose="020B0609020204030204" pitchFamily="49" charset="0"/>
              </a:rPr>
              <a:t> </a:t>
            </a:r>
            <a:r>
              <a:rPr lang="en-US" sz="2800" b="0" dirty="0">
                <a:solidFill>
                  <a:srgbClr val="0000FF"/>
                </a:solidFill>
                <a:effectLst/>
                <a:latin typeface="Consolas" panose="020B0609020204030204" pitchFamily="49" charset="0"/>
              </a:rPr>
              <a:t>function</a:t>
            </a:r>
            <a:r>
              <a:rPr lang="en-US" sz="2800" b="0" dirty="0">
                <a:solidFill>
                  <a:srgbClr val="000000"/>
                </a:solidFill>
                <a:effectLst/>
                <a:latin typeface="Consolas" panose="020B0609020204030204" pitchFamily="49" charset="0"/>
              </a:rPr>
              <a:t> </a:t>
            </a:r>
            <a:r>
              <a:rPr lang="en-US" sz="2800" b="0" dirty="0" err="1">
                <a:solidFill>
                  <a:srgbClr val="795E26"/>
                </a:solidFill>
                <a:effectLst/>
                <a:latin typeface="Consolas" panose="020B0609020204030204" pitchFamily="49" charset="0"/>
              </a:rPr>
              <a:t>makeRequest</a:t>
            </a:r>
            <a:r>
              <a:rPr lang="en-US" sz="2800" b="0" dirty="0">
                <a:solidFill>
                  <a:srgbClr val="000000"/>
                </a:solidFill>
                <a:effectLst/>
                <a:latin typeface="Consolas" panose="020B0609020204030204" pitchFamily="49" charset="0"/>
              </a:rPr>
              <a:t>(</a:t>
            </a:r>
            <a:r>
              <a:rPr lang="en-US" sz="2800" b="0" dirty="0" err="1">
                <a:solidFill>
                  <a:srgbClr val="001080"/>
                </a:solidFill>
                <a:effectLst/>
                <a:latin typeface="Consolas" panose="020B0609020204030204" pitchFamily="49" charset="0"/>
              </a:rPr>
              <a:t>requestNumber</a:t>
            </a:r>
            <a:r>
              <a:rPr lang="en-US" sz="2800" b="0" dirty="0" err="1">
                <a:solidFill>
                  <a:srgbClr val="000000"/>
                </a:solidFill>
                <a:effectLst/>
                <a:latin typeface="Consolas" panose="020B0609020204030204" pitchFamily="49" charset="0"/>
              </a:rPr>
              <a:t>:</a:t>
            </a:r>
            <a:r>
              <a:rPr lang="en-US" sz="2800" b="0" dirty="0" err="1">
                <a:solidFill>
                  <a:srgbClr val="267F99"/>
                </a:solidFill>
                <a:effectLst/>
                <a:latin typeface="Consolas" panose="020B0609020204030204" pitchFamily="49" charset="0"/>
              </a:rPr>
              <a:t>number</a:t>
            </a:r>
            <a:r>
              <a:rPr lang="en-US" sz="2800" b="0" dirty="0">
                <a:solidFill>
                  <a:srgbClr val="000000"/>
                </a:solidFill>
                <a:effectLst/>
                <a:latin typeface="Consolas" panose="020B0609020204030204" pitchFamily="49" charset="0"/>
              </a:rPr>
              <a:t>) {    </a:t>
            </a:r>
          </a:p>
          <a:p>
            <a:pPr algn="l"/>
            <a:r>
              <a:rPr lang="en-US" sz="2800" b="0" dirty="0">
                <a:solidFill>
                  <a:srgbClr val="000000"/>
                </a:solidFill>
                <a:effectLst/>
                <a:latin typeface="Consolas" panose="020B0609020204030204" pitchFamily="49" charset="0"/>
              </a:rPr>
              <a:t>    </a:t>
            </a:r>
            <a:r>
              <a:rPr lang="en-US" sz="2800" b="0" dirty="0">
                <a:solidFill>
                  <a:srgbClr val="008000"/>
                </a:solidFill>
                <a:effectLst/>
                <a:latin typeface="Consolas" panose="020B0609020204030204" pitchFamily="49" charset="0"/>
              </a:rPr>
              <a:t>// some code (to be executed now)</a:t>
            </a:r>
            <a:endParaRPr lang="en-US" sz="2800" b="0" dirty="0">
              <a:solidFill>
                <a:srgbClr val="000000"/>
              </a:solidFill>
              <a:effectLst/>
              <a:latin typeface="Consolas" panose="020B0609020204030204" pitchFamily="49" charset="0"/>
            </a:endParaRPr>
          </a:p>
          <a:p>
            <a:pPr algn="l"/>
            <a:r>
              <a:rPr lang="en-US" sz="2800" b="0" dirty="0">
                <a:solidFill>
                  <a:srgbClr val="000000"/>
                </a:solidFill>
                <a:effectLst/>
                <a:latin typeface="Consolas" panose="020B0609020204030204" pitchFamily="49" charset="0"/>
              </a:rPr>
              <a:t>    </a:t>
            </a:r>
            <a:r>
              <a:rPr lang="en-US" sz="2800" b="0" dirty="0">
                <a:solidFill>
                  <a:srgbClr val="0000FF"/>
                </a:solidFill>
                <a:effectLst/>
                <a:highlight>
                  <a:srgbClr val="FFFF00"/>
                </a:highlight>
                <a:latin typeface="Consolas" panose="020B0609020204030204" pitchFamily="49" charset="0"/>
              </a:rPr>
              <a:t>const</a:t>
            </a:r>
            <a:r>
              <a:rPr lang="en-US" sz="2800" b="0" dirty="0">
                <a:solidFill>
                  <a:srgbClr val="000000"/>
                </a:solidFill>
                <a:effectLst/>
                <a:highlight>
                  <a:srgbClr val="FFFF00"/>
                </a:highlight>
                <a:latin typeface="Consolas" panose="020B0609020204030204" pitchFamily="49" charset="0"/>
              </a:rPr>
              <a:t> </a:t>
            </a:r>
            <a:r>
              <a:rPr lang="en-US" sz="2800" b="0" dirty="0">
                <a:solidFill>
                  <a:srgbClr val="0070C1"/>
                </a:solidFill>
                <a:effectLst/>
                <a:highlight>
                  <a:srgbClr val="FFFF00"/>
                </a:highlight>
                <a:latin typeface="Consolas" panose="020B0609020204030204" pitchFamily="49" charset="0"/>
              </a:rPr>
              <a:t>response</a:t>
            </a:r>
            <a:r>
              <a:rPr lang="en-US" sz="2800" b="0" dirty="0">
                <a:solidFill>
                  <a:srgbClr val="000000"/>
                </a:solidFill>
                <a:effectLst/>
                <a:highlight>
                  <a:srgbClr val="FFFF00"/>
                </a:highlight>
                <a:latin typeface="Consolas" panose="020B0609020204030204" pitchFamily="49" charset="0"/>
              </a:rPr>
              <a:t> </a:t>
            </a:r>
            <a:r>
              <a:rPr lang="en-US" sz="2800" b="0" dirty="0">
                <a:solidFill>
                  <a:srgbClr val="000000"/>
                </a:solidFill>
                <a:effectLst/>
                <a:latin typeface="Consolas" panose="020B0609020204030204" pitchFamily="49" charset="0"/>
              </a:rPr>
              <a:t>= </a:t>
            </a:r>
          </a:p>
          <a:p>
            <a:pPr algn="l"/>
            <a:r>
              <a:rPr lang="en-US" sz="2800" dirty="0">
                <a:solidFill>
                  <a:srgbClr val="000000"/>
                </a:solidFill>
                <a:latin typeface="Consolas" panose="020B0609020204030204" pitchFamily="49" charset="0"/>
              </a:rPr>
              <a:t>      </a:t>
            </a:r>
            <a:r>
              <a:rPr lang="en-US" sz="2800" b="0" dirty="0">
                <a:solidFill>
                  <a:srgbClr val="AF00DB"/>
                </a:solidFill>
                <a:effectLst/>
                <a:latin typeface="Consolas" panose="020B0609020204030204" pitchFamily="49" charset="0"/>
              </a:rPr>
              <a:t>await</a:t>
            </a:r>
            <a:r>
              <a:rPr lang="en-US" sz="2800" b="0" dirty="0">
                <a:solidFill>
                  <a:srgbClr val="000000"/>
                </a:solidFill>
                <a:effectLst/>
                <a:latin typeface="Consolas" panose="020B0609020204030204" pitchFamily="49" charset="0"/>
              </a:rPr>
              <a:t> </a:t>
            </a:r>
            <a:r>
              <a:rPr lang="en-US" sz="2800" b="0" dirty="0" err="1">
                <a:solidFill>
                  <a:srgbClr val="0070C1"/>
                </a:solidFill>
                <a:effectLst/>
                <a:highlight>
                  <a:srgbClr val="00FF00"/>
                </a:highlight>
                <a:latin typeface="Consolas" panose="020B0609020204030204" pitchFamily="49" charset="0"/>
              </a:rPr>
              <a:t>axios</a:t>
            </a:r>
            <a:r>
              <a:rPr lang="en-US" sz="2800" b="0" dirty="0" err="1">
                <a:solidFill>
                  <a:srgbClr val="000000"/>
                </a:solidFill>
                <a:effectLst/>
                <a:highlight>
                  <a:srgbClr val="00FF00"/>
                </a:highlight>
                <a:latin typeface="Consolas" panose="020B0609020204030204" pitchFamily="49" charset="0"/>
              </a:rPr>
              <a:t>.</a:t>
            </a:r>
            <a:r>
              <a:rPr lang="en-US" sz="2800" b="0" dirty="0" err="1">
                <a:solidFill>
                  <a:srgbClr val="795E26"/>
                </a:solidFill>
                <a:effectLst/>
                <a:highlight>
                  <a:srgbClr val="00FF00"/>
                </a:highlight>
                <a:latin typeface="Consolas" panose="020B0609020204030204" pitchFamily="49" charset="0"/>
              </a:rPr>
              <a:t>get</a:t>
            </a:r>
            <a:r>
              <a:rPr lang="en-US" sz="2800" b="0" dirty="0">
                <a:solidFill>
                  <a:srgbClr val="000000"/>
                </a:solidFill>
                <a:effectLst/>
                <a:highlight>
                  <a:srgbClr val="00FF00"/>
                </a:highlight>
                <a:latin typeface="Consolas" panose="020B0609020204030204" pitchFamily="49" charset="0"/>
              </a:rPr>
              <a:t>(</a:t>
            </a:r>
            <a:r>
              <a:rPr lang="en-US" sz="2800" b="0" dirty="0">
                <a:solidFill>
                  <a:srgbClr val="A31515"/>
                </a:solidFill>
                <a:effectLst/>
                <a:highlight>
                  <a:srgbClr val="00FF00"/>
                </a:highlight>
                <a:latin typeface="Consolas" panose="020B0609020204030204" pitchFamily="49" charset="0"/>
              </a:rPr>
              <a:t>'https://rest-</a:t>
            </a:r>
            <a:r>
              <a:rPr lang="en-US" sz="2800" b="0" dirty="0" err="1">
                <a:solidFill>
                  <a:srgbClr val="A31515"/>
                </a:solidFill>
                <a:effectLst/>
                <a:highlight>
                  <a:srgbClr val="00FF00"/>
                </a:highlight>
                <a:latin typeface="Consolas" panose="020B0609020204030204" pitchFamily="49" charset="0"/>
              </a:rPr>
              <a:t>example.covey.town</a:t>
            </a:r>
            <a:r>
              <a:rPr lang="en-US" sz="2800" b="0" dirty="0">
                <a:solidFill>
                  <a:srgbClr val="A31515"/>
                </a:solidFill>
                <a:effectLst/>
                <a:highlight>
                  <a:srgbClr val="00FF00"/>
                </a:highlight>
                <a:latin typeface="Consolas" panose="020B0609020204030204" pitchFamily="49" charset="0"/>
              </a:rPr>
              <a:t>'</a:t>
            </a:r>
            <a:r>
              <a:rPr lang="en-US" sz="2800" b="0" dirty="0">
                <a:solidFill>
                  <a:srgbClr val="000000"/>
                </a:solidFill>
                <a:effectLst/>
                <a:highlight>
                  <a:srgbClr val="00FF00"/>
                </a:highlight>
                <a:latin typeface="Consolas" panose="020B0609020204030204" pitchFamily="49" charset="0"/>
              </a:rPr>
              <a:t>)</a:t>
            </a:r>
          </a:p>
          <a:p>
            <a:pPr algn="l"/>
            <a:r>
              <a:rPr lang="en-US" sz="2800" b="0" dirty="0">
                <a:solidFill>
                  <a:srgbClr val="000000"/>
                </a:solidFill>
                <a:effectLst/>
                <a:latin typeface="Consolas" panose="020B0609020204030204" pitchFamily="49" charset="0"/>
              </a:rPr>
              <a:t>    </a:t>
            </a:r>
            <a:r>
              <a:rPr lang="en-US" sz="2800" b="0" dirty="0">
                <a:solidFill>
                  <a:srgbClr val="008000"/>
                </a:solidFill>
                <a:effectLst/>
                <a:highlight>
                  <a:srgbClr val="FFFF00"/>
                </a:highlight>
                <a:latin typeface="Consolas" panose="020B0609020204030204" pitchFamily="49" charset="0"/>
              </a:rPr>
              <a:t>// more code (to be executed after the .get() returns.</a:t>
            </a:r>
            <a:endParaRPr lang="en-US" sz="2800" b="0" dirty="0">
              <a:solidFill>
                <a:srgbClr val="000000"/>
              </a:solidFill>
              <a:effectLst/>
              <a:highlight>
                <a:srgbClr val="FFFF00"/>
              </a:highlight>
              <a:latin typeface="Consolas" panose="020B0609020204030204" pitchFamily="49" charset="0"/>
            </a:endParaRPr>
          </a:p>
          <a:p>
            <a:pPr algn="l"/>
            <a:r>
              <a:rPr lang="en-US" sz="2800" b="0" dirty="0">
                <a:solidFill>
                  <a:srgbClr val="000000"/>
                </a:solidFill>
                <a:effectLst/>
                <a:highlight>
                  <a:srgbClr val="FFFF00"/>
                </a:highlight>
                <a:latin typeface="Consolas" panose="020B0609020204030204" pitchFamily="49" charset="0"/>
              </a:rPr>
              <a:t>}</a:t>
            </a:r>
          </a:p>
        </p:txBody>
      </p:sp>
    </p:spTree>
    <p:extLst>
      <p:ext uri="{BB962C8B-B14F-4D97-AF65-F5344CB8AC3E}">
        <p14:creationId xmlns:p14="http://schemas.microsoft.com/office/powerpoint/2010/main" val="32307528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80F26-3D05-9516-9072-90A0156F747B}"/>
              </a:ext>
            </a:extLst>
          </p:cNvPr>
          <p:cNvSpPr>
            <a:spLocks noGrp="1"/>
          </p:cNvSpPr>
          <p:nvPr>
            <p:ph type="title"/>
          </p:nvPr>
        </p:nvSpPr>
        <p:spPr/>
        <p:txBody>
          <a:bodyPr/>
          <a:lstStyle/>
          <a:p>
            <a:r>
              <a:rPr lang="en-US" dirty="0"/>
              <a:t>The pattern in action</a:t>
            </a:r>
          </a:p>
        </p:txBody>
      </p:sp>
      <p:sp>
        <p:nvSpPr>
          <p:cNvPr id="4" name="Slide Number Placeholder 3">
            <a:extLst>
              <a:ext uri="{FF2B5EF4-FFF2-40B4-BE49-F238E27FC236}">
                <a16:creationId xmlns:a16="http://schemas.microsoft.com/office/drawing/2014/main" id="{657C8D98-764A-9D99-09D4-3EA7558FD2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6223A7A7-ED26-72B8-818A-2A0C5066AAAD}"/>
              </a:ext>
            </a:extLst>
          </p:cNvPr>
          <p:cNvSpPr txBox="1"/>
          <p:nvPr/>
        </p:nvSpPr>
        <p:spPr>
          <a:xfrm>
            <a:off x="838200" y="1492946"/>
            <a:ext cx="11040291" cy="3046988"/>
          </a:xfrm>
          <a:prstGeom prst="rect">
            <a:avLst/>
          </a:prstGeom>
          <a:noFill/>
          <a:ln w="1270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AF00DB"/>
                </a:solidFill>
                <a:effectLst/>
                <a:latin typeface="Consolas" panose="020B0609020204030204" pitchFamily="49" charset="0"/>
              </a:rPr>
              <a:t>export</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requestNumber</a:t>
            </a:r>
            <a:r>
              <a:rPr lang="en-US" sz="1600" b="0" dirty="0" err="1">
                <a:solidFill>
                  <a:srgbClr val="000000"/>
                </a:solidFill>
                <a:effectLst/>
                <a:latin typeface="Consolas" panose="020B0609020204030204" pitchFamily="49" charset="0"/>
              </a:rPr>
              <a:t>:</a:t>
            </a:r>
            <a:r>
              <a:rPr lang="en-US" sz="1600" b="0" dirty="0" err="1">
                <a:solidFill>
                  <a:srgbClr val="267F99"/>
                </a:solidFill>
                <a:effectLst/>
                <a:latin typeface="Consolas" panose="020B0609020204030204" pitchFamily="49" charset="0"/>
              </a:rPr>
              <a:t>number</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makeRequest</a:t>
            </a:r>
            <a:r>
              <a:rPr lang="en-US" sz="1600" b="0" dirty="0">
                <a:solidFill>
                  <a:srgbClr val="A31515"/>
                </a:solidFill>
                <a:effectLst/>
                <a:latin typeface="Consolas" panose="020B0609020204030204" pitchFamily="49" charset="0"/>
              </a:rPr>
              <a:t> is about to start request </a:t>
            </a:r>
            <a:r>
              <a:rPr lang="en-US" sz="1600" b="0" dirty="0">
                <a:solidFill>
                  <a:srgbClr val="0000FF"/>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requestNumber</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highlight>
                  <a:srgbClr val="00FF00"/>
                </a:highlight>
                <a:latin typeface="Consolas" panose="020B0609020204030204" pitchFamily="49" charset="0"/>
              </a:rPr>
              <a:t>const</a:t>
            </a:r>
            <a:r>
              <a:rPr lang="en-US" sz="1600" b="0" dirty="0">
                <a:solidFill>
                  <a:srgbClr val="000000"/>
                </a:solidFill>
                <a:effectLst/>
                <a:highlight>
                  <a:srgbClr val="00FF00"/>
                </a:highlight>
                <a:latin typeface="Consolas" panose="020B0609020204030204" pitchFamily="49" charset="0"/>
              </a:rPr>
              <a:t> </a:t>
            </a:r>
            <a:r>
              <a:rPr lang="en-US" sz="1600" b="0" dirty="0">
                <a:solidFill>
                  <a:srgbClr val="0070C1"/>
                </a:solidFill>
                <a:effectLst/>
                <a:highlight>
                  <a:srgbClr val="00FF00"/>
                </a:highlight>
                <a:latin typeface="Consolas" panose="020B0609020204030204" pitchFamily="49" charset="0"/>
              </a:rPr>
              <a:t>response</a:t>
            </a:r>
            <a:r>
              <a:rPr lang="en-US" sz="1600" b="0" dirty="0">
                <a:solidFill>
                  <a:srgbClr val="000000"/>
                </a:solidFill>
                <a:effectLst/>
                <a:highlight>
                  <a:srgbClr val="00FF00"/>
                </a:highlight>
                <a:latin typeface="Consolas" panose="020B0609020204030204" pitchFamily="49" charset="0"/>
              </a:rPr>
              <a:t> </a:t>
            </a:r>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0070C1"/>
                </a:solidFill>
                <a:effectLst/>
                <a:highlight>
                  <a:srgbClr val="FFFF00"/>
                </a:highlight>
                <a:latin typeface="Consolas" panose="020B0609020204030204" pitchFamily="49" charset="0"/>
              </a:rPr>
              <a:t>axios</a:t>
            </a:r>
            <a:r>
              <a:rPr lang="en-US" sz="1600" b="0" dirty="0" err="1">
                <a:solidFill>
                  <a:srgbClr val="000000"/>
                </a:solidFill>
                <a:effectLst/>
                <a:highlight>
                  <a:srgbClr val="FFFF00"/>
                </a:highlight>
                <a:latin typeface="Consolas" panose="020B0609020204030204" pitchFamily="49" charset="0"/>
              </a:rPr>
              <a:t>.</a:t>
            </a:r>
            <a:r>
              <a:rPr lang="en-US" sz="1600" b="0" dirty="0" err="1">
                <a:solidFill>
                  <a:srgbClr val="795E26"/>
                </a:solidFill>
                <a:effectLst/>
                <a:highlight>
                  <a:srgbClr val="FFFF00"/>
                </a:highlight>
                <a:latin typeface="Consolas" panose="020B0609020204030204" pitchFamily="49" charset="0"/>
              </a:rPr>
              <a:t>get</a:t>
            </a:r>
            <a:r>
              <a:rPr lang="en-US" sz="1600" b="0" dirty="0">
                <a:solidFill>
                  <a:srgbClr val="000000"/>
                </a:solidFill>
                <a:effectLst/>
                <a:highlight>
                  <a:srgbClr val="FFFF00"/>
                </a:highlight>
                <a:latin typeface="Consolas" panose="020B0609020204030204" pitchFamily="49" charset="0"/>
              </a:rPr>
              <a:t>(</a:t>
            </a:r>
            <a:r>
              <a:rPr lang="en-US" sz="1600" b="0" dirty="0">
                <a:solidFill>
                  <a:srgbClr val="A31515"/>
                </a:solidFill>
                <a:effectLst/>
                <a:highlight>
                  <a:srgbClr val="FFFF00"/>
                </a:highlight>
                <a:latin typeface="Consolas" panose="020B0609020204030204" pitchFamily="49" charset="0"/>
              </a:rPr>
              <a:t>'https://rest-</a:t>
            </a:r>
            <a:r>
              <a:rPr lang="en-US" sz="1600" b="0" dirty="0" err="1">
                <a:solidFill>
                  <a:srgbClr val="A31515"/>
                </a:solidFill>
                <a:effectLst/>
                <a:highlight>
                  <a:srgbClr val="FFFF00"/>
                </a:highlight>
                <a:latin typeface="Consolas" panose="020B0609020204030204" pitchFamily="49" charset="0"/>
              </a:rPr>
              <a:t>example.covey.town</a:t>
            </a:r>
            <a:r>
              <a:rPr lang="en-US" sz="1600" b="0" dirty="0">
                <a:solidFill>
                  <a:srgbClr val="A31515"/>
                </a:solidFill>
                <a:effectLst/>
                <a:highlight>
                  <a:srgbClr val="FFFF00"/>
                </a:highlight>
                <a:latin typeface="Consolas" panose="020B0609020204030204" pitchFamily="49" charset="0"/>
              </a:rPr>
              <a:t>'</a:t>
            </a:r>
            <a:r>
              <a:rPr lang="en-US" sz="1600" b="0" dirty="0">
                <a:solidFill>
                  <a:srgbClr val="000000"/>
                </a:solidFill>
                <a:effectLst/>
                <a:highlight>
                  <a:srgbClr val="FFFF00"/>
                </a:highligh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highlight>
                  <a:srgbClr val="00FF00"/>
                </a:highlight>
                <a:latin typeface="Consolas" panose="020B0609020204030204" pitchFamily="49" charset="0"/>
              </a:rPr>
              <a:t>console</a:t>
            </a:r>
            <a:r>
              <a:rPr lang="en-US" sz="1600" b="0" dirty="0">
                <a:solidFill>
                  <a:srgbClr val="000000"/>
                </a:solidFill>
                <a:effectLst/>
                <a:highlight>
                  <a:srgbClr val="00FF00"/>
                </a:highlight>
                <a:latin typeface="Consolas" panose="020B0609020204030204" pitchFamily="49" charset="0"/>
              </a:rPr>
              <a:t>.</a:t>
            </a:r>
            <a:r>
              <a:rPr lang="en-US" sz="1600" b="0" dirty="0">
                <a:solidFill>
                  <a:srgbClr val="795E26"/>
                </a:solidFill>
                <a:effectLst/>
                <a:highlight>
                  <a:srgbClr val="00FF00"/>
                </a:highlight>
                <a:latin typeface="Consolas" panose="020B0609020204030204" pitchFamily="49" charset="0"/>
              </a:rPr>
              <a:t>log</a:t>
            </a:r>
            <a:r>
              <a:rPr lang="en-US" sz="1600" b="0" dirty="0">
                <a:solidFill>
                  <a:srgbClr val="000000"/>
                </a:solidFill>
                <a:effectLst/>
                <a:highlight>
                  <a:srgbClr val="00FF00"/>
                </a:highlight>
                <a:latin typeface="Consolas" panose="020B0609020204030204" pitchFamily="49" charset="0"/>
              </a:rPr>
              <a:t>(</a:t>
            </a:r>
            <a:r>
              <a:rPr lang="en-US" sz="1600" b="0" dirty="0">
                <a:solidFill>
                  <a:srgbClr val="A31515"/>
                </a:solidFill>
                <a:effectLst/>
                <a:highlight>
                  <a:srgbClr val="00FF00"/>
                </a:highlight>
                <a:latin typeface="Consolas" panose="020B0609020204030204" pitchFamily="49" charset="0"/>
              </a:rPr>
              <a:t>`</a:t>
            </a:r>
            <a:r>
              <a:rPr lang="en-US" sz="1600" b="0" dirty="0" err="1">
                <a:solidFill>
                  <a:srgbClr val="A31515"/>
                </a:solidFill>
                <a:effectLst/>
                <a:highlight>
                  <a:srgbClr val="00FF00"/>
                </a:highlight>
                <a:latin typeface="Consolas" panose="020B0609020204030204" pitchFamily="49" charset="0"/>
              </a:rPr>
              <a:t>makeRequest</a:t>
            </a:r>
            <a:r>
              <a:rPr lang="en-US" sz="1600" b="0" dirty="0">
                <a:solidFill>
                  <a:srgbClr val="A31515"/>
                </a:solidFill>
                <a:effectLst/>
                <a:highlight>
                  <a:srgbClr val="00FF00"/>
                </a:highlight>
                <a:latin typeface="Consolas" panose="020B0609020204030204" pitchFamily="49" charset="0"/>
              </a:rPr>
              <a:t> resumes request </a:t>
            </a:r>
            <a:r>
              <a:rPr lang="en-US" sz="1600" b="0" dirty="0">
                <a:solidFill>
                  <a:srgbClr val="0000FF"/>
                </a:solidFill>
                <a:effectLst/>
                <a:highlight>
                  <a:srgbClr val="00FF00"/>
                </a:highlight>
                <a:latin typeface="Consolas" panose="020B0609020204030204" pitchFamily="49" charset="0"/>
              </a:rPr>
              <a:t>${</a:t>
            </a:r>
            <a:r>
              <a:rPr lang="en-US" sz="1600" b="0" dirty="0" err="1">
                <a:solidFill>
                  <a:srgbClr val="001080"/>
                </a:solidFill>
                <a:effectLst/>
                <a:highlight>
                  <a:srgbClr val="00FF00"/>
                </a:highlight>
                <a:latin typeface="Consolas" panose="020B0609020204030204" pitchFamily="49" charset="0"/>
              </a:rPr>
              <a:t>requestNumber</a:t>
            </a:r>
            <a:r>
              <a:rPr lang="en-US" sz="1600" b="0" dirty="0">
                <a:solidFill>
                  <a:srgbClr val="0000FF"/>
                </a:solidFill>
                <a:effectLst/>
                <a:highlight>
                  <a:srgbClr val="00FF00"/>
                </a:highlight>
                <a:latin typeface="Consolas" panose="020B0609020204030204" pitchFamily="49" charset="0"/>
              </a:rPr>
              <a:t>}</a:t>
            </a:r>
            <a:r>
              <a:rPr lang="en-US" sz="1600" b="0" dirty="0">
                <a:solidFill>
                  <a:srgbClr val="A31515"/>
                </a:solidFill>
                <a:effectLst/>
                <a:highlight>
                  <a:srgbClr val="00FF00"/>
                </a:highlight>
                <a:latin typeface="Consolas" panose="020B0609020204030204" pitchFamily="49" charset="0"/>
              </a:rPr>
              <a:t>`</a:t>
            </a:r>
            <a:r>
              <a:rPr lang="en-US" sz="1600" b="0" dirty="0">
                <a:solidFill>
                  <a:srgbClr val="000000"/>
                </a:solidFill>
                <a:effectLst/>
                <a:highlight>
                  <a:srgbClr val="00FF00"/>
                </a:highlight>
                <a:latin typeface="Consolas" panose="020B0609020204030204" pitchFamily="49" charset="0"/>
              </a:rPr>
              <a:t>)</a:t>
            </a:r>
          </a:p>
          <a:p>
            <a:pPr algn="l"/>
            <a:r>
              <a:rPr lang="en-US" sz="1600" b="0" dirty="0">
                <a:solidFill>
                  <a:srgbClr val="000000"/>
                </a:solidFill>
                <a:effectLst/>
                <a:highlight>
                  <a:srgbClr val="00FF00"/>
                </a:highlight>
                <a:latin typeface="Consolas" panose="020B0609020204030204" pitchFamily="49" charset="0"/>
              </a:rPr>
              <a:t>    </a:t>
            </a:r>
            <a:r>
              <a:rPr lang="en-US" sz="1600" b="0" dirty="0">
                <a:solidFill>
                  <a:srgbClr val="001080"/>
                </a:solidFill>
                <a:effectLst/>
                <a:highlight>
                  <a:srgbClr val="00FF00"/>
                </a:highlight>
                <a:latin typeface="Consolas" panose="020B0609020204030204" pitchFamily="49" charset="0"/>
              </a:rPr>
              <a:t>console</a:t>
            </a:r>
            <a:r>
              <a:rPr lang="en-US" sz="1600" b="0" dirty="0">
                <a:solidFill>
                  <a:srgbClr val="000000"/>
                </a:solidFill>
                <a:effectLst/>
                <a:highlight>
                  <a:srgbClr val="00FF00"/>
                </a:highlight>
                <a:latin typeface="Consolas" panose="020B0609020204030204" pitchFamily="49" charset="0"/>
              </a:rPr>
              <a:t>.</a:t>
            </a:r>
            <a:r>
              <a:rPr lang="en-US" sz="1600" b="0" dirty="0">
                <a:solidFill>
                  <a:srgbClr val="795E26"/>
                </a:solidFill>
                <a:effectLst/>
                <a:highlight>
                  <a:srgbClr val="00FF00"/>
                </a:highlight>
                <a:latin typeface="Consolas" panose="020B0609020204030204" pitchFamily="49" charset="0"/>
              </a:rPr>
              <a:t>log</a:t>
            </a:r>
            <a:r>
              <a:rPr lang="en-US" sz="1600" b="0" dirty="0">
                <a:solidFill>
                  <a:srgbClr val="000000"/>
                </a:solidFill>
                <a:effectLst/>
                <a:highlight>
                  <a:srgbClr val="00FF00"/>
                </a:highlight>
                <a:latin typeface="Consolas" panose="020B0609020204030204" pitchFamily="49" charset="0"/>
              </a:rPr>
              <a:t>(</a:t>
            </a:r>
            <a:r>
              <a:rPr lang="en-US" sz="1600" b="0" dirty="0">
                <a:solidFill>
                  <a:srgbClr val="A31515"/>
                </a:solidFill>
                <a:effectLst/>
                <a:highlight>
                  <a:srgbClr val="00FF00"/>
                </a:highlight>
                <a:latin typeface="Consolas" panose="020B0609020204030204" pitchFamily="49" charset="0"/>
              </a:rPr>
              <a:t>`</a:t>
            </a:r>
            <a:r>
              <a:rPr lang="en-US" sz="1600" b="0" dirty="0" err="1">
                <a:solidFill>
                  <a:srgbClr val="A31515"/>
                </a:solidFill>
                <a:effectLst/>
                <a:highlight>
                  <a:srgbClr val="00FF00"/>
                </a:highlight>
                <a:latin typeface="Consolas" panose="020B0609020204030204" pitchFamily="49" charset="0"/>
              </a:rPr>
              <a:t>makeRequest</a:t>
            </a:r>
            <a:r>
              <a:rPr lang="en-US" sz="1600" b="0" dirty="0">
                <a:solidFill>
                  <a:srgbClr val="A31515"/>
                </a:solidFill>
                <a:effectLst/>
                <a:highlight>
                  <a:srgbClr val="00FF00"/>
                </a:highlight>
                <a:latin typeface="Consolas" panose="020B0609020204030204" pitchFamily="49" charset="0"/>
              </a:rPr>
              <a:t> reports that for request '</a:t>
            </a:r>
            <a:r>
              <a:rPr lang="en-US" sz="1600" b="0" dirty="0">
                <a:solidFill>
                  <a:srgbClr val="0000FF"/>
                </a:solidFill>
                <a:effectLst/>
                <a:highlight>
                  <a:srgbClr val="00FF00"/>
                </a:highlight>
                <a:latin typeface="Consolas" panose="020B0609020204030204" pitchFamily="49" charset="0"/>
              </a:rPr>
              <a:t>${</a:t>
            </a:r>
            <a:r>
              <a:rPr lang="en-US" sz="1600" b="0" dirty="0" err="1">
                <a:solidFill>
                  <a:srgbClr val="001080"/>
                </a:solidFill>
                <a:effectLst/>
                <a:highlight>
                  <a:srgbClr val="00FF00"/>
                </a:highlight>
                <a:latin typeface="Consolas" panose="020B0609020204030204" pitchFamily="49" charset="0"/>
              </a:rPr>
              <a:t>requestNumber</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 server replied: `</a:t>
            </a:r>
            <a:r>
              <a:rPr lang="en-US" sz="1600" b="0" dirty="0">
                <a:solidFill>
                  <a:srgbClr val="000000"/>
                </a:solidFill>
                <a:effectLst/>
                <a:latin typeface="Consolas" panose="020B0609020204030204" pitchFamily="49" charset="0"/>
              </a:rPr>
              <a:t>, </a:t>
            </a:r>
            <a:r>
              <a:rPr lang="en-US" sz="1600" b="0" dirty="0" err="1">
                <a:solidFill>
                  <a:srgbClr val="0070C1"/>
                </a:solidFill>
                <a:effectLst/>
                <a:highlight>
                  <a:srgbClr val="00FF00"/>
                </a:highlight>
                <a:latin typeface="Consolas" panose="020B0609020204030204" pitchFamily="49" charset="0"/>
              </a:rPr>
              <a:t>response</a:t>
            </a:r>
            <a:r>
              <a:rPr lang="en-US" sz="1600" b="0" dirty="0" err="1">
                <a:solidFill>
                  <a:srgbClr val="000000"/>
                </a:solidFill>
                <a:effectLst/>
                <a:highlight>
                  <a:srgbClr val="00FF00"/>
                </a:highlight>
                <a:latin typeface="Consolas" panose="020B0609020204030204" pitchFamily="49" charset="0"/>
              </a:rPr>
              <a:t>.</a:t>
            </a:r>
            <a:r>
              <a:rPr lang="en-US" sz="1600" b="0" dirty="0" err="1">
                <a:solidFill>
                  <a:srgbClr val="001080"/>
                </a:solidFill>
                <a:effectLst/>
                <a:highlight>
                  <a:srgbClr val="00FF00"/>
                </a:highlight>
                <a:latin typeface="Consolas" panose="020B0609020204030204" pitchFamily="49" charset="0"/>
              </a:rPr>
              <a:t>data</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"main thread is about to call </a:t>
            </a:r>
            <a:r>
              <a:rPr lang="en-US" sz="1600" b="0" dirty="0" err="1">
                <a:solidFill>
                  <a:srgbClr val="A31515"/>
                </a:solidFill>
                <a:effectLst/>
                <a:latin typeface="Consolas" panose="020B0609020204030204" pitchFamily="49" charset="0"/>
              </a:rPr>
              <a:t>makeRequest</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pPr algn="l"/>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1000</a:t>
            </a:r>
            <a:r>
              <a:rPr lang="en-US" sz="1600" b="0" dirty="0">
                <a:solidFill>
                  <a:srgbClr val="000000"/>
                </a:solidFill>
                <a:effectLst/>
                <a:latin typeface="Consolas" panose="020B0609020204030204" pitchFamily="49" charset="0"/>
              </a:rPr>
              <a:t>);</a:t>
            </a:r>
          </a:p>
          <a:p>
            <a:pPr algn="l"/>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"main thread continues after </a:t>
            </a:r>
            <a:r>
              <a:rPr lang="en-US" sz="1600" b="0" dirty="0" err="1">
                <a:solidFill>
                  <a:srgbClr val="A31515"/>
                </a:solidFill>
                <a:effectLst/>
                <a:latin typeface="Consolas" panose="020B0609020204030204" pitchFamily="49" charset="0"/>
              </a:rPr>
              <a:t>makeRequest</a:t>
            </a:r>
            <a:r>
              <a:rPr lang="en-US" sz="1600" b="0" dirty="0">
                <a:solidFill>
                  <a:srgbClr val="A31515"/>
                </a:solidFill>
                <a:effectLst/>
                <a:latin typeface="Consolas" panose="020B0609020204030204" pitchFamily="49" charset="0"/>
              </a:rPr>
              <a:t> returns"</a:t>
            </a:r>
            <a:r>
              <a:rPr lang="en-US" sz="1600" b="0" dirty="0">
                <a:solidFill>
                  <a:srgbClr val="000000"/>
                </a:solidFill>
                <a:effectLst/>
                <a:latin typeface="Consolas" panose="020B0609020204030204" pitchFamily="49" charset="0"/>
              </a:rPr>
              <a:t>);</a:t>
            </a:r>
          </a:p>
          <a:p>
            <a:pPr algn="l"/>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"end of main thread"</a:t>
            </a:r>
            <a:r>
              <a:rPr lang="en-US" sz="1600" b="0" dirty="0">
                <a:solidFill>
                  <a:srgbClr val="000000"/>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FAFF8F41-3560-E45C-BD4F-631ADBAAD165}"/>
              </a:ext>
            </a:extLst>
          </p:cNvPr>
          <p:cNvSpPr txBox="1"/>
          <p:nvPr/>
        </p:nvSpPr>
        <p:spPr>
          <a:xfrm>
            <a:off x="838199" y="4580224"/>
            <a:ext cx="9804991" cy="2308324"/>
          </a:xfrm>
          <a:prstGeom prst="rect">
            <a:avLst/>
          </a:prstGeom>
          <a:noFill/>
          <a:ln w="12700" cap="flat" cmpd="sng" algn="ctr">
            <a:solidFill>
              <a:srgbClr val="0A52B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dirty="0">
                <a:solidFill>
                  <a:schemeClr val="tx1"/>
                </a:solidFill>
              </a:rPr>
              <a:t>$ </a:t>
            </a:r>
            <a:r>
              <a:rPr lang="en-US" sz="1800" dirty="0" err="1">
                <a:solidFill>
                  <a:schemeClr val="tx1"/>
                </a:solidFill>
              </a:rPr>
              <a:t>npx</a:t>
            </a:r>
            <a:r>
              <a:rPr lang="en-US" sz="1800" dirty="0">
                <a:solidFill>
                  <a:schemeClr val="tx1"/>
                </a:solidFill>
              </a:rPr>
              <a:t> </a:t>
            </a:r>
            <a:r>
              <a:rPr lang="en-US" sz="1800" dirty="0" err="1">
                <a:solidFill>
                  <a:schemeClr val="tx1"/>
                </a:solidFill>
              </a:rPr>
              <a:t>ts</a:t>
            </a:r>
            <a:r>
              <a:rPr lang="en-US" sz="1800" dirty="0">
                <a:solidFill>
                  <a:schemeClr val="tx1"/>
                </a:solidFill>
              </a:rPr>
              <a:t>-node example1</a:t>
            </a:r>
          </a:p>
          <a:p>
            <a:pPr algn="l"/>
            <a:r>
              <a:rPr lang="en-US" sz="1800" dirty="0">
                <a:solidFill>
                  <a:schemeClr val="tx1"/>
                </a:solidFill>
              </a:rPr>
              <a:t>main thread is about to call </a:t>
            </a:r>
            <a:r>
              <a:rPr lang="en-US" sz="1800" dirty="0" err="1">
                <a:solidFill>
                  <a:schemeClr val="tx1"/>
                </a:solidFill>
              </a:rPr>
              <a:t>makeRequest</a:t>
            </a:r>
            <a:endParaRPr lang="en-US" sz="1800" dirty="0">
              <a:solidFill>
                <a:schemeClr val="tx1"/>
              </a:solidFill>
            </a:endParaRPr>
          </a:p>
          <a:p>
            <a:pPr algn="l"/>
            <a:r>
              <a:rPr lang="en-US" sz="1800" dirty="0" err="1">
                <a:solidFill>
                  <a:schemeClr val="tx1"/>
                </a:solidFill>
              </a:rPr>
              <a:t>makeRequest</a:t>
            </a:r>
            <a:r>
              <a:rPr lang="en-US" sz="1800" dirty="0">
                <a:solidFill>
                  <a:schemeClr val="tx1"/>
                </a:solidFill>
              </a:rPr>
              <a:t> is about to start request 1000</a:t>
            </a:r>
          </a:p>
          <a:p>
            <a:pPr algn="l"/>
            <a:r>
              <a:rPr lang="en-US" sz="1800" dirty="0">
                <a:solidFill>
                  <a:schemeClr val="tx1"/>
                </a:solidFill>
              </a:rPr>
              <a:t>main thread continues after </a:t>
            </a:r>
            <a:r>
              <a:rPr lang="en-US" sz="1800" dirty="0" err="1">
                <a:solidFill>
                  <a:schemeClr val="tx1"/>
                </a:solidFill>
              </a:rPr>
              <a:t>makeRequest</a:t>
            </a:r>
            <a:r>
              <a:rPr lang="en-US" sz="1800" dirty="0">
                <a:solidFill>
                  <a:schemeClr val="tx1"/>
                </a:solidFill>
              </a:rPr>
              <a:t> returns</a:t>
            </a:r>
          </a:p>
          <a:p>
            <a:pPr algn="l"/>
            <a:r>
              <a:rPr lang="en-US" sz="1800" dirty="0">
                <a:solidFill>
                  <a:schemeClr val="tx1"/>
                </a:solidFill>
              </a:rPr>
              <a:t>end of main thread</a:t>
            </a:r>
          </a:p>
          <a:p>
            <a:pPr algn="l"/>
            <a:r>
              <a:rPr lang="en-US" sz="1800" dirty="0" err="1">
                <a:solidFill>
                  <a:schemeClr val="tx1"/>
                </a:solidFill>
              </a:rPr>
              <a:t>makeRequest</a:t>
            </a:r>
            <a:r>
              <a:rPr lang="en-US" sz="1800" dirty="0">
                <a:solidFill>
                  <a:schemeClr val="tx1"/>
                </a:solidFill>
              </a:rPr>
              <a:t> resumes request 1000</a:t>
            </a:r>
          </a:p>
          <a:p>
            <a:pPr algn="l"/>
            <a:r>
              <a:rPr lang="en-US" sz="1800" dirty="0" err="1">
                <a:solidFill>
                  <a:schemeClr val="tx1"/>
                </a:solidFill>
              </a:rPr>
              <a:t>makeRequest</a:t>
            </a:r>
            <a:r>
              <a:rPr lang="en-US" sz="1800" dirty="0">
                <a:solidFill>
                  <a:schemeClr val="tx1"/>
                </a:solidFill>
              </a:rPr>
              <a:t> reports that for request '1000', server replied:  This is GET number 200 on the current server </a:t>
            </a:r>
          </a:p>
        </p:txBody>
      </p:sp>
      <p:grpSp>
        <p:nvGrpSpPr>
          <p:cNvPr id="26" name="Group 25">
            <a:extLst>
              <a:ext uri="{FF2B5EF4-FFF2-40B4-BE49-F238E27FC236}">
                <a16:creationId xmlns:a16="http://schemas.microsoft.com/office/drawing/2014/main" id="{03B46C80-7780-3757-1A12-25C3F40C8572}"/>
              </a:ext>
            </a:extLst>
          </p:cNvPr>
          <p:cNvGrpSpPr/>
          <p:nvPr/>
        </p:nvGrpSpPr>
        <p:grpSpPr>
          <a:xfrm>
            <a:off x="4373768" y="2097333"/>
            <a:ext cx="7504723" cy="2288787"/>
            <a:chOff x="4293618" y="3328042"/>
            <a:chExt cx="7504723" cy="2288787"/>
          </a:xfrm>
        </p:grpSpPr>
        <p:sp>
          <p:nvSpPr>
            <p:cNvPr id="13" name="TextBox 12">
              <a:extLst>
                <a:ext uri="{FF2B5EF4-FFF2-40B4-BE49-F238E27FC236}">
                  <a16:creationId xmlns:a16="http://schemas.microsoft.com/office/drawing/2014/main" id="{6DB8828A-708E-C2C1-AEF6-D09FAA35D1EF}"/>
                </a:ext>
              </a:extLst>
            </p:cNvPr>
            <p:cNvSpPr txBox="1"/>
            <p:nvPr/>
          </p:nvSpPr>
          <p:spPr>
            <a:xfrm>
              <a:off x="6888653" y="3328042"/>
              <a:ext cx="4909688" cy="2288787"/>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457200" indent="-457200" algn="l">
                <a:buAutoNum type="arabicPeriod"/>
              </a:pPr>
              <a:r>
                <a:rPr lang="en-US" sz="2400" b="1" dirty="0" err="1">
                  <a:solidFill>
                    <a:schemeClr val="tx1"/>
                  </a:solidFill>
                  <a:latin typeface="Ink Free" panose="03080402000500000000" pitchFamily="66" charset="0"/>
                </a:rPr>
                <a:t>Axios.get</a:t>
              </a:r>
              <a:r>
                <a:rPr lang="en-US" sz="2400" b="1" dirty="0">
                  <a:solidFill>
                    <a:schemeClr val="tx1"/>
                  </a:solidFill>
                  <a:latin typeface="Ink Free" panose="03080402000500000000" pitchFamily="66" charset="0"/>
                </a:rPr>
                <a:t> starts the http request in the background, and </a:t>
              </a:r>
            </a:p>
            <a:p>
              <a:pPr marL="457200" indent="-457200" algn="l">
                <a:buAutoNum type="arabicPeriod"/>
              </a:pPr>
              <a:r>
                <a:rPr lang="en-US" sz="2400" b="1" dirty="0">
                  <a:solidFill>
                    <a:schemeClr val="tx1"/>
                  </a:solidFill>
                  <a:latin typeface="Ink Free" panose="03080402000500000000" pitchFamily="66" charset="0"/>
                </a:rPr>
                <a:t>Creates a promise to do the code after the await.</a:t>
              </a:r>
            </a:p>
            <a:p>
              <a:pPr algn="l"/>
              <a:r>
                <a:rPr lang="en-US" sz="2400" b="1" dirty="0">
                  <a:solidFill>
                    <a:schemeClr val="tx1"/>
                  </a:solidFill>
                  <a:latin typeface="Ink Free" panose="03080402000500000000" pitchFamily="66" charset="0"/>
                </a:rPr>
                <a:t>3.  The call to </a:t>
              </a:r>
              <a:r>
                <a:rPr lang="en-US" sz="2400" b="1" dirty="0" err="1">
                  <a:solidFill>
                    <a:schemeClr val="tx1"/>
                  </a:solidFill>
                  <a:latin typeface="Ink Free" panose="03080402000500000000" pitchFamily="66" charset="0"/>
                </a:rPr>
                <a:t>makeRequest</a:t>
              </a:r>
              <a:r>
                <a:rPr lang="en-US" sz="2400" b="1" dirty="0">
                  <a:solidFill>
                    <a:schemeClr val="tx1"/>
                  </a:solidFill>
                  <a:latin typeface="Ink Free" panose="03080402000500000000" pitchFamily="66" charset="0"/>
                </a:rPr>
                <a:t> returns.</a:t>
              </a:r>
            </a:p>
          </p:txBody>
        </p:sp>
        <p:cxnSp>
          <p:nvCxnSpPr>
            <p:cNvPr id="15" name="Straight Arrow Connector 14">
              <a:extLst>
                <a:ext uri="{FF2B5EF4-FFF2-40B4-BE49-F238E27FC236}">
                  <a16:creationId xmlns:a16="http://schemas.microsoft.com/office/drawing/2014/main" id="{F6642CE7-DCB4-E082-7E9F-089DEB441CFD}"/>
                </a:ext>
              </a:extLst>
            </p:cNvPr>
            <p:cNvCxnSpPr>
              <a:cxnSpLocks/>
              <a:stCxn id="13" idx="1"/>
            </p:cNvCxnSpPr>
            <p:nvPr/>
          </p:nvCxnSpPr>
          <p:spPr>
            <a:xfrm flipH="1" flipV="1">
              <a:off x="4293618" y="3552047"/>
              <a:ext cx="2595035" cy="920389"/>
            </a:xfrm>
            <a:prstGeom prst="straightConnector1">
              <a:avLst/>
            </a:prstGeom>
            <a:ln w="12700">
              <a:solidFill>
                <a:srgbClr val="0A52B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27" name="Group 26">
            <a:extLst>
              <a:ext uri="{FF2B5EF4-FFF2-40B4-BE49-F238E27FC236}">
                <a16:creationId xmlns:a16="http://schemas.microsoft.com/office/drawing/2014/main" id="{F329FD96-BE25-7CBD-1B4B-C85CD13607A4}"/>
              </a:ext>
            </a:extLst>
          </p:cNvPr>
          <p:cNvGrpSpPr/>
          <p:nvPr/>
        </p:nvGrpSpPr>
        <p:grpSpPr>
          <a:xfrm>
            <a:off x="3093057" y="4469812"/>
            <a:ext cx="8932259" cy="1508741"/>
            <a:chOff x="1512047" y="3849498"/>
            <a:chExt cx="8932259" cy="1508741"/>
          </a:xfrm>
        </p:grpSpPr>
        <p:sp>
          <p:nvSpPr>
            <p:cNvPr id="21" name="TextBox 20">
              <a:extLst>
                <a:ext uri="{FF2B5EF4-FFF2-40B4-BE49-F238E27FC236}">
                  <a16:creationId xmlns:a16="http://schemas.microsoft.com/office/drawing/2014/main" id="{2A8D85B0-07E0-E42D-7D9D-0B78BDCEEC94}"/>
                </a:ext>
              </a:extLst>
            </p:cNvPr>
            <p:cNvSpPr txBox="1"/>
            <p:nvPr/>
          </p:nvSpPr>
          <p:spPr>
            <a:xfrm>
              <a:off x="6176575" y="3849498"/>
              <a:ext cx="4267731" cy="1508741"/>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400" b="1" dirty="0">
                  <a:solidFill>
                    <a:schemeClr val="tx1"/>
                  </a:solidFill>
                  <a:latin typeface="Ink Free" panose="03080402000500000000" pitchFamily="66" charset="0"/>
                </a:rPr>
                <a:t>4. The main thread finishes. </a:t>
              </a:r>
            </a:p>
            <a:p>
              <a:pPr algn="l"/>
              <a:r>
                <a:rPr lang="en-US" sz="2400" b="1" dirty="0">
                  <a:solidFill>
                    <a:schemeClr val="tx1"/>
                  </a:solidFill>
                  <a:latin typeface="Ink Free" panose="03080402000500000000" pitchFamily="66" charset="0"/>
                </a:rPr>
                <a:t>5. The computation resumes the promise</a:t>
              </a:r>
            </a:p>
          </p:txBody>
        </p:sp>
        <p:cxnSp>
          <p:nvCxnSpPr>
            <p:cNvPr id="23" name="Straight Arrow Connector 22">
              <a:extLst>
                <a:ext uri="{FF2B5EF4-FFF2-40B4-BE49-F238E27FC236}">
                  <a16:creationId xmlns:a16="http://schemas.microsoft.com/office/drawing/2014/main" id="{F2D4B224-9341-5812-B136-61B981731CA0}"/>
                </a:ext>
              </a:extLst>
            </p:cNvPr>
            <p:cNvCxnSpPr>
              <a:cxnSpLocks/>
              <a:stCxn id="21" idx="1"/>
            </p:cNvCxnSpPr>
            <p:nvPr/>
          </p:nvCxnSpPr>
          <p:spPr>
            <a:xfrm flipH="1">
              <a:off x="1512047" y="4603869"/>
              <a:ext cx="4664528" cy="670121"/>
            </a:xfrm>
            <a:prstGeom prst="straightConnector1">
              <a:avLst/>
            </a:prstGeom>
            <a:ln w="12700">
              <a:solidFill>
                <a:srgbClr val="0A52B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29" name="Arrow: Down 28">
            <a:extLst>
              <a:ext uri="{FF2B5EF4-FFF2-40B4-BE49-F238E27FC236}">
                <a16:creationId xmlns:a16="http://schemas.microsoft.com/office/drawing/2014/main" id="{094A7B22-C634-4C28-1D51-003012C40FD4}"/>
              </a:ext>
            </a:extLst>
          </p:cNvPr>
          <p:cNvSpPr/>
          <p:nvPr/>
        </p:nvSpPr>
        <p:spPr>
          <a:xfrm>
            <a:off x="5438142" y="4342558"/>
            <a:ext cx="710588" cy="578461"/>
          </a:xfrm>
          <a:prstGeom prst="down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31" name="Rectangle: Rounded Corners 30">
            <a:extLst>
              <a:ext uri="{FF2B5EF4-FFF2-40B4-BE49-F238E27FC236}">
                <a16:creationId xmlns:a16="http://schemas.microsoft.com/office/drawing/2014/main" id="{85AFD483-C273-062C-5DCA-1639D10BF494}"/>
              </a:ext>
            </a:extLst>
          </p:cNvPr>
          <p:cNvSpPr/>
          <p:nvPr/>
        </p:nvSpPr>
        <p:spPr>
          <a:xfrm>
            <a:off x="654820" y="5665391"/>
            <a:ext cx="2358346" cy="42579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3" name="Star: 5 Points 2">
            <a:extLst>
              <a:ext uri="{FF2B5EF4-FFF2-40B4-BE49-F238E27FC236}">
                <a16:creationId xmlns:a16="http://schemas.microsoft.com/office/drawing/2014/main" id="{6B6B87F5-1DC0-A19D-8B9B-B87909D4915B}"/>
              </a:ext>
            </a:extLst>
          </p:cNvPr>
          <p:cNvSpPr/>
          <p:nvPr/>
        </p:nvSpPr>
        <p:spPr>
          <a:xfrm>
            <a:off x="166684" y="5436296"/>
            <a:ext cx="456205" cy="458008"/>
          </a:xfrm>
          <a:prstGeom prst="star5">
            <a:avLst/>
          </a:prstGeom>
          <a:solidFill>
            <a:srgbClr val="C00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5" name="Rectangle: Rounded Corners 4">
            <a:extLst>
              <a:ext uri="{FF2B5EF4-FFF2-40B4-BE49-F238E27FC236}">
                <a16:creationId xmlns:a16="http://schemas.microsoft.com/office/drawing/2014/main" id="{2929532D-E328-EFCE-FFDB-25F06E3F683E}"/>
              </a:ext>
            </a:extLst>
          </p:cNvPr>
          <p:cNvSpPr/>
          <p:nvPr/>
        </p:nvSpPr>
        <p:spPr>
          <a:xfrm>
            <a:off x="7503647" y="330135"/>
            <a:ext cx="420628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/requests/example1.ts</a:t>
            </a:r>
          </a:p>
        </p:txBody>
      </p:sp>
    </p:spTree>
    <p:extLst>
      <p:ext uri="{BB962C8B-B14F-4D97-AF65-F5344CB8AC3E}">
        <p14:creationId xmlns:p14="http://schemas.microsoft.com/office/powerpoint/2010/main" val="483219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nodeType="clickEffect">
                                  <p:stCondLst>
                                    <p:cond delay="0"/>
                                  </p:stCondLst>
                                  <p:childTnLst>
                                    <p:animEffect transition="out" filter="fade">
                                      <p:cBhvr>
                                        <p:cTn id="10" dur="500"/>
                                        <p:tgtEl>
                                          <p:spTgt spid="26"/>
                                        </p:tgtEl>
                                      </p:cBhvr>
                                    </p:animEffect>
                                    <p:set>
                                      <p:cBhvr>
                                        <p:cTn id="11" dur="1" fill="hold">
                                          <p:stCondLst>
                                            <p:cond delay="499"/>
                                          </p:stCondLst>
                                        </p:cTn>
                                        <p:tgtEl>
                                          <p:spTgt spid="26"/>
                                        </p:tgtEl>
                                        <p:attrNameLst>
                                          <p:attrName>style.visibility</p:attrName>
                                        </p:attrNameLst>
                                      </p:cBhvr>
                                      <p:to>
                                        <p:strVal val="hidden"/>
                                      </p:to>
                                    </p:se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67985D7-319F-CFFF-24B9-7C57E70FB3A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2D7EBF8-3327-9402-0343-155397C3C400}"/>
              </a:ext>
            </a:extLst>
          </p:cNvPr>
          <p:cNvSpPr>
            <a:spLocks noGrp="1"/>
          </p:cNvSpPr>
          <p:nvPr>
            <p:ph idx="4294967295"/>
          </p:nvPr>
        </p:nvSpPr>
        <p:spPr>
          <a:xfrm>
            <a:off x="7544568" y="143682"/>
            <a:ext cx="4165936" cy="1335309"/>
          </a:xfrm>
        </p:spPr>
        <p:txBody>
          <a:bodyPr>
            <a:normAutofit fontScale="92500" lnSpcReduction="10000"/>
          </a:bodyPr>
          <a:lstStyle/>
          <a:p>
            <a:pPr marL="0" indent="0">
              <a:buNone/>
            </a:pPr>
            <a:r>
              <a:rPr lang="en-US" sz="3600" dirty="0">
                <a:solidFill>
                  <a:srgbClr val="0070C0"/>
                </a:solidFill>
                <a:cs typeface="+mj-cs"/>
              </a:rPr>
              <a:t>Running several requests concurrently</a:t>
            </a:r>
          </a:p>
        </p:txBody>
      </p:sp>
      <p:sp>
        <p:nvSpPr>
          <p:cNvPr id="5" name="TextBox 4">
            <a:extLst>
              <a:ext uri="{FF2B5EF4-FFF2-40B4-BE49-F238E27FC236}">
                <a16:creationId xmlns:a16="http://schemas.microsoft.com/office/drawing/2014/main" id="{A512FD97-DFA1-0DA5-29A6-EA1DF76FD696}"/>
              </a:ext>
            </a:extLst>
          </p:cNvPr>
          <p:cNvSpPr txBox="1"/>
          <p:nvPr/>
        </p:nvSpPr>
        <p:spPr>
          <a:xfrm>
            <a:off x="1035586" y="1927952"/>
            <a:ext cx="6290631" cy="1501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
        <p:nvSpPr>
          <p:cNvPr id="7" name="TextBox 6">
            <a:extLst>
              <a:ext uri="{FF2B5EF4-FFF2-40B4-BE49-F238E27FC236}">
                <a16:creationId xmlns:a16="http://schemas.microsoft.com/office/drawing/2014/main" id="{A72B653F-6546-D11D-87EB-9FDD66B6FC90}"/>
              </a:ext>
            </a:extLst>
          </p:cNvPr>
          <p:cNvSpPr txBox="1"/>
          <p:nvPr/>
        </p:nvSpPr>
        <p:spPr>
          <a:xfrm>
            <a:off x="481496" y="202457"/>
            <a:ext cx="6896560" cy="3046988"/>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AF00DB"/>
                </a:solidFill>
                <a:effectLst/>
                <a:latin typeface="Consolas" panose="020B0609020204030204" pitchFamily="49" charset="0"/>
              </a:rPr>
              <a:t>import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from</a:t>
            </a:r>
            <a:r>
              <a:rPr lang="en-US" sz="1600" b="0" dirty="0">
                <a:solidFill>
                  <a:srgbClr val="000000"/>
                </a:solidFill>
                <a:effectLst/>
                <a:latin typeface="Consolas" panose="020B0609020204030204" pitchFamily="49" charset="0"/>
              </a:rPr>
              <a:t> </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makeRequest</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pPr algn="l"/>
            <a:r>
              <a:rPr lang="en-US" sz="1600" b="0" dirty="0">
                <a:solidFill>
                  <a:srgbClr val="AF00DB"/>
                </a:solidFill>
                <a:effectLst/>
                <a:latin typeface="Consolas" panose="020B0609020204030204" pitchFamily="49" charset="0"/>
              </a:rPr>
              <a:t>import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timeIt</a:t>
            </a:r>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from</a:t>
            </a:r>
            <a:r>
              <a:rPr lang="en-US" sz="1600" b="0" dirty="0">
                <a:solidFill>
                  <a:srgbClr val="000000"/>
                </a:solidFill>
                <a:effectLst/>
                <a:latin typeface="Consolas" panose="020B0609020204030204" pitchFamily="49" charset="0"/>
              </a:rPr>
              <a:t> </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timeIt</a:t>
            </a:r>
            <a:r>
              <a:rPr lang="en-US" sz="1600" b="0" dirty="0">
                <a:solidFill>
                  <a:srgbClr val="A31515"/>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makeThreeSimpleRequests</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"Three requests made; main thread finishes"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err="1">
                <a:solidFill>
                  <a:srgbClr val="795E26"/>
                </a:solidFill>
                <a:effectLst/>
                <a:latin typeface="Consolas" panose="020B0609020204030204" pitchFamily="49" charset="0"/>
              </a:rPr>
              <a:t>timeIt</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"main thread"</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makeThreeSimpleRequests</a:t>
            </a:r>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p:txBody>
      </p:sp>
      <p:sp>
        <p:nvSpPr>
          <p:cNvPr id="8" name="TextBox 7">
            <a:extLst>
              <a:ext uri="{FF2B5EF4-FFF2-40B4-BE49-F238E27FC236}">
                <a16:creationId xmlns:a16="http://schemas.microsoft.com/office/drawing/2014/main" id="{EEB0647A-FD84-88CA-AE13-A167A669C61B}"/>
              </a:ext>
            </a:extLst>
          </p:cNvPr>
          <p:cNvSpPr txBox="1"/>
          <p:nvPr/>
        </p:nvSpPr>
        <p:spPr>
          <a:xfrm>
            <a:off x="481496" y="3328051"/>
            <a:ext cx="11689068" cy="3416320"/>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algn="l">
              <a:defRPr sz="2400">
                <a:solidFill>
                  <a:srgbClr val="795E26"/>
                </a:solidFill>
                <a:latin typeface="Consolas" panose="020B0609020204030204" pitchFamily="49" charset="0"/>
              </a:defRPr>
            </a:lvl1pPr>
          </a:lstStyle>
          <a:p>
            <a:r>
              <a:rPr lang="en-US" sz="1800" dirty="0">
                <a:solidFill>
                  <a:prstClr val="black"/>
                </a:solidFill>
                <a:latin typeface="Lucida Console" panose="020B0609040504020204" pitchFamily="49" charset="0"/>
              </a:rPr>
              <a:t>$ </a:t>
            </a:r>
            <a:r>
              <a:rPr lang="en-US" sz="1800" dirty="0" err="1">
                <a:solidFill>
                  <a:prstClr val="black"/>
                </a:solidFill>
                <a:latin typeface="Lucida Console" panose="020B0609040504020204" pitchFamily="49" charset="0"/>
              </a:rPr>
              <a:t>npx</a:t>
            </a:r>
            <a:r>
              <a:rPr lang="en-US" sz="1800" dirty="0">
                <a:solidFill>
                  <a:prstClr val="black"/>
                </a:solidFill>
                <a:latin typeface="Lucida Console" panose="020B0609040504020204" pitchFamily="49" charset="0"/>
              </a:rPr>
              <a:t> </a:t>
            </a:r>
            <a:r>
              <a:rPr lang="en-US" sz="1800" dirty="0" err="1">
                <a:solidFill>
                  <a:prstClr val="black"/>
                </a:solidFill>
                <a:latin typeface="Lucida Console" panose="020B0609040504020204" pitchFamily="49" charset="0"/>
              </a:rPr>
              <a:t>ts</a:t>
            </a:r>
            <a:r>
              <a:rPr lang="en-US" sz="1800" dirty="0">
                <a:solidFill>
                  <a:prstClr val="black"/>
                </a:solidFill>
                <a:latin typeface="Lucida Console" panose="020B0609040504020204" pitchFamily="49" charset="0"/>
              </a:rPr>
              <a:t>-node example2</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is about to start request 1</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is about to start request 2</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is about to start request 3</a:t>
            </a:r>
          </a:p>
          <a:p>
            <a:r>
              <a:rPr lang="en-US" sz="1800" dirty="0">
                <a:solidFill>
                  <a:prstClr val="black"/>
                </a:solidFill>
                <a:highlight>
                  <a:srgbClr val="FFFF00"/>
                </a:highlight>
                <a:latin typeface="Lucida Console" panose="020B0609040504020204" pitchFamily="49" charset="0"/>
              </a:rPr>
              <a:t>Three requests made; main thread finishes</a:t>
            </a:r>
          </a:p>
          <a:p>
            <a:r>
              <a:rPr lang="en-US" sz="1800" dirty="0">
                <a:solidFill>
                  <a:prstClr val="black"/>
                </a:solidFill>
                <a:latin typeface="Lucida Console" panose="020B0609040504020204" pitchFamily="49" charset="0"/>
              </a:rPr>
              <a:t>Elapsed time for main thread: 41.064 milliseconds</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reports that for request '3', server replied:  This is GET number 223 on the current server</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reports that for request '1', server replied:  This is GET number 224 on the current server</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reports that for request '2', server replied:  This is GET number 225 on the current server</a:t>
            </a:r>
          </a:p>
        </p:txBody>
      </p:sp>
      <p:grpSp>
        <p:nvGrpSpPr>
          <p:cNvPr id="12" name="Group 11">
            <a:extLst>
              <a:ext uri="{FF2B5EF4-FFF2-40B4-BE49-F238E27FC236}">
                <a16:creationId xmlns:a16="http://schemas.microsoft.com/office/drawing/2014/main" id="{FB0B799A-7614-1F8C-151C-CE24F763961C}"/>
              </a:ext>
            </a:extLst>
          </p:cNvPr>
          <p:cNvGrpSpPr/>
          <p:nvPr/>
        </p:nvGrpSpPr>
        <p:grpSpPr>
          <a:xfrm>
            <a:off x="6096000" y="2540447"/>
            <a:ext cx="3761911" cy="1546413"/>
            <a:chOff x="5911945" y="4263750"/>
            <a:chExt cx="3761911" cy="1546413"/>
          </a:xfrm>
        </p:grpSpPr>
        <p:sp>
          <p:nvSpPr>
            <p:cNvPr id="13" name="TextBox 12">
              <a:extLst>
                <a:ext uri="{FF2B5EF4-FFF2-40B4-BE49-F238E27FC236}">
                  <a16:creationId xmlns:a16="http://schemas.microsoft.com/office/drawing/2014/main" id="{3A753265-00EB-FB34-4238-445D1DFAACB7}"/>
                </a:ext>
              </a:extLst>
            </p:cNvPr>
            <p:cNvSpPr txBox="1"/>
            <p:nvPr/>
          </p:nvSpPr>
          <p:spPr>
            <a:xfrm>
              <a:off x="6366245" y="4263750"/>
              <a:ext cx="3307611" cy="903768"/>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400" b="1" dirty="0">
                  <a:solidFill>
                    <a:schemeClr val="tx1"/>
                  </a:solidFill>
                  <a:latin typeface="Ink Free" panose="03080402000500000000" pitchFamily="66" charset="0"/>
                </a:rPr>
                <a:t>Requests are made in order</a:t>
              </a:r>
            </a:p>
          </p:txBody>
        </p:sp>
        <p:cxnSp>
          <p:nvCxnSpPr>
            <p:cNvPr id="14" name="Straight Arrow Connector 13">
              <a:extLst>
                <a:ext uri="{FF2B5EF4-FFF2-40B4-BE49-F238E27FC236}">
                  <a16:creationId xmlns:a16="http://schemas.microsoft.com/office/drawing/2014/main" id="{784F4BC8-9ADE-2387-B1CC-0C559A44D76E}"/>
                </a:ext>
              </a:extLst>
            </p:cNvPr>
            <p:cNvCxnSpPr>
              <a:cxnSpLocks/>
              <a:stCxn id="13" idx="2"/>
            </p:cNvCxnSpPr>
            <p:nvPr/>
          </p:nvCxnSpPr>
          <p:spPr>
            <a:xfrm flipH="1">
              <a:off x="5911945" y="5167518"/>
              <a:ext cx="2108106" cy="642645"/>
            </a:xfrm>
            <a:prstGeom prst="straightConnector1">
              <a:avLst/>
            </a:prstGeom>
            <a:ln w="12700">
              <a:solidFill>
                <a:srgbClr val="0A52B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3A13EAD1-367A-C6D8-AA84-91FF9396A3E7}"/>
              </a:ext>
            </a:extLst>
          </p:cNvPr>
          <p:cNvGrpSpPr/>
          <p:nvPr/>
        </p:nvGrpSpPr>
        <p:grpSpPr>
          <a:xfrm>
            <a:off x="6389546" y="3316997"/>
            <a:ext cx="5609937" cy="1657943"/>
            <a:chOff x="4270821" y="5132646"/>
            <a:chExt cx="5609937" cy="1657943"/>
          </a:xfrm>
        </p:grpSpPr>
        <p:sp>
          <p:nvSpPr>
            <p:cNvPr id="17" name="TextBox 16">
              <a:extLst>
                <a:ext uri="{FF2B5EF4-FFF2-40B4-BE49-F238E27FC236}">
                  <a16:creationId xmlns:a16="http://schemas.microsoft.com/office/drawing/2014/main" id="{C8DD4A33-B160-11B4-49AC-7EE88C77C8E6}"/>
                </a:ext>
              </a:extLst>
            </p:cNvPr>
            <p:cNvSpPr txBox="1"/>
            <p:nvPr/>
          </p:nvSpPr>
          <p:spPr>
            <a:xfrm>
              <a:off x="6573147" y="5132646"/>
              <a:ext cx="3307611" cy="1501049"/>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400" b="1" dirty="0">
                  <a:solidFill>
                    <a:schemeClr val="tx1"/>
                  </a:solidFill>
                  <a:latin typeface="Ink Free" panose="03080402000500000000" pitchFamily="66" charset="0"/>
                </a:rPr>
                <a:t>But the response for request 3 </a:t>
              </a:r>
              <a:r>
                <a:rPr lang="en-US" sz="2400" b="1">
                  <a:solidFill>
                    <a:schemeClr val="tx1"/>
                  </a:solidFill>
                  <a:latin typeface="Ink Free" panose="03080402000500000000" pitchFamily="66" charset="0"/>
                </a:rPr>
                <a:t>arrived at </a:t>
              </a:r>
              <a:r>
                <a:rPr lang="en-US" sz="2400" b="1" dirty="0">
                  <a:solidFill>
                    <a:schemeClr val="tx1"/>
                  </a:solidFill>
                  <a:latin typeface="Ink Free" panose="03080402000500000000" pitchFamily="66" charset="0"/>
                </a:rPr>
                <a:t>the server before request 1.</a:t>
              </a:r>
            </a:p>
          </p:txBody>
        </p:sp>
        <p:cxnSp>
          <p:nvCxnSpPr>
            <p:cNvPr id="18" name="Straight Arrow Connector 17">
              <a:extLst>
                <a:ext uri="{FF2B5EF4-FFF2-40B4-BE49-F238E27FC236}">
                  <a16:creationId xmlns:a16="http://schemas.microsoft.com/office/drawing/2014/main" id="{4B8B6853-3B90-5CEE-259D-CA1FB5E4A524}"/>
                </a:ext>
              </a:extLst>
            </p:cNvPr>
            <p:cNvCxnSpPr>
              <a:cxnSpLocks/>
              <a:stCxn id="17" idx="1"/>
            </p:cNvCxnSpPr>
            <p:nvPr/>
          </p:nvCxnSpPr>
          <p:spPr>
            <a:xfrm flipH="1">
              <a:off x="4270821" y="5883171"/>
              <a:ext cx="2302326" cy="907418"/>
            </a:xfrm>
            <a:prstGeom prst="straightConnector1">
              <a:avLst/>
            </a:prstGeom>
            <a:ln w="12700">
              <a:solidFill>
                <a:srgbClr val="0A52B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2" name="Rectangle: Rounded Corners 1">
            <a:extLst>
              <a:ext uri="{FF2B5EF4-FFF2-40B4-BE49-F238E27FC236}">
                <a16:creationId xmlns:a16="http://schemas.microsoft.com/office/drawing/2014/main" id="{8049029A-ABF9-6EE8-8F04-6C79565BC9D0}"/>
              </a:ext>
            </a:extLst>
          </p:cNvPr>
          <p:cNvSpPr/>
          <p:nvPr/>
        </p:nvSpPr>
        <p:spPr>
          <a:xfrm>
            <a:off x="7754767" y="1750107"/>
            <a:ext cx="420628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/requests/example2.ts</a:t>
            </a:r>
          </a:p>
        </p:txBody>
      </p:sp>
    </p:spTree>
    <p:extLst>
      <p:ext uri="{BB962C8B-B14F-4D97-AF65-F5344CB8AC3E}">
        <p14:creationId xmlns:p14="http://schemas.microsoft.com/office/powerpoint/2010/main" val="4097829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6B546A4-9606-96F4-F313-7A77521962A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1ADA5E5-23BE-735D-EF8B-8AEBB3ED4E23}"/>
              </a:ext>
            </a:extLst>
          </p:cNvPr>
          <p:cNvSpPr>
            <a:spLocks noGrp="1"/>
          </p:cNvSpPr>
          <p:nvPr>
            <p:ph type="title" idx="4294967295"/>
          </p:nvPr>
        </p:nvSpPr>
        <p:spPr>
          <a:xfrm>
            <a:off x="7931887" y="228368"/>
            <a:ext cx="3346599" cy="2786530"/>
          </a:xfrm>
        </p:spPr>
        <p:txBody>
          <a:bodyPr anchor="t">
            <a:normAutofit fontScale="90000"/>
          </a:bodyPr>
          <a:lstStyle/>
          <a:p>
            <a:br>
              <a:rPr lang="en-US" b="1" dirty="0"/>
            </a:br>
            <a:r>
              <a:rPr lang="en-US" b="1" dirty="0"/>
              <a:t>await</a:t>
            </a:r>
            <a:r>
              <a:rPr lang="en-US" dirty="0"/>
              <a:t> makes your code more sequential</a:t>
            </a:r>
          </a:p>
        </p:txBody>
      </p:sp>
      <p:sp>
        <p:nvSpPr>
          <p:cNvPr id="3" name="TextBox 2">
            <a:extLst>
              <a:ext uri="{FF2B5EF4-FFF2-40B4-BE49-F238E27FC236}">
                <a16:creationId xmlns:a16="http://schemas.microsoft.com/office/drawing/2014/main" id="{AF914EDD-2D38-EC82-7738-4D1396C604E6}"/>
              </a:ext>
            </a:extLst>
          </p:cNvPr>
          <p:cNvSpPr txBox="1"/>
          <p:nvPr/>
        </p:nvSpPr>
        <p:spPr>
          <a:xfrm>
            <a:off x="572388" y="197110"/>
            <a:ext cx="6870404" cy="2800767"/>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AF00DB"/>
                </a:solidFill>
                <a:effectLst/>
                <a:latin typeface="Consolas" panose="020B0609020204030204" pitchFamily="49" charset="0"/>
              </a:rPr>
              <a:t>import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from</a:t>
            </a:r>
            <a:r>
              <a:rPr lang="en-US" sz="1600" b="0" dirty="0">
                <a:solidFill>
                  <a:srgbClr val="000000"/>
                </a:solidFill>
                <a:effectLst/>
                <a:latin typeface="Consolas" panose="020B0609020204030204" pitchFamily="49" charset="0"/>
              </a:rPr>
              <a:t> </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makeRequest</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pPr algn="l"/>
            <a:r>
              <a:rPr lang="en-US" sz="1600" b="0" dirty="0">
                <a:solidFill>
                  <a:srgbClr val="AF00DB"/>
                </a:solidFill>
                <a:effectLst/>
                <a:latin typeface="Consolas" panose="020B0609020204030204" pitchFamily="49" charset="0"/>
              </a:rPr>
              <a:t>import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timeIt</a:t>
            </a:r>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from</a:t>
            </a:r>
            <a:r>
              <a:rPr lang="en-US" sz="1600" b="0" dirty="0">
                <a:solidFill>
                  <a:srgbClr val="000000"/>
                </a:solidFill>
                <a:effectLst/>
                <a:latin typeface="Consolas" panose="020B0609020204030204" pitchFamily="49" charset="0"/>
              </a:rPr>
              <a:t> </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timeIt</a:t>
            </a:r>
            <a:r>
              <a:rPr lang="en-US" sz="1600" b="0" dirty="0">
                <a:solidFill>
                  <a:srgbClr val="A31515"/>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makeThreeSerialRequests</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highlight>
                  <a:srgbClr val="00FF00"/>
                </a:highlight>
                <a:latin typeface="Consolas" panose="020B0609020204030204" pitchFamily="49" charset="0"/>
              </a:rPr>
              <a:t>await</a:t>
            </a:r>
            <a:r>
              <a:rPr lang="en-US" sz="1600" b="0" dirty="0">
                <a:solidFill>
                  <a:srgbClr val="000000"/>
                </a:solidFill>
                <a:effectLst/>
                <a:highlight>
                  <a:srgbClr val="00FF00"/>
                </a:highlight>
                <a:latin typeface="Consolas" panose="020B0609020204030204" pitchFamily="49" charset="0"/>
              </a:rPr>
              <a:t> </a:t>
            </a:r>
            <a:r>
              <a:rPr lang="en-US" sz="1600" b="0" dirty="0" err="1">
                <a:solidFill>
                  <a:srgbClr val="795E26"/>
                </a:solidFill>
                <a:effectLst/>
                <a:highlight>
                  <a:srgbClr val="FFFF00"/>
                </a:highlight>
                <a:latin typeface="Consolas" panose="020B0609020204030204" pitchFamily="49" charset="0"/>
              </a:rPr>
              <a:t>makeRequest</a:t>
            </a:r>
            <a:r>
              <a:rPr lang="en-US" sz="1600" b="0" dirty="0">
                <a:solidFill>
                  <a:srgbClr val="000000"/>
                </a:solidFill>
                <a:effectLst/>
                <a:highlight>
                  <a:srgbClr val="FFFF00"/>
                </a:highlight>
                <a:latin typeface="Consolas" panose="020B0609020204030204" pitchFamily="49" charset="0"/>
              </a:rPr>
              <a:t>(</a:t>
            </a:r>
            <a:r>
              <a:rPr lang="en-US" sz="1600" b="0" dirty="0">
                <a:solidFill>
                  <a:srgbClr val="098658"/>
                </a:solidFill>
                <a:effectLst/>
                <a:highlight>
                  <a:srgbClr val="FFFF00"/>
                </a:highlight>
                <a:latin typeface="Consolas" panose="020B0609020204030204" pitchFamily="49" charset="0"/>
              </a:rPr>
              <a:t>1</a:t>
            </a:r>
            <a:r>
              <a:rPr lang="en-US" sz="1600" b="0" dirty="0">
                <a:solidFill>
                  <a:srgbClr val="000000"/>
                </a:solidFill>
                <a:effectLst/>
                <a:highlight>
                  <a:srgbClr val="FFFF00"/>
                </a:highlight>
                <a:latin typeface="Consolas" panose="020B0609020204030204" pitchFamily="49" charset="0"/>
              </a:rPr>
              <a:t>)</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highlight>
                  <a:srgbClr val="00FF00"/>
                </a:highlight>
                <a:latin typeface="Consolas" panose="020B0609020204030204" pitchFamily="49" charset="0"/>
              </a:rPr>
              <a:t>await</a:t>
            </a:r>
            <a:r>
              <a:rPr lang="en-US" sz="1600" b="0" dirty="0">
                <a:solidFill>
                  <a:srgbClr val="000000"/>
                </a:solidFill>
                <a:effectLst/>
                <a:highlight>
                  <a:srgbClr val="00FF00"/>
                </a:highlight>
                <a:latin typeface="Consolas" panose="020B0609020204030204" pitchFamily="49" charset="0"/>
              </a:rPr>
              <a:t> </a:t>
            </a:r>
            <a:r>
              <a:rPr lang="en-US" sz="1600" b="0" dirty="0" err="1">
                <a:solidFill>
                  <a:srgbClr val="795E26"/>
                </a:solidFill>
                <a:effectLst/>
                <a:highlight>
                  <a:srgbClr val="00FF00"/>
                </a:highlight>
                <a:latin typeface="Consolas" panose="020B0609020204030204" pitchFamily="49" charset="0"/>
              </a:rPr>
              <a:t>makeRequest</a:t>
            </a:r>
            <a:r>
              <a:rPr lang="en-US" sz="1600" b="0" dirty="0">
                <a:solidFill>
                  <a:srgbClr val="000000"/>
                </a:solidFill>
                <a:effectLst/>
                <a:highlight>
                  <a:srgbClr val="00FF00"/>
                </a:highlight>
                <a:latin typeface="Consolas" panose="020B0609020204030204" pitchFamily="49" charset="0"/>
              </a:rPr>
              <a:t>(</a:t>
            </a:r>
            <a:r>
              <a:rPr lang="en-US" sz="1600" b="0" dirty="0">
                <a:solidFill>
                  <a:srgbClr val="098658"/>
                </a:solidFill>
                <a:effectLst/>
                <a:highlight>
                  <a:srgbClr val="00FF00"/>
                </a:highlight>
                <a:latin typeface="Consolas" panose="020B0609020204030204" pitchFamily="49" charset="0"/>
              </a:rPr>
              <a:t>2</a:t>
            </a:r>
            <a:r>
              <a:rPr lang="en-US" sz="1600" b="0" dirty="0">
                <a:solidFill>
                  <a:srgbClr val="000000"/>
                </a:solidFill>
                <a:effectLst/>
                <a:highlight>
                  <a:srgbClr val="00FF00"/>
                </a:highlight>
                <a:latin typeface="Consolas" panose="020B0609020204030204" pitchFamily="49" charset="0"/>
              </a:rPr>
              <a:t>);</a:t>
            </a:r>
          </a:p>
          <a:p>
            <a:pPr algn="l"/>
            <a:r>
              <a:rPr lang="en-US" sz="1600" b="0" dirty="0">
                <a:solidFill>
                  <a:srgbClr val="000000"/>
                </a:solidFill>
                <a:effectLst/>
                <a:highlight>
                  <a:srgbClr val="00FF00"/>
                </a:highlight>
                <a:latin typeface="Consolas" panose="020B0609020204030204" pitchFamily="49" charset="0"/>
              </a:rPr>
              <a:t>    </a:t>
            </a:r>
            <a:r>
              <a:rPr lang="en-US" sz="1600" b="0" dirty="0">
                <a:solidFill>
                  <a:srgbClr val="AF00DB"/>
                </a:solidFill>
                <a:effectLst/>
                <a:highlight>
                  <a:srgbClr val="00FF00"/>
                </a:highlight>
                <a:latin typeface="Consolas" panose="020B0609020204030204" pitchFamily="49" charset="0"/>
              </a:rPr>
              <a:t>await</a:t>
            </a:r>
            <a:r>
              <a:rPr lang="en-US" sz="1600" b="0" dirty="0">
                <a:solidFill>
                  <a:srgbClr val="000000"/>
                </a:solidFill>
                <a:effectLst/>
                <a:highlight>
                  <a:srgbClr val="00FF00"/>
                </a:highlight>
                <a:latin typeface="Consolas" panose="020B0609020204030204" pitchFamily="49" charset="0"/>
              </a:rPr>
              <a:t> </a:t>
            </a:r>
            <a:r>
              <a:rPr lang="en-US" sz="1600" b="0" dirty="0" err="1">
                <a:solidFill>
                  <a:srgbClr val="795E26"/>
                </a:solidFill>
                <a:effectLst/>
                <a:highlight>
                  <a:srgbClr val="00FF00"/>
                </a:highlight>
                <a:latin typeface="Consolas" panose="020B0609020204030204" pitchFamily="49" charset="0"/>
              </a:rPr>
              <a:t>makeRequest</a:t>
            </a:r>
            <a:r>
              <a:rPr lang="en-US" sz="1600" b="0" dirty="0">
                <a:solidFill>
                  <a:srgbClr val="000000"/>
                </a:solidFill>
                <a:effectLst/>
                <a:highlight>
                  <a:srgbClr val="00FF00"/>
                </a:highlight>
                <a:latin typeface="Consolas" panose="020B0609020204030204" pitchFamily="49" charset="0"/>
              </a:rPr>
              <a:t>(</a:t>
            </a:r>
            <a:r>
              <a:rPr lang="en-US" sz="1600" b="0" dirty="0">
                <a:solidFill>
                  <a:srgbClr val="098658"/>
                </a:solidFill>
                <a:effectLst/>
                <a:highlight>
                  <a:srgbClr val="00FF00"/>
                </a:highlight>
                <a:latin typeface="Consolas" panose="020B0609020204030204" pitchFamily="49" charset="0"/>
              </a:rPr>
              <a:t>3</a:t>
            </a:r>
            <a:r>
              <a:rPr lang="en-US" sz="1600" b="0" dirty="0">
                <a:solidFill>
                  <a:srgbClr val="000000"/>
                </a:solidFill>
                <a:effectLst/>
                <a:highlight>
                  <a:srgbClr val="00FF00"/>
                </a:highlight>
                <a:latin typeface="Consolas" panose="020B0609020204030204" pitchFamily="49" charset="0"/>
              </a:rPr>
              <a:t>);</a:t>
            </a:r>
          </a:p>
          <a:p>
            <a:pPr algn="l"/>
            <a:r>
              <a:rPr lang="en-US" sz="1600" b="0" dirty="0">
                <a:solidFill>
                  <a:srgbClr val="000000"/>
                </a:solidFill>
                <a:effectLst/>
                <a:highlight>
                  <a:srgbClr val="00FF00"/>
                </a:highlight>
                <a:latin typeface="Consolas" panose="020B0609020204030204" pitchFamily="49" charset="0"/>
              </a:rPr>
              <a:t>    </a:t>
            </a:r>
            <a:r>
              <a:rPr lang="en-US" sz="1600" b="0" dirty="0">
                <a:solidFill>
                  <a:srgbClr val="001080"/>
                </a:solidFill>
                <a:effectLst/>
                <a:highlight>
                  <a:srgbClr val="00FF00"/>
                </a:highlight>
                <a:latin typeface="Consolas" panose="020B0609020204030204" pitchFamily="49" charset="0"/>
              </a:rPr>
              <a:t>console</a:t>
            </a:r>
            <a:r>
              <a:rPr lang="en-US" sz="1600" b="0" dirty="0">
                <a:solidFill>
                  <a:srgbClr val="000000"/>
                </a:solidFill>
                <a:effectLst/>
                <a:highlight>
                  <a:srgbClr val="00FF00"/>
                </a:highlight>
                <a:latin typeface="Consolas" panose="020B0609020204030204" pitchFamily="49" charset="0"/>
              </a:rPr>
              <a:t>.</a:t>
            </a:r>
            <a:r>
              <a:rPr lang="en-US" sz="1600" b="0" dirty="0">
                <a:solidFill>
                  <a:srgbClr val="795E26"/>
                </a:solidFill>
                <a:effectLst/>
                <a:highlight>
                  <a:srgbClr val="00FF00"/>
                </a:highlight>
                <a:latin typeface="Consolas" panose="020B0609020204030204" pitchFamily="49" charset="0"/>
              </a:rPr>
              <a:t>log</a:t>
            </a:r>
            <a:r>
              <a:rPr lang="en-US" sz="1600" b="0" dirty="0">
                <a:solidFill>
                  <a:srgbClr val="000000"/>
                </a:solidFill>
                <a:effectLst/>
                <a:highlight>
                  <a:srgbClr val="00FF00"/>
                </a:highlight>
                <a:latin typeface="Consolas" panose="020B0609020204030204" pitchFamily="49" charset="0"/>
              </a:rPr>
              <a:t>(</a:t>
            </a:r>
            <a:r>
              <a:rPr lang="en-US" sz="1600" b="0" dirty="0">
                <a:solidFill>
                  <a:srgbClr val="A31515"/>
                </a:solidFill>
                <a:effectLst/>
                <a:highlight>
                  <a:srgbClr val="00FF00"/>
                </a:highlight>
                <a:latin typeface="Consolas" panose="020B0609020204030204" pitchFamily="49" charset="0"/>
              </a:rPr>
              <a:t>"Three requests made; main thread finishes"</a:t>
            </a:r>
            <a:r>
              <a:rPr lang="en-US" sz="1600" b="0" dirty="0">
                <a:solidFill>
                  <a:srgbClr val="000000"/>
                </a:solidFill>
                <a:effectLst/>
                <a:highlight>
                  <a:srgbClr val="00FF00"/>
                </a:highligh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err="1">
                <a:solidFill>
                  <a:srgbClr val="795E26"/>
                </a:solidFill>
                <a:effectLst/>
                <a:latin typeface="Consolas" panose="020B0609020204030204" pitchFamily="49" charset="0"/>
              </a:rPr>
              <a:t>timeIt</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"main thread"</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makeThreeSerialRequests</a:t>
            </a:r>
            <a:r>
              <a:rPr lang="en-US" sz="1600" b="0" dirty="0">
                <a:solidFill>
                  <a:srgbClr val="000000"/>
                </a:solidFill>
                <a:effectLst/>
                <a:latin typeface="Consolas" panose="020B0609020204030204" pitchFamily="49" charset="0"/>
              </a:rPr>
              <a:t>)</a:t>
            </a:r>
          </a:p>
        </p:txBody>
      </p:sp>
      <p:sp>
        <p:nvSpPr>
          <p:cNvPr id="8" name="TextBox 7">
            <a:extLst>
              <a:ext uri="{FF2B5EF4-FFF2-40B4-BE49-F238E27FC236}">
                <a16:creationId xmlns:a16="http://schemas.microsoft.com/office/drawing/2014/main" id="{CF2BAC3C-B7C6-4351-F8BA-E62094EEBBBD}"/>
              </a:ext>
            </a:extLst>
          </p:cNvPr>
          <p:cNvSpPr txBox="1"/>
          <p:nvPr/>
        </p:nvSpPr>
        <p:spPr>
          <a:xfrm>
            <a:off x="572388" y="3213312"/>
            <a:ext cx="10706099" cy="3416320"/>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algn="l">
              <a:defRPr sz="2400">
                <a:solidFill>
                  <a:srgbClr val="795E26"/>
                </a:solidFill>
                <a:latin typeface="Consolas" panose="020B0609020204030204" pitchFamily="49" charset="0"/>
              </a:defRPr>
            </a:lvl1pPr>
          </a:lstStyle>
          <a:p>
            <a:r>
              <a:rPr lang="en-US" sz="1800" dirty="0">
                <a:solidFill>
                  <a:prstClr val="black"/>
                </a:solidFill>
                <a:latin typeface="Lucida Console" panose="020B0609040504020204" pitchFamily="49" charset="0"/>
              </a:rPr>
              <a:t>$ </a:t>
            </a:r>
            <a:r>
              <a:rPr lang="en-US" sz="1800" dirty="0" err="1">
                <a:solidFill>
                  <a:prstClr val="black"/>
                </a:solidFill>
                <a:latin typeface="Lucida Console" panose="020B0609040504020204" pitchFamily="49" charset="0"/>
              </a:rPr>
              <a:t>npx</a:t>
            </a:r>
            <a:r>
              <a:rPr lang="en-US" sz="1800" dirty="0">
                <a:solidFill>
                  <a:prstClr val="black"/>
                </a:solidFill>
                <a:latin typeface="Lucida Console" panose="020B0609040504020204" pitchFamily="49" charset="0"/>
              </a:rPr>
              <a:t> </a:t>
            </a:r>
            <a:r>
              <a:rPr lang="en-US" sz="1800" dirty="0" err="1">
                <a:solidFill>
                  <a:prstClr val="black"/>
                </a:solidFill>
                <a:latin typeface="Lucida Console" panose="020B0609040504020204" pitchFamily="49" charset="0"/>
              </a:rPr>
              <a:t>ts</a:t>
            </a:r>
            <a:r>
              <a:rPr lang="en-US" sz="1800" dirty="0">
                <a:solidFill>
                  <a:prstClr val="black"/>
                </a:solidFill>
                <a:latin typeface="Lucida Console" panose="020B0609040504020204" pitchFamily="49" charset="0"/>
              </a:rPr>
              <a:t>-node example3</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is about to start request 1</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reports that for request '1', server replied:  This is GET number 232 on the current server</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is about to start request 2</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reports that for request '2', server replied:  This is GET number 233 on the current server</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is about to start request 3</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reports that for request '3', server replied:  This is GET number 234 on the current server</a:t>
            </a:r>
          </a:p>
          <a:p>
            <a:r>
              <a:rPr lang="en-US" sz="1800" dirty="0">
                <a:solidFill>
                  <a:prstClr val="black"/>
                </a:solidFill>
                <a:highlight>
                  <a:srgbClr val="FFFF00"/>
                </a:highlight>
                <a:latin typeface="Lucida Console" panose="020B0609040504020204" pitchFamily="49" charset="0"/>
              </a:rPr>
              <a:t>Three requests made; main thread finishes</a:t>
            </a:r>
          </a:p>
          <a:p>
            <a:r>
              <a:rPr lang="en-US" sz="1800" dirty="0">
                <a:solidFill>
                  <a:prstClr val="black"/>
                </a:solidFill>
                <a:latin typeface="Lucida Console" panose="020B0609040504020204" pitchFamily="49" charset="0"/>
              </a:rPr>
              <a:t>Elapsed time for main thread: 800.270 milliseconds</a:t>
            </a:r>
          </a:p>
        </p:txBody>
      </p:sp>
      <p:grpSp>
        <p:nvGrpSpPr>
          <p:cNvPr id="11" name="Group 10">
            <a:extLst>
              <a:ext uri="{FF2B5EF4-FFF2-40B4-BE49-F238E27FC236}">
                <a16:creationId xmlns:a16="http://schemas.microsoft.com/office/drawing/2014/main" id="{6C27BC45-3522-6A46-8F0B-74FD3FFF82B4}"/>
              </a:ext>
            </a:extLst>
          </p:cNvPr>
          <p:cNvGrpSpPr/>
          <p:nvPr/>
        </p:nvGrpSpPr>
        <p:grpSpPr>
          <a:xfrm>
            <a:off x="5209953" y="3843103"/>
            <a:ext cx="6377762" cy="840714"/>
            <a:chOff x="5209953" y="3843103"/>
            <a:chExt cx="6377762" cy="840714"/>
          </a:xfrm>
        </p:grpSpPr>
        <p:sp>
          <p:nvSpPr>
            <p:cNvPr id="6" name="TextBox 5">
              <a:extLst>
                <a:ext uri="{FF2B5EF4-FFF2-40B4-BE49-F238E27FC236}">
                  <a16:creationId xmlns:a16="http://schemas.microsoft.com/office/drawing/2014/main" id="{3409C2F2-DF21-C6F8-2F37-61F61A4DA87A}"/>
                </a:ext>
              </a:extLst>
            </p:cNvPr>
            <p:cNvSpPr txBox="1"/>
            <p:nvPr/>
          </p:nvSpPr>
          <p:spPr>
            <a:xfrm>
              <a:off x="7789528" y="3843103"/>
              <a:ext cx="3798187" cy="840714"/>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b="1" dirty="0">
                  <a:solidFill>
                    <a:schemeClr val="tx1"/>
                  </a:solidFill>
                  <a:latin typeface="Ink Free" panose="03080402000500000000" pitchFamily="66" charset="0"/>
                </a:rPr>
                <a:t>Second request doesn’t start until to first request returns</a:t>
              </a:r>
            </a:p>
          </p:txBody>
        </p:sp>
        <p:cxnSp>
          <p:nvCxnSpPr>
            <p:cNvPr id="7" name="Straight Arrow Connector 6">
              <a:extLst>
                <a:ext uri="{FF2B5EF4-FFF2-40B4-BE49-F238E27FC236}">
                  <a16:creationId xmlns:a16="http://schemas.microsoft.com/office/drawing/2014/main" id="{6E784195-AC48-3826-2C6F-D397CAC2C187}"/>
                </a:ext>
              </a:extLst>
            </p:cNvPr>
            <p:cNvCxnSpPr>
              <a:cxnSpLocks/>
              <a:stCxn id="6" idx="1"/>
            </p:cNvCxnSpPr>
            <p:nvPr/>
          </p:nvCxnSpPr>
          <p:spPr>
            <a:xfrm flipH="1">
              <a:off x="5209953" y="4263460"/>
              <a:ext cx="2579575" cy="0"/>
            </a:xfrm>
            <a:prstGeom prst="straightConnector1">
              <a:avLst/>
            </a:prstGeom>
            <a:ln w="12700">
              <a:solidFill>
                <a:srgbClr val="0A52B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9" name="Rectangle: Rounded Corners 8">
            <a:extLst>
              <a:ext uri="{FF2B5EF4-FFF2-40B4-BE49-F238E27FC236}">
                <a16:creationId xmlns:a16="http://schemas.microsoft.com/office/drawing/2014/main" id="{E17E5780-8929-B0FB-D7EE-0FC919639C15}"/>
              </a:ext>
            </a:extLst>
          </p:cNvPr>
          <p:cNvSpPr/>
          <p:nvPr/>
        </p:nvSpPr>
        <p:spPr>
          <a:xfrm>
            <a:off x="7879056" y="103422"/>
            <a:ext cx="420628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/requests/example3.ts</a:t>
            </a:r>
          </a:p>
        </p:txBody>
      </p:sp>
    </p:spTree>
    <p:extLst>
      <p:ext uri="{BB962C8B-B14F-4D97-AF65-F5344CB8AC3E}">
        <p14:creationId xmlns:p14="http://schemas.microsoft.com/office/powerpoint/2010/main" val="428863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3B298B-877B-9349-E897-7B1E471184D3}"/>
              </a:ext>
            </a:extLst>
          </p:cNvPr>
          <p:cNvSpPr>
            <a:spLocks noGrp="1"/>
          </p:cNvSpPr>
          <p:nvPr>
            <p:ph type="title"/>
          </p:nvPr>
        </p:nvSpPr>
        <p:spPr/>
        <p:txBody>
          <a:bodyPr/>
          <a:lstStyle/>
          <a:p>
            <a:r>
              <a:rPr lang="en-US" dirty="0" err="1"/>
              <a:t>Promise.all</a:t>
            </a:r>
            <a:r>
              <a:rPr lang="en-US" dirty="0"/>
              <a:t> waits for all of the promises in a list to finish</a:t>
            </a:r>
          </a:p>
        </p:txBody>
      </p:sp>
      <p:sp>
        <p:nvSpPr>
          <p:cNvPr id="2" name="Slide Number Placeholder 1">
            <a:extLst>
              <a:ext uri="{FF2B5EF4-FFF2-40B4-BE49-F238E27FC236}">
                <a16:creationId xmlns:a16="http://schemas.microsoft.com/office/drawing/2014/main" id="{ED854E5E-DC04-8C06-D50D-8E330B41038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AC0996C5-F2A9-1227-F6A1-0CB7A59F462B}"/>
              </a:ext>
            </a:extLst>
          </p:cNvPr>
          <p:cNvSpPr txBox="1"/>
          <p:nvPr/>
        </p:nvSpPr>
        <p:spPr>
          <a:xfrm>
            <a:off x="838199" y="1325563"/>
            <a:ext cx="8890591" cy="2800767"/>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makeThreeConcurrentRequests</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p1</a:t>
            </a:r>
            <a:r>
              <a:rPr lang="en-US" sz="1600" b="0" dirty="0">
                <a:solidFill>
                  <a:srgbClr val="000000"/>
                </a:solidFill>
                <a:effectLst/>
                <a:latin typeface="Consolas" panose="020B0609020204030204" pitchFamily="49" charset="0"/>
              </a:rPr>
              <a:t> :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p2</a:t>
            </a:r>
            <a:r>
              <a:rPr lang="en-US" sz="1600" b="0" dirty="0">
                <a:solidFill>
                  <a:srgbClr val="000000"/>
                </a:solidFill>
                <a:effectLst/>
                <a:latin typeface="Consolas" panose="020B0609020204030204" pitchFamily="49" charset="0"/>
              </a:rPr>
              <a:t> :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p3</a:t>
            </a:r>
            <a:r>
              <a:rPr lang="en-US" sz="1600" b="0" dirty="0">
                <a:solidFill>
                  <a:srgbClr val="000000"/>
                </a:solidFill>
                <a:effectLst/>
                <a:latin typeface="Consolas" panose="020B0609020204030204" pitchFamily="49" charset="0"/>
              </a:rPr>
              <a:t> :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err="1">
                <a:solidFill>
                  <a:srgbClr val="0070C1"/>
                </a:solidFill>
                <a:effectLst/>
                <a:latin typeface="Consolas" panose="020B0609020204030204" pitchFamily="49" charset="0"/>
              </a:rPr>
              <a:t>thePromises</a:t>
            </a:r>
            <a:r>
              <a:rPr lang="en-US" sz="1600" b="0" dirty="0">
                <a:solidFill>
                  <a:srgbClr val="000000"/>
                </a:solidFill>
                <a:effectLst/>
                <a:latin typeface="Consolas" panose="020B0609020204030204" pitchFamily="49" charset="0"/>
              </a:rPr>
              <a:t> = [</a:t>
            </a:r>
            <a:r>
              <a:rPr lang="en-US" sz="1600" b="0" dirty="0">
                <a:solidFill>
                  <a:srgbClr val="0070C1"/>
                </a:solidFill>
                <a:effectLst/>
                <a:latin typeface="Consolas" panose="020B0609020204030204" pitchFamily="49" charset="0"/>
              </a:rPr>
              <a:t>p1</a:t>
            </a:r>
            <a:r>
              <a:rPr lang="en-US" sz="1600" b="0" dirty="0">
                <a:solidFill>
                  <a:srgbClr val="000000"/>
                </a:solidFill>
                <a:effectLst/>
                <a:latin typeface="Consolas" panose="020B0609020204030204" pitchFamily="49" charset="0"/>
              </a:rPr>
              <a:t>,</a:t>
            </a:r>
            <a:r>
              <a:rPr lang="en-US" sz="1600" b="0" dirty="0">
                <a:solidFill>
                  <a:srgbClr val="0070C1"/>
                </a:solidFill>
                <a:effectLst/>
                <a:latin typeface="Consolas" panose="020B0609020204030204" pitchFamily="49" charset="0"/>
              </a:rPr>
              <a:t>p2</a:t>
            </a:r>
            <a:r>
              <a:rPr lang="en-US" sz="1600" b="0" dirty="0">
                <a:solidFill>
                  <a:srgbClr val="000000"/>
                </a:solidFill>
                <a:effectLst/>
                <a:latin typeface="Consolas" panose="020B0609020204030204" pitchFamily="49" charset="0"/>
              </a:rPr>
              <a:t>,</a:t>
            </a:r>
            <a:r>
              <a:rPr lang="en-US" sz="1600" b="0" dirty="0">
                <a:solidFill>
                  <a:srgbClr val="0070C1"/>
                </a:solidFill>
                <a:effectLst/>
                <a:latin typeface="Consolas" panose="020B0609020204030204" pitchFamily="49" charset="0"/>
              </a:rPr>
              <a:t>p3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267F99"/>
                </a:solidFill>
                <a:effectLst/>
                <a:highlight>
                  <a:srgbClr val="FFFF00"/>
                </a:highlight>
                <a:latin typeface="Consolas" panose="020B0609020204030204" pitchFamily="49" charset="0"/>
              </a:rPr>
              <a:t>Promise</a:t>
            </a:r>
            <a:r>
              <a:rPr lang="en-US" sz="1600" b="0" dirty="0" err="1">
                <a:solidFill>
                  <a:srgbClr val="000000"/>
                </a:solidFill>
                <a:effectLst/>
                <a:highlight>
                  <a:srgbClr val="FFFF00"/>
                </a:highlight>
                <a:latin typeface="Consolas" panose="020B0609020204030204" pitchFamily="49" charset="0"/>
              </a:rPr>
              <a:t>.</a:t>
            </a:r>
            <a:r>
              <a:rPr lang="en-US" sz="1600" b="0" dirty="0" err="1">
                <a:solidFill>
                  <a:srgbClr val="795E26"/>
                </a:solidFill>
                <a:effectLst/>
                <a:highlight>
                  <a:srgbClr val="FFFF00"/>
                </a:highlight>
                <a:latin typeface="Consolas" panose="020B0609020204030204" pitchFamily="49" charset="0"/>
              </a:rPr>
              <a:t>all</a:t>
            </a:r>
            <a:r>
              <a:rPr lang="en-US" sz="1600" b="0" dirty="0">
                <a:solidFill>
                  <a:srgbClr val="000000"/>
                </a:solidFill>
                <a:effectLst/>
                <a:highlight>
                  <a:srgbClr val="FFFF00"/>
                </a:highlight>
                <a:latin typeface="Consolas" panose="020B0609020204030204" pitchFamily="49" charset="0"/>
              </a:rPr>
              <a:t>(</a:t>
            </a:r>
            <a:r>
              <a:rPr lang="en-US" sz="1600" b="0" dirty="0" err="1">
                <a:solidFill>
                  <a:srgbClr val="0070C1"/>
                </a:solidFill>
                <a:effectLst/>
                <a:highlight>
                  <a:srgbClr val="FFFF00"/>
                </a:highlight>
                <a:latin typeface="Consolas" panose="020B0609020204030204" pitchFamily="49" charset="0"/>
              </a:rPr>
              <a:t>thePromises</a:t>
            </a:r>
            <a:r>
              <a:rPr lang="en-US" sz="1600" b="0" dirty="0">
                <a:solidFill>
                  <a:srgbClr val="000000"/>
                </a:solidFill>
                <a:effectLst/>
                <a:highlight>
                  <a:srgbClr val="FFFF00"/>
                </a:highligh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highlight>
                  <a:srgbClr val="00FF00"/>
                </a:highlight>
                <a:latin typeface="Consolas" panose="020B0609020204030204" pitchFamily="49" charset="0"/>
              </a:rPr>
              <a:t>console</a:t>
            </a:r>
            <a:r>
              <a:rPr lang="en-US" sz="1600" b="0" dirty="0">
                <a:solidFill>
                  <a:srgbClr val="000000"/>
                </a:solidFill>
                <a:effectLst/>
                <a:highlight>
                  <a:srgbClr val="00FF00"/>
                </a:highlight>
                <a:latin typeface="Consolas" panose="020B0609020204030204" pitchFamily="49" charset="0"/>
              </a:rPr>
              <a:t>.</a:t>
            </a:r>
            <a:r>
              <a:rPr lang="en-US" sz="1600" b="0" dirty="0">
                <a:solidFill>
                  <a:srgbClr val="795E26"/>
                </a:solidFill>
                <a:effectLst/>
                <a:highlight>
                  <a:srgbClr val="00FF00"/>
                </a:highlight>
                <a:latin typeface="Consolas" panose="020B0609020204030204" pitchFamily="49" charset="0"/>
              </a:rPr>
              <a:t>log</a:t>
            </a:r>
            <a:r>
              <a:rPr lang="en-US" sz="1600" b="0" dirty="0">
                <a:solidFill>
                  <a:srgbClr val="000000"/>
                </a:solidFill>
                <a:effectLst/>
                <a:highlight>
                  <a:srgbClr val="00FF00"/>
                </a:highlight>
                <a:latin typeface="Consolas" panose="020B0609020204030204" pitchFamily="49" charset="0"/>
              </a:rPr>
              <a:t>(</a:t>
            </a:r>
            <a:r>
              <a:rPr lang="en-US" sz="1600" b="0" dirty="0">
                <a:solidFill>
                  <a:srgbClr val="A31515"/>
                </a:solidFill>
                <a:effectLst/>
                <a:highlight>
                  <a:srgbClr val="00FF00"/>
                </a:highlight>
                <a:latin typeface="Consolas" panose="020B0609020204030204" pitchFamily="49" charset="0"/>
              </a:rPr>
              <a:t>`main thread reports: </a:t>
            </a:r>
            <a:r>
              <a:rPr lang="en-US" sz="1600" b="0" dirty="0" err="1">
                <a:solidFill>
                  <a:srgbClr val="A31515"/>
                </a:solidFill>
                <a:effectLst/>
                <a:highlight>
                  <a:srgbClr val="00FF00"/>
                </a:highlight>
                <a:latin typeface="Consolas" panose="020B0609020204030204" pitchFamily="49" charset="0"/>
              </a:rPr>
              <a:t>thePromises</a:t>
            </a:r>
            <a:r>
              <a:rPr lang="en-US" sz="1600" b="0" dirty="0">
                <a:solidFill>
                  <a:srgbClr val="A31515"/>
                </a:solidFill>
                <a:effectLst/>
                <a:highlight>
                  <a:srgbClr val="00FF00"/>
                </a:highlight>
                <a:latin typeface="Consolas" panose="020B0609020204030204" pitchFamily="49" charset="0"/>
              </a:rPr>
              <a:t> = [</a:t>
            </a:r>
            <a:r>
              <a:rPr lang="en-US" sz="1600" b="0" dirty="0">
                <a:solidFill>
                  <a:srgbClr val="0000FF"/>
                </a:solidFill>
                <a:effectLst/>
                <a:highlight>
                  <a:srgbClr val="00FF00"/>
                </a:highlight>
                <a:latin typeface="Consolas" panose="020B0609020204030204" pitchFamily="49" charset="0"/>
              </a:rPr>
              <a:t>${</a:t>
            </a:r>
            <a:r>
              <a:rPr lang="en-US" sz="1600" b="0" dirty="0" err="1">
                <a:solidFill>
                  <a:srgbClr val="0070C1"/>
                </a:solidFill>
                <a:effectLst/>
                <a:highlight>
                  <a:srgbClr val="00FF00"/>
                </a:highlight>
                <a:latin typeface="Consolas" panose="020B0609020204030204" pitchFamily="49" charset="0"/>
              </a:rPr>
              <a:t>thePromises</a:t>
            </a:r>
            <a:r>
              <a:rPr lang="en-US" sz="1600" b="0" dirty="0">
                <a:solidFill>
                  <a:srgbClr val="0000FF"/>
                </a:solidFill>
                <a:effectLst/>
                <a:highlight>
                  <a:srgbClr val="00FF00"/>
                </a:highlight>
                <a:latin typeface="Consolas" panose="020B0609020204030204" pitchFamily="49" charset="0"/>
              </a:rPr>
              <a:t>}</a:t>
            </a:r>
            <a:r>
              <a:rPr lang="en-US" sz="1600" b="0" dirty="0">
                <a:solidFill>
                  <a:srgbClr val="A31515"/>
                </a:solidFill>
                <a:effectLst/>
                <a:highlight>
                  <a:srgbClr val="00FF00"/>
                </a:highlight>
                <a:latin typeface="Consolas" panose="020B0609020204030204" pitchFamily="49" charset="0"/>
              </a:rPr>
              <a:t>]`</a:t>
            </a:r>
            <a:r>
              <a:rPr lang="en-US" sz="1600" b="0" dirty="0">
                <a:solidFill>
                  <a:srgbClr val="000000"/>
                </a:solidFill>
                <a:effectLst/>
                <a:highlight>
                  <a:srgbClr val="00FF00"/>
                </a:highlight>
                <a:latin typeface="Consolas" panose="020B0609020204030204" pitchFamily="49" charset="0"/>
              </a:rPr>
              <a:t>)</a:t>
            </a:r>
          </a:p>
          <a:p>
            <a:pPr algn="l"/>
            <a:r>
              <a:rPr lang="en-US" sz="1600" b="0" dirty="0">
                <a:solidFill>
                  <a:srgbClr val="000000"/>
                </a:solidFill>
                <a:effectLst/>
                <a:highlight>
                  <a:srgbClr val="00FF00"/>
                </a:highlight>
                <a:latin typeface="Consolas" panose="020B0609020204030204" pitchFamily="49" charset="0"/>
              </a:rPr>
              <a:t>    </a:t>
            </a:r>
            <a:r>
              <a:rPr lang="en-US" sz="1600" b="0" dirty="0">
                <a:solidFill>
                  <a:srgbClr val="001080"/>
                </a:solidFill>
                <a:effectLst/>
                <a:highlight>
                  <a:srgbClr val="00FF00"/>
                </a:highlight>
                <a:latin typeface="Consolas" panose="020B0609020204030204" pitchFamily="49" charset="0"/>
              </a:rPr>
              <a:t>console</a:t>
            </a:r>
            <a:r>
              <a:rPr lang="en-US" sz="1600" b="0" dirty="0">
                <a:solidFill>
                  <a:srgbClr val="000000"/>
                </a:solidFill>
                <a:effectLst/>
                <a:highlight>
                  <a:srgbClr val="00FF00"/>
                </a:highlight>
                <a:latin typeface="Consolas" panose="020B0609020204030204" pitchFamily="49" charset="0"/>
              </a:rPr>
              <a:t>.</a:t>
            </a:r>
            <a:r>
              <a:rPr lang="en-US" sz="1600" b="0" dirty="0">
                <a:solidFill>
                  <a:srgbClr val="795E26"/>
                </a:solidFill>
                <a:effectLst/>
                <a:highlight>
                  <a:srgbClr val="00FF00"/>
                </a:highlight>
                <a:latin typeface="Consolas" panose="020B0609020204030204" pitchFamily="49" charset="0"/>
              </a:rPr>
              <a:t>log</a:t>
            </a:r>
            <a:r>
              <a:rPr lang="en-US" sz="1600" b="0" dirty="0">
                <a:solidFill>
                  <a:srgbClr val="000000"/>
                </a:solidFill>
                <a:effectLst/>
                <a:highlight>
                  <a:srgbClr val="00FF00"/>
                </a:highlight>
                <a:latin typeface="Consolas" panose="020B0609020204030204" pitchFamily="49" charset="0"/>
              </a:rPr>
              <a:t>(</a:t>
            </a:r>
            <a:r>
              <a:rPr lang="en-US" sz="1600" b="0" dirty="0">
                <a:solidFill>
                  <a:srgbClr val="A31515"/>
                </a:solidFill>
                <a:effectLst/>
                <a:highlight>
                  <a:srgbClr val="00FF00"/>
                </a:highlight>
                <a:latin typeface="Consolas" panose="020B0609020204030204" pitchFamily="49" charset="0"/>
              </a:rPr>
              <a:t>`main thread finishes`</a:t>
            </a:r>
            <a:r>
              <a:rPr lang="en-US" sz="1600" b="0" dirty="0">
                <a:solidFill>
                  <a:srgbClr val="000000"/>
                </a:solidFill>
                <a:effectLst/>
                <a:highlight>
                  <a:srgbClr val="00FF00"/>
                </a:highligh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err="1">
                <a:solidFill>
                  <a:srgbClr val="795E26"/>
                </a:solidFill>
                <a:effectLst/>
                <a:latin typeface="Consolas" panose="020B0609020204030204" pitchFamily="49" charset="0"/>
              </a:rPr>
              <a:t>timeIt</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"main thread"</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makeThreeConcurrentRequests</a:t>
            </a:r>
            <a:r>
              <a:rPr lang="en-US" sz="1600" b="0" dirty="0">
                <a:solidFill>
                  <a:srgbClr val="000000"/>
                </a:solidFill>
                <a:effectLst/>
                <a:latin typeface="Consolas" panose="020B0609020204030204" pitchFamily="49" charset="0"/>
              </a:rPr>
              <a:t>)</a:t>
            </a:r>
          </a:p>
        </p:txBody>
      </p:sp>
      <p:sp>
        <p:nvSpPr>
          <p:cNvPr id="17" name="TextBox 16">
            <a:extLst>
              <a:ext uri="{FF2B5EF4-FFF2-40B4-BE49-F238E27FC236}">
                <a16:creationId xmlns:a16="http://schemas.microsoft.com/office/drawing/2014/main" id="{4ED7A119-E633-4082-4432-3004E1FB8153}"/>
              </a:ext>
            </a:extLst>
          </p:cNvPr>
          <p:cNvSpPr txBox="1"/>
          <p:nvPr/>
        </p:nvSpPr>
        <p:spPr>
          <a:xfrm>
            <a:off x="838200" y="4126330"/>
            <a:ext cx="9262730" cy="2554545"/>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dirty="0">
                <a:solidFill>
                  <a:schemeClr val="tx1"/>
                </a:solidFill>
              </a:rPr>
              <a:t>$ </a:t>
            </a:r>
            <a:r>
              <a:rPr lang="en-US" sz="1600" dirty="0" err="1">
                <a:solidFill>
                  <a:schemeClr val="tx1"/>
                </a:solidFill>
              </a:rPr>
              <a:t>npx</a:t>
            </a:r>
            <a:r>
              <a:rPr lang="en-US" sz="1600" dirty="0">
                <a:solidFill>
                  <a:schemeClr val="tx1"/>
                </a:solidFill>
              </a:rPr>
              <a:t> </a:t>
            </a:r>
            <a:r>
              <a:rPr lang="en-US" sz="1600" dirty="0" err="1">
                <a:solidFill>
                  <a:schemeClr val="tx1"/>
                </a:solidFill>
              </a:rPr>
              <a:t>ts</a:t>
            </a:r>
            <a:r>
              <a:rPr lang="en-US" sz="1600" dirty="0">
                <a:solidFill>
                  <a:schemeClr val="tx1"/>
                </a:solidFill>
              </a:rPr>
              <a:t>-node example5</a:t>
            </a:r>
          </a:p>
          <a:p>
            <a:pPr algn="l"/>
            <a:r>
              <a:rPr lang="en-US" sz="1600" dirty="0" err="1">
                <a:solidFill>
                  <a:schemeClr val="tx1"/>
                </a:solidFill>
              </a:rPr>
              <a:t>makeRequest</a:t>
            </a:r>
            <a:r>
              <a:rPr lang="en-US" sz="1600" dirty="0">
                <a:solidFill>
                  <a:schemeClr val="tx1"/>
                </a:solidFill>
              </a:rPr>
              <a:t> is about to start request 1</a:t>
            </a:r>
          </a:p>
          <a:p>
            <a:pPr algn="l"/>
            <a:r>
              <a:rPr lang="en-US" sz="1600" dirty="0" err="1">
                <a:solidFill>
                  <a:schemeClr val="tx1"/>
                </a:solidFill>
              </a:rPr>
              <a:t>makeRequest</a:t>
            </a:r>
            <a:r>
              <a:rPr lang="en-US" sz="1600" dirty="0">
                <a:solidFill>
                  <a:schemeClr val="tx1"/>
                </a:solidFill>
              </a:rPr>
              <a:t> is about to start request 2</a:t>
            </a:r>
          </a:p>
          <a:p>
            <a:pPr algn="l"/>
            <a:r>
              <a:rPr lang="en-US" sz="1600" dirty="0" err="1">
                <a:solidFill>
                  <a:schemeClr val="tx1"/>
                </a:solidFill>
              </a:rPr>
              <a:t>makeRequest</a:t>
            </a:r>
            <a:r>
              <a:rPr lang="en-US" sz="1600" dirty="0">
                <a:solidFill>
                  <a:schemeClr val="tx1"/>
                </a:solidFill>
              </a:rPr>
              <a:t> is about to start request 3</a:t>
            </a:r>
          </a:p>
          <a:p>
            <a:pPr algn="l"/>
            <a:r>
              <a:rPr lang="en-US" sz="1600" dirty="0" err="1">
                <a:solidFill>
                  <a:schemeClr val="tx1"/>
                </a:solidFill>
              </a:rPr>
              <a:t>makeRequest</a:t>
            </a:r>
            <a:r>
              <a:rPr lang="en-US" sz="1600" dirty="0">
                <a:solidFill>
                  <a:schemeClr val="tx1"/>
                </a:solidFill>
              </a:rPr>
              <a:t> reports that for request '2', server replied:  This is GET number 259 on the current server</a:t>
            </a:r>
          </a:p>
          <a:p>
            <a:pPr algn="l"/>
            <a:r>
              <a:rPr lang="en-US" sz="1600" dirty="0" err="1">
                <a:solidFill>
                  <a:schemeClr val="tx1"/>
                </a:solidFill>
              </a:rPr>
              <a:t>makeRequest</a:t>
            </a:r>
            <a:r>
              <a:rPr lang="en-US" sz="1600" dirty="0">
                <a:solidFill>
                  <a:schemeClr val="tx1"/>
                </a:solidFill>
              </a:rPr>
              <a:t> reports that for request '1', server replied:  This is GET number 260 on the current server</a:t>
            </a:r>
          </a:p>
          <a:p>
            <a:pPr algn="l"/>
            <a:r>
              <a:rPr lang="en-US" sz="1600" dirty="0" err="1">
                <a:solidFill>
                  <a:schemeClr val="tx1"/>
                </a:solidFill>
              </a:rPr>
              <a:t>makeRequest</a:t>
            </a:r>
            <a:r>
              <a:rPr lang="en-US" sz="1600" dirty="0">
                <a:solidFill>
                  <a:schemeClr val="tx1"/>
                </a:solidFill>
              </a:rPr>
              <a:t> reports that for request '3', server replied:  This is GET number 261 on the current server</a:t>
            </a:r>
          </a:p>
          <a:p>
            <a:pPr algn="l"/>
            <a:r>
              <a:rPr lang="en-US" sz="1600" dirty="0">
                <a:solidFill>
                  <a:schemeClr val="tx1"/>
                </a:solidFill>
                <a:highlight>
                  <a:srgbClr val="FFFF00"/>
                </a:highlight>
              </a:rPr>
              <a:t>main thread reports: </a:t>
            </a:r>
            <a:r>
              <a:rPr lang="en-US" sz="1600" dirty="0" err="1">
                <a:solidFill>
                  <a:schemeClr val="tx1"/>
                </a:solidFill>
                <a:highlight>
                  <a:srgbClr val="FFFF00"/>
                </a:highlight>
              </a:rPr>
              <a:t>thePromises</a:t>
            </a:r>
            <a:r>
              <a:rPr lang="en-US" sz="1600" dirty="0">
                <a:solidFill>
                  <a:schemeClr val="tx1"/>
                </a:solidFill>
                <a:highlight>
                  <a:srgbClr val="FFFF00"/>
                </a:highlight>
              </a:rPr>
              <a:t> = [[object Promise],[object Promise],[object Promise]]</a:t>
            </a:r>
          </a:p>
          <a:p>
            <a:pPr algn="l"/>
            <a:r>
              <a:rPr lang="en-US" sz="1600" dirty="0">
                <a:solidFill>
                  <a:schemeClr val="tx1"/>
                </a:solidFill>
              </a:rPr>
              <a:t>main thread finishes</a:t>
            </a:r>
          </a:p>
          <a:p>
            <a:pPr algn="l"/>
            <a:r>
              <a:rPr lang="en-US" sz="1600" dirty="0">
                <a:solidFill>
                  <a:schemeClr val="tx1"/>
                </a:solidFill>
              </a:rPr>
              <a:t>Elapsed time for main thread: 256.518 milliseconds</a:t>
            </a:r>
          </a:p>
        </p:txBody>
      </p:sp>
      <p:sp>
        <p:nvSpPr>
          <p:cNvPr id="5" name="TextBox 4">
            <a:extLst>
              <a:ext uri="{FF2B5EF4-FFF2-40B4-BE49-F238E27FC236}">
                <a16:creationId xmlns:a16="http://schemas.microsoft.com/office/drawing/2014/main" id="{09A238BA-43C0-95C3-4758-E86F58ADFBD2}"/>
              </a:ext>
            </a:extLst>
          </p:cNvPr>
          <p:cNvSpPr txBox="1"/>
          <p:nvPr/>
        </p:nvSpPr>
        <p:spPr>
          <a:xfrm>
            <a:off x="7636041" y="3694896"/>
            <a:ext cx="4185499" cy="840714"/>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b="1" dirty="0">
                <a:solidFill>
                  <a:schemeClr val="tx1"/>
                </a:solidFill>
                <a:latin typeface="Ink Free" panose="03080402000500000000" pitchFamily="66" charset="0"/>
              </a:rPr>
              <a:t>Main thread doesn’t resume until ALL of the promises are satisfied</a:t>
            </a:r>
          </a:p>
        </p:txBody>
      </p:sp>
      <p:sp>
        <p:nvSpPr>
          <p:cNvPr id="6" name="Freeform: Shape 5">
            <a:extLst>
              <a:ext uri="{FF2B5EF4-FFF2-40B4-BE49-F238E27FC236}">
                <a16:creationId xmlns:a16="http://schemas.microsoft.com/office/drawing/2014/main" id="{60589552-59F8-32E1-1E4F-CE659D0FB77F}"/>
              </a:ext>
            </a:extLst>
          </p:cNvPr>
          <p:cNvSpPr/>
          <p:nvPr/>
        </p:nvSpPr>
        <p:spPr>
          <a:xfrm>
            <a:off x="8293395" y="4550735"/>
            <a:ext cx="1930618" cy="1503582"/>
          </a:xfrm>
          <a:custGeom>
            <a:avLst/>
            <a:gdLst>
              <a:gd name="connsiteX0" fmla="*/ 1424763 w 1930618"/>
              <a:gd name="connsiteY0" fmla="*/ 0 h 1503582"/>
              <a:gd name="connsiteX1" fmla="*/ 1850065 w 1930618"/>
              <a:gd name="connsiteY1" fmla="*/ 1371600 h 1503582"/>
              <a:gd name="connsiteX2" fmla="*/ 0 w 1930618"/>
              <a:gd name="connsiteY2" fmla="*/ 1371600 h 1503582"/>
            </a:gdLst>
            <a:ahLst/>
            <a:cxnLst>
              <a:cxn ang="0">
                <a:pos x="connsiteX0" y="connsiteY0"/>
              </a:cxn>
              <a:cxn ang="0">
                <a:pos x="connsiteX1" y="connsiteY1"/>
              </a:cxn>
              <a:cxn ang="0">
                <a:pos x="connsiteX2" y="connsiteY2"/>
              </a:cxn>
            </a:cxnLst>
            <a:rect l="l" t="t" r="r" b="b"/>
            <a:pathLst>
              <a:path w="1930618" h="1503582">
                <a:moveTo>
                  <a:pt x="1424763" y="0"/>
                </a:moveTo>
                <a:cubicBezTo>
                  <a:pt x="1756144" y="571500"/>
                  <a:pt x="2087526" y="1143000"/>
                  <a:pt x="1850065" y="1371600"/>
                </a:cubicBezTo>
                <a:cubicBezTo>
                  <a:pt x="1612604" y="1600200"/>
                  <a:pt x="806302" y="1485900"/>
                  <a:pt x="0" y="1371600"/>
                </a:cubicBezTo>
              </a:path>
            </a:pathLst>
          </a:custGeom>
          <a:noFill/>
          <a:ln>
            <a:solidFill>
              <a:srgbClr val="0070C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E86DA39B-0171-E001-AE5F-0A8E90B8A04F}"/>
              </a:ext>
            </a:extLst>
          </p:cNvPr>
          <p:cNvSpPr/>
          <p:nvPr/>
        </p:nvSpPr>
        <p:spPr>
          <a:xfrm>
            <a:off x="1252050" y="2482982"/>
            <a:ext cx="2416183" cy="519303"/>
          </a:xfrm>
          <a:prstGeom prst="round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8" name="Rectangle: Rounded Corners 7">
            <a:extLst>
              <a:ext uri="{FF2B5EF4-FFF2-40B4-BE49-F238E27FC236}">
                <a16:creationId xmlns:a16="http://schemas.microsoft.com/office/drawing/2014/main" id="{9EB3B73C-6357-4D1B-5651-7FB2B3925D09}"/>
              </a:ext>
            </a:extLst>
          </p:cNvPr>
          <p:cNvSpPr/>
          <p:nvPr/>
        </p:nvSpPr>
        <p:spPr>
          <a:xfrm>
            <a:off x="7941852" y="2209239"/>
            <a:ext cx="420628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/requests/example4.ts</a:t>
            </a:r>
          </a:p>
        </p:txBody>
      </p:sp>
    </p:spTree>
    <p:extLst>
      <p:ext uri="{BB962C8B-B14F-4D97-AF65-F5344CB8AC3E}">
        <p14:creationId xmlns:p14="http://schemas.microsoft.com/office/powerpoint/2010/main" val="3946685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async function axiosAwaitExample() {…">
            <a:extLst>
              <a:ext uri="{FF2B5EF4-FFF2-40B4-BE49-F238E27FC236}">
                <a16:creationId xmlns:a16="http://schemas.microsoft.com/office/drawing/2014/main" id="{61604F25-F0FD-6F48-9683-8847BF1D0DAB}"/>
              </a:ext>
            </a:extLst>
          </p:cNvPr>
          <p:cNvSpPr txBox="1"/>
          <p:nvPr/>
        </p:nvSpPr>
        <p:spPr>
          <a:xfrm>
            <a:off x="5657701" y="2686579"/>
            <a:ext cx="6534299" cy="2267287"/>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makeThreeConcurrentRequests</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Promise</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all</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'Heard back from all of the requests'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p:txBody>
      </p:sp>
      <p:sp>
        <p:nvSpPr>
          <p:cNvPr id="252" name="Asynchronous Programming in JS/TS"/>
          <p:cNvSpPr txBox="1">
            <a:spLocks noGrp="1"/>
          </p:cNvSpPr>
          <p:nvPr>
            <p:ph type="title"/>
          </p:nvPr>
        </p:nvSpPr>
        <p:spPr>
          <a:prstGeom prst="rect">
            <a:avLst/>
          </a:prstGeom>
        </p:spPr>
        <p:txBody>
          <a:bodyPr>
            <a:normAutofit/>
          </a:bodyPr>
          <a:lstStyle/>
          <a:p>
            <a:r>
              <a:rPr lang="en-US" dirty="0"/>
              <a:t>Visualizing </a:t>
            </a:r>
            <a:r>
              <a:rPr lang="en-US" dirty="0" err="1"/>
              <a:t>Promise.all</a:t>
            </a:r>
            <a:r>
              <a:rPr lang="en-US" dirty="0"/>
              <a:t> (1)</a:t>
            </a:r>
            <a:endParaRPr dirty="0"/>
          </a:p>
        </p:txBody>
      </p:sp>
      <p:sp>
        <p:nvSpPr>
          <p:cNvPr id="4" name="TextBox 3">
            <a:extLst>
              <a:ext uri="{FF2B5EF4-FFF2-40B4-BE49-F238E27FC236}">
                <a16:creationId xmlns:a16="http://schemas.microsoft.com/office/drawing/2014/main" id="{BCD6FF73-1CFA-4A4B-A672-FDDAEB3149A5}"/>
              </a:ext>
            </a:extLst>
          </p:cNvPr>
          <p:cNvSpPr txBox="1"/>
          <p:nvPr/>
        </p:nvSpPr>
        <p:spPr>
          <a:xfrm>
            <a:off x="1390610" y="3820223"/>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sp>
        <p:nvSpPr>
          <p:cNvPr id="9" name="async function axiosAwaitExample() {…">
            <a:extLst>
              <a:ext uri="{FF2B5EF4-FFF2-40B4-BE49-F238E27FC236}">
                <a16:creationId xmlns:a16="http://schemas.microsoft.com/office/drawing/2014/main" id="{BF06CFD2-3F9E-3C47-9B0D-43ECB8EF28A4}"/>
              </a:ext>
            </a:extLst>
          </p:cNvPr>
          <p:cNvSpPr txBox="1"/>
          <p:nvPr/>
        </p:nvSpPr>
        <p:spPr>
          <a:xfrm>
            <a:off x="248415" y="2684853"/>
            <a:ext cx="5067199" cy="2021066"/>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makeThreeSerialRequests</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'Heard back from all of the requests'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p:txBody>
      </p:sp>
      <p:sp>
        <p:nvSpPr>
          <p:cNvPr id="18" name="TextBox 17">
            <a:extLst>
              <a:ext uri="{FF2B5EF4-FFF2-40B4-BE49-F238E27FC236}">
                <a16:creationId xmlns:a16="http://schemas.microsoft.com/office/drawing/2014/main" id="{1002E598-970F-DA4F-9E4B-CDA40E328AC9}"/>
              </a:ext>
            </a:extLst>
          </p:cNvPr>
          <p:cNvSpPr txBox="1"/>
          <p:nvPr/>
        </p:nvSpPr>
        <p:spPr>
          <a:xfrm>
            <a:off x="472875" y="2239935"/>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Sequential version: ~206 msec</a:t>
            </a:r>
          </a:p>
        </p:txBody>
      </p:sp>
      <p:sp>
        <p:nvSpPr>
          <p:cNvPr id="19" name="TextBox 18">
            <a:extLst>
              <a:ext uri="{FF2B5EF4-FFF2-40B4-BE49-F238E27FC236}">
                <a16:creationId xmlns:a16="http://schemas.microsoft.com/office/drawing/2014/main" id="{C282803E-0A89-3A4A-8801-831B206F649F}"/>
              </a:ext>
            </a:extLst>
          </p:cNvPr>
          <p:cNvSpPr txBox="1"/>
          <p:nvPr/>
        </p:nvSpPr>
        <p:spPr>
          <a:xfrm>
            <a:off x="6789972" y="2235560"/>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Concurrent version: ~80 msec</a:t>
            </a:r>
          </a:p>
        </p:txBody>
      </p:sp>
      <p:sp>
        <p:nvSpPr>
          <p:cNvPr id="2" name="TextBox 1">
            <a:extLst>
              <a:ext uri="{FF2B5EF4-FFF2-40B4-BE49-F238E27FC236}">
                <a16:creationId xmlns:a16="http://schemas.microsoft.com/office/drawing/2014/main" id="{930B899D-9BB6-AD47-B830-594DB4F83663}"/>
              </a:ext>
            </a:extLst>
          </p:cNvPr>
          <p:cNvSpPr txBox="1"/>
          <p:nvPr/>
        </p:nvSpPr>
        <p:spPr>
          <a:xfrm>
            <a:off x="925924" y="5055723"/>
            <a:ext cx="3925004"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5E5E5E"/>
                </a:solidFill>
                <a:effectLst/>
                <a:uFillTx/>
                <a:latin typeface="+mn-lt"/>
                <a:ea typeface="+mn-ea"/>
                <a:cs typeface="+mn-cs"/>
                <a:sym typeface="Helvetica Neue"/>
              </a:rPr>
              <a:t>“Don’t make another request until you got the last response back”</a:t>
            </a:r>
          </a:p>
        </p:txBody>
      </p:sp>
      <p:sp>
        <p:nvSpPr>
          <p:cNvPr id="16" name="TextBox 15">
            <a:extLst>
              <a:ext uri="{FF2B5EF4-FFF2-40B4-BE49-F238E27FC236}">
                <a16:creationId xmlns:a16="http://schemas.microsoft.com/office/drawing/2014/main" id="{E500DDA0-02DF-5D4D-8F96-DD723E7D68DA}"/>
              </a:ext>
            </a:extLst>
          </p:cNvPr>
          <p:cNvSpPr txBox="1"/>
          <p:nvPr/>
        </p:nvSpPr>
        <p:spPr>
          <a:xfrm>
            <a:off x="7020367" y="5082747"/>
            <a:ext cx="3925004"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5E5E5E"/>
                </a:solidFill>
                <a:effectLst/>
                <a:uFillTx/>
                <a:latin typeface="+mn-lt"/>
                <a:ea typeface="+mn-ea"/>
                <a:cs typeface="+mn-cs"/>
                <a:sym typeface="Helvetica Neue"/>
              </a:rPr>
              <a:t>“Make all of the requests now, then wait for all of the responses”</a:t>
            </a:r>
          </a:p>
        </p:txBody>
      </p:sp>
    </p:spTree>
    <p:extLst>
      <p:ext uri="{BB962C8B-B14F-4D97-AF65-F5344CB8AC3E}">
        <p14:creationId xmlns:p14="http://schemas.microsoft.com/office/powerpoint/2010/main" val="38243887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Asynchronous Programming in JS/TS"/>
          <p:cNvSpPr txBox="1">
            <a:spLocks noGrp="1"/>
          </p:cNvSpPr>
          <p:nvPr>
            <p:ph type="title"/>
          </p:nvPr>
        </p:nvSpPr>
        <p:spPr>
          <a:prstGeom prst="rect">
            <a:avLst/>
          </a:prstGeom>
        </p:spPr>
        <p:txBody>
          <a:bodyPr>
            <a:normAutofit/>
          </a:bodyPr>
          <a:lstStyle/>
          <a:p>
            <a:r>
              <a:rPr lang="en-US" dirty="0"/>
              <a:t>Visualizing </a:t>
            </a:r>
            <a:r>
              <a:rPr lang="en-US" dirty="0" err="1"/>
              <a:t>Promise.all</a:t>
            </a:r>
            <a:r>
              <a:rPr lang="en-US" dirty="0"/>
              <a:t> (2)</a:t>
            </a:r>
            <a:endParaRPr dirty="0"/>
          </a:p>
        </p:txBody>
      </p:sp>
      <p:sp>
        <p:nvSpPr>
          <p:cNvPr id="4" name="TextBox 3">
            <a:extLst>
              <a:ext uri="{FF2B5EF4-FFF2-40B4-BE49-F238E27FC236}">
                <a16:creationId xmlns:a16="http://schemas.microsoft.com/office/drawing/2014/main" id="{BCD6FF73-1CFA-4A4B-A672-FDDAEB3149A5}"/>
              </a:ext>
            </a:extLst>
          </p:cNvPr>
          <p:cNvSpPr txBox="1"/>
          <p:nvPr/>
        </p:nvSpPr>
        <p:spPr>
          <a:xfrm>
            <a:off x="1390610" y="3820223"/>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grpSp>
        <p:nvGrpSpPr>
          <p:cNvPr id="12" name="Group 11">
            <a:extLst>
              <a:ext uri="{FF2B5EF4-FFF2-40B4-BE49-F238E27FC236}">
                <a16:creationId xmlns:a16="http://schemas.microsoft.com/office/drawing/2014/main" id="{7E0D0333-62B7-9740-829B-A6D10A382E72}"/>
              </a:ext>
            </a:extLst>
          </p:cNvPr>
          <p:cNvGrpSpPr/>
          <p:nvPr/>
        </p:nvGrpSpPr>
        <p:grpSpPr>
          <a:xfrm>
            <a:off x="96342" y="4241974"/>
            <a:ext cx="6470374" cy="287258"/>
            <a:chOff x="99392" y="4632123"/>
            <a:chExt cx="6470374" cy="287258"/>
          </a:xfrm>
        </p:grpSpPr>
        <p:cxnSp>
          <p:nvCxnSpPr>
            <p:cNvPr id="6" name="Straight Arrow Connector 5">
              <a:extLst>
                <a:ext uri="{FF2B5EF4-FFF2-40B4-BE49-F238E27FC236}">
                  <a16:creationId xmlns:a16="http://schemas.microsoft.com/office/drawing/2014/main" id="{6BDBBB26-66B7-2F40-9773-71F2DCF45A31}"/>
                </a:ext>
              </a:extLst>
            </p:cNvPr>
            <p:cNvCxnSpPr>
              <a:cxnSpLocks/>
            </p:cNvCxnSpPr>
            <p:nvPr/>
          </p:nvCxnSpPr>
          <p:spPr>
            <a:xfrm>
              <a:off x="596349" y="4800600"/>
              <a:ext cx="5973417" cy="0"/>
            </a:xfrm>
            <a:prstGeom prst="straightConnector1">
              <a:avLst/>
            </a:prstGeom>
            <a:noFill/>
            <a:ln w="47625"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7" name="TextBox 6">
              <a:extLst>
                <a:ext uri="{FF2B5EF4-FFF2-40B4-BE49-F238E27FC236}">
                  <a16:creationId xmlns:a16="http://schemas.microsoft.com/office/drawing/2014/main" id="{849C6015-94C2-DC48-BB2F-05D233A79544}"/>
                </a:ext>
              </a:extLst>
            </p:cNvPr>
            <p:cNvSpPr txBox="1"/>
            <p:nvPr/>
          </p:nvSpPr>
          <p:spPr>
            <a:xfrm>
              <a:off x="99392" y="4632123"/>
              <a:ext cx="546653"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b="1" i="0" u="none" strike="noStrike" cap="none" spc="0" normalizeH="0" baseline="0" dirty="0">
                  <a:ln>
                    <a:noFill/>
                  </a:ln>
                  <a:solidFill>
                    <a:schemeClr val="bg2">
                      <a:lumMod val="10000"/>
                    </a:schemeClr>
                  </a:solidFill>
                  <a:effectLst/>
                  <a:uFillTx/>
                  <a:latin typeface="+mn-lt"/>
                  <a:ea typeface="+mn-ea"/>
                  <a:cs typeface="+mn-cs"/>
                  <a:sym typeface="Helvetica Neue"/>
                </a:rPr>
                <a:t>Time</a:t>
              </a:r>
            </a:p>
          </p:txBody>
        </p:sp>
      </p:grpSp>
      <p:grpSp>
        <p:nvGrpSpPr>
          <p:cNvPr id="13" name="Group 12">
            <a:extLst>
              <a:ext uri="{FF2B5EF4-FFF2-40B4-BE49-F238E27FC236}">
                <a16:creationId xmlns:a16="http://schemas.microsoft.com/office/drawing/2014/main" id="{7315374C-BB5E-3E4A-A2A8-FF87AB84A3D0}"/>
              </a:ext>
            </a:extLst>
          </p:cNvPr>
          <p:cNvGrpSpPr/>
          <p:nvPr/>
        </p:nvGrpSpPr>
        <p:grpSpPr>
          <a:xfrm>
            <a:off x="7037824" y="4215722"/>
            <a:ext cx="2908853" cy="287258"/>
            <a:chOff x="7000461" y="4615558"/>
            <a:chExt cx="2908853" cy="287258"/>
          </a:xfrm>
        </p:grpSpPr>
        <p:cxnSp>
          <p:nvCxnSpPr>
            <p:cNvPr id="74" name="Straight Arrow Connector 73">
              <a:extLst>
                <a:ext uri="{FF2B5EF4-FFF2-40B4-BE49-F238E27FC236}">
                  <a16:creationId xmlns:a16="http://schemas.microsoft.com/office/drawing/2014/main" id="{3E32BA9E-7CE3-8741-A8BE-B55609E56171}"/>
                </a:ext>
              </a:extLst>
            </p:cNvPr>
            <p:cNvCxnSpPr>
              <a:cxnSpLocks/>
            </p:cNvCxnSpPr>
            <p:nvPr/>
          </p:nvCxnSpPr>
          <p:spPr>
            <a:xfrm>
              <a:off x="7477540" y="4803913"/>
              <a:ext cx="2431774" cy="0"/>
            </a:xfrm>
            <a:prstGeom prst="straightConnector1">
              <a:avLst/>
            </a:prstGeom>
            <a:noFill/>
            <a:ln w="47625"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75" name="TextBox 74">
              <a:extLst>
                <a:ext uri="{FF2B5EF4-FFF2-40B4-BE49-F238E27FC236}">
                  <a16:creationId xmlns:a16="http://schemas.microsoft.com/office/drawing/2014/main" id="{D17A8234-955A-874B-8FA4-710FF97BA393}"/>
                </a:ext>
              </a:extLst>
            </p:cNvPr>
            <p:cNvSpPr txBox="1"/>
            <p:nvPr/>
          </p:nvSpPr>
          <p:spPr>
            <a:xfrm>
              <a:off x="7000461" y="4615558"/>
              <a:ext cx="546653"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b="1" i="0" u="none" strike="noStrike" cap="none" spc="0" normalizeH="0" baseline="0" dirty="0">
                  <a:ln>
                    <a:noFill/>
                  </a:ln>
                  <a:solidFill>
                    <a:schemeClr val="bg2">
                      <a:lumMod val="10000"/>
                    </a:schemeClr>
                  </a:solidFill>
                  <a:effectLst/>
                  <a:uFillTx/>
                  <a:latin typeface="+mn-lt"/>
                  <a:ea typeface="+mn-ea"/>
                  <a:cs typeface="+mn-cs"/>
                  <a:sym typeface="Helvetica Neue"/>
                </a:rPr>
                <a:t>Time</a:t>
              </a:r>
            </a:p>
          </p:txBody>
        </p:sp>
      </p:grpSp>
      <p:grpSp>
        <p:nvGrpSpPr>
          <p:cNvPr id="76" name="Group 75">
            <a:extLst>
              <a:ext uri="{FF2B5EF4-FFF2-40B4-BE49-F238E27FC236}">
                <a16:creationId xmlns:a16="http://schemas.microsoft.com/office/drawing/2014/main" id="{7F340681-005E-4B33-89A1-FC8FF0FD3ED0}"/>
              </a:ext>
            </a:extLst>
          </p:cNvPr>
          <p:cNvGrpSpPr/>
          <p:nvPr/>
        </p:nvGrpSpPr>
        <p:grpSpPr>
          <a:xfrm>
            <a:off x="291487" y="4521928"/>
            <a:ext cx="2033229" cy="539721"/>
            <a:chOff x="6138332" y="3195721"/>
            <a:chExt cx="2953739" cy="539721"/>
          </a:xfrm>
        </p:grpSpPr>
        <p:sp>
          <p:nvSpPr>
            <p:cNvPr id="77" name="makeOneGetRequest #1">
              <a:extLst>
                <a:ext uri="{FF2B5EF4-FFF2-40B4-BE49-F238E27FC236}">
                  <a16:creationId xmlns:a16="http://schemas.microsoft.com/office/drawing/2014/main" id="{B8F3E6A8-F383-4F43-9C05-2DD8E82CCD60}"/>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#1</a:t>
              </a:r>
              <a:endParaRPr sz="1200" dirty="0">
                <a:solidFill>
                  <a:srgbClr val="000000"/>
                </a:solidFill>
                <a:latin typeface="Times Roman"/>
                <a:ea typeface="Times Roman"/>
                <a:cs typeface="Times Roman"/>
                <a:sym typeface="Times Roman"/>
              </a:endParaRPr>
            </a:p>
          </p:txBody>
        </p:sp>
        <p:sp>
          <p:nvSpPr>
            <p:cNvPr id="78" name="axios.get">
              <a:extLst>
                <a:ext uri="{FF2B5EF4-FFF2-40B4-BE49-F238E27FC236}">
                  <a16:creationId xmlns:a16="http://schemas.microsoft.com/office/drawing/2014/main" id="{1E40B47F-1BF2-4ADA-B890-0FE453803665}"/>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79" name="*">
              <a:extLst>
                <a:ext uri="{FF2B5EF4-FFF2-40B4-BE49-F238E27FC236}">
                  <a16:creationId xmlns:a16="http://schemas.microsoft.com/office/drawing/2014/main" id="{46C71DEE-0E3E-40EE-B3ED-0B9461890C2F}"/>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80" name="*">
              <a:extLst>
                <a:ext uri="{FF2B5EF4-FFF2-40B4-BE49-F238E27FC236}">
                  <a16:creationId xmlns:a16="http://schemas.microsoft.com/office/drawing/2014/main" id="{A7A69131-C7C1-47E5-996F-3C8D515CB348}"/>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96" name="Group 95">
            <a:extLst>
              <a:ext uri="{FF2B5EF4-FFF2-40B4-BE49-F238E27FC236}">
                <a16:creationId xmlns:a16="http://schemas.microsoft.com/office/drawing/2014/main" id="{DD6C8015-3B99-4B24-BDD2-0E6C830DAF19}"/>
              </a:ext>
            </a:extLst>
          </p:cNvPr>
          <p:cNvGrpSpPr/>
          <p:nvPr/>
        </p:nvGrpSpPr>
        <p:grpSpPr>
          <a:xfrm>
            <a:off x="7886538" y="5570429"/>
            <a:ext cx="2033229" cy="539721"/>
            <a:chOff x="6138332" y="3195721"/>
            <a:chExt cx="2953739" cy="539721"/>
          </a:xfrm>
        </p:grpSpPr>
        <p:sp>
          <p:nvSpPr>
            <p:cNvPr id="97" name="makeOneGetRequest #1">
              <a:extLst>
                <a:ext uri="{FF2B5EF4-FFF2-40B4-BE49-F238E27FC236}">
                  <a16:creationId xmlns:a16="http://schemas.microsoft.com/office/drawing/2014/main" id="{43FDBD1B-877E-434A-8968-7524CCA1D5A9}"/>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a:t>
              </a:r>
              <a:r>
                <a:rPr lang="en-US" sz="1200" dirty="0"/>
                <a:t>3</a:t>
              </a:r>
              <a:endParaRPr sz="1200" dirty="0">
                <a:solidFill>
                  <a:srgbClr val="000000"/>
                </a:solidFill>
                <a:latin typeface="Times Roman"/>
                <a:ea typeface="Times Roman"/>
                <a:cs typeface="Times Roman"/>
                <a:sym typeface="Times Roman"/>
              </a:endParaRPr>
            </a:p>
          </p:txBody>
        </p:sp>
        <p:sp>
          <p:nvSpPr>
            <p:cNvPr id="98" name="axios.get">
              <a:extLst>
                <a:ext uri="{FF2B5EF4-FFF2-40B4-BE49-F238E27FC236}">
                  <a16:creationId xmlns:a16="http://schemas.microsoft.com/office/drawing/2014/main" id="{A18BB694-7A59-44EF-8283-F6DDB0AF2D42}"/>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99" name="*">
              <a:extLst>
                <a:ext uri="{FF2B5EF4-FFF2-40B4-BE49-F238E27FC236}">
                  <a16:creationId xmlns:a16="http://schemas.microsoft.com/office/drawing/2014/main" id="{E7354152-0701-4F3A-871E-8E3600A3206F}"/>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00" name="*">
              <a:extLst>
                <a:ext uri="{FF2B5EF4-FFF2-40B4-BE49-F238E27FC236}">
                  <a16:creationId xmlns:a16="http://schemas.microsoft.com/office/drawing/2014/main" id="{5F71B7F8-EE94-4825-ACDC-91FBF414CB51}"/>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101" name="Group 100">
            <a:extLst>
              <a:ext uri="{FF2B5EF4-FFF2-40B4-BE49-F238E27FC236}">
                <a16:creationId xmlns:a16="http://schemas.microsoft.com/office/drawing/2014/main" id="{54D32D75-3562-4D5D-8560-07573776FF37}"/>
              </a:ext>
            </a:extLst>
          </p:cNvPr>
          <p:cNvGrpSpPr/>
          <p:nvPr/>
        </p:nvGrpSpPr>
        <p:grpSpPr>
          <a:xfrm>
            <a:off x="7674239" y="5055132"/>
            <a:ext cx="2033229" cy="539721"/>
            <a:chOff x="6138332" y="3195721"/>
            <a:chExt cx="2953739" cy="539721"/>
          </a:xfrm>
        </p:grpSpPr>
        <p:sp>
          <p:nvSpPr>
            <p:cNvPr id="102" name="makeOneGetRequest #1">
              <a:extLst>
                <a:ext uri="{FF2B5EF4-FFF2-40B4-BE49-F238E27FC236}">
                  <a16:creationId xmlns:a16="http://schemas.microsoft.com/office/drawing/2014/main" id="{5884F2BA-3B52-4B19-ACD5-9C5D508DC856}"/>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a:t>
              </a:r>
              <a:r>
                <a:rPr lang="en-US" sz="1200" dirty="0"/>
                <a:t>2</a:t>
              </a:r>
              <a:endParaRPr sz="1200" dirty="0">
                <a:solidFill>
                  <a:srgbClr val="000000"/>
                </a:solidFill>
                <a:latin typeface="Times Roman"/>
                <a:ea typeface="Times Roman"/>
                <a:cs typeface="Times Roman"/>
                <a:sym typeface="Times Roman"/>
              </a:endParaRPr>
            </a:p>
          </p:txBody>
        </p:sp>
        <p:sp>
          <p:nvSpPr>
            <p:cNvPr id="103" name="axios.get">
              <a:extLst>
                <a:ext uri="{FF2B5EF4-FFF2-40B4-BE49-F238E27FC236}">
                  <a16:creationId xmlns:a16="http://schemas.microsoft.com/office/drawing/2014/main" id="{601E21CF-D7B9-4C41-B0B2-997242987978}"/>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104" name="*">
              <a:extLst>
                <a:ext uri="{FF2B5EF4-FFF2-40B4-BE49-F238E27FC236}">
                  <a16:creationId xmlns:a16="http://schemas.microsoft.com/office/drawing/2014/main" id="{7C0246E0-123E-484B-A745-5B44E5B1210F}"/>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05" name="*">
              <a:extLst>
                <a:ext uri="{FF2B5EF4-FFF2-40B4-BE49-F238E27FC236}">
                  <a16:creationId xmlns:a16="http://schemas.microsoft.com/office/drawing/2014/main" id="{DF9ED5CA-750F-4D0C-9671-E6882A9CE0ED}"/>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106" name="Group 105">
            <a:extLst>
              <a:ext uri="{FF2B5EF4-FFF2-40B4-BE49-F238E27FC236}">
                <a16:creationId xmlns:a16="http://schemas.microsoft.com/office/drawing/2014/main" id="{331DE3AF-3807-4C57-8F57-B0072ABE5B66}"/>
              </a:ext>
            </a:extLst>
          </p:cNvPr>
          <p:cNvGrpSpPr/>
          <p:nvPr/>
        </p:nvGrpSpPr>
        <p:grpSpPr>
          <a:xfrm>
            <a:off x="7475636" y="4513680"/>
            <a:ext cx="2033229" cy="539721"/>
            <a:chOff x="6138332" y="3195721"/>
            <a:chExt cx="2953739" cy="539721"/>
          </a:xfrm>
        </p:grpSpPr>
        <p:sp>
          <p:nvSpPr>
            <p:cNvPr id="107" name="makeOneGetRequest #1">
              <a:extLst>
                <a:ext uri="{FF2B5EF4-FFF2-40B4-BE49-F238E27FC236}">
                  <a16:creationId xmlns:a16="http://schemas.microsoft.com/office/drawing/2014/main" id="{DCCA541F-3D6E-46CB-8047-B1AEB29E5928}"/>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#1</a:t>
              </a:r>
              <a:endParaRPr sz="1200" dirty="0">
                <a:solidFill>
                  <a:srgbClr val="000000"/>
                </a:solidFill>
                <a:latin typeface="Times Roman"/>
                <a:ea typeface="Times Roman"/>
                <a:cs typeface="Times Roman"/>
                <a:sym typeface="Times Roman"/>
              </a:endParaRPr>
            </a:p>
          </p:txBody>
        </p:sp>
        <p:sp>
          <p:nvSpPr>
            <p:cNvPr id="108" name="axios.get">
              <a:extLst>
                <a:ext uri="{FF2B5EF4-FFF2-40B4-BE49-F238E27FC236}">
                  <a16:creationId xmlns:a16="http://schemas.microsoft.com/office/drawing/2014/main" id="{D3E8F14A-ACB6-4C62-920E-293FEAA902CE}"/>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109" name="*">
              <a:extLst>
                <a:ext uri="{FF2B5EF4-FFF2-40B4-BE49-F238E27FC236}">
                  <a16:creationId xmlns:a16="http://schemas.microsoft.com/office/drawing/2014/main" id="{615081D5-4856-4FF2-BEFF-4C528DE2A7B9}"/>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10" name="*">
              <a:extLst>
                <a:ext uri="{FF2B5EF4-FFF2-40B4-BE49-F238E27FC236}">
                  <a16:creationId xmlns:a16="http://schemas.microsoft.com/office/drawing/2014/main" id="{3FD3596E-E52C-4968-99F0-8C2C628D6B01}"/>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15" name="Group 14">
            <a:extLst>
              <a:ext uri="{FF2B5EF4-FFF2-40B4-BE49-F238E27FC236}">
                <a16:creationId xmlns:a16="http://schemas.microsoft.com/office/drawing/2014/main" id="{8C77CECC-7734-8E12-DEFC-BC9FDED5E323}"/>
              </a:ext>
            </a:extLst>
          </p:cNvPr>
          <p:cNvGrpSpPr/>
          <p:nvPr/>
        </p:nvGrpSpPr>
        <p:grpSpPr>
          <a:xfrm>
            <a:off x="4347499" y="4521928"/>
            <a:ext cx="2031939" cy="539721"/>
            <a:chOff x="4347499" y="4521928"/>
            <a:chExt cx="2031939" cy="539721"/>
          </a:xfrm>
        </p:grpSpPr>
        <p:sp>
          <p:nvSpPr>
            <p:cNvPr id="112" name="makeOneGetRequest #1">
              <a:extLst>
                <a:ext uri="{FF2B5EF4-FFF2-40B4-BE49-F238E27FC236}">
                  <a16:creationId xmlns:a16="http://schemas.microsoft.com/office/drawing/2014/main" id="{7B8C17ED-422D-4551-9C80-9390BCF3EBAB}"/>
                </a:ext>
              </a:extLst>
            </p:cNvPr>
            <p:cNvSpPr/>
            <p:nvPr/>
          </p:nvSpPr>
          <p:spPr>
            <a:xfrm>
              <a:off x="4347499" y="4521928"/>
              <a:ext cx="2031939" cy="539721"/>
            </a:xfrm>
            <a:prstGeom prst="rect">
              <a:avLst/>
            </a:prstGeom>
            <a:solidFill>
              <a:srgbClr val="0A52B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a:t>
              </a:r>
              <a:r>
                <a:rPr lang="en-US" sz="1200" dirty="0"/>
                <a:t>3</a:t>
              </a:r>
              <a:endParaRPr sz="1200" dirty="0">
                <a:solidFill>
                  <a:srgbClr val="000000"/>
                </a:solidFill>
                <a:latin typeface="Times Roman"/>
                <a:ea typeface="Times Roman"/>
                <a:cs typeface="Times Roman"/>
                <a:sym typeface="Times Roman"/>
              </a:endParaRPr>
            </a:p>
          </p:txBody>
        </p:sp>
        <p:grpSp>
          <p:nvGrpSpPr>
            <p:cNvPr id="9" name="Group 8">
              <a:extLst>
                <a:ext uri="{FF2B5EF4-FFF2-40B4-BE49-F238E27FC236}">
                  <a16:creationId xmlns:a16="http://schemas.microsoft.com/office/drawing/2014/main" id="{F9E72ABD-F34F-C5DC-6FC3-52223C011E83}"/>
                </a:ext>
              </a:extLst>
            </p:cNvPr>
            <p:cNvGrpSpPr/>
            <p:nvPr/>
          </p:nvGrpSpPr>
          <p:grpSpPr>
            <a:xfrm>
              <a:off x="4350060" y="4801263"/>
              <a:ext cx="2029378" cy="241877"/>
              <a:chOff x="4362486" y="4838720"/>
              <a:chExt cx="2029378" cy="241877"/>
            </a:xfrm>
          </p:grpSpPr>
          <p:sp>
            <p:nvSpPr>
              <p:cNvPr id="113" name="axios.get">
                <a:extLst>
                  <a:ext uri="{FF2B5EF4-FFF2-40B4-BE49-F238E27FC236}">
                    <a16:creationId xmlns:a16="http://schemas.microsoft.com/office/drawing/2014/main" id="{0A63EEED-1E79-483F-A378-90EC0B06F03C}"/>
                  </a:ext>
                </a:extLst>
              </p:cNvPr>
              <p:cNvSpPr txBox="1"/>
              <p:nvPr/>
            </p:nvSpPr>
            <p:spPr>
              <a:xfrm>
                <a:off x="4570934" y="4844635"/>
                <a:ext cx="1634740" cy="235962"/>
              </a:xfrm>
              <a:prstGeom prst="rect">
                <a:avLst/>
              </a:prstGeom>
              <a:solidFill>
                <a:schemeClr val="bg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114" name="*">
                <a:extLst>
                  <a:ext uri="{FF2B5EF4-FFF2-40B4-BE49-F238E27FC236}">
                    <a16:creationId xmlns:a16="http://schemas.microsoft.com/office/drawing/2014/main" id="{41E677D6-B481-444B-9835-F1A8F76FE768}"/>
                  </a:ext>
                </a:extLst>
              </p:cNvPr>
              <p:cNvSpPr txBox="1"/>
              <p:nvPr/>
            </p:nvSpPr>
            <p:spPr>
              <a:xfrm>
                <a:off x="6194538" y="4838720"/>
                <a:ext cx="197326"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15" name="*">
                <a:extLst>
                  <a:ext uri="{FF2B5EF4-FFF2-40B4-BE49-F238E27FC236}">
                    <a16:creationId xmlns:a16="http://schemas.microsoft.com/office/drawing/2014/main" id="{1D280C3E-44B3-4217-9808-045CB8DCAFC8}"/>
                  </a:ext>
                </a:extLst>
              </p:cNvPr>
              <p:cNvSpPr txBox="1"/>
              <p:nvPr/>
            </p:nvSpPr>
            <p:spPr>
              <a:xfrm>
                <a:off x="4362486" y="4844635"/>
                <a:ext cx="19475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grpSp>
        <p:nvGrpSpPr>
          <p:cNvPr id="116" name="Group 115">
            <a:extLst>
              <a:ext uri="{FF2B5EF4-FFF2-40B4-BE49-F238E27FC236}">
                <a16:creationId xmlns:a16="http://schemas.microsoft.com/office/drawing/2014/main" id="{304FE898-2DC2-48C6-BB35-5DDC21278EE7}"/>
              </a:ext>
            </a:extLst>
          </p:cNvPr>
          <p:cNvGrpSpPr/>
          <p:nvPr/>
        </p:nvGrpSpPr>
        <p:grpSpPr>
          <a:xfrm>
            <a:off x="2315559" y="4521928"/>
            <a:ext cx="2033229" cy="539721"/>
            <a:chOff x="6138332" y="3195721"/>
            <a:chExt cx="2953739" cy="539721"/>
          </a:xfrm>
        </p:grpSpPr>
        <p:sp>
          <p:nvSpPr>
            <p:cNvPr id="117" name="makeOneGetRequest #1">
              <a:extLst>
                <a:ext uri="{FF2B5EF4-FFF2-40B4-BE49-F238E27FC236}">
                  <a16:creationId xmlns:a16="http://schemas.microsoft.com/office/drawing/2014/main" id="{ECD84007-1465-4FFF-803C-07E2998C20BB}"/>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a:t>
              </a:r>
              <a:r>
                <a:rPr lang="en-US" sz="1200" dirty="0"/>
                <a:t>2</a:t>
              </a:r>
              <a:endParaRPr sz="1200" dirty="0">
                <a:solidFill>
                  <a:srgbClr val="000000"/>
                </a:solidFill>
                <a:latin typeface="Times Roman"/>
                <a:ea typeface="Times Roman"/>
                <a:cs typeface="Times Roman"/>
                <a:sym typeface="Times Roman"/>
              </a:endParaRPr>
            </a:p>
          </p:txBody>
        </p:sp>
        <p:sp>
          <p:nvSpPr>
            <p:cNvPr id="118" name="axios.get">
              <a:extLst>
                <a:ext uri="{FF2B5EF4-FFF2-40B4-BE49-F238E27FC236}">
                  <a16:creationId xmlns:a16="http://schemas.microsoft.com/office/drawing/2014/main" id="{B9631B9A-6505-40F3-B809-E0FF19E221CF}"/>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119" name="*">
              <a:extLst>
                <a:ext uri="{FF2B5EF4-FFF2-40B4-BE49-F238E27FC236}">
                  <a16:creationId xmlns:a16="http://schemas.microsoft.com/office/drawing/2014/main" id="{6C930A26-29A6-4C60-A802-E0800081DB2C}"/>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20" name="*">
              <a:extLst>
                <a:ext uri="{FF2B5EF4-FFF2-40B4-BE49-F238E27FC236}">
                  <a16:creationId xmlns:a16="http://schemas.microsoft.com/office/drawing/2014/main" id="{B2E57B5B-3DD8-467E-B305-177469C44314}"/>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sp>
        <p:nvSpPr>
          <p:cNvPr id="124" name="*">
            <a:extLst>
              <a:ext uri="{FF2B5EF4-FFF2-40B4-BE49-F238E27FC236}">
                <a16:creationId xmlns:a16="http://schemas.microsoft.com/office/drawing/2014/main" id="{ACB04907-8B1E-462E-8A86-1034CB882C16}"/>
              </a:ext>
            </a:extLst>
          </p:cNvPr>
          <p:cNvSpPr txBox="1"/>
          <p:nvPr/>
        </p:nvSpPr>
        <p:spPr>
          <a:xfrm>
            <a:off x="3391621" y="5737698"/>
            <a:ext cx="197326"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25" name="*">
            <a:extLst>
              <a:ext uri="{FF2B5EF4-FFF2-40B4-BE49-F238E27FC236}">
                <a16:creationId xmlns:a16="http://schemas.microsoft.com/office/drawing/2014/main" id="{C4B9D122-D756-4D4D-AD6A-966D29C5E8E2}"/>
              </a:ext>
            </a:extLst>
          </p:cNvPr>
          <p:cNvSpPr txBox="1"/>
          <p:nvPr/>
        </p:nvSpPr>
        <p:spPr>
          <a:xfrm>
            <a:off x="3385255" y="5306605"/>
            <a:ext cx="19475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sp>
        <p:nvSpPr>
          <p:cNvPr id="2" name="TextBox 1">
            <a:extLst>
              <a:ext uri="{FF2B5EF4-FFF2-40B4-BE49-F238E27FC236}">
                <a16:creationId xmlns:a16="http://schemas.microsoft.com/office/drawing/2014/main" id="{60022A31-5B42-4853-96E6-6BDF0F34B932}"/>
              </a:ext>
            </a:extLst>
          </p:cNvPr>
          <p:cNvSpPr txBox="1"/>
          <p:nvPr/>
        </p:nvSpPr>
        <p:spPr>
          <a:xfrm>
            <a:off x="3768522" y="5260142"/>
            <a:ext cx="1412848"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100000"/>
              </a:lnSpc>
              <a:spcBef>
                <a:spcPts val="0"/>
              </a:spcBef>
              <a:spcAft>
                <a:spcPts val="0"/>
              </a:spcAft>
              <a:buClrTx/>
              <a:buSzTx/>
              <a:buFontTx/>
              <a:buNone/>
              <a:tabLst/>
            </a:pPr>
            <a:r>
              <a:rPr kumimoji="0" lang="en-US" b="0" i="0" u="none" strike="noStrike" cap="none" spc="0" normalizeH="0" baseline="0" dirty="0">
                <a:ln>
                  <a:noFill/>
                </a:ln>
                <a:solidFill>
                  <a:srgbClr val="5E5E5E"/>
                </a:solidFill>
                <a:effectLst/>
                <a:uFillTx/>
                <a:latin typeface="Courier New" panose="02070309020205020404" pitchFamily="49" charset="0"/>
                <a:cs typeface="Courier New" panose="02070309020205020404" pitchFamily="49" charset="0"/>
                <a:sym typeface="Helvetica Neue"/>
              </a:rPr>
              <a:t>send</a:t>
            </a:r>
          </a:p>
        </p:txBody>
      </p:sp>
      <p:sp>
        <p:nvSpPr>
          <p:cNvPr id="126" name="TextBox 125">
            <a:extLst>
              <a:ext uri="{FF2B5EF4-FFF2-40B4-BE49-F238E27FC236}">
                <a16:creationId xmlns:a16="http://schemas.microsoft.com/office/drawing/2014/main" id="{1DC7FE2C-6297-4846-B9E6-B8BAD56B3FC1}"/>
              </a:ext>
            </a:extLst>
          </p:cNvPr>
          <p:cNvSpPr txBox="1"/>
          <p:nvPr/>
        </p:nvSpPr>
        <p:spPr>
          <a:xfrm>
            <a:off x="3753438" y="5673693"/>
            <a:ext cx="1412848"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100000"/>
              </a:lnSpc>
              <a:spcBef>
                <a:spcPts val="0"/>
              </a:spcBef>
              <a:spcAft>
                <a:spcPts val="0"/>
              </a:spcAft>
              <a:buClrTx/>
              <a:buSzTx/>
              <a:buFontTx/>
              <a:buNone/>
              <a:tabLst/>
            </a:pPr>
            <a:r>
              <a:rPr lang="en-US" dirty="0">
                <a:latin typeface="Courier New" panose="02070309020205020404" pitchFamily="49" charset="0"/>
                <a:cs typeface="Courier New" panose="02070309020205020404" pitchFamily="49" charset="0"/>
              </a:rPr>
              <a:t>receive</a:t>
            </a:r>
            <a:endParaRPr kumimoji="0" lang="en-US" b="0" i="0" u="none" strike="noStrike" cap="none" spc="0" normalizeH="0" baseline="0" dirty="0">
              <a:ln>
                <a:noFill/>
              </a:ln>
              <a:solidFill>
                <a:srgbClr val="5E5E5E"/>
              </a:solidFill>
              <a:effectLst/>
              <a:uFillTx/>
              <a:latin typeface="Courier New" panose="02070309020205020404" pitchFamily="49" charset="0"/>
              <a:cs typeface="Courier New" panose="02070309020205020404" pitchFamily="49" charset="0"/>
              <a:sym typeface="Helvetica Neue"/>
            </a:endParaRPr>
          </a:p>
        </p:txBody>
      </p:sp>
      <p:grpSp>
        <p:nvGrpSpPr>
          <p:cNvPr id="14" name="Group 13">
            <a:extLst>
              <a:ext uri="{FF2B5EF4-FFF2-40B4-BE49-F238E27FC236}">
                <a16:creationId xmlns:a16="http://schemas.microsoft.com/office/drawing/2014/main" id="{4743BCF6-AB5F-E1FB-76EF-849F531EBF22}"/>
              </a:ext>
            </a:extLst>
          </p:cNvPr>
          <p:cNvGrpSpPr/>
          <p:nvPr/>
        </p:nvGrpSpPr>
        <p:grpSpPr>
          <a:xfrm>
            <a:off x="96342" y="1423382"/>
            <a:ext cx="11943585" cy="2718306"/>
            <a:chOff x="248415" y="2235560"/>
            <a:chExt cx="11943585" cy="2718306"/>
          </a:xfrm>
        </p:grpSpPr>
        <p:sp>
          <p:nvSpPr>
            <p:cNvPr id="3" name="async function axiosAwaitExample() {…">
              <a:extLst>
                <a:ext uri="{FF2B5EF4-FFF2-40B4-BE49-F238E27FC236}">
                  <a16:creationId xmlns:a16="http://schemas.microsoft.com/office/drawing/2014/main" id="{9B510086-2805-423F-B53D-A48FF1813E6E}"/>
                </a:ext>
              </a:extLst>
            </p:cNvPr>
            <p:cNvSpPr txBox="1"/>
            <p:nvPr/>
          </p:nvSpPr>
          <p:spPr>
            <a:xfrm>
              <a:off x="5657701" y="2686579"/>
              <a:ext cx="6534299" cy="2267287"/>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makeThreeConcurrentRequests</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Promise</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all</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'Heard back from all of the requests'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03E74E02-9E3F-1A83-5509-76694354D029}"/>
                </a:ext>
              </a:extLst>
            </p:cNvPr>
            <p:cNvSpPr txBox="1"/>
            <p:nvPr/>
          </p:nvSpPr>
          <p:spPr>
            <a:xfrm>
              <a:off x="1390610" y="3820223"/>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sp>
          <p:nvSpPr>
            <p:cNvPr id="8" name="async function axiosAwaitExample() {…">
              <a:extLst>
                <a:ext uri="{FF2B5EF4-FFF2-40B4-BE49-F238E27FC236}">
                  <a16:creationId xmlns:a16="http://schemas.microsoft.com/office/drawing/2014/main" id="{8B9A9BD0-D4E8-C784-9F73-1F60CB9E948F}"/>
                </a:ext>
              </a:extLst>
            </p:cNvPr>
            <p:cNvSpPr txBox="1"/>
            <p:nvPr/>
          </p:nvSpPr>
          <p:spPr>
            <a:xfrm>
              <a:off x="248415" y="2684853"/>
              <a:ext cx="5067199" cy="2021066"/>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makeThreeSerialRequests</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'Heard back from all of the requests'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p:txBody>
        </p:sp>
        <p:sp>
          <p:nvSpPr>
            <p:cNvPr id="10" name="TextBox 9">
              <a:extLst>
                <a:ext uri="{FF2B5EF4-FFF2-40B4-BE49-F238E27FC236}">
                  <a16:creationId xmlns:a16="http://schemas.microsoft.com/office/drawing/2014/main" id="{982D0330-E4CD-DB66-9628-EED9BC6B8AE0}"/>
                </a:ext>
              </a:extLst>
            </p:cNvPr>
            <p:cNvSpPr txBox="1"/>
            <p:nvPr/>
          </p:nvSpPr>
          <p:spPr>
            <a:xfrm>
              <a:off x="472875" y="2239935"/>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Sequential version: ~206 msec</a:t>
              </a:r>
            </a:p>
          </p:txBody>
        </p:sp>
        <p:sp>
          <p:nvSpPr>
            <p:cNvPr id="11" name="TextBox 10">
              <a:extLst>
                <a:ext uri="{FF2B5EF4-FFF2-40B4-BE49-F238E27FC236}">
                  <a16:creationId xmlns:a16="http://schemas.microsoft.com/office/drawing/2014/main" id="{25AE02E9-DC28-A7F0-4EC6-39D09C845B67}"/>
                </a:ext>
              </a:extLst>
            </p:cNvPr>
            <p:cNvSpPr txBox="1"/>
            <p:nvPr/>
          </p:nvSpPr>
          <p:spPr>
            <a:xfrm>
              <a:off x="6789972" y="2235560"/>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Concurrent version: ~80 msec</a:t>
              </a:r>
            </a:p>
          </p:txBody>
        </p:sp>
      </p:grpSp>
    </p:spTree>
    <p:extLst>
      <p:ext uri="{BB962C8B-B14F-4D97-AF65-F5344CB8AC3E}">
        <p14:creationId xmlns:p14="http://schemas.microsoft.com/office/powerpoint/2010/main" val="2156973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 name="Example: Writing Asynchronous Tasks"/>
          <p:cNvSpPr txBox="1">
            <a:spLocks noGrp="1"/>
          </p:cNvSpPr>
          <p:nvPr>
            <p:ph type="title"/>
          </p:nvPr>
        </p:nvSpPr>
        <p:spPr>
          <a:prstGeom prst="rect">
            <a:avLst/>
          </a:prstGeom>
        </p:spPr>
        <p:txBody>
          <a:bodyPr>
            <a:normAutofit/>
          </a:bodyPr>
          <a:lstStyle/>
          <a:p>
            <a:r>
              <a:rPr lang="en-US" dirty="0"/>
              <a:t>An Example Task Using the Transcript Server</a:t>
            </a:r>
            <a:endParaRPr dirty="0"/>
          </a:p>
        </p:txBody>
      </p:sp>
      <p:sp>
        <p:nvSpPr>
          <p:cNvPr id="576" name="Transcript Server: Calculating statistics (async/await)"/>
          <p:cNvSpPr txBox="1">
            <a:spLocks noGrp="1"/>
          </p:cNvSpPr>
          <p:nvPr>
            <p:ph type="body" idx="1"/>
          </p:nvPr>
        </p:nvSpPr>
        <p:spPr>
          <a:xfrm>
            <a:off x="838200" y="1996768"/>
            <a:ext cx="10515600" cy="4351338"/>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a:bodyPr>
          <a:lstStyle/>
          <a:p>
            <a:pPr marL="304800" indent="-304800" algn="l">
              <a:lnSpc>
                <a:spcPct val="90000"/>
              </a:lnSpc>
              <a:spcBef>
                <a:spcPts val="650"/>
              </a:spcBef>
              <a:buSzPct val="123000"/>
              <a:buChar char="•"/>
              <a:defRPr sz="4800">
                <a:solidFill>
                  <a:srgbClr val="000000"/>
                </a:solidFill>
              </a:defRPr>
            </a:pPr>
            <a:r>
              <a:rPr lang="en-US" sz="2400" dirty="0"/>
              <a:t>Given an array of </a:t>
            </a:r>
            <a:r>
              <a:rPr lang="en-US" sz="2400" dirty="0" err="1"/>
              <a:t>StudentIDs</a:t>
            </a:r>
            <a:r>
              <a:rPr lang="en-US" sz="2400" dirty="0"/>
              <a:t>:</a:t>
            </a:r>
          </a:p>
          <a:p>
            <a:pPr marL="609600" lvl="1" indent="-304800" algn="l">
              <a:lnSpc>
                <a:spcPct val="90000"/>
              </a:lnSpc>
              <a:spcBef>
                <a:spcPts val="650"/>
              </a:spcBef>
              <a:buSzPct val="123000"/>
              <a:buChar char="•"/>
              <a:defRPr sz="4800">
                <a:solidFill>
                  <a:srgbClr val="000000"/>
                </a:solidFill>
              </a:defRPr>
            </a:pPr>
            <a:r>
              <a:rPr lang="en-US" sz="2400" dirty="0"/>
              <a:t>Request each student’s transcript, and save it to disk so that we have a copy, and calculate its size</a:t>
            </a:r>
          </a:p>
          <a:p>
            <a:pPr marL="609600" lvl="1" indent="-304800" algn="l">
              <a:lnSpc>
                <a:spcPct val="90000"/>
              </a:lnSpc>
              <a:spcBef>
                <a:spcPts val="650"/>
              </a:spcBef>
              <a:buSzPct val="123000"/>
              <a:buChar char="•"/>
              <a:defRPr sz="4800">
                <a:solidFill>
                  <a:srgbClr val="000000">
                    <a:alpha val="45923"/>
                  </a:srgbClr>
                </a:solidFill>
              </a:defRPr>
            </a:pPr>
            <a:r>
              <a:rPr lang="en-US" sz="2400" dirty="0">
                <a:solidFill>
                  <a:srgbClr val="000000"/>
                </a:solidFill>
              </a:rPr>
              <a:t>Once all of the pages are downloaded and saved, print out the total size of all of the files that were saved</a:t>
            </a:r>
          </a:p>
          <a:p>
            <a:endParaRPr dirty="0"/>
          </a:p>
        </p:txBody>
      </p:sp>
    </p:spTree>
    <p:extLst>
      <p:ext uri="{BB962C8B-B14F-4D97-AF65-F5344CB8AC3E}">
        <p14:creationId xmlns:p14="http://schemas.microsoft.com/office/powerpoint/2010/main" val="25013188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AC23C95-B21D-55F8-58C7-DC5B1173D5BD}"/>
              </a:ext>
            </a:extLst>
          </p:cNvPr>
          <p:cNvSpPr>
            <a:spLocks noGrp="1"/>
          </p:cNvSpPr>
          <p:nvPr>
            <p:ph type="title"/>
          </p:nvPr>
        </p:nvSpPr>
        <p:spPr/>
        <p:txBody>
          <a:bodyPr/>
          <a:lstStyle/>
          <a:p>
            <a:r>
              <a:rPr lang="en-US" dirty="0"/>
              <a:t>Generating a promise for each student</a:t>
            </a:r>
          </a:p>
        </p:txBody>
      </p:sp>
      <p:sp>
        <p:nvSpPr>
          <p:cNvPr id="5" name="Slide Number Placeholder 4">
            <a:extLst>
              <a:ext uri="{FF2B5EF4-FFF2-40B4-BE49-F238E27FC236}">
                <a16:creationId xmlns:a16="http://schemas.microsoft.com/office/drawing/2014/main" id="{F4825E82-BADD-E5B5-783F-CF248DD4B6CC}"/>
              </a:ext>
            </a:extLst>
          </p:cNvPr>
          <p:cNvSpPr>
            <a:spLocks noGrp="1"/>
          </p:cNvSpPr>
          <p:nvPr>
            <p:ph type="sldNum" sz="quarter" idx="12"/>
          </p:nvPr>
        </p:nvSpPr>
        <p:spPr/>
        <p:txBody>
          <a:bodyPr/>
          <a:lstStyle/>
          <a:p>
            <a:fld id="{86CB4B4D-7CA3-9044-876B-883B54F8677D}" type="slidenum">
              <a:rPr lang="en-US" smtClean="0"/>
              <a:t>29</a:t>
            </a:fld>
            <a:endParaRPr lang="en-US"/>
          </a:p>
        </p:txBody>
      </p:sp>
      <p:sp>
        <p:nvSpPr>
          <p:cNvPr id="8" name="TextBox 7">
            <a:extLst>
              <a:ext uri="{FF2B5EF4-FFF2-40B4-BE49-F238E27FC236}">
                <a16:creationId xmlns:a16="http://schemas.microsoft.com/office/drawing/2014/main" id="{2A2F4657-110E-E0C5-B1D3-174B061287C0}"/>
              </a:ext>
            </a:extLst>
          </p:cNvPr>
          <p:cNvSpPr txBox="1"/>
          <p:nvPr/>
        </p:nvSpPr>
        <p:spPr>
          <a:xfrm>
            <a:off x="365760" y="1366163"/>
            <a:ext cx="11913326" cy="535531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asyncGetStudentData</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returnValue</a:t>
            </a:r>
            <a:r>
              <a:rPr lang="en-US" sz="1800" b="0" dirty="0">
                <a:solidFill>
                  <a:srgbClr val="000000"/>
                </a:solidFill>
                <a:effectLst/>
                <a:latin typeface="Consolas" panose="020B0609020204030204" pitchFamily="49" charset="0"/>
              </a:rPr>
              <a:t> =  </a:t>
            </a:r>
          </a:p>
          <a:p>
            <a:pPr algn="l"/>
            <a:r>
              <a:rPr lang="en-US" sz="1800" b="0" dirty="0">
                <a:solidFill>
                  <a:srgbClr val="AF00DB"/>
                </a:solidFill>
                <a:effectLst/>
                <a:latin typeface="Consolas" panose="020B0609020204030204" pitchFamily="49" charset="0"/>
              </a:rPr>
              <a:t>     await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axios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get</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`https://rest-</a:t>
            </a:r>
            <a:r>
              <a:rPr lang="en-US" sz="1800" b="0" dirty="0" err="1">
                <a:solidFill>
                  <a:srgbClr val="A31515"/>
                </a:solidFill>
                <a:effectLst/>
                <a:latin typeface="Consolas" panose="020B0609020204030204" pitchFamily="49" charset="0"/>
              </a:rPr>
              <a:t>example.covey.town</a:t>
            </a:r>
            <a:r>
              <a:rPr lang="en-US" sz="1800" b="0" dirty="0">
                <a:solidFill>
                  <a:srgbClr val="A31515"/>
                </a:solidFill>
                <a:effectLst/>
                <a:latin typeface="Consolas" panose="020B0609020204030204" pitchFamily="49" charset="0"/>
              </a:rPr>
              <a:t>/transcripts/</a:t>
            </a:r>
            <a:r>
              <a:rPr lang="en-US" sz="1800" b="0" dirty="0">
                <a:solidFill>
                  <a:srgbClr val="0000FF"/>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returnValue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a:t>
            </a:r>
          </a:p>
          <a:p>
            <a:pPr algn="l"/>
            <a:br>
              <a:rPr lang="en-US" sz="1800" b="0" dirty="0">
                <a:solidFill>
                  <a:srgbClr val="000000"/>
                </a:solidFill>
                <a:effectLst/>
                <a:latin typeface="Consolas" panose="020B0609020204030204" pitchFamily="49" charset="0"/>
              </a:rPr>
            </a:b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asyncProcessStudent</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 </a:t>
            </a:r>
            <a:r>
              <a:rPr lang="en-US" sz="1800" b="0" dirty="0">
                <a:solidFill>
                  <a:srgbClr val="267F99"/>
                </a:solidFill>
                <a:effectLst/>
                <a:latin typeface="Consolas" panose="020B0609020204030204" pitchFamily="49" charset="0"/>
              </a:rPr>
              <a:t>Promise</a:t>
            </a:r>
            <a:r>
              <a:rPr lang="en-US" sz="1800" b="0" dirty="0">
                <a:solidFill>
                  <a:srgbClr val="000000"/>
                </a:solidFill>
                <a:effectLst/>
                <a:latin typeface="Consolas" panose="020B0609020204030204" pitchFamily="49" charset="0"/>
              </a:rPr>
              <a:t>&lt;</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&gt; {</a:t>
            </a:r>
          </a:p>
          <a:p>
            <a:pPr algn="l"/>
            <a:r>
              <a:rPr lang="en-US" sz="1800" b="0" dirty="0">
                <a:solidFill>
                  <a:srgbClr val="000000"/>
                </a:solidFill>
                <a:effectLst/>
                <a:latin typeface="Consolas" panose="020B0609020204030204" pitchFamily="49" charset="0"/>
              </a:rPr>
              <a:t>    </a:t>
            </a:r>
            <a:r>
              <a:rPr lang="en-US" sz="1800" b="0" dirty="0">
                <a:solidFill>
                  <a:srgbClr val="008000"/>
                </a:solidFill>
                <a:effectLst/>
                <a:latin typeface="Consolas" panose="020B0609020204030204" pitchFamily="49" charset="0"/>
              </a:rPr>
              <a:t>// wait to get the student data</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response</a:t>
            </a:r>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asyncGetStudentData</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8000"/>
                </a:solidFill>
                <a:effectLst/>
                <a:latin typeface="Consolas" panose="020B0609020204030204" pitchFamily="49" charset="0"/>
              </a:rPr>
              <a:t>// asynchronously write the file  </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fsPromises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writeFile</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dataFileName</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JSON</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stringify</a:t>
            </a:r>
            <a:r>
              <a:rPr lang="en-US" sz="1800" b="0" dirty="0">
                <a:solidFill>
                  <a:srgbClr val="000000"/>
                </a:solidFill>
                <a:effectLst/>
                <a:latin typeface="Consolas" panose="020B0609020204030204" pitchFamily="49" charset="0"/>
              </a:rPr>
              <a:t>(</a:t>
            </a:r>
            <a:r>
              <a:rPr lang="en-US" sz="1800" b="0" dirty="0" err="1">
                <a:solidFill>
                  <a:srgbClr val="0070C1"/>
                </a:solidFill>
                <a:effectLst/>
                <a:latin typeface="Consolas" panose="020B0609020204030204" pitchFamily="49" charset="0"/>
              </a:rPr>
              <a:t>response</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data</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8000"/>
                </a:solidFill>
                <a:effectLst/>
                <a:latin typeface="Consolas" panose="020B0609020204030204" pitchFamily="49" charset="0"/>
              </a:rPr>
              <a:t>// last, extract its size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stats</a:t>
            </a:r>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fsPromises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stat</a:t>
            </a:r>
            <a:r>
              <a:rPr lang="en-US" sz="1800" b="0" dirty="0">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dataFileName</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size</a:t>
            </a:r>
            <a:r>
              <a:rPr lang="en-US" sz="1800" b="0" dirty="0">
                <a:solidFill>
                  <a:srgbClr val="000000"/>
                </a:solidFill>
                <a:effectLst/>
                <a:latin typeface="Consolas" panose="020B0609020204030204" pitchFamily="49" charset="0"/>
              </a:rPr>
              <a:t> :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 </a:t>
            </a:r>
            <a:r>
              <a:rPr lang="en-US" sz="1800" b="0" dirty="0" err="1">
                <a:solidFill>
                  <a:srgbClr val="0070C1"/>
                </a:solidFill>
                <a:effectLst/>
                <a:latin typeface="Consolas" panose="020B0609020204030204" pitchFamily="49" charset="0"/>
              </a:rPr>
              <a:t>stats</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size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size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a:t>
            </a:r>
          </a:p>
          <a:p>
            <a:pPr algn="l"/>
            <a:endParaRPr lang="en-US" sz="1800" b="0" dirty="0">
              <a:solidFill>
                <a:srgbClr val="000000"/>
              </a:solidFill>
              <a:effectLst/>
              <a:latin typeface="Consolas" panose="020B0609020204030204" pitchFamily="49" charset="0"/>
            </a:endParaRPr>
          </a:p>
        </p:txBody>
      </p:sp>
      <p:grpSp>
        <p:nvGrpSpPr>
          <p:cNvPr id="20" name="Group 19">
            <a:extLst>
              <a:ext uri="{FF2B5EF4-FFF2-40B4-BE49-F238E27FC236}">
                <a16:creationId xmlns:a16="http://schemas.microsoft.com/office/drawing/2014/main" id="{8C1CEDF4-C392-EF33-32DA-23F5FA997051}"/>
              </a:ext>
            </a:extLst>
          </p:cNvPr>
          <p:cNvGrpSpPr/>
          <p:nvPr/>
        </p:nvGrpSpPr>
        <p:grpSpPr>
          <a:xfrm>
            <a:off x="3814354" y="3796937"/>
            <a:ext cx="8377646" cy="1419497"/>
            <a:chOff x="3814354" y="3796937"/>
            <a:chExt cx="8377646" cy="1419497"/>
          </a:xfrm>
        </p:grpSpPr>
        <p:sp>
          <p:nvSpPr>
            <p:cNvPr id="12" name="TextBox 11">
              <a:extLst>
                <a:ext uri="{FF2B5EF4-FFF2-40B4-BE49-F238E27FC236}">
                  <a16:creationId xmlns:a16="http://schemas.microsoft.com/office/drawing/2014/main" id="{3AFEC1D8-E29C-B041-D173-AA741AFF287D}"/>
                </a:ext>
              </a:extLst>
            </p:cNvPr>
            <p:cNvSpPr txBox="1"/>
            <p:nvPr/>
          </p:nvSpPr>
          <p:spPr>
            <a:xfrm>
              <a:off x="8006501" y="3886136"/>
              <a:ext cx="4185499" cy="764242"/>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b="1" dirty="0">
                  <a:solidFill>
                    <a:schemeClr val="tx1"/>
                  </a:solidFill>
                  <a:latin typeface="Ink Free" panose="03080402000500000000" pitchFamily="66" charset="0"/>
                </a:rPr>
                <a:t>Calling await also gives other processes a chance to run.</a:t>
              </a:r>
            </a:p>
          </p:txBody>
        </p:sp>
        <p:cxnSp>
          <p:nvCxnSpPr>
            <p:cNvPr id="14" name="Straight Arrow Connector 13">
              <a:extLst>
                <a:ext uri="{FF2B5EF4-FFF2-40B4-BE49-F238E27FC236}">
                  <a16:creationId xmlns:a16="http://schemas.microsoft.com/office/drawing/2014/main" id="{6BCFB637-21E3-356B-6756-6849F7B503F0}"/>
                </a:ext>
              </a:extLst>
            </p:cNvPr>
            <p:cNvCxnSpPr>
              <a:cxnSpLocks/>
              <a:stCxn id="12" idx="1"/>
            </p:cNvCxnSpPr>
            <p:nvPr/>
          </p:nvCxnSpPr>
          <p:spPr>
            <a:xfrm flipH="1" flipV="1">
              <a:off x="3814354" y="3796937"/>
              <a:ext cx="4192147" cy="47132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BF5DC1A-4205-11A3-461E-CAE415763022}"/>
                </a:ext>
              </a:extLst>
            </p:cNvPr>
            <p:cNvCxnSpPr>
              <a:cxnSpLocks/>
            </p:cNvCxnSpPr>
            <p:nvPr/>
          </p:nvCxnSpPr>
          <p:spPr>
            <a:xfrm flipH="1">
              <a:off x="4624251" y="4268257"/>
              <a:ext cx="3382250" cy="12086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1624328-9F81-2C29-D46C-C4E57862AC57}"/>
                </a:ext>
              </a:extLst>
            </p:cNvPr>
            <p:cNvCxnSpPr>
              <a:stCxn id="12" idx="1"/>
            </p:cNvCxnSpPr>
            <p:nvPr/>
          </p:nvCxnSpPr>
          <p:spPr>
            <a:xfrm flipH="1">
              <a:off x="5050971" y="4268257"/>
              <a:ext cx="2955530" cy="94817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 name="Rectangle: Rounded Corners 1">
            <a:extLst>
              <a:ext uri="{FF2B5EF4-FFF2-40B4-BE49-F238E27FC236}">
                <a16:creationId xmlns:a16="http://schemas.microsoft.com/office/drawing/2014/main" id="{3C8A2482-16C2-A303-9273-A9C75C0880C3}"/>
              </a:ext>
            </a:extLst>
          </p:cNvPr>
          <p:cNvSpPr/>
          <p:nvPr/>
        </p:nvSpPr>
        <p:spPr>
          <a:xfrm>
            <a:off x="7058346" y="6095092"/>
            <a:ext cx="3593192" cy="588626"/>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/transcripts/</a:t>
            </a:r>
            <a:r>
              <a:rPr lang="en-US" sz="2400" dirty="0" err="1">
                <a:solidFill>
                  <a:schemeClr val="tx1"/>
                </a:solidFill>
              </a:rPr>
              <a:t>simple.ts</a:t>
            </a:r>
            <a:endParaRPr lang="en-US" sz="2400" dirty="0">
              <a:solidFill>
                <a:schemeClr val="tx1"/>
              </a:solidFill>
            </a:endParaRPr>
          </a:p>
        </p:txBody>
      </p:sp>
    </p:spTree>
    <p:extLst>
      <p:ext uri="{BB962C8B-B14F-4D97-AF65-F5344CB8AC3E}">
        <p14:creationId xmlns:p14="http://schemas.microsoft.com/office/powerpoint/2010/main" val="595747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2AFFF-8173-684B-84C4-4485658ADFAA}"/>
              </a:ext>
            </a:extLst>
          </p:cNvPr>
          <p:cNvSpPr>
            <a:spLocks noGrp="1"/>
          </p:cNvSpPr>
          <p:nvPr>
            <p:ph type="title"/>
          </p:nvPr>
        </p:nvSpPr>
        <p:spPr/>
        <p:txBody>
          <a:bodyPr>
            <a:normAutofit/>
          </a:bodyPr>
          <a:lstStyle/>
          <a:p>
            <a:r>
              <a:rPr lang="en-US" sz="3600" dirty="0"/>
              <a:t>Our goal is to mask latency with concurrency</a:t>
            </a:r>
          </a:p>
        </p:txBody>
      </p:sp>
      <p:sp>
        <p:nvSpPr>
          <p:cNvPr id="3" name="Text Placeholder 2">
            <a:extLst>
              <a:ext uri="{FF2B5EF4-FFF2-40B4-BE49-F238E27FC236}">
                <a16:creationId xmlns:a16="http://schemas.microsoft.com/office/drawing/2014/main" id="{78B96E90-8488-4353-B730-DCAA6C341B31}"/>
              </a:ext>
            </a:extLst>
          </p:cNvPr>
          <p:cNvSpPr>
            <a:spLocks noGrp="1"/>
          </p:cNvSpPr>
          <p:nvPr>
            <p:ph type="body" idx="4294967295"/>
          </p:nvPr>
        </p:nvSpPr>
        <p:spPr>
          <a:xfrm>
            <a:off x="870031" y="1480285"/>
            <a:ext cx="10771289" cy="1523036"/>
          </a:xfrm>
        </p:spPr>
        <p:txBody>
          <a:bodyPr>
            <a:normAutofit/>
          </a:bodyPr>
          <a:lstStyle/>
          <a:p>
            <a:r>
              <a:rPr lang="en-US" sz="2400" dirty="0"/>
              <a:t>Consider: a 1Ghz CPU executes an instruction every 1 ns</a:t>
            </a:r>
          </a:p>
          <a:p>
            <a:r>
              <a:rPr lang="en-US" sz="2400" dirty="0"/>
              <a:t>Almost anything else takes approximately forever</a:t>
            </a:r>
          </a:p>
        </p:txBody>
      </p:sp>
      <p:sp>
        <p:nvSpPr>
          <p:cNvPr id="43" name="Slide Number">
            <a:extLst>
              <a:ext uri="{FF2B5EF4-FFF2-40B4-BE49-F238E27FC236}">
                <a16:creationId xmlns:a16="http://schemas.microsoft.com/office/drawing/2014/main" id="{7361703E-BB61-5440-98E4-6A3AF012595E}"/>
              </a:ext>
            </a:extLst>
          </p:cNvPr>
          <p:cNvSpPr txBox="1">
            <a:spLocks/>
          </p:cNvSpPr>
          <p:nvPr/>
        </p:nvSpPr>
        <p:spPr>
          <a:xfrm>
            <a:off x="11269653" y="5603206"/>
            <a:ext cx="339836" cy="32893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1pPr>
            <a:lvl2pPr marL="0" marR="0" indent="228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2pPr>
            <a:lvl3pPr marL="0" marR="0" indent="457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3pPr>
            <a:lvl4pPr marL="0" marR="0" indent="685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4pPr>
            <a:lvl5pPr marL="0" marR="0" indent="9144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5pPr>
            <a:lvl6pPr marL="0" marR="0" indent="11430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6pPr>
            <a:lvl7pPr marL="0" marR="0" indent="1371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7pPr>
            <a:lvl8pPr marL="0" marR="0" indent="1600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8pPr>
            <a:lvl9pPr marL="0" marR="0" indent="1828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9pPr>
          </a:lstStyle>
          <a:p>
            <a:fld id="{86CB4B4D-7CA3-9044-876B-883B54F8677D}" type="slidenum">
              <a:rPr lang="en-US" smtClean="0"/>
              <a:pPr/>
              <a:t>3</a:t>
            </a:fld>
            <a:endParaRPr lang="en-US"/>
          </a:p>
        </p:txBody>
      </p:sp>
      <p:grpSp>
        <p:nvGrpSpPr>
          <p:cNvPr id="4" name="Group 3">
            <a:extLst>
              <a:ext uri="{FF2B5EF4-FFF2-40B4-BE49-F238E27FC236}">
                <a16:creationId xmlns:a16="http://schemas.microsoft.com/office/drawing/2014/main" id="{9CA97BE8-1ED2-DFB2-890D-11E8391B7FC1}"/>
              </a:ext>
            </a:extLst>
          </p:cNvPr>
          <p:cNvGrpSpPr/>
          <p:nvPr/>
        </p:nvGrpSpPr>
        <p:grpSpPr>
          <a:xfrm>
            <a:off x="1859107" y="3193546"/>
            <a:ext cx="9432664" cy="3138199"/>
            <a:chOff x="1601248" y="2680334"/>
            <a:chExt cx="8850152" cy="3138199"/>
          </a:xfrm>
        </p:grpSpPr>
        <p:grpSp>
          <p:nvGrpSpPr>
            <p:cNvPr id="44" name="Group">
              <a:extLst>
                <a:ext uri="{FF2B5EF4-FFF2-40B4-BE49-F238E27FC236}">
                  <a16:creationId xmlns:a16="http://schemas.microsoft.com/office/drawing/2014/main" id="{D28951AE-72F0-AA4F-8BBE-A01B57F777CE}"/>
                </a:ext>
              </a:extLst>
            </p:cNvPr>
            <p:cNvGrpSpPr/>
            <p:nvPr/>
          </p:nvGrpSpPr>
          <p:grpSpPr>
            <a:xfrm>
              <a:off x="1601248" y="2680334"/>
              <a:ext cx="8005516" cy="1561773"/>
              <a:chOff x="0" y="326479"/>
              <a:chExt cx="16011027" cy="3123543"/>
            </a:xfrm>
          </p:grpSpPr>
          <p:sp>
            <p:nvSpPr>
              <p:cNvPr id="45" name="CPU 1">
                <a:extLst>
                  <a:ext uri="{FF2B5EF4-FFF2-40B4-BE49-F238E27FC236}">
                    <a16:creationId xmlns:a16="http://schemas.microsoft.com/office/drawing/2014/main" id="{C44283A3-14B9-4F48-B140-E2F448F47176}"/>
                  </a:ext>
                </a:extLst>
              </p:cNvPr>
              <p:cNvSpPr/>
              <p:nvPr/>
            </p:nvSpPr>
            <p:spPr>
              <a:xfrm>
                <a:off x="0" y="430659"/>
                <a:ext cx="6996899" cy="2227679"/>
              </a:xfrm>
              <a:prstGeom prst="rect">
                <a:avLst/>
              </a:prstGeom>
              <a:solidFill>
                <a:srgbClr val="516D7C"/>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t">
                <a:noAutofit/>
              </a:bodyPr>
              <a:lstStyle>
                <a:lvl1pPr algn="l">
                  <a:defRPr b="0">
                    <a:solidFill>
                      <a:srgbClr val="FFFFFF"/>
                    </a:solidFill>
                    <a:latin typeface="Helvetica Light"/>
                    <a:ea typeface="Helvetica Light"/>
                    <a:cs typeface="Helvetica Light"/>
                    <a:sym typeface="Helvetica Light"/>
                  </a:defRPr>
                </a:lvl1pPr>
              </a:lstStyle>
              <a:p>
                <a:r>
                  <a:rPr sz="1400" dirty="0"/>
                  <a:t>CPU</a:t>
                </a:r>
                <a:r>
                  <a:rPr lang="en-US" sz="1400" dirty="0"/>
                  <a:t> 1</a:t>
                </a:r>
                <a:endParaRPr sz="1400" dirty="0"/>
              </a:p>
            </p:txBody>
          </p:sp>
          <p:sp>
            <p:nvSpPr>
              <p:cNvPr id="47" name="thread0()">
                <a:extLst>
                  <a:ext uri="{FF2B5EF4-FFF2-40B4-BE49-F238E27FC236}">
                    <a16:creationId xmlns:a16="http://schemas.microsoft.com/office/drawing/2014/main" id="{2D163110-8804-4C4F-AC94-2983B0DB297E}"/>
                  </a:ext>
                </a:extLst>
              </p:cNvPr>
              <p:cNvSpPr/>
              <p:nvPr/>
            </p:nvSpPr>
            <p:spPr>
              <a:xfrm>
                <a:off x="363536" y="1253934"/>
                <a:ext cx="2332254" cy="960919"/>
              </a:xfrm>
              <a:prstGeom prst="rect">
                <a:avLst/>
              </a:prstGeom>
              <a:solidFill>
                <a:srgbClr val="B4FCFD"/>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t">
                <a:noAutofit/>
              </a:bodyPr>
              <a:lstStyle>
                <a:lvl1pPr>
                  <a:defRPr b="0">
                    <a:latin typeface="Helvetica Light"/>
                    <a:ea typeface="Helvetica Light"/>
                    <a:cs typeface="Helvetica Light"/>
                    <a:sym typeface="Helvetica Light"/>
                  </a:defRPr>
                </a:lvl1pPr>
              </a:lstStyle>
              <a:p>
                <a:r>
                  <a:rPr sz="1600" dirty="0">
                    <a:solidFill>
                      <a:schemeClr val="bg2">
                        <a:lumMod val="10000"/>
                      </a:schemeClr>
                    </a:solidFill>
                  </a:rPr>
                  <a:t>thread0()</a:t>
                </a:r>
              </a:p>
            </p:txBody>
          </p:sp>
          <p:sp>
            <p:nvSpPr>
              <p:cNvPr id="49" name="Main Memory">
                <a:extLst>
                  <a:ext uri="{FF2B5EF4-FFF2-40B4-BE49-F238E27FC236}">
                    <a16:creationId xmlns:a16="http://schemas.microsoft.com/office/drawing/2014/main" id="{15F491F7-3A90-6448-A43A-1CC3A010670C}"/>
                  </a:ext>
                </a:extLst>
              </p:cNvPr>
              <p:cNvSpPr/>
              <p:nvPr/>
            </p:nvSpPr>
            <p:spPr>
              <a:xfrm>
                <a:off x="8876107" y="359223"/>
                <a:ext cx="1785939" cy="2915696"/>
              </a:xfrm>
              <a:prstGeom prst="rect">
                <a:avLst/>
              </a:prstGeom>
              <a:solidFill>
                <a:srgbClr val="EE7D69"/>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a:defRPr b="0">
                    <a:latin typeface="Helvetica Light"/>
                    <a:ea typeface="Helvetica Light"/>
                    <a:cs typeface="Helvetica Light"/>
                    <a:sym typeface="Helvetica Light"/>
                  </a:defRPr>
                </a:lvl1pPr>
              </a:lstStyle>
              <a:p>
                <a:r>
                  <a:rPr sz="1600" dirty="0">
                    <a:solidFill>
                      <a:schemeClr val="bg2">
                        <a:lumMod val="10000"/>
                      </a:schemeClr>
                    </a:solidFill>
                  </a:rPr>
                  <a:t>Main Memory</a:t>
                </a:r>
              </a:p>
            </p:txBody>
          </p:sp>
          <p:grpSp>
            <p:nvGrpSpPr>
              <p:cNvPr id="50" name="Group">
                <a:extLst>
                  <a:ext uri="{FF2B5EF4-FFF2-40B4-BE49-F238E27FC236}">
                    <a16:creationId xmlns:a16="http://schemas.microsoft.com/office/drawing/2014/main" id="{7DA54FA5-BD81-7B4E-BB1F-79830504C261}"/>
                  </a:ext>
                </a:extLst>
              </p:cNvPr>
              <p:cNvGrpSpPr/>
              <p:nvPr/>
            </p:nvGrpSpPr>
            <p:grpSpPr>
              <a:xfrm>
                <a:off x="2466902" y="1253935"/>
                <a:ext cx="6739604" cy="1315499"/>
                <a:chOff x="0" y="280981"/>
                <a:chExt cx="6739603" cy="1315499"/>
              </a:xfrm>
            </p:grpSpPr>
            <p:sp>
              <p:nvSpPr>
                <p:cNvPr id="63" name="CPU 1 Cache">
                  <a:extLst>
                    <a:ext uri="{FF2B5EF4-FFF2-40B4-BE49-F238E27FC236}">
                      <a16:creationId xmlns:a16="http://schemas.microsoft.com/office/drawing/2014/main" id="{5E9D27E1-5910-D14C-81C3-DDE2A5309E65}"/>
                    </a:ext>
                  </a:extLst>
                </p:cNvPr>
                <p:cNvSpPr/>
                <p:nvPr/>
              </p:nvSpPr>
              <p:spPr>
                <a:xfrm>
                  <a:off x="1343492" y="280981"/>
                  <a:ext cx="2951821" cy="960919"/>
                </a:xfrm>
                <a:prstGeom prst="rect">
                  <a:avLst/>
                </a:prstGeom>
                <a:solidFill>
                  <a:srgbClr val="96CBB9"/>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t">
                  <a:noAutofit/>
                </a:bodyPr>
                <a:lstStyle>
                  <a:lvl1pPr>
                    <a:defRPr b="0">
                      <a:latin typeface="Helvetica Light"/>
                      <a:ea typeface="Helvetica Light"/>
                      <a:cs typeface="Helvetica Light"/>
                      <a:sym typeface="Helvetica Light"/>
                    </a:defRPr>
                  </a:lvl1pPr>
                </a:lstStyle>
                <a:p>
                  <a:r>
                    <a:rPr sz="1600" dirty="0">
                      <a:solidFill>
                        <a:schemeClr val="bg2">
                          <a:lumMod val="10000"/>
                        </a:schemeClr>
                      </a:solidFill>
                    </a:rPr>
                    <a:t>CPU 1 Cache</a:t>
                  </a:r>
                </a:p>
              </p:txBody>
            </p:sp>
            <p:grpSp>
              <p:nvGrpSpPr>
                <p:cNvPr id="76" name="Group">
                  <a:extLst>
                    <a:ext uri="{FF2B5EF4-FFF2-40B4-BE49-F238E27FC236}">
                      <a16:creationId xmlns:a16="http://schemas.microsoft.com/office/drawing/2014/main" id="{CA01C9CD-5B39-B044-816C-90DEC1E00A6C}"/>
                    </a:ext>
                  </a:extLst>
                </p:cNvPr>
                <p:cNvGrpSpPr/>
                <p:nvPr/>
              </p:nvGrpSpPr>
              <p:grpSpPr>
                <a:xfrm>
                  <a:off x="4230362" y="326479"/>
                  <a:ext cx="2509241" cy="1270001"/>
                  <a:chOff x="0" y="326479"/>
                  <a:chExt cx="2509238" cy="1270000"/>
                </a:xfrm>
              </p:grpSpPr>
              <p:sp>
                <p:nvSpPr>
                  <p:cNvPr id="77" name="Line">
                    <a:extLst>
                      <a:ext uri="{FF2B5EF4-FFF2-40B4-BE49-F238E27FC236}">
                        <a16:creationId xmlns:a16="http://schemas.microsoft.com/office/drawing/2014/main" id="{1D42CE66-FA2C-2A4B-B01F-3AA114EC0D09}"/>
                      </a:ext>
                    </a:extLst>
                  </p:cNvPr>
                  <p:cNvSpPr/>
                  <p:nvPr/>
                </p:nvSpPr>
                <p:spPr>
                  <a:xfrm>
                    <a:off x="0" y="571545"/>
                    <a:ext cx="2205969" cy="1"/>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78" name="Line">
                    <a:extLst>
                      <a:ext uri="{FF2B5EF4-FFF2-40B4-BE49-F238E27FC236}">
                        <a16:creationId xmlns:a16="http://schemas.microsoft.com/office/drawing/2014/main" id="{09BE313C-67E4-FC43-9BA1-54C7F6358EB9}"/>
                      </a:ext>
                    </a:extLst>
                  </p:cNvPr>
                  <p:cNvSpPr/>
                  <p:nvPr/>
                </p:nvSpPr>
                <p:spPr>
                  <a:xfrm>
                    <a:off x="0" y="1000170"/>
                    <a:ext cx="2205969" cy="1"/>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79" name="100ns">
                    <a:extLst>
                      <a:ext uri="{FF2B5EF4-FFF2-40B4-BE49-F238E27FC236}">
                        <a16:creationId xmlns:a16="http://schemas.microsoft.com/office/drawing/2014/main" id="{504F086F-92DB-374E-8ED7-0740686AA3B6}"/>
                      </a:ext>
                    </a:extLst>
                  </p:cNvPr>
                  <p:cNvSpPr/>
                  <p:nvPr/>
                </p:nvSpPr>
                <p:spPr>
                  <a:xfrm>
                    <a:off x="1239238" y="32647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a:solidFill>
                          <a:schemeClr val="bg2">
                            <a:lumMod val="10000"/>
                          </a:schemeClr>
                        </a:solidFill>
                      </a:rPr>
                      <a:t>100ns</a:t>
                    </a:r>
                  </a:p>
                </p:txBody>
              </p:sp>
            </p:grpSp>
            <p:grpSp>
              <p:nvGrpSpPr>
                <p:cNvPr id="68" name="Group">
                  <a:extLst>
                    <a:ext uri="{FF2B5EF4-FFF2-40B4-BE49-F238E27FC236}">
                      <a16:creationId xmlns:a16="http://schemas.microsoft.com/office/drawing/2014/main" id="{EAE5A875-AD9C-E943-B2BD-71091FE9EDAE}"/>
                    </a:ext>
                  </a:extLst>
                </p:cNvPr>
                <p:cNvGrpSpPr/>
                <p:nvPr/>
              </p:nvGrpSpPr>
              <p:grpSpPr>
                <a:xfrm>
                  <a:off x="0" y="326479"/>
                  <a:ext cx="2008787" cy="1270001"/>
                  <a:chOff x="0" y="326479"/>
                  <a:chExt cx="2008785" cy="1270000"/>
                </a:xfrm>
              </p:grpSpPr>
              <p:grpSp>
                <p:nvGrpSpPr>
                  <p:cNvPr id="69" name="Group">
                    <a:extLst>
                      <a:ext uri="{FF2B5EF4-FFF2-40B4-BE49-F238E27FC236}">
                        <a16:creationId xmlns:a16="http://schemas.microsoft.com/office/drawing/2014/main" id="{68646CCA-F4F9-5148-830B-99284A02BD69}"/>
                      </a:ext>
                    </a:extLst>
                  </p:cNvPr>
                  <p:cNvGrpSpPr/>
                  <p:nvPr/>
                </p:nvGrpSpPr>
                <p:grpSpPr>
                  <a:xfrm>
                    <a:off x="0" y="546455"/>
                    <a:ext cx="1477572" cy="287097"/>
                    <a:chOff x="0" y="0"/>
                    <a:chExt cx="1477571" cy="287095"/>
                  </a:xfrm>
                </p:grpSpPr>
                <p:sp>
                  <p:nvSpPr>
                    <p:cNvPr id="71" name="Line">
                      <a:extLst>
                        <a:ext uri="{FF2B5EF4-FFF2-40B4-BE49-F238E27FC236}">
                          <a16:creationId xmlns:a16="http://schemas.microsoft.com/office/drawing/2014/main" id="{89E3B08B-4B8C-8F4A-91E3-7002C7C1896B}"/>
                        </a:ext>
                      </a:extLst>
                    </p:cNvPr>
                    <p:cNvSpPr/>
                    <p:nvPr/>
                  </p:nvSpPr>
                  <p:spPr>
                    <a:xfrm>
                      <a:off x="0" y="0"/>
                      <a:ext cx="1477572" cy="0"/>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72" name="Line">
                      <a:extLst>
                        <a:ext uri="{FF2B5EF4-FFF2-40B4-BE49-F238E27FC236}">
                          <a16:creationId xmlns:a16="http://schemas.microsoft.com/office/drawing/2014/main" id="{7AF63D1B-E67E-F644-86B1-53D750A442BC}"/>
                        </a:ext>
                      </a:extLst>
                    </p:cNvPr>
                    <p:cNvSpPr/>
                    <p:nvPr/>
                  </p:nvSpPr>
                  <p:spPr>
                    <a:xfrm>
                      <a:off x="0" y="287095"/>
                      <a:ext cx="1477572" cy="1"/>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grpSp>
              <p:sp>
                <p:nvSpPr>
                  <p:cNvPr id="70" name="7ns">
                    <a:extLst>
                      <a:ext uri="{FF2B5EF4-FFF2-40B4-BE49-F238E27FC236}">
                        <a16:creationId xmlns:a16="http://schemas.microsoft.com/office/drawing/2014/main" id="{A712BDBD-46F8-6148-8ECD-F7EDB780F7EA}"/>
                      </a:ext>
                    </a:extLst>
                  </p:cNvPr>
                  <p:cNvSpPr/>
                  <p:nvPr/>
                </p:nvSpPr>
                <p:spPr>
                  <a:xfrm>
                    <a:off x="738785" y="32647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a:solidFill>
                          <a:schemeClr val="bg2">
                            <a:lumMod val="10000"/>
                          </a:schemeClr>
                        </a:solidFill>
                      </a:rPr>
                      <a:t>7ns</a:t>
                    </a:r>
                  </a:p>
                </p:txBody>
              </p:sp>
            </p:grpSp>
          </p:grpSp>
          <p:grpSp>
            <p:nvGrpSpPr>
              <p:cNvPr id="51" name="Group">
                <a:extLst>
                  <a:ext uri="{FF2B5EF4-FFF2-40B4-BE49-F238E27FC236}">
                    <a16:creationId xmlns:a16="http://schemas.microsoft.com/office/drawing/2014/main" id="{0FC89C71-14F4-FB4E-803E-B42F61FF5EA9}"/>
                  </a:ext>
                </a:extLst>
              </p:cNvPr>
              <p:cNvGrpSpPr/>
              <p:nvPr/>
            </p:nvGrpSpPr>
            <p:grpSpPr>
              <a:xfrm>
                <a:off x="10763250" y="326479"/>
                <a:ext cx="5229913" cy="1387010"/>
                <a:chOff x="38774" y="326479"/>
                <a:chExt cx="5229912" cy="1387008"/>
              </a:xfrm>
            </p:grpSpPr>
            <p:sp>
              <p:nvSpPr>
                <p:cNvPr id="58" name="SSD">
                  <a:extLst>
                    <a:ext uri="{FF2B5EF4-FFF2-40B4-BE49-F238E27FC236}">
                      <a16:creationId xmlns:a16="http://schemas.microsoft.com/office/drawing/2014/main" id="{0EAF6096-CDDC-DF47-A423-1FFA17308BE2}"/>
                    </a:ext>
                  </a:extLst>
                </p:cNvPr>
                <p:cNvSpPr/>
                <p:nvPr/>
              </p:nvSpPr>
              <p:spPr>
                <a:xfrm>
                  <a:off x="2402164" y="752570"/>
                  <a:ext cx="2866524" cy="960919"/>
                </a:xfrm>
                <a:prstGeom prst="rect">
                  <a:avLst/>
                </a:prstGeom>
                <a:solidFill>
                  <a:srgbClr val="EE7D69"/>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a:defRPr b="0">
                      <a:latin typeface="Helvetica Light"/>
                      <a:ea typeface="Helvetica Light"/>
                      <a:cs typeface="Helvetica Light"/>
                      <a:sym typeface="Helvetica Light"/>
                    </a:defRPr>
                  </a:lvl1pPr>
                </a:lstStyle>
                <a:p>
                  <a:r>
                    <a:rPr sz="1600">
                      <a:solidFill>
                        <a:schemeClr val="bg2">
                          <a:lumMod val="10000"/>
                        </a:schemeClr>
                      </a:solidFill>
                    </a:rPr>
                    <a:t>SSD</a:t>
                  </a:r>
                </a:p>
              </p:txBody>
            </p:sp>
            <p:grpSp>
              <p:nvGrpSpPr>
                <p:cNvPr id="59" name="Group">
                  <a:extLst>
                    <a:ext uri="{FF2B5EF4-FFF2-40B4-BE49-F238E27FC236}">
                      <a16:creationId xmlns:a16="http://schemas.microsoft.com/office/drawing/2014/main" id="{79FCB333-BB5A-5E40-AEE0-D340C8E61E36}"/>
                    </a:ext>
                  </a:extLst>
                </p:cNvPr>
                <p:cNvGrpSpPr/>
                <p:nvPr/>
              </p:nvGrpSpPr>
              <p:grpSpPr>
                <a:xfrm>
                  <a:off x="38774" y="326479"/>
                  <a:ext cx="5219225" cy="1270001"/>
                  <a:chOff x="38774" y="326479"/>
                  <a:chExt cx="5219223" cy="1270000"/>
                </a:xfrm>
              </p:grpSpPr>
              <p:sp>
                <p:nvSpPr>
                  <p:cNvPr id="60" name="Line">
                    <a:extLst>
                      <a:ext uri="{FF2B5EF4-FFF2-40B4-BE49-F238E27FC236}">
                        <a16:creationId xmlns:a16="http://schemas.microsoft.com/office/drawing/2014/main" id="{B4B50764-CA0F-7346-8A5C-93DBF96F6617}"/>
                      </a:ext>
                    </a:extLst>
                  </p:cNvPr>
                  <p:cNvSpPr/>
                  <p:nvPr/>
                </p:nvSpPr>
                <p:spPr>
                  <a:xfrm>
                    <a:off x="38774" y="1020623"/>
                    <a:ext cx="2205970" cy="1"/>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61" name="Line">
                    <a:extLst>
                      <a:ext uri="{FF2B5EF4-FFF2-40B4-BE49-F238E27FC236}">
                        <a16:creationId xmlns:a16="http://schemas.microsoft.com/office/drawing/2014/main" id="{030C2544-089C-0F47-8C36-C71C58B0C2AB}"/>
                      </a:ext>
                    </a:extLst>
                  </p:cNvPr>
                  <p:cNvSpPr/>
                  <p:nvPr/>
                </p:nvSpPr>
                <p:spPr>
                  <a:xfrm>
                    <a:off x="38774" y="1449248"/>
                    <a:ext cx="2205970" cy="1"/>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62" name="150,000ns (just to read 4KB)">
                    <a:extLst>
                      <a:ext uri="{FF2B5EF4-FFF2-40B4-BE49-F238E27FC236}">
                        <a16:creationId xmlns:a16="http://schemas.microsoft.com/office/drawing/2014/main" id="{9325D6D0-9B33-A049-BD49-8B265CC162CA}"/>
                      </a:ext>
                    </a:extLst>
                  </p:cNvPr>
                  <p:cNvSpPr/>
                  <p:nvPr/>
                </p:nvSpPr>
                <p:spPr>
                  <a:xfrm>
                    <a:off x="3987998" y="32647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a:solidFill>
                          <a:schemeClr val="bg2">
                            <a:lumMod val="10000"/>
                          </a:schemeClr>
                        </a:solidFill>
                      </a:rPr>
                      <a:t>150,000ns (just to read 4KB)</a:t>
                    </a:r>
                  </a:p>
                </p:txBody>
              </p:sp>
            </p:grpSp>
          </p:grpSp>
          <p:grpSp>
            <p:nvGrpSpPr>
              <p:cNvPr id="52" name="Group">
                <a:extLst>
                  <a:ext uri="{FF2B5EF4-FFF2-40B4-BE49-F238E27FC236}">
                    <a16:creationId xmlns:a16="http://schemas.microsoft.com/office/drawing/2014/main" id="{26D7B826-7CEA-A446-93AF-8D2CE3AD544B}"/>
                  </a:ext>
                </a:extLst>
              </p:cNvPr>
              <p:cNvGrpSpPr/>
              <p:nvPr/>
            </p:nvGrpSpPr>
            <p:grpSpPr>
              <a:xfrm>
                <a:off x="10763250" y="2063010"/>
                <a:ext cx="5247777" cy="1387012"/>
                <a:chOff x="83728" y="-1201900"/>
                <a:chExt cx="5247775" cy="1387011"/>
              </a:xfrm>
            </p:grpSpPr>
            <p:sp>
              <p:nvSpPr>
                <p:cNvPr id="53" name="Magnetic HD">
                  <a:extLst>
                    <a:ext uri="{FF2B5EF4-FFF2-40B4-BE49-F238E27FC236}">
                      <a16:creationId xmlns:a16="http://schemas.microsoft.com/office/drawing/2014/main" id="{887EC307-138E-334D-9544-EEE537956F47}"/>
                    </a:ext>
                  </a:extLst>
                </p:cNvPr>
                <p:cNvSpPr/>
                <p:nvPr/>
              </p:nvSpPr>
              <p:spPr>
                <a:xfrm>
                  <a:off x="2464979" y="-775809"/>
                  <a:ext cx="2866524" cy="960920"/>
                </a:xfrm>
                <a:prstGeom prst="rect">
                  <a:avLst/>
                </a:prstGeom>
                <a:solidFill>
                  <a:srgbClr val="EE7D69"/>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a:defRPr b="0">
                      <a:latin typeface="Helvetica Light"/>
                      <a:ea typeface="Helvetica Light"/>
                      <a:cs typeface="Helvetica Light"/>
                      <a:sym typeface="Helvetica Light"/>
                    </a:defRPr>
                  </a:lvl1pPr>
                </a:lstStyle>
                <a:p>
                  <a:r>
                    <a:rPr sz="1600">
                      <a:solidFill>
                        <a:schemeClr val="bg2">
                          <a:lumMod val="10000"/>
                        </a:schemeClr>
                      </a:solidFill>
                    </a:rPr>
                    <a:t>Magnetic HD</a:t>
                  </a:r>
                </a:p>
              </p:txBody>
            </p:sp>
            <p:grpSp>
              <p:nvGrpSpPr>
                <p:cNvPr id="54" name="Group">
                  <a:extLst>
                    <a:ext uri="{FF2B5EF4-FFF2-40B4-BE49-F238E27FC236}">
                      <a16:creationId xmlns:a16="http://schemas.microsoft.com/office/drawing/2014/main" id="{ECC30FC0-871B-8043-BFC0-389A7353B08D}"/>
                    </a:ext>
                  </a:extLst>
                </p:cNvPr>
                <p:cNvGrpSpPr/>
                <p:nvPr/>
              </p:nvGrpSpPr>
              <p:grpSpPr>
                <a:xfrm>
                  <a:off x="83728" y="-1201900"/>
                  <a:ext cx="5227851" cy="1270003"/>
                  <a:chOff x="83728" y="-1201899"/>
                  <a:chExt cx="5227849" cy="1270002"/>
                </a:xfrm>
              </p:grpSpPr>
              <p:sp>
                <p:nvSpPr>
                  <p:cNvPr id="55" name="Line">
                    <a:extLst>
                      <a:ext uri="{FF2B5EF4-FFF2-40B4-BE49-F238E27FC236}">
                        <a16:creationId xmlns:a16="http://schemas.microsoft.com/office/drawing/2014/main" id="{6179BC15-F03B-7445-98CA-4DBC78F241E7}"/>
                      </a:ext>
                    </a:extLst>
                  </p:cNvPr>
                  <p:cNvSpPr/>
                  <p:nvPr/>
                </p:nvSpPr>
                <p:spPr>
                  <a:xfrm>
                    <a:off x="83728" y="-507753"/>
                    <a:ext cx="2205970" cy="2"/>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56" name="Line">
                    <a:extLst>
                      <a:ext uri="{FF2B5EF4-FFF2-40B4-BE49-F238E27FC236}">
                        <a16:creationId xmlns:a16="http://schemas.microsoft.com/office/drawing/2014/main" id="{B40C6026-6B48-B84F-B094-67D05B989047}"/>
                      </a:ext>
                    </a:extLst>
                  </p:cNvPr>
                  <p:cNvSpPr/>
                  <p:nvPr/>
                </p:nvSpPr>
                <p:spPr>
                  <a:xfrm>
                    <a:off x="83728" y="-79130"/>
                    <a:ext cx="2205970" cy="2"/>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57" name="10,000,000ns (just to seek!)">
                    <a:extLst>
                      <a:ext uri="{FF2B5EF4-FFF2-40B4-BE49-F238E27FC236}">
                        <a16:creationId xmlns:a16="http://schemas.microsoft.com/office/drawing/2014/main" id="{C3FBAB01-6491-AF49-AAA2-2C03731227D2}"/>
                      </a:ext>
                    </a:extLst>
                  </p:cNvPr>
                  <p:cNvSpPr/>
                  <p:nvPr/>
                </p:nvSpPr>
                <p:spPr>
                  <a:xfrm>
                    <a:off x="4041576" y="-1201899"/>
                    <a:ext cx="1270001" cy="1270002"/>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dirty="0">
                        <a:solidFill>
                          <a:schemeClr val="bg2">
                            <a:lumMod val="10000"/>
                          </a:schemeClr>
                        </a:solidFill>
                      </a:rPr>
                      <a:t>10,000,000ns (just to seek!)</a:t>
                    </a:r>
                  </a:p>
                </p:txBody>
              </p:sp>
            </p:grpSp>
          </p:grpSp>
        </p:grpSp>
        <p:sp>
          <p:nvSpPr>
            <p:cNvPr id="85" name="CPU 1">
              <a:extLst>
                <a:ext uri="{FF2B5EF4-FFF2-40B4-BE49-F238E27FC236}">
                  <a16:creationId xmlns:a16="http://schemas.microsoft.com/office/drawing/2014/main" id="{708F2F5E-4319-B74F-82E2-80860EDE1BA8}"/>
                </a:ext>
              </a:extLst>
            </p:cNvPr>
            <p:cNvSpPr/>
            <p:nvPr/>
          </p:nvSpPr>
          <p:spPr>
            <a:xfrm>
              <a:off x="5483209" y="5271139"/>
              <a:ext cx="2005158" cy="547394"/>
            </a:xfrm>
            <a:prstGeom prst="rect">
              <a:avLst/>
            </a:prstGeom>
            <a:solidFill>
              <a:srgbClr val="516D7C"/>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t">
              <a:noAutofit/>
            </a:bodyPr>
            <a:lstStyle>
              <a:lvl1pPr algn="l">
                <a:defRPr b="0">
                  <a:solidFill>
                    <a:srgbClr val="FFFFFF"/>
                  </a:solidFill>
                  <a:latin typeface="Helvetica Light"/>
                  <a:ea typeface="Helvetica Light"/>
                  <a:cs typeface="Helvetica Light"/>
                  <a:sym typeface="Helvetica Light"/>
                </a:defRPr>
              </a:lvl1pPr>
            </a:lstStyle>
            <a:p>
              <a:pPr algn="ctr"/>
              <a:r>
                <a:rPr lang="en-US" sz="1600" dirty="0"/>
                <a:t>Remote Computer (Internet in between)</a:t>
              </a:r>
              <a:endParaRPr sz="1600" dirty="0"/>
            </a:p>
          </p:txBody>
        </p:sp>
        <p:sp>
          <p:nvSpPr>
            <p:cNvPr id="86" name="Line">
              <a:extLst>
                <a:ext uri="{FF2B5EF4-FFF2-40B4-BE49-F238E27FC236}">
                  <a16:creationId xmlns:a16="http://schemas.microsoft.com/office/drawing/2014/main" id="{0AC42634-E149-064A-83E6-ED7D43BA6518}"/>
                </a:ext>
              </a:extLst>
            </p:cNvPr>
            <p:cNvSpPr/>
            <p:nvPr/>
          </p:nvSpPr>
          <p:spPr>
            <a:xfrm flipV="1">
              <a:off x="6352115" y="4154555"/>
              <a:ext cx="4389" cy="1113840"/>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87" name="Line">
              <a:extLst>
                <a:ext uri="{FF2B5EF4-FFF2-40B4-BE49-F238E27FC236}">
                  <a16:creationId xmlns:a16="http://schemas.microsoft.com/office/drawing/2014/main" id="{BF898E9F-2960-EC4D-94DC-36C091B62C39}"/>
                </a:ext>
              </a:extLst>
            </p:cNvPr>
            <p:cNvSpPr/>
            <p:nvPr/>
          </p:nvSpPr>
          <p:spPr>
            <a:xfrm>
              <a:off x="6544272" y="4154555"/>
              <a:ext cx="0" cy="1113840"/>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89" name="TextBox 88">
              <a:extLst>
                <a:ext uri="{FF2B5EF4-FFF2-40B4-BE49-F238E27FC236}">
                  <a16:creationId xmlns:a16="http://schemas.microsoft.com/office/drawing/2014/main" id="{7B5E046B-2A36-564E-BE8A-235D40FF9BD3}"/>
                </a:ext>
              </a:extLst>
            </p:cNvPr>
            <p:cNvSpPr txBox="1"/>
            <p:nvPr/>
          </p:nvSpPr>
          <p:spPr>
            <a:xfrm>
              <a:off x="6697659" y="4335500"/>
              <a:ext cx="3753741" cy="1015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2000" dirty="0">
                  <a:solidFill>
                    <a:schemeClr val="bg2">
                      <a:lumMod val="10000"/>
                    </a:schemeClr>
                  </a:solidFill>
                </a:rPr>
                <a:t>~100,000,000ns</a:t>
              </a:r>
            </a:p>
            <a:p>
              <a:pPr algn="l"/>
              <a:r>
                <a:rPr lang="en-US" sz="2000" dirty="0">
                  <a:solidFill>
                    <a:schemeClr val="bg2">
                      <a:lumMod val="10000"/>
                    </a:schemeClr>
                  </a:solidFill>
                </a:rPr>
                <a:t>Earth to moon: ~16,000,000 inches</a:t>
              </a:r>
            </a:p>
          </p:txBody>
        </p:sp>
      </p:grpSp>
      <p:sp>
        <p:nvSpPr>
          <p:cNvPr id="90" name="Typical Java Example">
            <a:extLst>
              <a:ext uri="{FF2B5EF4-FFF2-40B4-BE49-F238E27FC236}">
                <a16:creationId xmlns:a16="http://schemas.microsoft.com/office/drawing/2014/main" id="{8BE3D08A-63B0-9D43-82C7-497A8FE3CC61}"/>
              </a:ext>
            </a:extLst>
          </p:cNvPr>
          <p:cNvSpPr txBox="1">
            <a:spLocks/>
          </p:cNvSpPr>
          <p:nvPr/>
        </p:nvSpPr>
        <p:spPr>
          <a:xfrm>
            <a:off x="870031" y="1000578"/>
            <a:ext cx="10985500" cy="46739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a:bodyPr>
          <a:lstStyle>
            <a:lvl1pPr marL="304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1pPr>
            <a:lvl2pPr marL="609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2pPr>
            <a:lvl3pPr marL="914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3pPr>
            <a:lvl4pPr marL="1219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4pPr>
            <a:lvl5pPr marL="15240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5pPr>
            <a:lvl6pPr marL="1828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6pPr>
            <a:lvl7pPr marL="2133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7pPr>
            <a:lvl8pPr marL="2438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8pPr>
            <a:lvl9pPr marL="2743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9pPr>
          </a:lstStyle>
          <a:p>
            <a:pPr marL="0" indent="0" hangingPunct="1">
              <a:buNone/>
            </a:pPr>
            <a:endParaRPr lang="en-US" dirty="0"/>
          </a:p>
        </p:txBody>
      </p:sp>
      <p:sp>
        <p:nvSpPr>
          <p:cNvPr id="7" name="Text Placeholder 2">
            <a:extLst>
              <a:ext uri="{FF2B5EF4-FFF2-40B4-BE49-F238E27FC236}">
                <a16:creationId xmlns:a16="http://schemas.microsoft.com/office/drawing/2014/main" id="{D04E28F1-8A9A-1F7F-3A64-3130A6130F08}"/>
              </a:ext>
            </a:extLst>
          </p:cNvPr>
          <p:cNvSpPr txBox="1">
            <a:spLocks/>
          </p:cNvSpPr>
          <p:nvPr/>
        </p:nvSpPr>
        <p:spPr>
          <a:xfrm>
            <a:off x="378738" y="4471620"/>
            <a:ext cx="5597525" cy="4127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Utilize this “wasted” time by doing something else</a:t>
            </a:r>
          </a:p>
          <a:p>
            <a:pPr lvl="1"/>
            <a:r>
              <a:rPr lang="en-US" sz="1800" dirty="0"/>
              <a:t>Processing data</a:t>
            </a:r>
          </a:p>
          <a:p>
            <a:pPr lvl="1"/>
            <a:r>
              <a:rPr lang="en-US" sz="1800" dirty="0"/>
              <a:t>Communicating with remote hosts</a:t>
            </a:r>
          </a:p>
          <a:p>
            <a:pPr lvl="1"/>
            <a:r>
              <a:rPr lang="en-US" sz="1800" dirty="0"/>
              <a:t>Timers that countdown while our app is running</a:t>
            </a:r>
          </a:p>
          <a:p>
            <a:pPr lvl="1"/>
            <a:r>
              <a:rPr lang="en-US" sz="1800" dirty="0"/>
              <a:t>Echoing user input</a:t>
            </a:r>
          </a:p>
        </p:txBody>
      </p:sp>
    </p:spTree>
    <p:extLst>
      <p:ext uri="{BB962C8B-B14F-4D97-AF65-F5344CB8AC3E}">
        <p14:creationId xmlns:p14="http://schemas.microsoft.com/office/powerpoint/2010/main" val="1169116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5DE2D-E883-0F6F-50FA-1509F7D70DC5}"/>
              </a:ext>
            </a:extLst>
          </p:cNvPr>
          <p:cNvSpPr>
            <a:spLocks noGrp="1"/>
          </p:cNvSpPr>
          <p:nvPr>
            <p:ph type="title"/>
          </p:nvPr>
        </p:nvSpPr>
        <p:spPr/>
        <p:txBody>
          <a:bodyPr/>
          <a:lstStyle/>
          <a:p>
            <a:r>
              <a:rPr lang="en-US" dirty="0"/>
              <a:t>Running the student processes concurrently</a:t>
            </a:r>
          </a:p>
        </p:txBody>
      </p:sp>
      <p:sp>
        <p:nvSpPr>
          <p:cNvPr id="3" name="Slide Number Placeholder 2">
            <a:extLst>
              <a:ext uri="{FF2B5EF4-FFF2-40B4-BE49-F238E27FC236}">
                <a16:creationId xmlns:a16="http://schemas.microsoft.com/office/drawing/2014/main" id="{0EA93FA9-C195-0BA9-BD02-2550E24B76A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2846BFC8-81D5-969F-7B6C-D9F9AC7D87AC}"/>
              </a:ext>
            </a:extLst>
          </p:cNvPr>
          <p:cNvSpPr txBox="1"/>
          <p:nvPr/>
        </p:nvSpPr>
        <p:spPr>
          <a:xfrm>
            <a:off x="838200" y="1462045"/>
            <a:ext cx="10961914" cy="341632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runClientAsync</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`Generating Promises for </a:t>
            </a:r>
            <a:r>
              <a:rPr lang="en-US" sz="1800" b="0" dirty="0">
                <a:solidFill>
                  <a:srgbClr val="0000FF"/>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studentIDs</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studentPromises</a:t>
            </a:r>
            <a:r>
              <a:rPr lang="en-US" sz="1800" b="0" dirty="0">
                <a:solidFill>
                  <a:srgbClr val="000000"/>
                </a:solidFill>
                <a:effectLst/>
                <a:latin typeface="Consolas" panose="020B0609020204030204" pitchFamily="49" charset="0"/>
              </a:rPr>
              <a:t> =  </a:t>
            </a:r>
          </a:p>
          <a:p>
            <a:pPr algn="l"/>
            <a:r>
              <a:rPr lang="en-US" sz="1800" dirty="0">
                <a:solidFill>
                  <a:srgbClr val="000000"/>
                </a:solidFill>
                <a:latin typeface="Consolas" panose="020B0609020204030204" pitchFamily="49" charset="0"/>
              </a:rPr>
              <a:t>      </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map</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=&gt;</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asyncProcessStudent</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  </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'Promises Created!'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'Satisfying Promises Concurrently'</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highlight>
                  <a:srgbClr val="00FF00"/>
                </a:highlight>
                <a:latin typeface="Consolas" panose="020B0609020204030204" pitchFamily="49" charset="0"/>
              </a:rPr>
              <a:t>const</a:t>
            </a:r>
            <a:r>
              <a:rPr lang="en-US" sz="1800" b="0" dirty="0">
                <a:solidFill>
                  <a:srgbClr val="000000"/>
                </a:solidFill>
                <a:effectLst/>
                <a:highlight>
                  <a:srgbClr val="00FF00"/>
                </a:highlight>
                <a:latin typeface="Consolas" panose="020B0609020204030204" pitchFamily="49" charset="0"/>
              </a:rPr>
              <a:t> </a:t>
            </a:r>
            <a:r>
              <a:rPr lang="en-US" sz="1800" b="0" dirty="0">
                <a:solidFill>
                  <a:srgbClr val="0070C1"/>
                </a:solidFill>
                <a:effectLst/>
                <a:highlight>
                  <a:srgbClr val="00FF00"/>
                </a:highlight>
                <a:latin typeface="Consolas" panose="020B0609020204030204" pitchFamily="49" charset="0"/>
              </a:rPr>
              <a:t>sizes</a:t>
            </a:r>
            <a:r>
              <a:rPr lang="en-US" sz="1800" b="0" dirty="0">
                <a:solidFill>
                  <a:srgbClr val="000000"/>
                </a:solidFill>
                <a:effectLst/>
                <a:highlight>
                  <a:srgbClr val="00FF00"/>
                </a:highlight>
                <a:latin typeface="Consolas" panose="020B0609020204030204" pitchFamily="49" charset="0"/>
              </a:rPr>
              <a:t> </a:t>
            </a:r>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highlight>
                  <a:srgbClr val="FFFF00"/>
                </a:highlight>
                <a:latin typeface="Consolas" panose="020B0609020204030204" pitchFamily="49" charset="0"/>
              </a:rPr>
              <a:t>Promise</a:t>
            </a:r>
            <a:r>
              <a:rPr lang="en-US" sz="1800" b="0" dirty="0" err="1">
                <a:solidFill>
                  <a:srgbClr val="000000"/>
                </a:solidFill>
                <a:effectLst/>
                <a:highlight>
                  <a:srgbClr val="FFFF00"/>
                </a:highlight>
                <a:latin typeface="Consolas" panose="020B0609020204030204" pitchFamily="49" charset="0"/>
              </a:rPr>
              <a:t>.</a:t>
            </a:r>
            <a:r>
              <a:rPr lang="en-US" sz="1800" b="0" dirty="0" err="1">
                <a:solidFill>
                  <a:srgbClr val="795E26"/>
                </a:solidFill>
                <a:effectLst/>
                <a:highlight>
                  <a:srgbClr val="FFFF00"/>
                </a:highlight>
                <a:latin typeface="Consolas" panose="020B0609020204030204" pitchFamily="49" charset="0"/>
              </a:rPr>
              <a:t>all</a:t>
            </a:r>
            <a:r>
              <a:rPr lang="en-US" sz="1800" b="0" dirty="0">
                <a:solidFill>
                  <a:srgbClr val="000000"/>
                </a:solidFill>
                <a:effectLst/>
                <a:highlight>
                  <a:srgbClr val="FFFF00"/>
                </a:highlight>
                <a:latin typeface="Consolas" panose="020B0609020204030204" pitchFamily="49" charset="0"/>
              </a:rPr>
              <a:t>(</a:t>
            </a:r>
            <a:r>
              <a:rPr lang="en-US" sz="1800" b="0" dirty="0" err="1">
                <a:solidFill>
                  <a:srgbClr val="0070C1"/>
                </a:solidFill>
                <a:effectLst/>
                <a:highlight>
                  <a:srgbClr val="FFFF00"/>
                </a:highlight>
                <a:latin typeface="Consolas" panose="020B0609020204030204" pitchFamily="49" charset="0"/>
              </a:rPr>
              <a:t>studentPromises</a:t>
            </a:r>
            <a:r>
              <a:rPr lang="en-US" sz="1800" b="0" dirty="0">
                <a:solidFill>
                  <a:srgbClr val="000000"/>
                </a:solidFill>
                <a:effectLst/>
                <a:highlight>
                  <a:srgbClr val="FFFF00"/>
                </a:highlight>
                <a:latin typeface="Consolas" panose="020B0609020204030204" pitchFamily="49" charset="0"/>
              </a:rPr>
              <a:t>)</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highlight>
                  <a:srgbClr val="00FF00"/>
                </a:highlight>
                <a:latin typeface="Consolas" panose="020B0609020204030204" pitchFamily="49" charset="0"/>
              </a:rPr>
              <a:t>console</a:t>
            </a:r>
            <a:r>
              <a:rPr lang="en-US" sz="1800" b="0" dirty="0">
                <a:solidFill>
                  <a:srgbClr val="000000"/>
                </a:solidFill>
                <a:effectLst/>
                <a:highlight>
                  <a:srgbClr val="00FF00"/>
                </a:highlight>
                <a:latin typeface="Consolas" panose="020B0609020204030204" pitchFamily="49" charset="0"/>
              </a:rPr>
              <a:t>.</a:t>
            </a:r>
            <a:r>
              <a:rPr lang="en-US" sz="1800" b="0" dirty="0">
                <a:solidFill>
                  <a:srgbClr val="795E26"/>
                </a:solidFill>
                <a:effectLst/>
                <a:highlight>
                  <a:srgbClr val="00FF00"/>
                </a:highlight>
                <a:latin typeface="Consolas" panose="020B0609020204030204" pitchFamily="49" charset="0"/>
              </a:rPr>
              <a:t>log</a:t>
            </a:r>
            <a:r>
              <a:rPr lang="en-US" sz="1800" b="0" dirty="0">
                <a:solidFill>
                  <a:srgbClr val="000000"/>
                </a:solidFill>
                <a:effectLst/>
                <a:highlight>
                  <a:srgbClr val="00FF00"/>
                </a:highlight>
                <a:latin typeface="Consolas" panose="020B0609020204030204" pitchFamily="49" charset="0"/>
              </a:rPr>
              <a:t>(</a:t>
            </a:r>
            <a:r>
              <a:rPr lang="en-US" sz="1800" b="0" dirty="0">
                <a:solidFill>
                  <a:srgbClr val="0070C1"/>
                </a:solidFill>
                <a:effectLst/>
                <a:highlight>
                  <a:srgbClr val="00FF00"/>
                </a:highlight>
                <a:latin typeface="Consolas" panose="020B0609020204030204" pitchFamily="49" charset="0"/>
              </a:rPr>
              <a:t>sizes</a:t>
            </a:r>
            <a:r>
              <a:rPr lang="en-US" sz="1800" b="0" dirty="0">
                <a:solidFill>
                  <a:srgbClr val="000000"/>
                </a:solidFill>
                <a:effectLst/>
                <a:highlight>
                  <a:srgbClr val="00FF00"/>
                </a:highlight>
                <a:latin typeface="Consolas" panose="020B0609020204030204" pitchFamily="49" charset="0"/>
              </a:rPr>
              <a:t>)        </a:t>
            </a:r>
          </a:p>
          <a:p>
            <a:pPr algn="l"/>
            <a:r>
              <a:rPr lang="en-US" sz="1800" b="0" dirty="0">
                <a:solidFill>
                  <a:srgbClr val="000000"/>
                </a:solidFill>
                <a:effectLst/>
                <a:highlight>
                  <a:srgbClr val="00FF00"/>
                </a:highlight>
                <a:latin typeface="Consolas" panose="020B0609020204030204" pitchFamily="49" charset="0"/>
              </a:rPr>
              <a:t>    </a:t>
            </a:r>
            <a:r>
              <a:rPr lang="en-US" sz="1800" b="0" dirty="0">
                <a:solidFill>
                  <a:srgbClr val="0000FF"/>
                </a:solidFill>
                <a:effectLst/>
                <a:highlight>
                  <a:srgbClr val="00FF00"/>
                </a:highlight>
                <a:latin typeface="Consolas" panose="020B0609020204030204" pitchFamily="49" charset="0"/>
              </a:rPr>
              <a:t>const</a:t>
            </a:r>
            <a:r>
              <a:rPr lang="en-US" sz="1800" b="0" dirty="0">
                <a:solidFill>
                  <a:srgbClr val="000000"/>
                </a:solidFill>
                <a:effectLst/>
                <a:highlight>
                  <a:srgbClr val="00FF00"/>
                </a:highlight>
                <a:latin typeface="Consolas" panose="020B0609020204030204" pitchFamily="49" charset="0"/>
              </a:rPr>
              <a:t> </a:t>
            </a:r>
            <a:r>
              <a:rPr lang="en-US" sz="1800" b="0" dirty="0" err="1">
                <a:solidFill>
                  <a:srgbClr val="0070C1"/>
                </a:solidFill>
                <a:effectLst/>
                <a:highlight>
                  <a:srgbClr val="00FF00"/>
                </a:highlight>
                <a:latin typeface="Consolas" panose="020B0609020204030204" pitchFamily="49" charset="0"/>
              </a:rPr>
              <a:t>totalSize</a:t>
            </a:r>
            <a:r>
              <a:rPr lang="en-US" sz="1800" b="0" dirty="0">
                <a:solidFill>
                  <a:srgbClr val="000000"/>
                </a:solidFill>
                <a:effectLst/>
                <a:highlight>
                  <a:srgbClr val="00FF00"/>
                </a:highlight>
                <a:latin typeface="Consolas" panose="020B0609020204030204" pitchFamily="49" charset="0"/>
              </a:rPr>
              <a:t> = </a:t>
            </a:r>
            <a:r>
              <a:rPr lang="en-US" sz="1800" b="0" dirty="0">
                <a:solidFill>
                  <a:srgbClr val="795E26"/>
                </a:solidFill>
                <a:effectLst/>
                <a:highlight>
                  <a:srgbClr val="00FF00"/>
                </a:highlight>
                <a:latin typeface="Consolas" panose="020B0609020204030204" pitchFamily="49" charset="0"/>
              </a:rPr>
              <a:t>sum</a:t>
            </a:r>
            <a:r>
              <a:rPr lang="en-US" sz="1800" b="0" dirty="0">
                <a:solidFill>
                  <a:srgbClr val="000000"/>
                </a:solidFill>
                <a:effectLst/>
                <a:highlight>
                  <a:srgbClr val="00FF00"/>
                </a:highlight>
                <a:latin typeface="Consolas" panose="020B0609020204030204" pitchFamily="49" charset="0"/>
              </a:rPr>
              <a:t>(</a:t>
            </a:r>
            <a:r>
              <a:rPr lang="en-US" sz="1800" b="0" dirty="0">
                <a:solidFill>
                  <a:srgbClr val="0070C1"/>
                </a:solidFill>
                <a:effectLst/>
                <a:highlight>
                  <a:srgbClr val="00FF00"/>
                </a:highlight>
                <a:latin typeface="Consolas" panose="020B0609020204030204" pitchFamily="49" charset="0"/>
              </a:rPr>
              <a:t>sizes</a:t>
            </a:r>
            <a:r>
              <a:rPr lang="en-US" sz="1800" b="0" dirty="0">
                <a:solidFill>
                  <a:srgbClr val="000000"/>
                </a:solidFill>
                <a:effectLst/>
                <a:highlight>
                  <a:srgbClr val="00FF00"/>
                </a:highlight>
                <a:latin typeface="Consolas" panose="020B0609020204030204" pitchFamily="49" charset="0"/>
              </a:rPr>
              <a:t>)</a:t>
            </a:r>
          </a:p>
          <a:p>
            <a:pPr algn="l"/>
            <a:r>
              <a:rPr lang="en-US" sz="1800" b="0" dirty="0">
                <a:solidFill>
                  <a:srgbClr val="000000"/>
                </a:solidFill>
                <a:effectLst/>
                <a:highlight>
                  <a:srgbClr val="00FF00"/>
                </a:highlight>
                <a:latin typeface="Consolas" panose="020B0609020204030204" pitchFamily="49" charset="0"/>
              </a:rPr>
              <a:t>    </a:t>
            </a:r>
            <a:r>
              <a:rPr lang="en-US" sz="1800" b="0" dirty="0">
                <a:solidFill>
                  <a:srgbClr val="001080"/>
                </a:solidFill>
                <a:effectLst/>
                <a:highlight>
                  <a:srgbClr val="00FF00"/>
                </a:highlight>
                <a:latin typeface="Consolas" panose="020B0609020204030204" pitchFamily="49" charset="0"/>
              </a:rPr>
              <a:t>console</a:t>
            </a:r>
            <a:r>
              <a:rPr lang="en-US" sz="1800" b="0" dirty="0">
                <a:solidFill>
                  <a:srgbClr val="000000"/>
                </a:solidFill>
                <a:effectLst/>
                <a:highlight>
                  <a:srgbClr val="00FF00"/>
                </a:highlight>
                <a:latin typeface="Consolas" panose="020B0609020204030204" pitchFamily="49" charset="0"/>
              </a:rPr>
              <a:t>.</a:t>
            </a:r>
            <a:r>
              <a:rPr lang="en-US" sz="1800" b="0" dirty="0">
                <a:solidFill>
                  <a:srgbClr val="795E26"/>
                </a:solidFill>
                <a:effectLst/>
                <a:highlight>
                  <a:srgbClr val="00FF00"/>
                </a:highlight>
                <a:latin typeface="Consolas" panose="020B0609020204030204" pitchFamily="49" charset="0"/>
              </a:rPr>
              <a:t>log</a:t>
            </a:r>
            <a:r>
              <a:rPr lang="en-US" sz="1800" b="0" dirty="0">
                <a:solidFill>
                  <a:srgbClr val="000000"/>
                </a:solidFill>
                <a:effectLst/>
                <a:highlight>
                  <a:srgbClr val="00FF00"/>
                </a:highlight>
                <a:latin typeface="Consolas" panose="020B0609020204030204" pitchFamily="49" charset="0"/>
              </a:rPr>
              <a:t>(</a:t>
            </a:r>
            <a:r>
              <a:rPr lang="en-US" sz="1800" b="0" dirty="0">
                <a:solidFill>
                  <a:srgbClr val="A31515"/>
                </a:solidFill>
                <a:effectLst/>
                <a:highlight>
                  <a:srgbClr val="00FF00"/>
                </a:highlight>
                <a:latin typeface="Consolas" panose="020B0609020204030204" pitchFamily="49" charset="0"/>
              </a:rPr>
              <a:t>`Finished calculating size: </a:t>
            </a:r>
            <a:r>
              <a:rPr lang="en-US" sz="1800" b="0" dirty="0">
                <a:solidFill>
                  <a:srgbClr val="0000FF"/>
                </a:solidFill>
                <a:effectLst/>
                <a:highlight>
                  <a:srgbClr val="00FF00"/>
                </a:highlight>
                <a:latin typeface="Consolas" panose="020B0609020204030204" pitchFamily="49" charset="0"/>
              </a:rPr>
              <a:t>${</a:t>
            </a:r>
            <a:r>
              <a:rPr lang="en-US" sz="1800" b="0" dirty="0" err="1">
                <a:solidFill>
                  <a:srgbClr val="0070C1"/>
                </a:solidFill>
                <a:effectLst/>
                <a:highlight>
                  <a:srgbClr val="00FF00"/>
                </a:highlight>
                <a:latin typeface="Consolas" panose="020B0609020204030204" pitchFamily="49" charset="0"/>
              </a:rPr>
              <a:t>totalSize</a:t>
            </a:r>
            <a:r>
              <a:rPr lang="en-US" sz="1800" b="0" dirty="0">
                <a:solidFill>
                  <a:srgbClr val="0000FF"/>
                </a:solidFill>
                <a:effectLst/>
                <a:highlight>
                  <a:srgbClr val="00FF00"/>
                </a:highlight>
                <a:latin typeface="Consolas" panose="020B0609020204030204" pitchFamily="49" charset="0"/>
              </a:rPr>
              <a:t>}</a:t>
            </a:r>
            <a:r>
              <a:rPr lang="en-US" sz="1800" b="0" dirty="0">
                <a:solidFill>
                  <a:srgbClr val="A31515"/>
                </a:solidFill>
                <a:effectLst/>
                <a:highlight>
                  <a:srgbClr val="00FF00"/>
                </a:highlight>
                <a:latin typeface="Consolas" panose="020B0609020204030204" pitchFamily="49" charset="0"/>
              </a:rPr>
              <a:t>`</a:t>
            </a:r>
            <a:r>
              <a:rPr lang="en-US" sz="1800" b="0" dirty="0">
                <a:solidFill>
                  <a:srgbClr val="000000"/>
                </a:solidFill>
                <a:effectLst/>
                <a:highlight>
                  <a:srgbClr val="00FF00"/>
                </a:highlight>
                <a:latin typeface="Consolas" panose="020B0609020204030204" pitchFamily="49" charset="0"/>
              </a:rPr>
              <a:t>);</a:t>
            </a:r>
          </a:p>
          <a:p>
            <a:pPr algn="l"/>
            <a:r>
              <a:rPr lang="en-US" sz="1800" b="0" dirty="0">
                <a:solidFill>
                  <a:srgbClr val="000000"/>
                </a:solidFill>
                <a:effectLst/>
                <a:highlight>
                  <a:srgbClr val="00FF00"/>
                </a:highlight>
                <a:latin typeface="Consolas" panose="020B0609020204030204" pitchFamily="49" charset="0"/>
              </a:rPr>
              <a:t>    </a:t>
            </a:r>
            <a:r>
              <a:rPr lang="en-US" sz="1800" b="0" dirty="0">
                <a:solidFill>
                  <a:srgbClr val="001080"/>
                </a:solidFill>
                <a:effectLst/>
                <a:highlight>
                  <a:srgbClr val="00FF00"/>
                </a:highlight>
                <a:latin typeface="Consolas" panose="020B0609020204030204" pitchFamily="49" charset="0"/>
              </a:rPr>
              <a:t>console</a:t>
            </a:r>
            <a:r>
              <a:rPr lang="en-US" sz="1800" b="0" dirty="0">
                <a:solidFill>
                  <a:srgbClr val="000000"/>
                </a:solidFill>
                <a:effectLst/>
                <a:highlight>
                  <a:srgbClr val="00FF00"/>
                </a:highlight>
                <a:latin typeface="Consolas" panose="020B0609020204030204" pitchFamily="49" charset="0"/>
              </a:rPr>
              <a:t>.</a:t>
            </a:r>
            <a:r>
              <a:rPr lang="en-US" sz="1800" b="0" dirty="0">
                <a:solidFill>
                  <a:srgbClr val="795E26"/>
                </a:solidFill>
                <a:effectLst/>
                <a:highlight>
                  <a:srgbClr val="00FF00"/>
                </a:highlight>
                <a:latin typeface="Consolas" panose="020B0609020204030204" pitchFamily="49" charset="0"/>
              </a:rPr>
              <a:t>log</a:t>
            </a:r>
            <a:r>
              <a:rPr lang="en-US" sz="1800" b="0" dirty="0">
                <a:solidFill>
                  <a:srgbClr val="000000"/>
                </a:solidFill>
                <a:effectLst/>
                <a:highlight>
                  <a:srgbClr val="00FF00"/>
                </a:highlight>
                <a:latin typeface="Consolas" panose="020B0609020204030204" pitchFamily="49" charset="0"/>
              </a:rPr>
              <a:t>(</a:t>
            </a:r>
            <a:r>
              <a:rPr lang="en-US" sz="1800" b="0" dirty="0">
                <a:solidFill>
                  <a:srgbClr val="A31515"/>
                </a:solidFill>
                <a:effectLst/>
                <a:highlight>
                  <a:srgbClr val="00FF00"/>
                </a:highlight>
                <a:latin typeface="Consolas" panose="020B0609020204030204" pitchFamily="49" charset="0"/>
              </a:rPr>
              <a:t>'Done'</a:t>
            </a:r>
            <a:r>
              <a:rPr lang="en-US" sz="1800" b="0" dirty="0">
                <a:solidFill>
                  <a:srgbClr val="000000"/>
                </a:solidFill>
                <a:effectLst/>
                <a:highlight>
                  <a:srgbClr val="00FF00"/>
                </a:highligh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p>
        </p:txBody>
      </p:sp>
      <p:sp>
        <p:nvSpPr>
          <p:cNvPr id="9" name="TextBox 8">
            <a:extLst>
              <a:ext uri="{FF2B5EF4-FFF2-40B4-BE49-F238E27FC236}">
                <a16:creationId xmlns:a16="http://schemas.microsoft.com/office/drawing/2014/main" id="{D927EB58-2B48-60FC-18A2-C95B211CAA5C}"/>
              </a:ext>
            </a:extLst>
          </p:cNvPr>
          <p:cNvSpPr txBox="1"/>
          <p:nvPr/>
        </p:nvSpPr>
        <p:spPr>
          <a:xfrm>
            <a:off x="7297266" y="4604068"/>
            <a:ext cx="4185499" cy="1325562"/>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b="1" dirty="0">
                <a:solidFill>
                  <a:schemeClr val="tx1"/>
                </a:solidFill>
                <a:latin typeface="Ink Free" panose="03080402000500000000" pitchFamily="66" charset="0"/>
              </a:rPr>
              <a:t>Map-promises pattern: take a list of elements and generate a list of promises, one per element</a:t>
            </a:r>
          </a:p>
        </p:txBody>
      </p:sp>
      <p:sp>
        <p:nvSpPr>
          <p:cNvPr id="12" name="Freeform: Shape 11">
            <a:extLst>
              <a:ext uri="{FF2B5EF4-FFF2-40B4-BE49-F238E27FC236}">
                <a16:creationId xmlns:a16="http://schemas.microsoft.com/office/drawing/2014/main" id="{56995D0F-5E17-2479-340E-62244FD8F3F1}"/>
              </a:ext>
            </a:extLst>
          </p:cNvPr>
          <p:cNvSpPr/>
          <p:nvPr/>
        </p:nvSpPr>
        <p:spPr>
          <a:xfrm>
            <a:off x="4487815" y="1532283"/>
            <a:ext cx="6643167" cy="3100678"/>
          </a:xfrm>
          <a:custGeom>
            <a:avLst/>
            <a:gdLst>
              <a:gd name="connsiteX0" fmla="*/ 4846374 w 6563392"/>
              <a:gd name="connsiteY0" fmla="*/ 3100673 h 3100673"/>
              <a:gd name="connsiteX1" fmla="*/ 6561962 w 6563392"/>
              <a:gd name="connsiteY1" fmla="*/ 714524 h 3100673"/>
              <a:gd name="connsiteX2" fmla="*/ 5107631 w 6563392"/>
              <a:gd name="connsiteY2" fmla="*/ 422 h 3100673"/>
              <a:gd name="connsiteX3" fmla="*/ 3339791 w 6563392"/>
              <a:gd name="connsiteY3" fmla="*/ 610022 h 3100673"/>
              <a:gd name="connsiteX4" fmla="*/ 492088 w 6563392"/>
              <a:gd name="connsiteY4" fmla="*/ 601313 h 3100673"/>
              <a:gd name="connsiteX5" fmla="*/ 21825 w 6563392"/>
              <a:gd name="connsiteY5" fmla="*/ 731942 h 3100673"/>
              <a:gd name="connsiteX0" fmla="*/ 4881135 w 6598153"/>
              <a:gd name="connsiteY0" fmla="*/ 3488406 h 3488406"/>
              <a:gd name="connsiteX1" fmla="*/ 6596723 w 6598153"/>
              <a:gd name="connsiteY1" fmla="*/ 1102257 h 3488406"/>
              <a:gd name="connsiteX2" fmla="*/ 5142392 w 6598153"/>
              <a:gd name="connsiteY2" fmla="*/ 388155 h 3488406"/>
              <a:gd name="connsiteX3" fmla="*/ 3374552 w 6598153"/>
              <a:gd name="connsiteY3" fmla="*/ 997755 h 3488406"/>
              <a:gd name="connsiteX4" fmla="*/ 526849 w 6598153"/>
              <a:gd name="connsiteY4" fmla="*/ 989046 h 3488406"/>
              <a:gd name="connsiteX5" fmla="*/ 15946 w 6598153"/>
              <a:gd name="connsiteY5" fmla="*/ 2075 h 3488406"/>
              <a:gd name="connsiteX0" fmla="*/ 4902014 w 6619032"/>
              <a:gd name="connsiteY0" fmla="*/ 3486331 h 3486331"/>
              <a:gd name="connsiteX1" fmla="*/ 6617602 w 6619032"/>
              <a:gd name="connsiteY1" fmla="*/ 1100182 h 3486331"/>
              <a:gd name="connsiteX2" fmla="*/ 5163271 w 6619032"/>
              <a:gd name="connsiteY2" fmla="*/ 386080 h 3486331"/>
              <a:gd name="connsiteX3" fmla="*/ 3395431 w 6619032"/>
              <a:gd name="connsiteY3" fmla="*/ 995680 h 3486331"/>
              <a:gd name="connsiteX4" fmla="*/ 547728 w 6619032"/>
              <a:gd name="connsiteY4" fmla="*/ 986971 h 3486331"/>
              <a:gd name="connsiteX5" fmla="*/ 36825 w 6619032"/>
              <a:gd name="connsiteY5" fmla="*/ 0 h 3486331"/>
              <a:gd name="connsiteX0" fmla="*/ 4955159 w 6672177"/>
              <a:gd name="connsiteY0" fmla="*/ 3100674 h 3100674"/>
              <a:gd name="connsiteX1" fmla="*/ 6670747 w 6672177"/>
              <a:gd name="connsiteY1" fmla="*/ 714525 h 3100674"/>
              <a:gd name="connsiteX2" fmla="*/ 5216416 w 6672177"/>
              <a:gd name="connsiteY2" fmla="*/ 423 h 3100674"/>
              <a:gd name="connsiteX3" fmla="*/ 3448576 w 6672177"/>
              <a:gd name="connsiteY3" fmla="*/ 610023 h 3100674"/>
              <a:gd name="connsiteX4" fmla="*/ 600873 w 6672177"/>
              <a:gd name="connsiteY4" fmla="*/ 601314 h 3100674"/>
              <a:gd name="connsiteX5" fmla="*/ 29010 w 6672177"/>
              <a:gd name="connsiteY5" fmla="*/ 640503 h 3100674"/>
              <a:gd name="connsiteX0" fmla="*/ 4926149 w 6643167"/>
              <a:gd name="connsiteY0" fmla="*/ 3100674 h 3100674"/>
              <a:gd name="connsiteX1" fmla="*/ 6641737 w 6643167"/>
              <a:gd name="connsiteY1" fmla="*/ 714525 h 3100674"/>
              <a:gd name="connsiteX2" fmla="*/ 5187406 w 6643167"/>
              <a:gd name="connsiteY2" fmla="*/ 423 h 3100674"/>
              <a:gd name="connsiteX3" fmla="*/ 3419566 w 6643167"/>
              <a:gd name="connsiteY3" fmla="*/ 610023 h 3100674"/>
              <a:gd name="connsiteX4" fmla="*/ 571863 w 6643167"/>
              <a:gd name="connsiteY4" fmla="*/ 601314 h 3100674"/>
              <a:gd name="connsiteX5" fmla="*/ 0 w 6643167"/>
              <a:gd name="connsiteY5" fmla="*/ 640503 h 3100674"/>
              <a:gd name="connsiteX0" fmla="*/ 4926149 w 6643167"/>
              <a:gd name="connsiteY0" fmla="*/ 3100678 h 3100678"/>
              <a:gd name="connsiteX1" fmla="*/ 6641737 w 6643167"/>
              <a:gd name="connsiteY1" fmla="*/ 714529 h 3100678"/>
              <a:gd name="connsiteX2" fmla="*/ 5187406 w 6643167"/>
              <a:gd name="connsiteY2" fmla="*/ 427 h 3100678"/>
              <a:gd name="connsiteX3" fmla="*/ 3419566 w 6643167"/>
              <a:gd name="connsiteY3" fmla="*/ 610027 h 3100678"/>
              <a:gd name="connsiteX4" fmla="*/ 0 w 6643167"/>
              <a:gd name="connsiteY4" fmla="*/ 640507 h 31006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43167" h="3100678">
                <a:moveTo>
                  <a:pt x="4926149" y="3100678"/>
                </a:moveTo>
                <a:cubicBezTo>
                  <a:pt x="5762171" y="2165957"/>
                  <a:pt x="6598194" y="1231237"/>
                  <a:pt x="6641737" y="714529"/>
                </a:cubicBezTo>
                <a:cubicBezTo>
                  <a:pt x="6685280" y="197821"/>
                  <a:pt x="5724434" y="17844"/>
                  <a:pt x="5187406" y="427"/>
                </a:cubicBezTo>
                <a:cubicBezTo>
                  <a:pt x="4650378" y="-16990"/>
                  <a:pt x="4284134" y="503347"/>
                  <a:pt x="3419566" y="610027"/>
                </a:cubicBezTo>
                <a:cubicBezTo>
                  <a:pt x="2554998" y="716707"/>
                  <a:pt x="712410" y="634157"/>
                  <a:pt x="0" y="640507"/>
                </a:cubicBezTo>
              </a:path>
            </a:pathLst>
          </a:custGeom>
          <a:noFill/>
          <a:ln>
            <a:solidFill>
              <a:srgbClr val="0070C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94F48C8A-5919-21EA-73EE-73F7DDD02B36}"/>
              </a:ext>
            </a:extLst>
          </p:cNvPr>
          <p:cNvSpPr/>
          <p:nvPr/>
        </p:nvSpPr>
        <p:spPr>
          <a:xfrm>
            <a:off x="8445357" y="736937"/>
            <a:ext cx="3593192" cy="588626"/>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/transcripts/</a:t>
            </a:r>
            <a:r>
              <a:rPr lang="en-US" sz="2400" dirty="0" err="1">
                <a:solidFill>
                  <a:schemeClr val="tx1"/>
                </a:solidFill>
              </a:rPr>
              <a:t>simple.ts</a:t>
            </a:r>
            <a:endParaRPr lang="en-US" sz="2400" dirty="0">
              <a:solidFill>
                <a:schemeClr val="tx1"/>
              </a:solidFill>
            </a:endParaRPr>
          </a:p>
        </p:txBody>
      </p:sp>
    </p:spTree>
    <p:extLst>
      <p:ext uri="{BB962C8B-B14F-4D97-AF65-F5344CB8AC3E}">
        <p14:creationId xmlns:p14="http://schemas.microsoft.com/office/powerpoint/2010/main" val="5500926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66A3A-7B04-8847-AB8F-8B270794E953}"/>
              </a:ext>
            </a:extLst>
          </p:cNvPr>
          <p:cNvSpPr>
            <a:spLocks noGrp="1"/>
          </p:cNvSpPr>
          <p:nvPr>
            <p:ph type="title"/>
          </p:nvPr>
        </p:nvSpPr>
        <p:spPr/>
        <p:txBody>
          <a:bodyPr/>
          <a:lstStyle/>
          <a:p>
            <a:r>
              <a:rPr lang="en-US" dirty="0"/>
              <a:t>Output</a:t>
            </a:r>
          </a:p>
        </p:txBody>
      </p:sp>
      <p:sp>
        <p:nvSpPr>
          <p:cNvPr id="3" name="Slide Number Placeholder 2">
            <a:extLst>
              <a:ext uri="{FF2B5EF4-FFF2-40B4-BE49-F238E27FC236}">
                <a16:creationId xmlns:a16="http://schemas.microsoft.com/office/drawing/2014/main" id="{415A4530-B697-CFF3-982C-E8581EFC19C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A60B0BCF-2FF0-55D6-6180-910C9D46BD05}"/>
              </a:ext>
            </a:extLst>
          </p:cNvPr>
          <p:cNvSpPr txBox="1"/>
          <p:nvPr/>
        </p:nvSpPr>
        <p:spPr>
          <a:xfrm>
            <a:off x="838200" y="3174109"/>
            <a:ext cx="6096000" cy="203132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dirty="0">
                <a:solidFill>
                  <a:schemeClr val="tx1"/>
                </a:solidFill>
              </a:rPr>
              <a:t>$ </a:t>
            </a:r>
            <a:r>
              <a:rPr lang="en-US" sz="1800" dirty="0" err="1">
                <a:solidFill>
                  <a:schemeClr val="tx1"/>
                </a:solidFill>
              </a:rPr>
              <a:t>npx</a:t>
            </a:r>
            <a:r>
              <a:rPr lang="en-US" sz="1800" dirty="0">
                <a:solidFill>
                  <a:schemeClr val="tx1"/>
                </a:solidFill>
              </a:rPr>
              <a:t> </a:t>
            </a:r>
            <a:r>
              <a:rPr lang="en-US" sz="1800" dirty="0" err="1">
                <a:solidFill>
                  <a:schemeClr val="tx1"/>
                </a:solidFill>
              </a:rPr>
              <a:t>ts</a:t>
            </a:r>
            <a:r>
              <a:rPr lang="en-US" sz="1800" dirty="0">
                <a:solidFill>
                  <a:schemeClr val="tx1"/>
                </a:solidFill>
              </a:rPr>
              <a:t>-node </a:t>
            </a:r>
            <a:r>
              <a:rPr lang="en-US" sz="1800" dirty="0" err="1">
                <a:solidFill>
                  <a:schemeClr val="tx1"/>
                </a:solidFill>
              </a:rPr>
              <a:t>simple.ts</a:t>
            </a:r>
            <a:endParaRPr lang="en-US" sz="1800" dirty="0">
              <a:solidFill>
                <a:schemeClr val="tx1"/>
              </a:solidFill>
            </a:endParaRPr>
          </a:p>
          <a:p>
            <a:pPr algn="l"/>
            <a:r>
              <a:rPr lang="en-US" sz="1800" dirty="0">
                <a:solidFill>
                  <a:schemeClr val="tx1"/>
                </a:solidFill>
              </a:rPr>
              <a:t>Generating Promises for 411,412,423</a:t>
            </a:r>
          </a:p>
          <a:p>
            <a:pPr algn="l"/>
            <a:r>
              <a:rPr lang="en-US" sz="1800" dirty="0">
                <a:solidFill>
                  <a:schemeClr val="tx1"/>
                </a:solidFill>
              </a:rPr>
              <a:t>Promises Created!</a:t>
            </a:r>
          </a:p>
          <a:p>
            <a:pPr algn="l"/>
            <a:r>
              <a:rPr lang="en-US" sz="1800" dirty="0">
                <a:solidFill>
                  <a:schemeClr val="tx1"/>
                </a:solidFill>
              </a:rPr>
              <a:t>Satisfying Promises Concurrently</a:t>
            </a:r>
          </a:p>
          <a:p>
            <a:pPr algn="l"/>
            <a:r>
              <a:rPr lang="en-US" sz="1800" dirty="0">
                <a:solidFill>
                  <a:schemeClr val="tx1"/>
                </a:solidFill>
              </a:rPr>
              <a:t>[ 151, 92, 145 ]</a:t>
            </a:r>
          </a:p>
          <a:p>
            <a:pPr algn="l"/>
            <a:r>
              <a:rPr lang="en-US" sz="1800" dirty="0">
                <a:solidFill>
                  <a:schemeClr val="tx1"/>
                </a:solidFill>
              </a:rPr>
              <a:t>Finished calculating size: 388</a:t>
            </a:r>
          </a:p>
          <a:p>
            <a:pPr algn="l"/>
            <a:r>
              <a:rPr lang="en-US" sz="1800" dirty="0">
                <a:solidFill>
                  <a:schemeClr val="tx1"/>
                </a:solidFill>
              </a:rPr>
              <a:t>Done</a:t>
            </a:r>
          </a:p>
        </p:txBody>
      </p:sp>
      <p:sp>
        <p:nvSpPr>
          <p:cNvPr id="6" name="Arrow: Down 5">
            <a:extLst>
              <a:ext uri="{FF2B5EF4-FFF2-40B4-BE49-F238E27FC236}">
                <a16:creationId xmlns:a16="http://schemas.microsoft.com/office/drawing/2014/main" id="{364140E1-9D6F-FE26-3EB2-C439F3FBAD20}"/>
              </a:ext>
            </a:extLst>
          </p:cNvPr>
          <p:cNvSpPr/>
          <p:nvPr/>
        </p:nvSpPr>
        <p:spPr>
          <a:xfrm>
            <a:off x="2381434" y="2369437"/>
            <a:ext cx="710588" cy="578461"/>
          </a:xfrm>
          <a:prstGeom prst="down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8" name="TextBox 7">
            <a:extLst>
              <a:ext uri="{FF2B5EF4-FFF2-40B4-BE49-F238E27FC236}">
                <a16:creationId xmlns:a16="http://schemas.microsoft.com/office/drawing/2014/main" id="{98B119BE-C0BB-036D-A839-A1A909132FA0}"/>
              </a:ext>
            </a:extLst>
          </p:cNvPr>
          <p:cNvSpPr txBox="1"/>
          <p:nvPr/>
        </p:nvSpPr>
        <p:spPr>
          <a:xfrm>
            <a:off x="838200" y="1815439"/>
            <a:ext cx="6096000" cy="55399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err="1">
                <a:solidFill>
                  <a:srgbClr val="795E26"/>
                </a:solidFill>
                <a:effectLst/>
                <a:latin typeface="Consolas" panose="020B0609020204030204" pitchFamily="49" charset="0"/>
              </a:rPr>
              <a:t>runClientAsync</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411</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412</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423</a:t>
            </a:r>
            <a:r>
              <a:rPr lang="en-US" sz="1800" b="0" dirty="0">
                <a:solidFill>
                  <a:srgbClr val="000000"/>
                </a:solidFill>
                <a:effectLst/>
                <a:latin typeface="Consolas" panose="020B0609020204030204" pitchFamily="49" charset="0"/>
              </a:rPr>
              <a:t>])</a:t>
            </a:r>
            <a:endParaRPr lang="en-US" sz="1800" dirty="0">
              <a:solidFill>
                <a:schemeClr val="tx1"/>
              </a:solidFill>
            </a:endParaRPr>
          </a:p>
          <a:p>
            <a:pPr algn="l"/>
            <a:endParaRPr lang="en-US" sz="1200" dirty="0">
              <a:solidFill>
                <a:schemeClr val="tx1"/>
              </a:solidFill>
            </a:endParaRPr>
          </a:p>
        </p:txBody>
      </p:sp>
    </p:spTree>
    <p:extLst>
      <p:ext uri="{BB962C8B-B14F-4D97-AF65-F5344CB8AC3E}">
        <p14:creationId xmlns:p14="http://schemas.microsoft.com/office/powerpoint/2010/main" val="32034036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8C9BE-A0AB-CC89-9FF7-D41EE64867A5}"/>
              </a:ext>
            </a:extLst>
          </p:cNvPr>
          <p:cNvSpPr>
            <a:spLocks noGrp="1"/>
          </p:cNvSpPr>
          <p:nvPr>
            <p:ph type="title"/>
          </p:nvPr>
        </p:nvSpPr>
        <p:spPr/>
        <p:txBody>
          <a:bodyPr/>
          <a:lstStyle/>
          <a:p>
            <a:r>
              <a:rPr lang="en-US" dirty="0"/>
              <a:t>But what if there’s an error?</a:t>
            </a:r>
          </a:p>
        </p:txBody>
      </p:sp>
      <p:sp>
        <p:nvSpPr>
          <p:cNvPr id="3" name="Slide Number Placeholder 2">
            <a:extLst>
              <a:ext uri="{FF2B5EF4-FFF2-40B4-BE49-F238E27FC236}">
                <a16:creationId xmlns:a16="http://schemas.microsoft.com/office/drawing/2014/main" id="{F84CC63C-11A3-ED9D-2950-697CDC3D304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04C6B9CE-73D4-BA82-BBD5-610F487DA14B}"/>
              </a:ext>
            </a:extLst>
          </p:cNvPr>
          <p:cNvSpPr txBox="1"/>
          <p:nvPr/>
        </p:nvSpPr>
        <p:spPr>
          <a:xfrm>
            <a:off x="759823" y="2039480"/>
            <a:ext cx="7140770" cy="378565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err="1">
                <a:solidFill>
                  <a:srgbClr val="795E26"/>
                </a:solidFill>
                <a:effectLst/>
                <a:latin typeface="Consolas" panose="020B0609020204030204" pitchFamily="49" charset="0"/>
              </a:rPr>
              <a:t>runClientAsync</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411</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412</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87065</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423</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23044</a:t>
            </a:r>
            <a:r>
              <a:rPr lang="en-US" sz="1600" b="0" dirty="0">
                <a:solidFill>
                  <a:srgbClr val="000000"/>
                </a:solidFill>
                <a:effectLst/>
                <a:latin typeface="Consolas" panose="020B0609020204030204" pitchFamily="49" charset="0"/>
              </a:rPr>
              <a:t>])</a:t>
            </a:r>
          </a:p>
          <a:p>
            <a:pPr algn="l"/>
            <a:endParaRPr lang="en-US" sz="1600" dirty="0">
              <a:solidFill>
                <a:srgbClr val="000000"/>
              </a:solidFill>
              <a:latin typeface="Consolas" panose="020B0609020204030204" pitchFamily="49" charset="0"/>
            </a:endParaRPr>
          </a:p>
          <a:p>
            <a:pPr algn="l"/>
            <a:endParaRPr lang="en-US" sz="1600" b="0" dirty="0">
              <a:solidFill>
                <a:srgbClr val="000000"/>
              </a:solidFill>
              <a:effectLst/>
              <a:latin typeface="Consolas" panose="020B0609020204030204" pitchFamily="49" charset="0"/>
            </a:endParaRPr>
          </a:p>
          <a:p>
            <a:pPr algn="l"/>
            <a:endParaRPr lang="en-US" sz="1600" dirty="0">
              <a:solidFill>
                <a:srgbClr val="000000"/>
              </a:solidFill>
              <a:latin typeface="Consolas" panose="020B0609020204030204" pitchFamily="49" charset="0"/>
            </a:endParaRPr>
          </a:p>
          <a:p>
            <a:pPr algn="l"/>
            <a:endParaRPr lang="en-US" sz="1600" b="0" dirty="0">
              <a:solidFill>
                <a:srgbClr val="000000"/>
              </a:solidFill>
              <a:effectLst/>
              <a:latin typeface="Consolas" panose="020B0609020204030204" pitchFamily="49" charset="0"/>
            </a:endParaRPr>
          </a:p>
          <a:p>
            <a:pPr algn="l"/>
            <a:endParaRPr lang="en-US" sz="1600" dirty="0">
              <a:solidFill>
                <a:srgbClr val="000000"/>
              </a:solidFill>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npx</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ts</a:t>
            </a:r>
            <a:r>
              <a:rPr lang="en-US" sz="1600" b="0" dirty="0">
                <a:solidFill>
                  <a:srgbClr val="000000"/>
                </a:solidFill>
                <a:effectLst/>
                <a:latin typeface="Consolas" panose="020B0609020204030204" pitchFamily="49" charset="0"/>
              </a:rPr>
              <a:t>-node transcripts/</a:t>
            </a:r>
            <a:r>
              <a:rPr lang="en-US" sz="1600" b="0" dirty="0" err="1">
                <a:solidFill>
                  <a:srgbClr val="000000"/>
                </a:solidFill>
                <a:effectLst/>
                <a:latin typeface="Consolas" panose="020B0609020204030204" pitchFamily="49" charset="0"/>
              </a:rPr>
              <a:t>simple.ts</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Generating Promises for 411,412,87065,423,23044</a:t>
            </a:r>
          </a:p>
          <a:p>
            <a:pPr algn="l"/>
            <a:r>
              <a:rPr lang="en-US" sz="1600" b="0" dirty="0">
                <a:solidFill>
                  <a:srgbClr val="000000"/>
                </a:solidFill>
                <a:effectLst/>
                <a:latin typeface="Consolas" panose="020B0609020204030204" pitchFamily="49" charset="0"/>
              </a:rPr>
              <a:t>Promises Created!</a:t>
            </a:r>
          </a:p>
          <a:p>
            <a:pPr algn="l"/>
            <a:r>
              <a:rPr lang="en-US" sz="1600" b="0" dirty="0">
                <a:solidFill>
                  <a:srgbClr val="000000"/>
                </a:solidFill>
                <a:effectLst/>
                <a:latin typeface="Consolas" panose="020B0609020204030204" pitchFamily="49" charset="0"/>
              </a:rPr>
              <a:t>Satisfying Promises Concurrently</a:t>
            </a:r>
          </a:p>
          <a:p>
            <a:pPr algn="l"/>
            <a:endParaRPr lang="en-US" sz="1600" b="0" dirty="0">
              <a:solidFill>
                <a:srgbClr val="000000"/>
              </a:solidFill>
              <a:effectLst/>
              <a:latin typeface="Consolas" panose="020B0609020204030204" pitchFamily="49" charset="0"/>
            </a:endParaRPr>
          </a:p>
          <a:p>
            <a:pPr algn="l"/>
            <a:r>
              <a:rPr lang="en-US" sz="1600" dirty="0">
                <a:solidFill>
                  <a:srgbClr val="000000"/>
                </a:solidFill>
                <a:latin typeface="Consolas" panose="020B0609020204030204" pitchFamily="49" charset="0"/>
              </a:rPr>
              <a:t>&lt;blah blah blah&gt;</a:t>
            </a:r>
            <a:r>
              <a:rPr lang="en-US" sz="1600" b="0" dirty="0">
                <a:solidFill>
                  <a:srgbClr val="000000"/>
                </a:solidFill>
                <a:effectLst/>
                <a:latin typeface="Consolas" panose="020B0609020204030204" pitchFamily="49" charset="0"/>
              </a:rPr>
              <a:t>\</a:t>
            </a:r>
            <a:r>
              <a:rPr lang="en-US" sz="1600" b="0" dirty="0" err="1">
                <a:solidFill>
                  <a:srgbClr val="000000"/>
                </a:solidFill>
                <a:effectLst/>
                <a:latin typeface="Consolas" panose="020B0609020204030204" pitchFamily="49" charset="0"/>
              </a:rPr>
              <a:t>node_modules</a:t>
            </a:r>
            <a:r>
              <a:rPr lang="en-US" sz="1600" b="0" dirty="0">
                <a:solidFill>
                  <a:srgbClr val="000000"/>
                </a:solidFill>
                <a:effectLst/>
                <a:latin typeface="Consolas" panose="020B0609020204030204" pitchFamily="49" charset="0"/>
              </a:rPr>
              <a:t>\</a:t>
            </a:r>
            <a:r>
              <a:rPr lang="en-US" sz="1600" b="0" dirty="0" err="1">
                <a:solidFill>
                  <a:srgbClr val="000000"/>
                </a:solidFill>
                <a:effectLst/>
                <a:latin typeface="Consolas" panose="020B0609020204030204" pitchFamily="49" charset="0"/>
              </a:rPr>
              <a:t>axios</a:t>
            </a:r>
            <a:r>
              <a:rPr lang="en-US" sz="1600" b="0" dirty="0">
                <a:solidFill>
                  <a:srgbClr val="000000"/>
                </a:solidFill>
                <a:effectLst/>
                <a:latin typeface="Consolas" panose="020B0609020204030204" pitchFamily="49" charset="0"/>
              </a:rPr>
              <a:t>\lib\core\createError.js:16     </a:t>
            </a:r>
          </a:p>
          <a:p>
            <a:pPr algn="l"/>
            <a:r>
              <a:rPr lang="en-US" sz="1600" b="0" dirty="0">
                <a:solidFill>
                  <a:srgbClr val="000000"/>
                </a:solidFill>
                <a:effectLst/>
                <a:latin typeface="Consolas" panose="020B0609020204030204" pitchFamily="49" charset="0"/>
              </a:rPr>
              <a:t>  var error = new Error(message);</a:t>
            </a:r>
          </a:p>
          <a:p>
            <a:pPr algn="l"/>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Error: Request failed with status code 404</a:t>
            </a:r>
          </a:p>
        </p:txBody>
      </p:sp>
      <p:sp>
        <p:nvSpPr>
          <p:cNvPr id="9" name="Arrow: Down 8">
            <a:extLst>
              <a:ext uri="{FF2B5EF4-FFF2-40B4-BE49-F238E27FC236}">
                <a16:creationId xmlns:a16="http://schemas.microsoft.com/office/drawing/2014/main" id="{FC37290C-1AED-0892-090B-7081CA4BB1F0}"/>
              </a:ext>
            </a:extLst>
          </p:cNvPr>
          <p:cNvSpPr/>
          <p:nvPr/>
        </p:nvSpPr>
        <p:spPr>
          <a:xfrm>
            <a:off x="2799446" y="2658667"/>
            <a:ext cx="710588" cy="578461"/>
          </a:xfrm>
          <a:prstGeom prst="down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10" name="TextBox 9">
            <a:extLst>
              <a:ext uri="{FF2B5EF4-FFF2-40B4-BE49-F238E27FC236}">
                <a16:creationId xmlns:a16="http://schemas.microsoft.com/office/drawing/2014/main" id="{3F519637-12B1-562B-FCF7-32436255567B}"/>
              </a:ext>
            </a:extLst>
          </p:cNvPr>
          <p:cNvSpPr txBox="1"/>
          <p:nvPr/>
        </p:nvSpPr>
        <p:spPr>
          <a:xfrm>
            <a:off x="8794444" y="3429000"/>
            <a:ext cx="1420014" cy="1325562"/>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3600" b="1" dirty="0">
                <a:solidFill>
                  <a:schemeClr val="tx1"/>
                </a:solidFill>
                <a:latin typeface="Ink Free" panose="03080402000500000000" pitchFamily="66" charset="0"/>
              </a:rPr>
              <a:t>Oops!</a:t>
            </a:r>
          </a:p>
        </p:txBody>
      </p:sp>
    </p:spTree>
    <p:extLst>
      <p:ext uri="{BB962C8B-B14F-4D97-AF65-F5344CB8AC3E}">
        <p14:creationId xmlns:p14="http://schemas.microsoft.com/office/powerpoint/2010/main" val="50792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A9106-1F84-C57C-2778-E7382D78E768}"/>
              </a:ext>
            </a:extLst>
          </p:cNvPr>
          <p:cNvSpPr>
            <a:spLocks noGrp="1"/>
          </p:cNvSpPr>
          <p:nvPr>
            <p:ph type="title"/>
          </p:nvPr>
        </p:nvSpPr>
        <p:spPr/>
        <p:txBody>
          <a:bodyPr/>
          <a:lstStyle/>
          <a:p>
            <a:r>
              <a:rPr lang="en-US" dirty="0"/>
              <a:t>Need to catch the error </a:t>
            </a:r>
          </a:p>
        </p:txBody>
      </p:sp>
      <p:sp>
        <p:nvSpPr>
          <p:cNvPr id="3" name="Slide Number Placeholder 2">
            <a:extLst>
              <a:ext uri="{FF2B5EF4-FFF2-40B4-BE49-F238E27FC236}">
                <a16:creationId xmlns:a16="http://schemas.microsoft.com/office/drawing/2014/main" id="{9ED19A1F-A562-AFC4-D0FB-6A8C51C66E9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C36C11C7-2959-8DDE-45FF-6F65EE98F645}"/>
              </a:ext>
            </a:extLst>
          </p:cNvPr>
          <p:cNvSpPr txBox="1"/>
          <p:nvPr/>
        </p:nvSpPr>
        <p:spPr>
          <a:xfrm>
            <a:off x="992776" y="1595047"/>
            <a:ext cx="10981510" cy="341632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a:solidFill>
                  <a:srgbClr val="0000FF"/>
                </a:solidFill>
                <a:effectLst/>
                <a:latin typeface="Consolas" panose="020B0609020204030204" pitchFamily="49" charset="0"/>
              </a:rPr>
              <a:t>type</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StudentData</a:t>
            </a:r>
            <a:r>
              <a:rPr lang="en-US" sz="1800" b="0" dirty="0">
                <a:solidFill>
                  <a:srgbClr val="000000"/>
                </a:solidFill>
                <a:effectLst/>
                <a:latin typeface="Consolas" panose="020B0609020204030204" pitchFamily="49" charset="0"/>
              </a:rPr>
              <a:t> = {</a:t>
            </a:r>
            <a:r>
              <a:rPr lang="en-US" sz="1800" b="0" dirty="0" err="1">
                <a:solidFill>
                  <a:srgbClr val="001080"/>
                </a:solidFill>
                <a:effectLst/>
                <a:latin typeface="Consolas" panose="020B0609020204030204" pitchFamily="49" charset="0"/>
              </a:rPr>
              <a:t>isOK</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boolean</a:t>
            </a:r>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payload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any</a:t>
            </a:r>
            <a:r>
              <a:rPr lang="en-US" sz="1800" b="0" dirty="0">
                <a:solidFill>
                  <a:srgbClr val="000000"/>
                </a:solidFill>
                <a:effectLst/>
                <a:latin typeface="Consolas" panose="020B0609020204030204" pitchFamily="49" charset="0"/>
              </a:rPr>
              <a:t> }</a:t>
            </a:r>
          </a:p>
          <a:p>
            <a:pPr algn="l"/>
            <a:br>
              <a:rPr lang="en-US" sz="1800" b="0" dirty="0">
                <a:solidFill>
                  <a:srgbClr val="000000"/>
                </a:solidFill>
                <a:effectLst/>
                <a:latin typeface="Consolas" panose="020B0609020204030204" pitchFamily="49" charset="0"/>
              </a:rPr>
            </a:br>
            <a:r>
              <a:rPr lang="en-US" sz="1800" b="0" dirty="0">
                <a:solidFill>
                  <a:srgbClr val="008000"/>
                </a:solidFill>
                <a:effectLst/>
                <a:latin typeface="Consolas" panose="020B0609020204030204" pitchFamily="49" charset="0"/>
              </a:rPr>
              <a:t>/** asynchronously retrieves student data,  */</a:t>
            </a:r>
            <a:endParaRPr lang="en-US" sz="1800" b="0" dirty="0">
              <a:solidFill>
                <a:srgbClr val="000000"/>
              </a:solidFill>
              <a:effectLst/>
              <a:latin typeface="Consolas" panose="020B0609020204030204" pitchFamily="49" charset="0"/>
            </a:endParaRPr>
          </a:p>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asyncGetStudentData</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Promise</a:t>
            </a:r>
            <a:r>
              <a:rPr lang="en-US" sz="1800" b="0" dirty="0">
                <a:solidFill>
                  <a:srgbClr val="000000"/>
                </a:solidFill>
                <a:effectLst/>
                <a:latin typeface="Consolas" panose="020B0609020204030204" pitchFamily="49" charset="0"/>
              </a:rPr>
              <a:t>&lt;</a:t>
            </a:r>
            <a:r>
              <a:rPr lang="en-US" sz="1800" b="0" dirty="0" err="1">
                <a:solidFill>
                  <a:srgbClr val="267F99"/>
                </a:solidFill>
                <a:effectLst/>
                <a:latin typeface="Consolas" panose="020B0609020204030204" pitchFamily="49" charset="0"/>
              </a:rPr>
              <a:t>StudentData</a:t>
            </a:r>
            <a:r>
              <a:rPr lang="en-US" sz="1800" b="0" dirty="0">
                <a:solidFill>
                  <a:srgbClr val="000000"/>
                </a:solidFill>
                <a:effectLst/>
                <a:latin typeface="Consolas" panose="020B0609020204030204" pitchFamily="49" charset="0"/>
              </a:rPr>
              <a:t>&gt; {</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try</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returnValue</a:t>
            </a:r>
            <a:r>
              <a:rPr lang="en-US" sz="1800" b="0" dirty="0">
                <a:solidFill>
                  <a:srgbClr val="000000"/>
                </a:solidFill>
                <a:effectLst/>
                <a:latin typeface="Consolas" panose="020B0609020204030204" pitchFamily="49" charset="0"/>
              </a:rPr>
              <a:t> = </a:t>
            </a:r>
          </a:p>
          <a:p>
            <a:pPr algn="l"/>
            <a:r>
              <a:rPr lang="en-US" sz="1800" dirty="0">
                <a:solidFill>
                  <a:srgbClr val="000000"/>
                </a:solidFill>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0070C1"/>
                </a:solidFill>
                <a:effectLst/>
                <a:highlight>
                  <a:srgbClr val="FFFF00"/>
                </a:highlight>
                <a:latin typeface="Consolas" panose="020B0609020204030204" pitchFamily="49" charset="0"/>
              </a:rPr>
              <a:t>axios</a:t>
            </a:r>
            <a:r>
              <a:rPr lang="en-US" sz="1800" b="0" dirty="0" err="1">
                <a:solidFill>
                  <a:srgbClr val="000000"/>
                </a:solidFill>
                <a:effectLst/>
                <a:highlight>
                  <a:srgbClr val="FFFF00"/>
                </a:highlight>
                <a:latin typeface="Consolas" panose="020B0609020204030204" pitchFamily="49" charset="0"/>
              </a:rPr>
              <a:t>.</a:t>
            </a:r>
            <a:r>
              <a:rPr lang="en-US" sz="1800" b="0" dirty="0" err="1">
                <a:solidFill>
                  <a:srgbClr val="795E26"/>
                </a:solidFill>
                <a:effectLst/>
                <a:highlight>
                  <a:srgbClr val="FFFF00"/>
                </a:highlight>
                <a:latin typeface="Consolas" panose="020B0609020204030204" pitchFamily="49" charset="0"/>
              </a:rPr>
              <a:t>get</a:t>
            </a:r>
            <a:r>
              <a:rPr lang="en-US" sz="1800" b="0" dirty="0">
                <a:solidFill>
                  <a:srgbClr val="000000"/>
                </a:solidFill>
                <a:effectLst/>
                <a:highlight>
                  <a:srgbClr val="FFFF00"/>
                </a:highlight>
                <a:latin typeface="Consolas" panose="020B0609020204030204" pitchFamily="49" charset="0"/>
              </a:rPr>
              <a:t>(</a:t>
            </a:r>
            <a:r>
              <a:rPr lang="en-US" sz="1800" b="0" dirty="0">
                <a:solidFill>
                  <a:srgbClr val="A31515"/>
                </a:solidFill>
                <a:effectLst/>
                <a:highlight>
                  <a:srgbClr val="FFFF00"/>
                </a:highlight>
                <a:latin typeface="Consolas" panose="020B0609020204030204" pitchFamily="49" charset="0"/>
              </a:rPr>
              <a:t>`https://rest-</a:t>
            </a:r>
            <a:r>
              <a:rPr lang="en-US" sz="1800" b="0" dirty="0" err="1">
                <a:solidFill>
                  <a:srgbClr val="A31515"/>
                </a:solidFill>
                <a:effectLst/>
                <a:highlight>
                  <a:srgbClr val="FFFF00"/>
                </a:highlight>
                <a:latin typeface="Consolas" panose="020B0609020204030204" pitchFamily="49" charset="0"/>
              </a:rPr>
              <a:t>example.covey.town</a:t>
            </a:r>
            <a:r>
              <a:rPr lang="en-US" sz="1800" b="0" dirty="0">
                <a:solidFill>
                  <a:srgbClr val="A31515"/>
                </a:solidFill>
                <a:effectLst/>
                <a:highlight>
                  <a:srgbClr val="FFFF00"/>
                </a:highlight>
                <a:latin typeface="Consolas" panose="020B0609020204030204" pitchFamily="49" charset="0"/>
              </a:rPr>
              <a:t>/transcripts/</a:t>
            </a:r>
            <a:r>
              <a:rPr lang="en-US" sz="1800" b="0" dirty="0">
                <a:solidFill>
                  <a:srgbClr val="0000FF"/>
                </a:solidFill>
                <a:effectLst/>
                <a:highlight>
                  <a:srgbClr val="FFFF00"/>
                </a:highlight>
                <a:latin typeface="Consolas" panose="020B0609020204030204" pitchFamily="49" charset="0"/>
              </a:rPr>
              <a:t>${</a:t>
            </a:r>
            <a:r>
              <a:rPr lang="en-US" sz="1800" b="0" dirty="0" err="1">
                <a:solidFill>
                  <a:srgbClr val="001080"/>
                </a:solidFill>
                <a:effectLst/>
                <a:highlight>
                  <a:srgbClr val="FFFF00"/>
                </a:highlight>
                <a:latin typeface="Consolas" panose="020B0609020204030204" pitchFamily="49" charset="0"/>
              </a:rPr>
              <a:t>studentID</a:t>
            </a:r>
            <a:r>
              <a:rPr lang="en-US" sz="1800" b="0" dirty="0">
                <a:solidFill>
                  <a:srgbClr val="0000FF"/>
                </a:solidFill>
                <a:effectLst/>
                <a:highlight>
                  <a:srgbClr val="FFFF00"/>
                </a:highlight>
                <a:latin typeface="Consolas" panose="020B0609020204030204" pitchFamily="49" charset="0"/>
              </a:rPr>
              <a:t>}</a:t>
            </a:r>
            <a:r>
              <a:rPr lang="en-US" sz="1800" b="0" dirty="0">
                <a:solidFill>
                  <a:srgbClr val="A31515"/>
                </a:solidFill>
                <a:effectLst/>
                <a:highlight>
                  <a:srgbClr val="FFFF00"/>
                </a:highlight>
                <a:latin typeface="Consolas" panose="020B0609020204030204" pitchFamily="49" charset="0"/>
              </a:rPr>
              <a:t>`</a:t>
            </a:r>
            <a:r>
              <a:rPr lang="en-US" sz="1800" b="0" dirty="0">
                <a:solidFill>
                  <a:srgbClr val="000000"/>
                </a:solidFill>
                <a:effectLst/>
                <a:highlight>
                  <a:srgbClr val="FFFF00"/>
                </a:highligh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a:solidFill>
                  <a:srgbClr val="000000"/>
                </a:solidFill>
                <a:effectLst/>
                <a:highlight>
                  <a:srgbClr val="00FF00"/>
                </a:highlight>
                <a:latin typeface="Consolas" panose="020B0609020204030204" pitchFamily="49" charset="0"/>
              </a:rPr>
              <a:t>{ </a:t>
            </a:r>
            <a:r>
              <a:rPr lang="en-US" sz="1800" b="0" dirty="0" err="1">
                <a:solidFill>
                  <a:srgbClr val="001080"/>
                </a:solidFill>
                <a:effectLst/>
                <a:highlight>
                  <a:srgbClr val="00FF00"/>
                </a:highlight>
                <a:latin typeface="Consolas" panose="020B0609020204030204" pitchFamily="49" charset="0"/>
              </a:rPr>
              <a:t>isOK</a:t>
            </a:r>
            <a:r>
              <a:rPr lang="en-US" sz="1800" b="0" dirty="0">
                <a:solidFill>
                  <a:srgbClr val="001080"/>
                </a:solidFill>
                <a:effectLst/>
                <a:highlight>
                  <a:srgbClr val="00FF00"/>
                </a:highlight>
                <a:latin typeface="Consolas" panose="020B0609020204030204" pitchFamily="49" charset="0"/>
              </a:rPr>
              <a:t>:</a:t>
            </a:r>
            <a:r>
              <a:rPr lang="en-US" sz="1800" b="0" dirty="0">
                <a:solidFill>
                  <a:srgbClr val="000000"/>
                </a:solidFill>
                <a:effectLst/>
                <a:highlight>
                  <a:srgbClr val="00FF00"/>
                </a:highlight>
                <a:latin typeface="Consolas" panose="020B0609020204030204" pitchFamily="49" charset="0"/>
              </a:rPr>
              <a:t> </a:t>
            </a:r>
            <a:r>
              <a:rPr lang="en-US" sz="1800" b="0" dirty="0">
                <a:solidFill>
                  <a:srgbClr val="0000FF"/>
                </a:solidFill>
                <a:effectLst/>
                <a:highlight>
                  <a:srgbClr val="00FF00"/>
                </a:highlight>
                <a:latin typeface="Consolas" panose="020B0609020204030204" pitchFamily="49" charset="0"/>
              </a:rPr>
              <a:t>true</a:t>
            </a:r>
            <a:r>
              <a:rPr lang="en-US" sz="1800" b="0" dirty="0">
                <a:solidFill>
                  <a:srgbClr val="000000"/>
                </a:solidFill>
                <a:effectLst/>
                <a:highlight>
                  <a:srgbClr val="00FF00"/>
                </a:highlight>
                <a:latin typeface="Consolas" panose="020B0609020204030204" pitchFamily="49" charset="0"/>
              </a:rPr>
              <a:t>, </a:t>
            </a:r>
            <a:r>
              <a:rPr lang="en-US" sz="1800" b="0" dirty="0">
                <a:solidFill>
                  <a:srgbClr val="001080"/>
                </a:solidFill>
                <a:effectLst/>
                <a:highlight>
                  <a:srgbClr val="00FF00"/>
                </a:highlight>
                <a:latin typeface="Consolas" panose="020B0609020204030204" pitchFamily="49" charset="0"/>
              </a:rPr>
              <a:t>id:</a:t>
            </a:r>
            <a:r>
              <a:rPr lang="en-US" sz="1800" b="0" dirty="0">
                <a:solidFill>
                  <a:srgbClr val="000000"/>
                </a:solidFill>
                <a:effectLst/>
                <a:highlight>
                  <a:srgbClr val="00FF00"/>
                </a:highlight>
                <a:latin typeface="Consolas" panose="020B0609020204030204" pitchFamily="49" charset="0"/>
              </a:rPr>
              <a:t> </a:t>
            </a:r>
            <a:r>
              <a:rPr lang="en-US" sz="1800" b="0" dirty="0" err="1">
                <a:solidFill>
                  <a:srgbClr val="001080"/>
                </a:solidFill>
                <a:effectLst/>
                <a:highlight>
                  <a:srgbClr val="00FF00"/>
                </a:highlight>
                <a:latin typeface="Consolas" panose="020B0609020204030204" pitchFamily="49" charset="0"/>
              </a:rPr>
              <a:t>studentID</a:t>
            </a:r>
            <a:r>
              <a:rPr lang="en-US" sz="1800" b="0" dirty="0">
                <a:solidFill>
                  <a:srgbClr val="000000"/>
                </a:solidFill>
                <a:effectLst/>
                <a:highlight>
                  <a:srgbClr val="00FF00"/>
                </a:highlight>
                <a:latin typeface="Consolas" panose="020B0609020204030204" pitchFamily="49" charset="0"/>
              </a:rPr>
              <a:t>, </a:t>
            </a:r>
            <a:r>
              <a:rPr lang="en-US" sz="1800" b="0" dirty="0">
                <a:solidFill>
                  <a:srgbClr val="001080"/>
                </a:solidFill>
                <a:effectLst/>
                <a:highlight>
                  <a:srgbClr val="00FF00"/>
                </a:highlight>
                <a:latin typeface="Consolas" panose="020B0609020204030204" pitchFamily="49" charset="0"/>
              </a:rPr>
              <a:t>payload:</a:t>
            </a:r>
            <a:r>
              <a:rPr lang="en-US" sz="1800" b="0" dirty="0">
                <a:solidFill>
                  <a:srgbClr val="000000"/>
                </a:solidFill>
                <a:effectLst/>
                <a:highlight>
                  <a:srgbClr val="00FF00"/>
                </a:highlight>
                <a:latin typeface="Consolas" panose="020B0609020204030204" pitchFamily="49" charset="0"/>
              </a:rPr>
              <a:t> </a:t>
            </a:r>
            <a:r>
              <a:rPr lang="en-US" sz="1800" b="0" dirty="0" err="1">
                <a:solidFill>
                  <a:srgbClr val="0070C1"/>
                </a:solidFill>
                <a:effectLst/>
                <a:highlight>
                  <a:srgbClr val="00FF00"/>
                </a:highlight>
                <a:latin typeface="Consolas" panose="020B0609020204030204" pitchFamily="49" charset="0"/>
              </a:rPr>
              <a:t>returnValue</a:t>
            </a:r>
            <a:r>
              <a:rPr lang="en-US" sz="1800" b="0" dirty="0">
                <a:solidFill>
                  <a:srgbClr val="000000"/>
                </a:solidFill>
                <a:effectLst/>
                <a:highlight>
                  <a:srgbClr val="00FF00"/>
                </a:highlight>
                <a:latin typeface="Consolas" panose="020B0609020204030204" pitchFamily="49" charset="0"/>
              </a:rPr>
              <a:t> </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catch</a:t>
            </a:r>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e</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a:solidFill>
                  <a:srgbClr val="000000"/>
                </a:solidFill>
                <a:effectLst/>
                <a:highlight>
                  <a:srgbClr val="DEA983"/>
                </a:highlight>
                <a:latin typeface="Consolas" panose="020B0609020204030204" pitchFamily="49" charset="0"/>
              </a:rPr>
              <a:t>{ </a:t>
            </a:r>
            <a:r>
              <a:rPr lang="en-US" sz="1800" b="0" dirty="0" err="1">
                <a:solidFill>
                  <a:srgbClr val="001080"/>
                </a:solidFill>
                <a:effectLst/>
                <a:highlight>
                  <a:srgbClr val="DEA983"/>
                </a:highlight>
                <a:latin typeface="Consolas" panose="020B0609020204030204" pitchFamily="49" charset="0"/>
              </a:rPr>
              <a:t>isOK</a:t>
            </a:r>
            <a:r>
              <a:rPr lang="en-US" sz="1800" b="0" dirty="0">
                <a:solidFill>
                  <a:srgbClr val="001080"/>
                </a:solidFill>
                <a:effectLst/>
                <a:highlight>
                  <a:srgbClr val="DEA983"/>
                </a:highlight>
                <a:latin typeface="Consolas" panose="020B0609020204030204" pitchFamily="49" charset="0"/>
              </a:rPr>
              <a:t>:</a:t>
            </a:r>
            <a:r>
              <a:rPr lang="en-US" sz="1800" b="0" dirty="0">
                <a:solidFill>
                  <a:srgbClr val="000000"/>
                </a:solidFill>
                <a:effectLst/>
                <a:highlight>
                  <a:srgbClr val="DEA983"/>
                </a:highlight>
                <a:latin typeface="Consolas" panose="020B0609020204030204" pitchFamily="49" charset="0"/>
              </a:rPr>
              <a:t> </a:t>
            </a:r>
            <a:r>
              <a:rPr lang="en-US" sz="1800" b="0" dirty="0">
                <a:solidFill>
                  <a:srgbClr val="0000FF"/>
                </a:solidFill>
                <a:effectLst/>
                <a:highlight>
                  <a:srgbClr val="DEA983"/>
                </a:highlight>
                <a:latin typeface="Consolas" panose="020B0609020204030204" pitchFamily="49" charset="0"/>
              </a:rPr>
              <a:t>false</a:t>
            </a:r>
            <a:r>
              <a:rPr lang="en-US" sz="1800" b="0" dirty="0">
                <a:solidFill>
                  <a:srgbClr val="000000"/>
                </a:solidFill>
                <a:effectLst/>
                <a:highlight>
                  <a:srgbClr val="DEA983"/>
                </a:highlight>
                <a:latin typeface="Consolas" panose="020B0609020204030204" pitchFamily="49" charset="0"/>
              </a:rPr>
              <a:t>, </a:t>
            </a:r>
            <a:r>
              <a:rPr lang="en-US" sz="1800" b="0" dirty="0">
                <a:solidFill>
                  <a:srgbClr val="001080"/>
                </a:solidFill>
                <a:effectLst/>
                <a:highlight>
                  <a:srgbClr val="DEA983"/>
                </a:highlight>
                <a:latin typeface="Consolas" panose="020B0609020204030204" pitchFamily="49" charset="0"/>
              </a:rPr>
              <a:t>id:</a:t>
            </a:r>
            <a:r>
              <a:rPr lang="en-US" sz="1800" b="0" dirty="0">
                <a:solidFill>
                  <a:srgbClr val="000000"/>
                </a:solidFill>
                <a:effectLst/>
                <a:highlight>
                  <a:srgbClr val="DEA983"/>
                </a:highlight>
                <a:latin typeface="Consolas" panose="020B0609020204030204" pitchFamily="49" charset="0"/>
              </a:rPr>
              <a:t> </a:t>
            </a:r>
            <a:r>
              <a:rPr lang="en-US" sz="1800" b="0" dirty="0" err="1">
                <a:solidFill>
                  <a:srgbClr val="001080"/>
                </a:solidFill>
                <a:effectLst/>
                <a:highlight>
                  <a:srgbClr val="DEA983"/>
                </a:highlight>
                <a:latin typeface="Consolas" panose="020B0609020204030204" pitchFamily="49" charset="0"/>
              </a:rPr>
              <a:t>studentID</a:t>
            </a:r>
            <a:r>
              <a:rPr lang="en-US" sz="1800" b="0" dirty="0">
                <a:solidFill>
                  <a:srgbClr val="000000"/>
                </a:solidFill>
                <a:effectLst/>
                <a:highlight>
                  <a:srgbClr val="DEA983"/>
                </a:highlight>
                <a:latin typeface="Consolas" panose="020B0609020204030204" pitchFamily="49" charset="0"/>
              </a:rPr>
              <a:t> </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F0DD6D4C-0B22-A3FA-A3EF-F8BDF63ED748}"/>
              </a:ext>
            </a:extLst>
          </p:cNvPr>
          <p:cNvSpPr txBox="1"/>
          <p:nvPr/>
        </p:nvSpPr>
        <p:spPr>
          <a:xfrm>
            <a:off x="7013725" y="4203895"/>
            <a:ext cx="4185499" cy="1325562"/>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b="1" dirty="0">
                <a:solidFill>
                  <a:schemeClr val="tx1"/>
                </a:solidFill>
                <a:latin typeface="Ink Free" panose="03080402000500000000" pitchFamily="66" charset="0"/>
              </a:rPr>
              <a:t>Catch the error and transmit it in a form the rest of the caller can handle.</a:t>
            </a:r>
          </a:p>
        </p:txBody>
      </p:sp>
      <p:sp>
        <p:nvSpPr>
          <p:cNvPr id="4" name="Rectangle: Rounded Corners 3">
            <a:extLst>
              <a:ext uri="{FF2B5EF4-FFF2-40B4-BE49-F238E27FC236}">
                <a16:creationId xmlns:a16="http://schemas.microsoft.com/office/drawing/2014/main" id="{DD1AB3DA-B03B-6F79-27BE-80AFD525DD04}"/>
              </a:ext>
            </a:extLst>
          </p:cNvPr>
          <p:cNvSpPr/>
          <p:nvPr/>
        </p:nvSpPr>
        <p:spPr>
          <a:xfrm>
            <a:off x="503434" y="5768406"/>
            <a:ext cx="4572000" cy="588626"/>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/transcripts/handle-</a:t>
            </a:r>
            <a:r>
              <a:rPr lang="en-US" sz="2400" dirty="0" err="1">
                <a:solidFill>
                  <a:schemeClr val="tx1"/>
                </a:solidFill>
              </a:rPr>
              <a:t>errors.ts</a:t>
            </a:r>
            <a:endParaRPr lang="en-US" sz="2400" dirty="0">
              <a:solidFill>
                <a:schemeClr val="tx1"/>
              </a:solidFill>
            </a:endParaRPr>
          </a:p>
        </p:txBody>
      </p:sp>
    </p:spTree>
    <p:extLst>
      <p:ext uri="{BB962C8B-B14F-4D97-AF65-F5344CB8AC3E}">
        <p14:creationId xmlns:p14="http://schemas.microsoft.com/office/powerpoint/2010/main" val="11011116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62E22-E31C-EDD5-CDEB-2B61A20CD4CF}"/>
              </a:ext>
            </a:extLst>
          </p:cNvPr>
          <p:cNvSpPr>
            <a:spLocks noGrp="1"/>
          </p:cNvSpPr>
          <p:nvPr>
            <p:ph type="title"/>
          </p:nvPr>
        </p:nvSpPr>
        <p:spPr/>
        <p:txBody>
          <a:bodyPr/>
          <a:lstStyle/>
          <a:p>
            <a:r>
              <a:rPr lang="en-US" dirty="0"/>
              <a:t>And recover from the error…</a:t>
            </a:r>
          </a:p>
        </p:txBody>
      </p:sp>
      <p:sp>
        <p:nvSpPr>
          <p:cNvPr id="3" name="Slide Number Placeholder 2">
            <a:extLst>
              <a:ext uri="{FF2B5EF4-FFF2-40B4-BE49-F238E27FC236}">
                <a16:creationId xmlns:a16="http://schemas.microsoft.com/office/drawing/2014/main" id="{0C3EDCED-FABA-9B76-A262-BD8790A8634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B3894D03-3C40-FDC5-DFF4-80760ACA686F}"/>
              </a:ext>
            </a:extLst>
          </p:cNvPr>
          <p:cNvSpPr txBox="1"/>
          <p:nvPr/>
        </p:nvSpPr>
        <p:spPr>
          <a:xfrm>
            <a:off x="740227" y="1522154"/>
            <a:ext cx="10258699" cy="452431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asyncProcessStudent</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Promise</a:t>
            </a:r>
            <a:r>
              <a:rPr lang="en-US" sz="1800" b="0" dirty="0">
                <a:solidFill>
                  <a:srgbClr val="000000"/>
                </a:solidFill>
                <a:effectLst/>
                <a:latin typeface="Consolas" panose="020B0609020204030204" pitchFamily="49" charset="0"/>
              </a:rPr>
              <a:t>&lt;</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&gt; {</a:t>
            </a:r>
          </a:p>
          <a:p>
            <a:pPr algn="l"/>
            <a:r>
              <a:rPr lang="en-US" sz="1800" b="0" dirty="0">
                <a:solidFill>
                  <a:srgbClr val="000000"/>
                </a:solidFill>
                <a:effectLst/>
                <a:latin typeface="Consolas" panose="020B0609020204030204" pitchFamily="49" charset="0"/>
              </a:rPr>
              <a:t>    </a:t>
            </a:r>
            <a:r>
              <a:rPr lang="en-US" sz="1800" b="0" dirty="0">
                <a:solidFill>
                  <a:srgbClr val="008000"/>
                </a:solidFill>
                <a:effectLst/>
                <a:latin typeface="Consolas" panose="020B0609020204030204" pitchFamily="49" charset="0"/>
              </a:rPr>
              <a:t>// wait to get the student data</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response</a:t>
            </a:r>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asyncGetStudentData</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if</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response</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isOK</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console</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error</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`bad student ID </a:t>
            </a:r>
            <a:r>
              <a:rPr lang="en-US" sz="1800" b="0" dirty="0">
                <a:solidFill>
                  <a:srgbClr val="0000FF"/>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a:solidFill>
                  <a:srgbClr val="098658"/>
                </a:solidFill>
                <a:effectLst/>
                <a:latin typeface="Consolas" panose="020B0609020204030204" pitchFamily="49" charset="0"/>
              </a:rPr>
              <a:t>0</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else</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fsPromises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writeFile</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dataFileName</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JSON</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stringify</a:t>
            </a:r>
            <a:r>
              <a:rPr lang="en-US" sz="1800" b="0" dirty="0">
                <a:solidFill>
                  <a:srgbClr val="000000"/>
                </a:solidFill>
                <a:effectLst/>
                <a:latin typeface="Consolas" panose="020B0609020204030204" pitchFamily="49" charset="0"/>
              </a:rPr>
              <a:t>(</a:t>
            </a:r>
            <a:r>
              <a:rPr lang="en-US" sz="1800" b="0" dirty="0" err="1">
                <a:solidFill>
                  <a:srgbClr val="0070C1"/>
                </a:solidFill>
                <a:effectLst/>
                <a:latin typeface="Consolas" panose="020B0609020204030204" pitchFamily="49" charset="0"/>
              </a:rPr>
              <a:t>response</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payload</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data</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8000"/>
                </a:solidFill>
                <a:effectLst/>
                <a:latin typeface="Consolas" panose="020B0609020204030204" pitchFamily="49" charset="0"/>
              </a:rPr>
              <a:t>// last, extract its size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stats</a:t>
            </a:r>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fsPromises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stat</a:t>
            </a:r>
            <a:r>
              <a:rPr lang="en-US" sz="1800" b="0" dirty="0">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dataFileName</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size</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 </a:t>
            </a:r>
            <a:r>
              <a:rPr lang="en-US" sz="1800" b="0" dirty="0" err="1">
                <a:solidFill>
                  <a:srgbClr val="0070C1"/>
                </a:solidFill>
                <a:effectLst/>
                <a:latin typeface="Consolas" panose="020B0609020204030204" pitchFamily="49" charset="0"/>
              </a:rPr>
              <a:t>stats</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size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size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8D3A1B01-ED5E-3943-57D8-F09761324313}"/>
              </a:ext>
            </a:extLst>
          </p:cNvPr>
          <p:cNvSpPr txBox="1"/>
          <p:nvPr/>
        </p:nvSpPr>
        <p:spPr>
          <a:xfrm>
            <a:off x="7541108" y="2579254"/>
            <a:ext cx="4185499" cy="1325562"/>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b="1" dirty="0">
                <a:solidFill>
                  <a:schemeClr val="tx1"/>
                </a:solidFill>
                <a:latin typeface="Ink Free" panose="03080402000500000000" pitchFamily="66" charset="0"/>
              </a:rPr>
              <a:t>Design decision: if we have a bad student ID, we’ll print out an error message, and count that as 0 towards the total.</a:t>
            </a:r>
          </a:p>
        </p:txBody>
      </p:sp>
      <p:sp>
        <p:nvSpPr>
          <p:cNvPr id="4" name="Rectangle: Rounded Corners 3">
            <a:extLst>
              <a:ext uri="{FF2B5EF4-FFF2-40B4-BE49-F238E27FC236}">
                <a16:creationId xmlns:a16="http://schemas.microsoft.com/office/drawing/2014/main" id="{9C2F9A52-BA33-DC61-B96A-E11285B0EE65}"/>
              </a:ext>
            </a:extLst>
          </p:cNvPr>
          <p:cNvSpPr/>
          <p:nvPr/>
        </p:nvSpPr>
        <p:spPr>
          <a:xfrm>
            <a:off x="1397286" y="5950286"/>
            <a:ext cx="4572000" cy="588626"/>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/transcripts/handle-</a:t>
            </a:r>
            <a:r>
              <a:rPr lang="en-US" sz="2400" dirty="0" err="1">
                <a:solidFill>
                  <a:schemeClr val="tx1"/>
                </a:solidFill>
              </a:rPr>
              <a:t>errors.ts</a:t>
            </a:r>
            <a:endParaRPr lang="en-US" sz="2400" dirty="0">
              <a:solidFill>
                <a:schemeClr val="tx1"/>
              </a:solidFill>
            </a:endParaRPr>
          </a:p>
        </p:txBody>
      </p:sp>
    </p:spTree>
    <p:extLst>
      <p:ext uri="{BB962C8B-B14F-4D97-AF65-F5344CB8AC3E}">
        <p14:creationId xmlns:p14="http://schemas.microsoft.com/office/powerpoint/2010/main" val="17467725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27730-7F39-656C-D43E-D2573D4BF095}"/>
              </a:ext>
            </a:extLst>
          </p:cNvPr>
          <p:cNvSpPr>
            <a:spLocks noGrp="1"/>
          </p:cNvSpPr>
          <p:nvPr>
            <p:ph type="title"/>
          </p:nvPr>
        </p:nvSpPr>
        <p:spPr/>
        <p:txBody>
          <a:bodyPr/>
          <a:lstStyle/>
          <a:p>
            <a:r>
              <a:rPr lang="en-US" dirty="0"/>
              <a:t>New output</a:t>
            </a:r>
          </a:p>
        </p:txBody>
      </p:sp>
      <p:sp>
        <p:nvSpPr>
          <p:cNvPr id="3" name="Slide Number Placeholder 2">
            <a:extLst>
              <a:ext uri="{FF2B5EF4-FFF2-40B4-BE49-F238E27FC236}">
                <a16:creationId xmlns:a16="http://schemas.microsoft.com/office/drawing/2014/main" id="{C901583A-3565-4497-FC78-266E929C020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132890B5-EED7-8219-ADA2-C2AFDC735A03}"/>
              </a:ext>
            </a:extLst>
          </p:cNvPr>
          <p:cNvSpPr txBox="1"/>
          <p:nvPr/>
        </p:nvSpPr>
        <p:spPr>
          <a:xfrm>
            <a:off x="1097278" y="1541417"/>
            <a:ext cx="6888482" cy="40233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sz="1800" b="0" dirty="0" err="1">
                <a:solidFill>
                  <a:srgbClr val="795E26"/>
                </a:solidFill>
                <a:effectLst/>
                <a:latin typeface="Consolas" panose="020B0609020204030204" pitchFamily="49" charset="0"/>
              </a:rPr>
              <a:t>runClientAsync</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411</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32789</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412</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423</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10202040</a:t>
            </a:r>
            <a:r>
              <a:rPr lang="en-US" sz="1800" b="0" dirty="0">
                <a:solidFill>
                  <a:srgbClr val="000000"/>
                </a:solidFill>
                <a:effectLst/>
                <a:latin typeface="Consolas" panose="020B0609020204030204" pitchFamily="49" charset="0"/>
              </a:rPr>
              <a:t>])</a:t>
            </a:r>
          </a:p>
          <a:p>
            <a:pPr algn="l"/>
            <a:endParaRPr lang="en-US" sz="1800" b="0" dirty="0">
              <a:solidFill>
                <a:srgbClr val="000000"/>
              </a:solidFill>
              <a:effectLst/>
              <a:latin typeface="Consolas" panose="020B0609020204030204" pitchFamily="49" charset="0"/>
            </a:endParaRPr>
          </a:p>
          <a:p>
            <a:pPr algn="l"/>
            <a:endParaRPr lang="en-US" sz="1800" dirty="0">
              <a:solidFill>
                <a:schemeClr val="tx1"/>
              </a:solidFill>
            </a:endParaRPr>
          </a:p>
          <a:p>
            <a:pPr algn="l"/>
            <a:endParaRPr lang="en-US" sz="1800" dirty="0">
              <a:solidFill>
                <a:schemeClr val="tx1"/>
              </a:solidFill>
            </a:endParaRPr>
          </a:p>
          <a:p>
            <a:pPr algn="l"/>
            <a:endParaRPr lang="en-US" sz="1800" dirty="0">
              <a:solidFill>
                <a:schemeClr val="tx1"/>
              </a:solidFill>
            </a:endParaRPr>
          </a:p>
          <a:p>
            <a:pPr algn="l"/>
            <a:r>
              <a:rPr lang="en-US" sz="1800" dirty="0">
                <a:solidFill>
                  <a:schemeClr val="tx1"/>
                </a:solidFill>
              </a:rPr>
              <a:t>$ </a:t>
            </a:r>
            <a:r>
              <a:rPr lang="en-US" sz="1800" dirty="0" err="1">
                <a:solidFill>
                  <a:schemeClr val="tx1"/>
                </a:solidFill>
              </a:rPr>
              <a:t>npx</a:t>
            </a:r>
            <a:r>
              <a:rPr lang="en-US" sz="1800" dirty="0">
                <a:solidFill>
                  <a:schemeClr val="tx1"/>
                </a:solidFill>
              </a:rPr>
              <a:t> </a:t>
            </a:r>
            <a:r>
              <a:rPr lang="en-US" sz="1800" dirty="0" err="1">
                <a:solidFill>
                  <a:schemeClr val="tx1"/>
                </a:solidFill>
              </a:rPr>
              <a:t>ts</a:t>
            </a:r>
            <a:r>
              <a:rPr lang="en-US" sz="1800" dirty="0">
                <a:solidFill>
                  <a:schemeClr val="tx1"/>
                </a:solidFill>
              </a:rPr>
              <a:t>-node transcripts/handle-</a:t>
            </a:r>
            <a:r>
              <a:rPr lang="en-US" sz="1800" dirty="0" err="1">
                <a:solidFill>
                  <a:schemeClr val="tx1"/>
                </a:solidFill>
              </a:rPr>
              <a:t>errors.ts</a:t>
            </a:r>
            <a:endParaRPr lang="en-US" sz="1800" dirty="0">
              <a:solidFill>
                <a:schemeClr val="tx1"/>
              </a:solidFill>
            </a:endParaRPr>
          </a:p>
          <a:p>
            <a:pPr algn="l"/>
            <a:r>
              <a:rPr lang="en-US" sz="1800" dirty="0">
                <a:solidFill>
                  <a:schemeClr val="tx1"/>
                </a:solidFill>
              </a:rPr>
              <a:t>Generating Promises for 411,32789,412,423,10202040</a:t>
            </a:r>
          </a:p>
          <a:p>
            <a:pPr algn="l"/>
            <a:r>
              <a:rPr lang="en-US" sz="1800" dirty="0">
                <a:solidFill>
                  <a:schemeClr val="tx1"/>
                </a:solidFill>
              </a:rPr>
              <a:t>Promises Created!</a:t>
            </a:r>
          </a:p>
          <a:p>
            <a:pPr algn="l"/>
            <a:r>
              <a:rPr lang="en-US" sz="1800" dirty="0">
                <a:solidFill>
                  <a:schemeClr val="tx1"/>
                </a:solidFill>
              </a:rPr>
              <a:t>Wait for all promises to be satisfied</a:t>
            </a:r>
          </a:p>
          <a:p>
            <a:pPr algn="l"/>
            <a:r>
              <a:rPr lang="en-US" sz="1800" dirty="0">
                <a:solidFill>
                  <a:schemeClr val="tx1"/>
                </a:solidFill>
              </a:rPr>
              <a:t>bad student ID 32789</a:t>
            </a:r>
          </a:p>
          <a:p>
            <a:pPr algn="l"/>
            <a:r>
              <a:rPr lang="en-US" sz="1800" dirty="0">
                <a:solidFill>
                  <a:schemeClr val="tx1"/>
                </a:solidFill>
              </a:rPr>
              <a:t>bad student ID 10202040</a:t>
            </a:r>
          </a:p>
          <a:p>
            <a:pPr algn="l"/>
            <a:r>
              <a:rPr lang="en-US" sz="1800" dirty="0">
                <a:solidFill>
                  <a:schemeClr val="tx1"/>
                </a:solidFill>
              </a:rPr>
              <a:t>[ 151, 0, 92, 145, 0 ]</a:t>
            </a:r>
          </a:p>
          <a:p>
            <a:pPr algn="l"/>
            <a:r>
              <a:rPr lang="en-US" sz="1800" dirty="0">
                <a:solidFill>
                  <a:schemeClr val="tx1"/>
                </a:solidFill>
              </a:rPr>
              <a:t>Finished calculating size: 388</a:t>
            </a:r>
          </a:p>
          <a:p>
            <a:pPr algn="l"/>
            <a:r>
              <a:rPr lang="en-US" sz="1800" dirty="0">
                <a:solidFill>
                  <a:schemeClr val="tx1"/>
                </a:solidFill>
              </a:rPr>
              <a:t>Done</a:t>
            </a:r>
          </a:p>
        </p:txBody>
      </p:sp>
      <p:sp>
        <p:nvSpPr>
          <p:cNvPr id="8" name="Arrow: Down 7">
            <a:extLst>
              <a:ext uri="{FF2B5EF4-FFF2-40B4-BE49-F238E27FC236}">
                <a16:creationId xmlns:a16="http://schemas.microsoft.com/office/drawing/2014/main" id="{B4A1DBFB-6BA1-2340-223C-AB24D1415C3F}"/>
              </a:ext>
            </a:extLst>
          </p:cNvPr>
          <p:cNvSpPr/>
          <p:nvPr/>
        </p:nvSpPr>
        <p:spPr>
          <a:xfrm>
            <a:off x="2921366" y="2170987"/>
            <a:ext cx="710588" cy="578461"/>
          </a:xfrm>
          <a:prstGeom prst="down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Tree>
    <p:extLst>
      <p:ext uri="{BB962C8B-B14F-4D97-AF65-F5344CB8AC3E}">
        <p14:creationId xmlns:p14="http://schemas.microsoft.com/office/powerpoint/2010/main" val="42625967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20D8D-8532-DA86-A683-B1C203EACE32}"/>
              </a:ext>
            </a:extLst>
          </p:cNvPr>
          <p:cNvSpPr>
            <a:spLocks noGrp="1"/>
          </p:cNvSpPr>
          <p:nvPr>
            <p:ph type="title"/>
          </p:nvPr>
        </p:nvSpPr>
        <p:spPr/>
        <p:txBody>
          <a:bodyPr/>
          <a:lstStyle/>
          <a:p>
            <a:r>
              <a:rPr lang="en-US" dirty="0"/>
              <a:t>Pattern for testing an async function</a:t>
            </a:r>
          </a:p>
        </p:txBody>
      </p:sp>
      <p:sp>
        <p:nvSpPr>
          <p:cNvPr id="3" name="Slide Number Placeholder 2">
            <a:extLst>
              <a:ext uri="{FF2B5EF4-FFF2-40B4-BE49-F238E27FC236}">
                <a16:creationId xmlns:a16="http://schemas.microsoft.com/office/drawing/2014/main" id="{64699641-A0C9-C405-C80C-41C087A6B28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560A18AA-69C5-D290-77BA-EC0C2600C77F}"/>
              </a:ext>
            </a:extLst>
          </p:cNvPr>
          <p:cNvSpPr txBox="1"/>
          <p:nvPr/>
        </p:nvSpPr>
        <p:spPr>
          <a:xfrm>
            <a:off x="838200" y="1532631"/>
            <a:ext cx="9537700" cy="3323987"/>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a:solidFill>
                  <a:srgbClr val="AF00DB"/>
                </a:solidFill>
                <a:effectLst/>
                <a:latin typeface="Consolas" panose="020B0609020204030204" pitchFamily="49" charset="0"/>
              </a:rPr>
              <a:t>import</a:t>
            </a:r>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axios</a:t>
            </a:r>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from</a:t>
            </a:r>
            <a:r>
              <a:rPr lang="en-US" sz="1800" b="0" dirty="0">
                <a:solidFill>
                  <a:srgbClr val="000000"/>
                </a:solidFill>
                <a:effectLst/>
                <a:latin typeface="Consolas" panose="020B0609020204030204" pitchFamily="49" charset="0"/>
              </a:rPr>
              <a:t> </a:t>
            </a:r>
            <a:r>
              <a:rPr lang="en-US" sz="1800" b="0" dirty="0">
                <a:solidFill>
                  <a:srgbClr val="A31515"/>
                </a:solidFill>
                <a:effectLst/>
                <a:latin typeface="Consolas" panose="020B0609020204030204" pitchFamily="49" charset="0"/>
              </a:rPr>
              <a:t>'</a:t>
            </a:r>
            <a:r>
              <a:rPr lang="en-US" sz="1800" b="0" dirty="0" err="1">
                <a:solidFill>
                  <a:srgbClr val="A31515"/>
                </a:solidFill>
                <a:effectLst/>
                <a:latin typeface="Consolas" panose="020B0609020204030204" pitchFamily="49" charset="0"/>
              </a:rPr>
              <a:t>axios</a:t>
            </a:r>
            <a:r>
              <a:rPr lang="en-US" sz="1800" b="0" dirty="0">
                <a:solidFill>
                  <a:srgbClr val="A31515"/>
                </a:solidFill>
                <a:effectLst/>
                <a:latin typeface="Consolas" panose="020B0609020204030204" pitchFamily="49" charset="0"/>
              </a:rPr>
              <a:t>'</a:t>
            </a:r>
            <a:endParaRPr lang="en-US" sz="1800" b="0" dirty="0">
              <a:solidFill>
                <a:srgbClr val="000000"/>
              </a:solidFill>
              <a:effectLst/>
              <a:latin typeface="Consolas" panose="020B0609020204030204" pitchFamily="49" charset="0"/>
            </a:endParaRPr>
          </a:p>
          <a:p>
            <a:pPr algn="l"/>
            <a:br>
              <a:rPr lang="en-US" sz="1800" b="0" dirty="0">
                <a:solidFill>
                  <a:srgbClr val="000000"/>
                </a:solidFill>
                <a:effectLst/>
                <a:latin typeface="Consolas" panose="020B0609020204030204" pitchFamily="49" charset="0"/>
              </a:rPr>
            </a:b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a:solidFill>
                  <a:srgbClr val="795E26"/>
                </a:solidFill>
                <a:effectLst/>
                <a:latin typeface="Consolas" panose="020B0609020204030204" pitchFamily="49" charset="0"/>
              </a:rPr>
              <a:t>echo</a:t>
            </a:r>
            <a:r>
              <a:rPr lang="en-US" sz="1800" b="0" dirty="0">
                <a:solidFill>
                  <a:srgbClr val="000000"/>
                </a:solidFill>
                <a:effectLst/>
                <a:latin typeface="Consolas" panose="020B0609020204030204" pitchFamily="49" charset="0"/>
              </a:rPr>
              <a:t>(</a:t>
            </a:r>
            <a:r>
              <a:rPr lang="en-US" sz="1800" b="0" dirty="0">
                <a:solidFill>
                  <a:srgbClr val="001080"/>
                </a:solidFill>
                <a:effectLst/>
                <a:latin typeface="Consolas" panose="020B0609020204030204" pitchFamily="49" charset="0"/>
              </a:rPr>
              <a:t>str</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string</a:t>
            </a:r>
            <a:r>
              <a:rPr lang="en-US" sz="1800" b="0" dirty="0">
                <a:solidFill>
                  <a:srgbClr val="000000"/>
                </a:solidFill>
                <a:effectLst/>
                <a:latin typeface="Consolas" panose="020B0609020204030204" pitchFamily="49" charset="0"/>
              </a:rPr>
              <a:t>) : </a:t>
            </a:r>
            <a:r>
              <a:rPr lang="en-US" sz="1800" b="0" dirty="0">
                <a:solidFill>
                  <a:srgbClr val="267F99"/>
                </a:solidFill>
                <a:effectLst/>
                <a:latin typeface="Consolas" panose="020B0609020204030204" pitchFamily="49" charset="0"/>
              </a:rPr>
              <a:t>Promise</a:t>
            </a:r>
            <a:r>
              <a:rPr lang="en-US" sz="1800" b="0" dirty="0">
                <a:solidFill>
                  <a:srgbClr val="000000"/>
                </a:solidFill>
                <a:effectLst/>
                <a:latin typeface="Consolas" panose="020B0609020204030204" pitchFamily="49" charset="0"/>
              </a:rPr>
              <a:t>&lt;</a:t>
            </a:r>
            <a:r>
              <a:rPr lang="en-US" sz="1800" b="0" dirty="0">
                <a:solidFill>
                  <a:srgbClr val="267F99"/>
                </a:solidFill>
                <a:effectLst/>
                <a:latin typeface="Consolas" panose="020B0609020204030204" pitchFamily="49" charset="0"/>
              </a:rPr>
              <a:t>string</a:t>
            </a:r>
            <a:r>
              <a:rPr lang="en-US" sz="1800" b="0" dirty="0">
                <a:solidFill>
                  <a:srgbClr val="000000"/>
                </a:solidFill>
                <a:effectLst/>
                <a:latin typeface="Consolas" panose="020B0609020204030204" pitchFamily="49" charset="0"/>
              </a:rPr>
              <a:t>&gt; {</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res</a:t>
            </a:r>
            <a:r>
              <a:rPr lang="en-US" sz="1800" b="0" dirty="0">
                <a:solidFill>
                  <a:srgbClr val="000000"/>
                </a:solidFill>
                <a:effectLst/>
                <a:latin typeface="Consolas" panose="020B0609020204030204" pitchFamily="49" charset="0"/>
              </a:rPr>
              <a:t> = </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axios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get</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`https://httpbin.org/</a:t>
            </a:r>
            <a:r>
              <a:rPr lang="en-US" sz="1800" b="0" dirty="0" err="1">
                <a:solidFill>
                  <a:srgbClr val="A31515"/>
                </a:solidFill>
                <a:effectLst/>
                <a:latin typeface="Consolas" panose="020B0609020204030204" pitchFamily="49" charset="0"/>
              </a:rPr>
              <a:t>get?answer</a:t>
            </a:r>
            <a:r>
              <a:rPr lang="en-US" sz="1800" b="0" dirty="0">
                <a:solidFill>
                  <a:srgbClr val="A31515"/>
                </a:solidFill>
                <a:effectLst/>
                <a:latin typeface="Consolas" panose="020B0609020204030204" pitchFamily="49" charset="0"/>
              </a:rPr>
              <a:t>=</a:t>
            </a:r>
            <a:r>
              <a:rPr lang="en-US" sz="1800" b="0" dirty="0">
                <a:solidFill>
                  <a:srgbClr val="0000FF"/>
                </a:solidFill>
                <a:effectLst/>
                <a:latin typeface="Consolas" panose="020B0609020204030204" pitchFamily="49" charset="0"/>
              </a:rPr>
              <a:t>${</a:t>
            </a:r>
            <a:r>
              <a:rPr lang="en-US" sz="1800" b="0" dirty="0">
                <a:solidFill>
                  <a:srgbClr val="001080"/>
                </a:solidFill>
                <a:effectLst/>
                <a:latin typeface="Consolas" panose="020B0609020204030204" pitchFamily="49" charset="0"/>
              </a:rPr>
              <a:t>str</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res</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data</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args</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answer</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a:t>
            </a:r>
          </a:p>
          <a:p>
            <a:pPr algn="l"/>
            <a:br>
              <a:rPr lang="en-US" sz="1800" b="0" dirty="0">
                <a:solidFill>
                  <a:srgbClr val="000000"/>
                </a:solidFill>
                <a:effectLst/>
                <a:latin typeface="Consolas" panose="020B0609020204030204" pitchFamily="49" charset="0"/>
              </a:rPr>
            </a:br>
            <a:r>
              <a:rPr lang="en-US" sz="1800" b="0" dirty="0">
                <a:solidFill>
                  <a:srgbClr val="795E26"/>
                </a:solidFill>
                <a:effectLst/>
                <a:latin typeface="Consolas" panose="020B0609020204030204" pitchFamily="49" charset="0"/>
              </a:rPr>
              <a:t>test</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'request should return its argument'</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 </a:t>
            </a:r>
            <a:r>
              <a:rPr lang="en-US" sz="1800" b="0" dirty="0">
                <a:solidFill>
                  <a:srgbClr val="0000FF"/>
                </a:solidFill>
                <a:effectLst/>
                <a:latin typeface="Consolas" panose="020B0609020204030204" pitchFamily="49" charset="0"/>
              </a:rPr>
              <a:t>=&gt;</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err="1">
                <a:solidFill>
                  <a:srgbClr val="0070C1"/>
                </a:solidFill>
                <a:effectLst/>
                <a:highlight>
                  <a:srgbClr val="00FFFF"/>
                </a:highlight>
                <a:latin typeface="Consolas" panose="020B0609020204030204" pitchFamily="49" charset="0"/>
              </a:rPr>
              <a:t>expect</a:t>
            </a:r>
            <a:r>
              <a:rPr lang="en-US" sz="1800" b="0" dirty="0" err="1">
                <a:solidFill>
                  <a:srgbClr val="000000"/>
                </a:solidFill>
                <a:effectLst/>
                <a:highlight>
                  <a:srgbClr val="00FFFF"/>
                </a:highlight>
                <a:latin typeface="Consolas" panose="020B0609020204030204" pitchFamily="49" charset="0"/>
              </a:rPr>
              <a:t>.</a:t>
            </a:r>
            <a:r>
              <a:rPr lang="en-US" sz="1800" b="0" dirty="0" err="1">
                <a:solidFill>
                  <a:srgbClr val="795E26"/>
                </a:solidFill>
                <a:effectLst/>
                <a:highlight>
                  <a:srgbClr val="00FFFF"/>
                </a:highlight>
                <a:latin typeface="Consolas" panose="020B0609020204030204" pitchFamily="49" charset="0"/>
              </a:rPr>
              <a:t>assertions</a:t>
            </a:r>
            <a:r>
              <a:rPr lang="en-US" sz="1800" b="0" dirty="0">
                <a:solidFill>
                  <a:srgbClr val="000000"/>
                </a:solidFill>
                <a:effectLst/>
                <a:highlight>
                  <a:srgbClr val="00FFFF"/>
                </a:highlight>
                <a:latin typeface="Consolas" panose="020B0609020204030204" pitchFamily="49" charset="0"/>
              </a:rPr>
              <a:t>(</a:t>
            </a:r>
            <a:r>
              <a:rPr lang="en-US" sz="1800" b="0" dirty="0">
                <a:solidFill>
                  <a:srgbClr val="098658"/>
                </a:solidFill>
                <a:effectLst/>
                <a:highlight>
                  <a:srgbClr val="00FFFF"/>
                </a:highlight>
                <a:latin typeface="Consolas" panose="020B0609020204030204" pitchFamily="49" charset="0"/>
              </a:rPr>
              <a:t>1</a:t>
            </a:r>
            <a:r>
              <a:rPr lang="en-US" sz="1800" b="0" dirty="0">
                <a:solidFill>
                  <a:srgbClr val="000000"/>
                </a:solidFill>
                <a:effectLst/>
                <a:highlight>
                  <a:srgbClr val="00FFFF"/>
                </a:highligh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highlight>
                  <a:srgbClr val="FFFF00"/>
                </a:highligh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a:solidFill>
                  <a:srgbClr val="795E26"/>
                </a:solidFill>
                <a:effectLst/>
                <a:latin typeface="Consolas" panose="020B0609020204030204" pitchFamily="49" charset="0"/>
              </a:rPr>
              <a:t>expect</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echo</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"33"</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resolves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toEqual</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"33"</a:t>
            </a:r>
            <a:r>
              <a:rPr lang="en-US" sz="1800" b="0" dirty="0">
                <a:solidFill>
                  <a:srgbClr val="000000"/>
                </a:solidFill>
                <a:effectLst/>
                <a:latin typeface="Consolas" panose="020B0609020204030204" pitchFamily="49" charset="0"/>
              </a:rPr>
              <a:t>)</a:t>
            </a:r>
          </a:p>
          <a:p>
            <a:pPr algn="l"/>
            <a:r>
              <a:rPr lang="en-US" b="0" dirty="0">
                <a:solidFill>
                  <a:srgbClr val="000000"/>
                </a:solidFill>
                <a:effectLst/>
                <a:latin typeface="Consolas" panose="020B0609020204030204" pitchFamily="49" charset="0"/>
              </a:rPr>
              <a:t>})</a:t>
            </a:r>
          </a:p>
        </p:txBody>
      </p:sp>
      <p:sp>
        <p:nvSpPr>
          <p:cNvPr id="4" name="Rectangle: Rounded Corners 3">
            <a:extLst>
              <a:ext uri="{FF2B5EF4-FFF2-40B4-BE49-F238E27FC236}">
                <a16:creationId xmlns:a16="http://schemas.microsoft.com/office/drawing/2014/main" id="{915E4C98-57FC-EAD8-7E9D-5CC1781AD506}"/>
              </a:ext>
            </a:extLst>
          </p:cNvPr>
          <p:cNvSpPr/>
          <p:nvPr/>
        </p:nvSpPr>
        <p:spPr>
          <a:xfrm>
            <a:off x="1397286" y="5950286"/>
            <a:ext cx="4572000" cy="588626"/>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/jest/jest-</a:t>
            </a:r>
            <a:r>
              <a:rPr lang="en-US" sz="2400" dirty="0" err="1">
                <a:solidFill>
                  <a:schemeClr val="tx1"/>
                </a:solidFill>
              </a:rPr>
              <a:t>example.test.ts</a:t>
            </a:r>
            <a:endParaRPr lang="en-US" sz="2400" dirty="0">
              <a:solidFill>
                <a:schemeClr val="tx1"/>
              </a:solidFill>
            </a:endParaRPr>
          </a:p>
        </p:txBody>
      </p:sp>
    </p:spTree>
    <p:extLst>
      <p:ext uri="{BB962C8B-B14F-4D97-AF65-F5344CB8AC3E}">
        <p14:creationId xmlns:p14="http://schemas.microsoft.com/office/powerpoint/2010/main" val="37524436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 name="More Properties of Good Handlers"/>
          <p:cNvSpPr txBox="1">
            <a:spLocks noGrp="1"/>
          </p:cNvSpPr>
          <p:nvPr>
            <p:ph type="title"/>
          </p:nvPr>
        </p:nvSpPr>
        <p:spPr>
          <a:prstGeom prst="rect">
            <a:avLst/>
          </a:prstGeom>
        </p:spPr>
        <p:txBody>
          <a:bodyPr/>
          <a:lstStyle/>
          <a:p>
            <a:r>
              <a:rPr lang="en-US" dirty="0"/>
              <a:t>General Rules for Writing Asynchronous Code</a:t>
            </a:r>
            <a:endParaRPr dirty="0"/>
          </a:p>
        </p:txBody>
      </p:sp>
      <p:sp>
        <p:nvSpPr>
          <p:cNvPr id="517" name="Remember that event events are processed in the order they are received…"/>
          <p:cNvSpPr txBox="1">
            <a:spLocks noGrp="1"/>
          </p:cNvSpPr>
          <p:nvPr>
            <p:ph idx="1"/>
          </p:nvPr>
        </p:nvSpPr>
        <p:spPr>
          <a:xfrm>
            <a:off x="838200" y="1500160"/>
            <a:ext cx="10363200" cy="4351338"/>
          </a:xfrm>
          <a:prstGeom prst="rect">
            <a:avLst/>
          </a:prstGeom>
        </p:spPr>
        <p:txBody>
          <a:bodyPr>
            <a:normAutofit lnSpcReduction="10000"/>
          </a:bodyPr>
          <a:lstStyle/>
          <a:p>
            <a:r>
              <a:rPr lang="en-US" dirty="0"/>
              <a:t>You can’t return a value from a promise to an ordinary procedure.</a:t>
            </a:r>
          </a:p>
          <a:p>
            <a:pPr lvl="1"/>
            <a:r>
              <a:rPr lang="en-US" dirty="0"/>
              <a:t>You can only send the value to another promise that is awaiting it.</a:t>
            </a:r>
          </a:p>
          <a:p>
            <a:r>
              <a:rPr lang="en-US" dirty="0"/>
              <a:t>Call async procedures only from other async functions or from the top level.</a:t>
            </a:r>
          </a:p>
          <a:p>
            <a:r>
              <a:rPr lang="en-US" dirty="0"/>
              <a:t>Break up any long-running computation into </a:t>
            </a:r>
            <a:r>
              <a:rPr lang="en-US" b="1" dirty="0"/>
              <a:t>async/await</a:t>
            </a:r>
            <a:r>
              <a:rPr lang="en-US" dirty="0"/>
              <a:t> segments so other processes will have a chance to run.</a:t>
            </a:r>
          </a:p>
          <a:p>
            <a:r>
              <a:rPr lang="en-US" dirty="0"/>
              <a:t>Leverage concurrency when possible</a:t>
            </a:r>
          </a:p>
          <a:p>
            <a:pPr lvl="1"/>
            <a:r>
              <a:rPr lang="en-US" dirty="0"/>
              <a:t>Use </a:t>
            </a:r>
            <a:r>
              <a:rPr lang="en-US" b="1" dirty="0" err="1"/>
              <a:t>promise.all</a:t>
            </a:r>
            <a:r>
              <a:rPr lang="en-US" b="1" dirty="0"/>
              <a:t> </a:t>
            </a:r>
            <a:r>
              <a:rPr lang="en-US" dirty="0"/>
              <a:t>if you need to wait for multiple promises to return.</a:t>
            </a:r>
            <a:endParaRPr dirty="0"/>
          </a:p>
          <a:p>
            <a:r>
              <a:rPr lang="en-US" dirty="0"/>
              <a:t>Check for errors with </a:t>
            </a:r>
            <a:r>
              <a:rPr lang="en-US" b="1" dirty="0"/>
              <a:t>try/catch</a:t>
            </a:r>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8C9CF27-CC4B-01C9-C7B0-88C6D5010B66}"/>
              </a:ext>
            </a:extLst>
          </p:cNvPr>
          <p:cNvSpPr>
            <a:spLocks noGrp="1"/>
          </p:cNvSpPr>
          <p:nvPr>
            <p:ph type="title"/>
          </p:nvPr>
        </p:nvSpPr>
        <p:spPr/>
        <p:txBody>
          <a:bodyPr/>
          <a:lstStyle/>
          <a:p>
            <a:r>
              <a:rPr lang="en-US" dirty="0"/>
              <a:t>Optional Material</a:t>
            </a:r>
          </a:p>
        </p:txBody>
      </p:sp>
      <p:sp>
        <p:nvSpPr>
          <p:cNvPr id="3" name="Slide Number Placeholder 2">
            <a:extLst>
              <a:ext uri="{FF2B5EF4-FFF2-40B4-BE49-F238E27FC236}">
                <a16:creationId xmlns:a16="http://schemas.microsoft.com/office/drawing/2014/main" id="{994AF94F-B74C-2AD8-6446-7B806018EA8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998056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E27F2-3685-217F-F3EF-E022EB526D76}"/>
              </a:ext>
            </a:extLst>
          </p:cNvPr>
          <p:cNvSpPr>
            <a:spLocks noGrp="1"/>
          </p:cNvSpPr>
          <p:nvPr>
            <p:ph type="title"/>
          </p:nvPr>
        </p:nvSpPr>
        <p:spPr/>
        <p:txBody>
          <a:bodyPr/>
          <a:lstStyle/>
          <a:p>
            <a:r>
              <a:rPr lang="en-US" dirty="0"/>
              <a:t>This is not Java!</a:t>
            </a:r>
          </a:p>
        </p:txBody>
      </p:sp>
      <p:sp>
        <p:nvSpPr>
          <p:cNvPr id="5" name="Content Placeholder 4">
            <a:extLst>
              <a:ext uri="{FF2B5EF4-FFF2-40B4-BE49-F238E27FC236}">
                <a16:creationId xmlns:a16="http://schemas.microsoft.com/office/drawing/2014/main" id="{A4D17C1B-9DC9-4F66-74C1-40955C2E2C8A}"/>
              </a:ext>
            </a:extLst>
          </p:cNvPr>
          <p:cNvSpPr>
            <a:spLocks noGrp="1"/>
          </p:cNvSpPr>
          <p:nvPr>
            <p:ph idx="1"/>
          </p:nvPr>
        </p:nvSpPr>
        <p:spPr>
          <a:xfrm>
            <a:off x="8022211" y="1631794"/>
            <a:ext cx="3761294" cy="4351338"/>
          </a:xfrm>
        </p:spPr>
        <p:txBody>
          <a:bodyPr>
            <a:normAutofit/>
          </a:bodyPr>
          <a:lstStyle/>
          <a:p>
            <a:r>
              <a:rPr lang="en-US" sz="2000" dirty="0"/>
              <a:t>In Java, you could get an interrupt between statement 2 and statement 3.</a:t>
            </a:r>
          </a:p>
          <a:p>
            <a:r>
              <a:rPr lang="en-US" sz="2000" dirty="0"/>
              <a:t>In TS/JS statement 3 is guaranteed to be executed *immediately* after statement 2!</a:t>
            </a:r>
          </a:p>
          <a:p>
            <a:r>
              <a:rPr lang="en-US" sz="2000" dirty="0"/>
              <a:t>No interrupt is possible.</a:t>
            </a:r>
          </a:p>
        </p:txBody>
      </p:sp>
      <p:sp>
        <p:nvSpPr>
          <p:cNvPr id="3" name="Slide Number Placeholder 2">
            <a:extLst>
              <a:ext uri="{FF2B5EF4-FFF2-40B4-BE49-F238E27FC236}">
                <a16:creationId xmlns:a16="http://schemas.microsoft.com/office/drawing/2014/main" id="{0DCBA99B-9B52-6B93-AA38-C5360F2244D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CD50A8E0-85BE-235E-B3A1-9815DAFEE290}"/>
              </a:ext>
            </a:extLst>
          </p:cNvPr>
          <p:cNvSpPr txBox="1"/>
          <p:nvPr/>
        </p:nvSpPr>
        <p:spPr>
          <a:xfrm>
            <a:off x="838200" y="1452957"/>
            <a:ext cx="7942006" cy="683264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0000FF"/>
                </a:solidFill>
                <a:effectLst/>
                <a:latin typeface="Consolas" panose="020B0609020204030204" pitchFamily="49" charset="0"/>
              </a:rPr>
              <a:t>let</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267F99"/>
                </a:solidFill>
                <a:effectLst/>
                <a:latin typeface="Consolas" panose="020B0609020204030204" pitchFamily="49" charset="0"/>
              </a:rPr>
              <a:t>number</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10</a:t>
            </a:r>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asyncDouble</a:t>
            </a:r>
            <a:r>
              <a:rPr lang="en-US" sz="1600" b="0" dirty="0">
                <a:solidFill>
                  <a:srgbClr val="000000"/>
                </a:solidFill>
                <a:effectLst/>
                <a:latin typeface="Consolas" panose="020B0609020204030204" pitchFamily="49" charset="0"/>
              </a:rPr>
              <a:t>() {</a:t>
            </a:r>
          </a:p>
          <a:p>
            <a:pPr algn="l"/>
            <a:r>
              <a:rPr lang="en-US" sz="1600" b="0" dirty="0">
                <a:solidFill>
                  <a:srgbClr val="008000"/>
                </a:solidFill>
                <a:effectLst/>
                <a:latin typeface="Consolas" panose="020B0609020204030204" pitchFamily="49" charset="0"/>
              </a:rPr>
              <a:t>    // start an asynchronous computation and wait for the result</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p>
          <a:p>
            <a:pPr algn="l"/>
            <a:r>
              <a:rPr lang="en-US" sz="1600" dirty="0">
                <a:solidFill>
                  <a:srgbClr val="000000"/>
                </a:solidFill>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1</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asyncIncrementTwice</a:t>
            </a:r>
            <a:r>
              <a:rPr lang="en-US" sz="1600" b="0" dirty="0">
                <a:solidFill>
                  <a:srgbClr val="000000"/>
                </a:solidFill>
                <a:effectLst/>
                <a:latin typeface="Consolas" panose="020B0609020204030204" pitchFamily="49" charset="0"/>
              </a:rPr>
              <a:t>() {</a:t>
            </a:r>
          </a:p>
          <a:p>
            <a:pPr algn="l"/>
            <a:r>
              <a:rPr lang="en-US" sz="1600" b="0" dirty="0">
                <a:solidFill>
                  <a:srgbClr val="008000"/>
                </a:solidFill>
                <a:effectLst/>
                <a:latin typeface="Consolas" panose="020B0609020204030204" pitchFamily="49" charset="0"/>
              </a:rPr>
              <a:t>    // start an asynchronous computation and wait for the result</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2 </a:t>
            </a:r>
          </a:p>
          <a:p>
            <a:pPr algn="l"/>
            <a:r>
              <a:rPr lang="en-US" sz="1600" dirty="0">
                <a:solidFill>
                  <a:srgbClr val="008000"/>
                </a:solidFill>
                <a:latin typeface="Consolas" panose="020B0609020204030204" pitchFamily="49" charset="0"/>
              </a:rPr>
              <a:t>    </a:t>
            </a:r>
            <a:r>
              <a:rPr lang="en-US" sz="1600" dirty="0">
                <a:solidFill>
                  <a:srgbClr val="FF0000"/>
                </a:solidFill>
                <a:latin typeface="Consolas" panose="020B0609020204030204" pitchFamily="49" charset="0"/>
              </a:rPr>
              <a:t>// nothing can happen between these two statements!!</a:t>
            </a:r>
            <a:endParaRPr lang="en-US" sz="1600" b="0" dirty="0">
              <a:solidFill>
                <a:srgbClr val="FF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3</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run</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Promise</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all</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asyncDouble</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asyncIncrementTwice</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a:p>
            <a:pPr algn="l"/>
            <a:endParaRPr lang="en-US" sz="1400" b="0" dirty="0">
              <a:solidFill>
                <a:srgbClr val="000000"/>
              </a:solidFill>
              <a:effectLst/>
              <a:latin typeface="Consolas" panose="020B0609020204030204" pitchFamily="49" charset="0"/>
            </a:endParaRPr>
          </a:p>
          <a:p>
            <a:pPr algn="l"/>
            <a:br>
              <a:rPr lang="en-US" sz="1400" b="0" dirty="0">
                <a:solidFill>
                  <a:srgbClr val="000000"/>
                </a:solidFill>
                <a:effectLst/>
                <a:latin typeface="Consolas" panose="020B0609020204030204" pitchFamily="49" charset="0"/>
              </a:rPr>
            </a:br>
            <a:br>
              <a:rPr lang="en-US" sz="1400" b="0" dirty="0">
                <a:solidFill>
                  <a:srgbClr val="000000"/>
                </a:solidFill>
                <a:effectLst/>
                <a:latin typeface="Consolas" panose="020B0609020204030204" pitchFamily="49" charset="0"/>
              </a:rPr>
            </a:br>
            <a:br>
              <a:rPr lang="en-US" sz="1400" b="0" dirty="0">
                <a:solidFill>
                  <a:srgbClr val="000000"/>
                </a:solidFill>
                <a:effectLst/>
                <a:latin typeface="Consolas" panose="020B0609020204030204" pitchFamily="49" charset="0"/>
              </a:rPr>
            </a:br>
            <a:endParaRPr lang="en-US" sz="1400" b="0" dirty="0">
              <a:solidFill>
                <a:srgbClr val="000000"/>
              </a:solidFill>
              <a:effectLst/>
              <a:latin typeface="Consolas" panose="020B0609020204030204" pitchFamily="49" charset="0"/>
            </a:endParaRPr>
          </a:p>
        </p:txBody>
      </p:sp>
      <p:sp>
        <p:nvSpPr>
          <p:cNvPr id="4" name="Rectangle: Rounded Corners 3">
            <a:extLst>
              <a:ext uri="{FF2B5EF4-FFF2-40B4-BE49-F238E27FC236}">
                <a16:creationId xmlns:a16="http://schemas.microsoft.com/office/drawing/2014/main" id="{455689C7-7C27-5D24-90F6-149A2C5D118F}"/>
              </a:ext>
            </a:extLst>
          </p:cNvPr>
          <p:cNvSpPr/>
          <p:nvPr/>
        </p:nvSpPr>
        <p:spPr>
          <a:xfrm>
            <a:off x="7366572" y="286242"/>
            <a:ext cx="4572000" cy="588626"/>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/data-races/</a:t>
            </a:r>
            <a:r>
              <a:rPr lang="en-US" sz="2400" dirty="0" err="1">
                <a:solidFill>
                  <a:schemeClr val="tx1"/>
                </a:solidFill>
              </a:rPr>
              <a:t>dataRace.ts</a:t>
            </a:r>
            <a:endParaRPr lang="en-US" sz="2400" dirty="0">
              <a:solidFill>
                <a:schemeClr val="tx1"/>
              </a:solidFill>
            </a:endParaRPr>
          </a:p>
        </p:txBody>
      </p:sp>
    </p:spTree>
    <p:extLst>
      <p:ext uri="{BB962C8B-B14F-4D97-AF65-F5344CB8AC3E}">
        <p14:creationId xmlns:p14="http://schemas.microsoft.com/office/powerpoint/2010/main" val="831730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7DD3DB5-27AA-2C60-D5C7-12889F0685C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C79F519B-B282-FFA4-D3A7-6E0C19BC95AE}"/>
              </a:ext>
            </a:extLst>
          </p:cNvPr>
          <p:cNvSpPr>
            <a:spLocks noGrp="1"/>
          </p:cNvSpPr>
          <p:nvPr>
            <p:ph type="title" idx="4294967295"/>
          </p:nvPr>
        </p:nvSpPr>
        <p:spPr>
          <a:xfrm>
            <a:off x="1456871" y="1465627"/>
            <a:ext cx="8958943" cy="3926745"/>
          </a:xfrm>
        </p:spPr>
        <p:txBody>
          <a:bodyPr>
            <a:normAutofit/>
          </a:bodyPr>
          <a:lstStyle/>
          <a:p>
            <a:r>
              <a:rPr lang="en-US" dirty="0"/>
              <a:t>We achieve this goal using two techniques:</a:t>
            </a:r>
            <a:br>
              <a:rPr lang="en-US" dirty="0"/>
            </a:br>
            <a:r>
              <a:rPr lang="en-US" dirty="0"/>
              <a:t> </a:t>
            </a:r>
            <a:br>
              <a:rPr lang="en-US" dirty="0"/>
            </a:br>
            <a:r>
              <a:rPr lang="en-US" dirty="0"/>
              <a:t>1. cooperative multiprocessing </a:t>
            </a:r>
            <a:br>
              <a:rPr lang="en-US" dirty="0"/>
            </a:br>
            <a:r>
              <a:rPr lang="en-US" dirty="0"/>
              <a:t> </a:t>
            </a:r>
            <a:br>
              <a:rPr lang="en-US" dirty="0"/>
            </a:br>
            <a:r>
              <a:rPr lang="en-US" dirty="0"/>
              <a:t>2. non-blocking IO</a:t>
            </a:r>
          </a:p>
        </p:txBody>
      </p:sp>
    </p:spTree>
    <p:extLst>
      <p:ext uri="{BB962C8B-B14F-4D97-AF65-F5344CB8AC3E}">
        <p14:creationId xmlns:p14="http://schemas.microsoft.com/office/powerpoint/2010/main" val="29120012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E27F2-3685-217F-F3EF-E022EB526D76}"/>
              </a:ext>
            </a:extLst>
          </p:cNvPr>
          <p:cNvSpPr>
            <a:spLocks noGrp="1"/>
          </p:cNvSpPr>
          <p:nvPr>
            <p:ph type="title"/>
          </p:nvPr>
        </p:nvSpPr>
        <p:spPr/>
        <p:txBody>
          <a:bodyPr/>
          <a:lstStyle/>
          <a:p>
            <a:r>
              <a:rPr lang="en-US" dirty="0"/>
              <a:t>But you can still have a data race</a:t>
            </a:r>
          </a:p>
        </p:txBody>
      </p:sp>
      <p:sp>
        <p:nvSpPr>
          <p:cNvPr id="5" name="Content Placeholder 4">
            <a:extLst>
              <a:ext uri="{FF2B5EF4-FFF2-40B4-BE49-F238E27FC236}">
                <a16:creationId xmlns:a16="http://schemas.microsoft.com/office/drawing/2014/main" id="{A4D17C1B-9DC9-4F66-74C1-40955C2E2C8A}"/>
              </a:ext>
            </a:extLst>
          </p:cNvPr>
          <p:cNvSpPr>
            <a:spLocks noGrp="1"/>
          </p:cNvSpPr>
          <p:nvPr>
            <p:ph idx="1"/>
          </p:nvPr>
        </p:nvSpPr>
        <p:spPr/>
        <p:txBody>
          <a:bodyPr/>
          <a:lstStyle/>
          <a:p>
            <a:endParaRPr lang="en-US"/>
          </a:p>
        </p:txBody>
      </p:sp>
      <p:sp>
        <p:nvSpPr>
          <p:cNvPr id="3" name="Slide Number Placeholder 2">
            <a:extLst>
              <a:ext uri="{FF2B5EF4-FFF2-40B4-BE49-F238E27FC236}">
                <a16:creationId xmlns:a16="http://schemas.microsoft.com/office/drawing/2014/main" id="{0DCBA99B-9B52-6B93-AA38-C5360F2244D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CD50A8E0-85BE-235E-B3A1-9815DAFEE290}"/>
              </a:ext>
            </a:extLst>
          </p:cNvPr>
          <p:cNvSpPr txBox="1"/>
          <p:nvPr/>
        </p:nvSpPr>
        <p:spPr>
          <a:xfrm>
            <a:off x="838200" y="1452957"/>
            <a:ext cx="7942006" cy="65864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0000FF"/>
                </a:solidFill>
                <a:effectLst/>
                <a:latin typeface="Consolas" panose="020B0609020204030204" pitchFamily="49" charset="0"/>
              </a:rPr>
              <a:t>let</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267F99"/>
                </a:solidFill>
                <a:effectLst/>
                <a:latin typeface="Consolas" panose="020B0609020204030204" pitchFamily="49" charset="0"/>
              </a:rPr>
              <a:t>number</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10</a:t>
            </a:r>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asyncDouble</a:t>
            </a:r>
            <a:r>
              <a:rPr lang="en-US" sz="1600" b="0" dirty="0">
                <a:solidFill>
                  <a:srgbClr val="000000"/>
                </a:solidFill>
                <a:effectLst/>
                <a:latin typeface="Consolas" panose="020B0609020204030204" pitchFamily="49" charset="0"/>
              </a:rPr>
              <a:t>() {</a:t>
            </a:r>
          </a:p>
          <a:p>
            <a:pPr algn="l"/>
            <a:r>
              <a:rPr lang="en-US" sz="1600" b="0" dirty="0">
                <a:solidFill>
                  <a:srgbClr val="008000"/>
                </a:solidFill>
                <a:effectLst/>
                <a:latin typeface="Consolas" panose="020B0609020204030204" pitchFamily="49" charset="0"/>
              </a:rPr>
              <a:t>    // start an asynchronous computation and wait for the result</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p>
          <a:p>
            <a:pPr algn="l"/>
            <a:r>
              <a:rPr lang="en-US" sz="1600" dirty="0">
                <a:solidFill>
                  <a:srgbClr val="000000"/>
                </a:solidFill>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1</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asyncIncrementTwice</a:t>
            </a:r>
            <a:r>
              <a:rPr lang="en-US" sz="1600" b="0" dirty="0">
                <a:solidFill>
                  <a:srgbClr val="000000"/>
                </a:solidFill>
                <a:effectLst/>
                <a:latin typeface="Consolas" panose="020B0609020204030204" pitchFamily="49" charset="0"/>
              </a:rPr>
              <a:t>() {</a:t>
            </a:r>
          </a:p>
          <a:p>
            <a:pPr algn="l"/>
            <a:r>
              <a:rPr lang="en-US" sz="1600" b="0" dirty="0">
                <a:solidFill>
                  <a:srgbClr val="008000"/>
                </a:solidFill>
                <a:effectLst/>
                <a:latin typeface="Consolas" panose="020B0609020204030204" pitchFamily="49" charset="0"/>
              </a:rPr>
              <a:t>    // start an asynchronous computation and wait for the result</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2</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3</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run</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Promise</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all</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asyncDouble</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asyncIncrementTwice</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a:p>
            <a:pPr algn="l"/>
            <a:endParaRPr lang="en-US" sz="1400" b="0" dirty="0">
              <a:solidFill>
                <a:srgbClr val="000000"/>
              </a:solidFill>
              <a:effectLst/>
              <a:latin typeface="Consolas" panose="020B0609020204030204" pitchFamily="49" charset="0"/>
            </a:endParaRPr>
          </a:p>
          <a:p>
            <a:pPr algn="l"/>
            <a:br>
              <a:rPr lang="en-US" sz="1400" b="0" dirty="0">
                <a:solidFill>
                  <a:srgbClr val="000000"/>
                </a:solidFill>
                <a:effectLst/>
                <a:latin typeface="Consolas" panose="020B0609020204030204" pitchFamily="49" charset="0"/>
              </a:rPr>
            </a:br>
            <a:br>
              <a:rPr lang="en-US" sz="1400" b="0" dirty="0">
                <a:solidFill>
                  <a:srgbClr val="000000"/>
                </a:solidFill>
                <a:effectLst/>
                <a:latin typeface="Consolas" panose="020B0609020204030204" pitchFamily="49" charset="0"/>
              </a:rPr>
            </a:br>
            <a:br>
              <a:rPr lang="en-US" sz="1400" b="0" dirty="0">
                <a:solidFill>
                  <a:srgbClr val="000000"/>
                </a:solidFill>
                <a:effectLst/>
                <a:latin typeface="Consolas" panose="020B0609020204030204" pitchFamily="49" charset="0"/>
              </a:rPr>
            </a:br>
            <a:endParaRPr lang="en-US" sz="1400" b="0" dirty="0">
              <a:solidFill>
                <a:srgbClr val="000000"/>
              </a:solidFill>
              <a:effectLst/>
              <a:latin typeface="Consolas" panose="020B0609020204030204" pitchFamily="49" charset="0"/>
            </a:endParaRPr>
          </a:p>
        </p:txBody>
      </p:sp>
      <p:sp>
        <p:nvSpPr>
          <p:cNvPr id="4" name="Rectangle: Rounded Corners 3">
            <a:extLst>
              <a:ext uri="{FF2B5EF4-FFF2-40B4-BE49-F238E27FC236}">
                <a16:creationId xmlns:a16="http://schemas.microsoft.com/office/drawing/2014/main" id="{90893A03-77C1-8E5D-C309-E1363AFDE22D}"/>
              </a:ext>
            </a:extLst>
          </p:cNvPr>
          <p:cNvSpPr/>
          <p:nvPr/>
        </p:nvSpPr>
        <p:spPr>
          <a:xfrm>
            <a:off x="7514036" y="135057"/>
            <a:ext cx="4572000" cy="588626"/>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/data-races/</a:t>
            </a:r>
            <a:r>
              <a:rPr lang="en-US" sz="2400" dirty="0" err="1">
                <a:solidFill>
                  <a:schemeClr val="tx1"/>
                </a:solidFill>
              </a:rPr>
              <a:t>dataRace.ts</a:t>
            </a:r>
            <a:endParaRPr lang="en-US" sz="2400" dirty="0">
              <a:solidFill>
                <a:schemeClr val="tx1"/>
              </a:solidFill>
            </a:endParaRPr>
          </a:p>
        </p:txBody>
      </p:sp>
    </p:spTree>
    <p:extLst>
      <p:ext uri="{BB962C8B-B14F-4D97-AF65-F5344CB8AC3E}">
        <p14:creationId xmlns:p14="http://schemas.microsoft.com/office/powerpoint/2010/main" val="21921284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F8AB4-79C0-5541-B7FE-F86B81498ADA}"/>
              </a:ext>
            </a:extLst>
          </p:cNvPr>
          <p:cNvSpPr>
            <a:spLocks noGrp="1"/>
          </p:cNvSpPr>
          <p:nvPr>
            <p:ph type="title"/>
          </p:nvPr>
        </p:nvSpPr>
        <p:spPr/>
        <p:txBody>
          <a:bodyPr>
            <a:normAutofit/>
          </a:bodyPr>
          <a:lstStyle/>
          <a:p>
            <a:r>
              <a:rPr lang="en-US" dirty="0"/>
              <a:t>Async/await code is compiled into promise/then code</a:t>
            </a:r>
          </a:p>
        </p:txBody>
      </p:sp>
      <p:sp>
        <p:nvSpPr>
          <p:cNvPr id="7" name="TextBox 6">
            <a:extLst>
              <a:ext uri="{FF2B5EF4-FFF2-40B4-BE49-F238E27FC236}">
                <a16:creationId xmlns:a16="http://schemas.microsoft.com/office/drawing/2014/main" id="{664A71CD-173B-9249-90F8-EC44FC65A895}"/>
              </a:ext>
            </a:extLst>
          </p:cNvPr>
          <p:cNvSpPr txBox="1"/>
          <p:nvPr/>
        </p:nvSpPr>
        <p:spPr>
          <a:xfrm>
            <a:off x="279913" y="2130525"/>
            <a:ext cx="5629274" cy="3970318"/>
          </a:xfrm>
          <a:prstGeom prst="rect">
            <a:avLst/>
          </a:prstGeom>
          <a:noFill/>
          <a:ln w="12700" cap="flat">
            <a:solidFill>
              <a:schemeClr val="tx2">
                <a:lumMod val="50000"/>
              </a:schemeClr>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800" b="1" dirty="0">
                <a:solidFill>
                  <a:srgbClr val="000080"/>
                </a:solidFill>
                <a:latin typeface="Courier" pitchFamily="2" charset="0"/>
              </a:rPr>
              <a:t>async function </a:t>
            </a:r>
            <a:r>
              <a:rPr lang="en-US" sz="1800" dirty="0" err="1">
                <a:latin typeface="Courier" pitchFamily="2" charset="0"/>
              </a:rPr>
              <a:t>makeThreeSerialRequests</a:t>
            </a:r>
            <a:r>
              <a:rPr lang="en-US" sz="1800" dirty="0">
                <a:latin typeface="Courier" pitchFamily="2" charset="0"/>
              </a:rPr>
              <a:t>(){</a:t>
            </a:r>
            <a:br>
              <a:rPr lang="en-US" sz="1800" dirty="0">
                <a:latin typeface="Courier" pitchFamily="2" charset="0"/>
              </a:rPr>
            </a:br>
            <a:r>
              <a:rPr lang="en-US" sz="1800" dirty="0">
                <a:latin typeface="Courier" pitchFamily="2" charset="0"/>
              </a:rPr>
              <a:t>1.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'Making first request’</a:t>
            </a:r>
            <a:r>
              <a:rPr lang="en-US" sz="1800" dirty="0">
                <a:latin typeface="Courier" pitchFamily="2" charset="0"/>
              </a:rPr>
              <a:t>);</a:t>
            </a:r>
            <a:br>
              <a:rPr lang="en-US" sz="1800" dirty="0">
                <a:latin typeface="Courier" pitchFamily="2" charset="0"/>
              </a:rPr>
            </a:br>
            <a:r>
              <a:rPr lang="en-US" sz="1800" dirty="0">
                <a:latin typeface="Courier" pitchFamily="2" charset="0"/>
              </a:rPr>
              <a:t>2.  </a:t>
            </a:r>
            <a:r>
              <a:rPr lang="en-US" sz="1800" b="1" dirty="0">
                <a:solidFill>
                  <a:srgbClr val="000080"/>
                </a:solidFill>
                <a:highlight>
                  <a:srgbClr val="FFFF00"/>
                </a:highlight>
                <a:latin typeface="Courier" pitchFamily="2" charset="0"/>
              </a:rPr>
              <a:t>await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3.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'Making second request’</a:t>
            </a:r>
            <a:r>
              <a:rPr lang="en-US" sz="1800" dirty="0">
                <a:latin typeface="Courier" pitchFamily="2" charset="0"/>
              </a:rPr>
              <a:t>);</a:t>
            </a:r>
            <a:br>
              <a:rPr lang="en-US" sz="1800" dirty="0">
                <a:latin typeface="Courier" pitchFamily="2" charset="0"/>
              </a:rPr>
            </a:br>
            <a:r>
              <a:rPr lang="en-US" sz="1800" dirty="0">
                <a:latin typeface="Courier" pitchFamily="2" charset="0"/>
              </a:rPr>
              <a:t>4.  </a:t>
            </a:r>
            <a:r>
              <a:rPr lang="en-US" sz="1800" b="1" dirty="0">
                <a:solidFill>
                  <a:srgbClr val="000080"/>
                </a:solidFill>
                <a:highlight>
                  <a:srgbClr val="FFFF00"/>
                </a:highlight>
                <a:latin typeface="Courier" pitchFamily="2" charset="0"/>
              </a:rPr>
              <a:t>await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5.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'Making third request’</a:t>
            </a:r>
            <a:r>
              <a:rPr lang="en-US" sz="1800" dirty="0">
                <a:latin typeface="Courier" pitchFamily="2" charset="0"/>
              </a:rPr>
              <a:t>);</a:t>
            </a:r>
            <a:br>
              <a:rPr lang="en-US" sz="1800" dirty="0">
                <a:latin typeface="Courier" pitchFamily="2" charset="0"/>
              </a:rPr>
            </a:br>
            <a:r>
              <a:rPr lang="en-US" sz="1800" dirty="0">
                <a:latin typeface="Courier" pitchFamily="2" charset="0"/>
              </a:rPr>
              <a:t>6.  </a:t>
            </a:r>
            <a:r>
              <a:rPr lang="en-US" sz="1800" b="1" dirty="0">
                <a:solidFill>
                  <a:srgbClr val="000080"/>
                </a:solidFill>
                <a:highlight>
                  <a:srgbClr val="FFFF00"/>
                </a:highlight>
                <a:latin typeface="Courier" pitchFamily="2" charset="0"/>
              </a:rPr>
              <a:t>await</a:t>
            </a:r>
            <a:r>
              <a:rPr lang="en-US" sz="1800" b="1" dirty="0">
                <a:solidFill>
                  <a:srgbClr val="000080"/>
                </a:solidFill>
                <a:latin typeface="Courier" pitchFamily="2" charset="0"/>
              </a:rPr>
              <a:t>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7.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'All done!'</a:t>
            </a:r>
            <a:r>
              <a:rPr lang="en-US" sz="1800" dirty="0">
                <a:latin typeface="Courier" pitchFamily="2" charset="0"/>
              </a:rPr>
              <a:t>);</a:t>
            </a:r>
            <a:br>
              <a:rPr lang="en-US" sz="1800" dirty="0">
                <a:latin typeface="Courier" pitchFamily="2" charset="0"/>
              </a:rPr>
            </a:br>
            <a:r>
              <a:rPr lang="en-US" sz="1800" dirty="0">
                <a:latin typeface="Courier" pitchFamily="2" charset="0"/>
              </a:rPr>
              <a:t>}</a:t>
            </a:r>
            <a:br>
              <a:rPr lang="en-US" sz="1800" dirty="0">
                <a:latin typeface="Courier" pitchFamily="2" charset="0"/>
              </a:rPr>
            </a:br>
            <a:r>
              <a:rPr lang="en-US" sz="1800" dirty="0" err="1">
                <a:latin typeface="Courier" pitchFamily="2" charset="0"/>
              </a:rPr>
              <a:t>makeThreeSerialRequests</a:t>
            </a:r>
            <a:r>
              <a:rPr lang="en-US" sz="1800" dirty="0">
                <a:latin typeface="Courier" pitchFamily="2" charset="0"/>
              </a:rPr>
              <a:t>();</a:t>
            </a:r>
          </a:p>
        </p:txBody>
      </p:sp>
      <p:sp>
        <p:nvSpPr>
          <p:cNvPr id="9" name="TextBox 8">
            <a:extLst>
              <a:ext uri="{FF2B5EF4-FFF2-40B4-BE49-F238E27FC236}">
                <a16:creationId xmlns:a16="http://schemas.microsoft.com/office/drawing/2014/main" id="{59205B7A-877D-3946-81A8-3BB73A15E5FF}"/>
              </a:ext>
            </a:extLst>
          </p:cNvPr>
          <p:cNvSpPr txBox="1"/>
          <p:nvPr/>
        </p:nvSpPr>
        <p:spPr>
          <a:xfrm>
            <a:off x="6562726" y="2151727"/>
            <a:ext cx="5629274" cy="2862322"/>
          </a:xfrm>
          <a:prstGeom prst="rect">
            <a:avLst/>
          </a:prstGeom>
          <a:noFill/>
          <a:ln w="12700" cap="flat">
            <a:solidFill>
              <a:schemeClr val="tx2">
                <a:lumMod val="50000"/>
              </a:schemeClr>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'Making first request'</a:t>
            </a:r>
            <a:r>
              <a:rPr lang="en-US" sz="1800" dirty="0">
                <a:latin typeface="Courier" pitchFamily="2" charset="0"/>
              </a:rPr>
              <a:t>);</a:t>
            </a:r>
            <a:br>
              <a:rPr lang="en-US" sz="1800" dirty="0">
                <a:latin typeface="Courier" pitchFamily="2" charset="0"/>
              </a:rPr>
            </a:br>
            <a:r>
              <a:rPr lang="en-US" sz="1800" dirty="0" err="1">
                <a:latin typeface="Courier" pitchFamily="2" charset="0"/>
              </a:rPr>
              <a:t>makeOneGetRequest</a:t>
            </a:r>
            <a:r>
              <a:rPr lang="en-US" sz="1800" dirty="0">
                <a:latin typeface="Courier" pitchFamily="2" charset="0"/>
              </a:rPr>
              <a:t>().</a:t>
            </a:r>
            <a:r>
              <a:rPr lang="en-US" sz="1800" dirty="0">
                <a:solidFill>
                  <a:srgbClr val="7A7A43"/>
                </a:solidFill>
                <a:effectLst/>
                <a:highlight>
                  <a:srgbClr val="FFFF00"/>
                </a:highlight>
                <a:latin typeface="Courier" pitchFamily="2" charset="0"/>
              </a:rPr>
              <a:t>then</a:t>
            </a:r>
            <a:r>
              <a:rPr lang="en-US" sz="1800" dirty="0">
                <a:latin typeface="Courier" pitchFamily="2" charset="0"/>
              </a:rPr>
              <a:t>( () =&gt;{</a:t>
            </a:r>
            <a:br>
              <a:rPr lang="en-US" sz="1800" dirty="0">
                <a:latin typeface="Courier" pitchFamily="2" charset="0"/>
              </a:rPr>
            </a:br>
            <a:r>
              <a:rPr lang="en-US" sz="1800" dirty="0">
                <a:latin typeface="Courier" pitchFamily="2" charset="0"/>
              </a:rPr>
              <a:t>  </a:t>
            </a:r>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'Making second request'</a:t>
            </a:r>
            <a:r>
              <a:rPr lang="en-US" sz="1800" dirty="0">
                <a:latin typeface="Courier" pitchFamily="2" charset="0"/>
              </a:rPr>
              <a:t>);</a:t>
            </a:r>
            <a:br>
              <a:rPr lang="en-US" sz="1800" dirty="0">
                <a:latin typeface="Courier" pitchFamily="2" charset="0"/>
              </a:rPr>
            </a:br>
            <a:r>
              <a:rPr lang="en-US" sz="1800" dirty="0">
                <a:latin typeface="Courier" pitchFamily="2" charset="0"/>
              </a:rPr>
              <a:t>  </a:t>
            </a:r>
            <a:r>
              <a:rPr lang="en-US" sz="1800" b="1" dirty="0">
                <a:solidFill>
                  <a:srgbClr val="000080"/>
                </a:solidFill>
                <a:effectLst/>
                <a:latin typeface="Courier" pitchFamily="2" charset="0"/>
              </a:rPr>
              <a:t>return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a:t>
            </a:r>
            <a:r>
              <a:rPr lang="en-US" sz="1800" dirty="0">
                <a:solidFill>
                  <a:srgbClr val="7A7A43"/>
                </a:solidFill>
                <a:effectLst/>
                <a:highlight>
                  <a:srgbClr val="FFFF00"/>
                </a:highlight>
                <a:latin typeface="Courier" pitchFamily="2" charset="0"/>
              </a:rPr>
              <a:t>then</a:t>
            </a:r>
            <a:r>
              <a:rPr lang="en-US" sz="1800" dirty="0">
                <a:latin typeface="Courier" pitchFamily="2" charset="0"/>
              </a:rPr>
              <a:t>(() =&gt; {</a:t>
            </a:r>
            <a:br>
              <a:rPr lang="en-US" sz="1800" dirty="0">
                <a:latin typeface="Courier" pitchFamily="2" charset="0"/>
              </a:rPr>
            </a:br>
            <a:r>
              <a:rPr lang="en-US" sz="1800" dirty="0">
                <a:latin typeface="Courier" pitchFamily="2" charset="0"/>
              </a:rPr>
              <a:t>  </a:t>
            </a:r>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'Making third request'</a:t>
            </a:r>
            <a:r>
              <a:rPr lang="en-US" sz="1800" dirty="0">
                <a:latin typeface="Courier" pitchFamily="2" charset="0"/>
              </a:rPr>
              <a:t>);</a:t>
            </a:r>
            <a:br>
              <a:rPr lang="en-US" sz="1800" dirty="0">
                <a:latin typeface="Courier" pitchFamily="2" charset="0"/>
              </a:rPr>
            </a:br>
            <a:r>
              <a:rPr lang="en-US" sz="1800" dirty="0">
                <a:latin typeface="Courier" pitchFamily="2" charset="0"/>
              </a:rPr>
              <a:t>  </a:t>
            </a:r>
            <a:r>
              <a:rPr lang="en-US" sz="1800" b="1" dirty="0">
                <a:solidFill>
                  <a:srgbClr val="000080"/>
                </a:solidFill>
                <a:effectLst/>
                <a:latin typeface="Courier" pitchFamily="2" charset="0"/>
              </a:rPr>
              <a:t>return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a:t>
            </a:r>
            <a:r>
              <a:rPr lang="en-US" sz="1800" dirty="0">
                <a:solidFill>
                  <a:srgbClr val="7A7A43"/>
                </a:solidFill>
                <a:effectLst/>
                <a:highlight>
                  <a:srgbClr val="FFFF00"/>
                </a:highlight>
                <a:latin typeface="Courier" pitchFamily="2" charset="0"/>
              </a:rPr>
              <a:t>then</a:t>
            </a:r>
            <a:r>
              <a:rPr lang="en-US" sz="1800" dirty="0">
                <a:latin typeface="Courier" pitchFamily="2" charset="0"/>
              </a:rPr>
              <a:t>(()=&gt;{</a:t>
            </a:r>
            <a:br>
              <a:rPr lang="en-US" sz="1800" dirty="0">
                <a:latin typeface="Courier" pitchFamily="2" charset="0"/>
              </a:rPr>
            </a:br>
            <a:r>
              <a:rPr lang="en-US" sz="1800" dirty="0">
                <a:latin typeface="Courier" pitchFamily="2" charset="0"/>
              </a:rPr>
              <a:t>  </a:t>
            </a:r>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'All done!'</a:t>
            </a:r>
            <a:r>
              <a:rPr lang="en-US" sz="1800" dirty="0">
                <a:latin typeface="Courier" pitchFamily="2" charset="0"/>
              </a:rPr>
              <a:t>);</a:t>
            </a:r>
            <a:br>
              <a:rPr lang="en-US" sz="1800" dirty="0">
                <a:latin typeface="Courier" pitchFamily="2" charset="0"/>
              </a:rPr>
            </a:br>
            <a:r>
              <a:rPr lang="en-US" sz="1800" dirty="0">
                <a:latin typeface="Courier" pitchFamily="2" charset="0"/>
              </a:rPr>
              <a:t>});</a:t>
            </a:r>
          </a:p>
        </p:txBody>
      </p:sp>
      <p:sp>
        <p:nvSpPr>
          <p:cNvPr id="5" name="Arrow: Right 4">
            <a:extLst>
              <a:ext uri="{FF2B5EF4-FFF2-40B4-BE49-F238E27FC236}">
                <a16:creationId xmlns:a16="http://schemas.microsoft.com/office/drawing/2014/main" id="{D2138079-AF83-4427-60AA-1DEFDEAC13DB}"/>
              </a:ext>
            </a:extLst>
          </p:cNvPr>
          <p:cNvSpPr/>
          <p:nvPr/>
        </p:nvSpPr>
        <p:spPr>
          <a:xfrm>
            <a:off x="5422490" y="3582888"/>
            <a:ext cx="1347019" cy="582561"/>
          </a:xfrm>
          <a:prstGeom prst="right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Tree>
    <p:extLst>
      <p:ext uri="{BB962C8B-B14F-4D97-AF65-F5344CB8AC3E}">
        <p14:creationId xmlns:p14="http://schemas.microsoft.com/office/powerpoint/2010/main" val="3348967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Making lots of requests"/>
          <p:cNvSpPr txBox="1">
            <a:spLocks noGrp="1"/>
          </p:cNvSpPr>
          <p:nvPr>
            <p:ph type="title"/>
          </p:nvPr>
        </p:nvSpPr>
        <p:spPr>
          <a:prstGeom prst="rect">
            <a:avLst/>
          </a:prstGeom>
        </p:spPr>
        <p:txBody>
          <a:bodyPr/>
          <a:lstStyle/>
          <a:p>
            <a:r>
              <a:rPr lang="en-US" dirty="0"/>
              <a:t>Promises Enforce Ordering Through “Then”</a:t>
            </a:r>
            <a:endParaRPr dirty="0"/>
          </a:p>
        </p:txBody>
      </p:sp>
      <p:sp>
        <p:nvSpPr>
          <p:cNvPr id="4" name="Content Placeholder 3">
            <a:extLst>
              <a:ext uri="{FF2B5EF4-FFF2-40B4-BE49-F238E27FC236}">
                <a16:creationId xmlns:a16="http://schemas.microsoft.com/office/drawing/2014/main" id="{508E961F-D555-45D3-2A10-EE51F1D7A125}"/>
              </a:ext>
            </a:extLst>
          </p:cNvPr>
          <p:cNvSpPr>
            <a:spLocks noGrp="1"/>
          </p:cNvSpPr>
          <p:nvPr>
            <p:ph idx="1"/>
          </p:nvPr>
        </p:nvSpPr>
        <p:spPr/>
        <p:txBody>
          <a:bodyPr>
            <a:normAutofit/>
          </a:bodyPr>
          <a:lstStyle/>
          <a:p>
            <a:r>
              <a:rPr lang="en-US" sz="1600" b="1" dirty="0" err="1"/>
              <a:t>axios.get</a:t>
            </a:r>
            <a:r>
              <a:rPr lang="en-US" sz="1600" b="1" dirty="0"/>
              <a:t> </a:t>
            </a:r>
            <a:r>
              <a:rPr lang="en-US" sz="1600" dirty="0"/>
              <a:t>returns a promise.  </a:t>
            </a:r>
          </a:p>
          <a:p>
            <a:r>
              <a:rPr lang="en-US" sz="1600" b="1" dirty="0" err="1"/>
              <a:t>p.then</a:t>
            </a:r>
            <a:r>
              <a:rPr lang="en-US" sz="1600" b="1" dirty="0"/>
              <a:t> </a:t>
            </a:r>
            <a:r>
              <a:rPr lang="en-US" sz="1600" dirty="0"/>
              <a:t>mutates that promise so that the then block is run immediately after the original promise returns.</a:t>
            </a:r>
          </a:p>
          <a:p>
            <a:r>
              <a:rPr lang="en-US" sz="1600" dirty="0"/>
              <a:t>The resulting promise isn’t completed until the then block finishes.</a:t>
            </a:r>
          </a:p>
          <a:p>
            <a:r>
              <a:rPr lang="en-US" sz="1600" dirty="0"/>
              <a:t>You can chain .</a:t>
            </a:r>
            <a:r>
              <a:rPr lang="en-US" sz="1600" b="1" dirty="0" err="1"/>
              <a:t>then</a:t>
            </a:r>
            <a:r>
              <a:rPr lang="en-US" sz="1600" dirty="0" err="1"/>
              <a:t>’s</a:t>
            </a:r>
            <a:r>
              <a:rPr lang="en-US" sz="1600" dirty="0"/>
              <a:t>, to get things that look like </a:t>
            </a:r>
            <a:r>
              <a:rPr lang="en-US" sz="1600" dirty="0" err="1"/>
              <a:t>p.then</a:t>
            </a:r>
            <a:r>
              <a:rPr lang="en-US" sz="1600" dirty="0"/>
              <a:t>().then().then()</a:t>
            </a:r>
          </a:p>
        </p:txBody>
      </p:sp>
      <p:sp>
        <p:nvSpPr>
          <p:cNvPr id="270" name="console.log('Making a requests');…"/>
          <p:cNvSpPr txBox="1"/>
          <p:nvPr/>
        </p:nvSpPr>
        <p:spPr>
          <a:xfrm>
            <a:off x="933370" y="1631794"/>
            <a:ext cx="6024716" cy="37446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defTabSz="228600">
              <a:defRPr sz="2600" b="1">
                <a:solidFill>
                  <a:srgbClr val="018001"/>
                </a:solidFill>
                <a:latin typeface="Courier"/>
                <a:ea typeface="Courier"/>
                <a:cs typeface="Courier"/>
                <a:sym typeface="Courier"/>
              </a:defRPr>
            </a:pPr>
            <a:r>
              <a:rPr lang="en-US" sz="1600" i="1" dirty="0">
                <a:solidFill>
                  <a:srgbClr val="66187A"/>
                </a:solidFill>
              </a:rPr>
              <a:t>1.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'Making requests'</a:t>
            </a:r>
            <a:r>
              <a:rPr sz="1600" dirty="0">
                <a:solidFill>
                  <a:srgbClr val="000000"/>
                </a:solidFill>
              </a:rPr>
              <a:t>);</a:t>
            </a:r>
          </a:p>
          <a:p>
            <a:pPr algn="l" defTabSz="228600">
              <a:defRPr sz="2600" b="1">
                <a:solidFill>
                  <a:srgbClr val="018001"/>
                </a:solidFill>
                <a:latin typeface="Courier"/>
                <a:ea typeface="Courier"/>
                <a:cs typeface="Courier"/>
                <a:sym typeface="Courier"/>
              </a:defRPr>
            </a:pPr>
            <a:r>
              <a:rPr lang="en-US" sz="1600" i="1" dirty="0">
                <a:solidFill>
                  <a:srgbClr val="66187A"/>
                </a:solidFill>
              </a:rPr>
              <a:t>2. </a:t>
            </a:r>
            <a:r>
              <a:rPr sz="1600" i="1" dirty="0" err="1">
                <a:solidFill>
                  <a:srgbClr val="66187A"/>
                </a:solidFill>
              </a:rPr>
              <a:t>axios</a:t>
            </a:r>
            <a:r>
              <a:rPr sz="1600" dirty="0" err="1">
                <a:solidFill>
                  <a:srgbClr val="000000"/>
                </a:solidFill>
              </a:rPr>
              <a:t>.</a:t>
            </a:r>
            <a:r>
              <a:rPr sz="1600" dirty="0" err="1">
                <a:solidFill>
                  <a:srgbClr val="7A7A43"/>
                </a:solidFill>
              </a:rPr>
              <a:t>get</a:t>
            </a:r>
            <a:r>
              <a:rPr sz="1600" dirty="0">
                <a:solidFill>
                  <a:srgbClr val="000000"/>
                </a:solidFill>
              </a:rPr>
              <a:t>(</a:t>
            </a:r>
            <a:r>
              <a:rPr sz="1600" dirty="0"/>
              <a:t>'https://rest-</a:t>
            </a:r>
            <a:r>
              <a:rPr sz="1600" dirty="0" err="1"/>
              <a:t>example.covey.town</a:t>
            </a:r>
            <a:r>
              <a:rPr sz="1600" dirty="0"/>
              <a:t>/'</a:t>
            </a:r>
            <a:r>
              <a:rPr sz="1600" dirty="0">
                <a:solidFill>
                  <a:srgbClr val="000000"/>
                </a:solidFill>
              </a:rPr>
              <a:t>)</a:t>
            </a:r>
          </a:p>
          <a:p>
            <a:pPr algn="l" defTabSz="228600">
              <a:defRPr sz="2600">
                <a:solidFill>
                  <a:srgbClr val="000000"/>
                </a:solidFill>
                <a:latin typeface="Courier"/>
                <a:ea typeface="Courier"/>
                <a:cs typeface="Courier"/>
                <a:sym typeface="Courier"/>
              </a:defRPr>
            </a:pPr>
            <a:r>
              <a:rPr lang="en-US" sz="1600" dirty="0"/>
              <a:t>	</a:t>
            </a:r>
            <a:r>
              <a:rPr sz="1600" dirty="0"/>
              <a:t>  .</a:t>
            </a:r>
            <a:r>
              <a:rPr sz="1600" dirty="0">
                <a:solidFill>
                  <a:srgbClr val="7A7A43"/>
                </a:solidFill>
                <a:highlight>
                  <a:srgbClr val="FFFF00"/>
                </a:highlight>
              </a:rPr>
              <a:t>then</a:t>
            </a:r>
            <a:r>
              <a:rPr sz="1600" dirty="0"/>
              <a:t>((response) =&gt;{</a:t>
            </a:r>
          </a:p>
          <a:p>
            <a:pPr algn="l" defTabSz="228600">
              <a:defRPr sz="2600" b="1">
                <a:solidFill>
                  <a:srgbClr val="018001"/>
                </a:solidFill>
                <a:latin typeface="Courier"/>
                <a:ea typeface="Courier"/>
                <a:cs typeface="Courier"/>
                <a:sym typeface="Courier"/>
              </a:defRPr>
            </a:pPr>
            <a:r>
              <a:rPr sz="1600" dirty="0">
                <a:solidFill>
                  <a:srgbClr val="000000"/>
                </a:solidFill>
              </a:rPr>
              <a:t>  </a:t>
            </a:r>
            <a:r>
              <a:rPr lang="en-US" sz="1600" dirty="0">
                <a:solidFill>
                  <a:srgbClr val="000000"/>
                </a:solidFill>
              </a:rPr>
              <a:t>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'Heard back from server'</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b="1" i="1" dirty="0" err="1">
                <a:solidFill>
                  <a:srgbClr val="66187A"/>
                </a:solidFill>
              </a:rPr>
              <a:t>console</a:t>
            </a:r>
            <a:r>
              <a:rPr sz="1600" dirty="0" err="1"/>
              <a:t>.</a:t>
            </a:r>
            <a:r>
              <a:rPr sz="1600" dirty="0" err="1">
                <a:solidFill>
                  <a:srgbClr val="7A7A43"/>
                </a:solidFill>
              </a:rPr>
              <a:t>log</a:t>
            </a:r>
            <a:r>
              <a:rPr sz="1600" dirty="0"/>
              <a:t>(</a:t>
            </a:r>
            <a:r>
              <a:rPr sz="1600" dirty="0" err="1"/>
              <a:t>response.</a:t>
            </a:r>
            <a:r>
              <a:rPr sz="1600" b="1" dirty="0" err="1">
                <a:solidFill>
                  <a:srgbClr val="66187A"/>
                </a:solidFill>
              </a:rPr>
              <a:t>data</a:t>
            </a:r>
            <a:r>
              <a:rPr sz="1600" dirty="0"/>
              <a:t>);</a:t>
            </a:r>
          </a:p>
          <a:p>
            <a:pPr algn="l" defTabSz="228600">
              <a:defRPr sz="2600">
                <a:solidFill>
                  <a:srgbClr val="000000"/>
                </a:solidFill>
                <a:latin typeface="Courier"/>
                <a:ea typeface="Courier"/>
                <a:cs typeface="Courier"/>
                <a:sym typeface="Courier"/>
              </a:defRPr>
            </a:pPr>
            <a:r>
              <a:rPr lang="en-US" sz="1600" dirty="0"/>
              <a:t>	 </a:t>
            </a:r>
            <a:r>
              <a:rPr sz="1600" dirty="0"/>
              <a:t>});</a:t>
            </a:r>
          </a:p>
          <a:p>
            <a:pPr algn="l" defTabSz="228600">
              <a:defRPr sz="2600" b="1">
                <a:solidFill>
                  <a:srgbClr val="018001"/>
                </a:solidFill>
                <a:latin typeface="Courier"/>
                <a:ea typeface="Courier"/>
                <a:cs typeface="Courier"/>
                <a:sym typeface="Courier"/>
              </a:defRPr>
            </a:pPr>
            <a:r>
              <a:rPr lang="en-US" sz="1600" i="1" dirty="0">
                <a:solidFill>
                  <a:srgbClr val="66187A"/>
                </a:solidFill>
              </a:rPr>
              <a:t>3. </a:t>
            </a:r>
            <a:r>
              <a:rPr sz="1600" i="1" dirty="0" err="1">
                <a:solidFill>
                  <a:srgbClr val="66187A"/>
                </a:solidFill>
              </a:rPr>
              <a:t>axios</a:t>
            </a:r>
            <a:r>
              <a:rPr sz="1600" dirty="0" err="1">
                <a:solidFill>
                  <a:srgbClr val="000000"/>
                </a:solidFill>
              </a:rPr>
              <a:t>.</a:t>
            </a:r>
            <a:r>
              <a:rPr sz="1600" dirty="0" err="1">
                <a:solidFill>
                  <a:srgbClr val="7A7A43"/>
                </a:solidFill>
              </a:rPr>
              <a:t>get</a:t>
            </a:r>
            <a:r>
              <a:rPr sz="1600" dirty="0">
                <a:solidFill>
                  <a:srgbClr val="000000"/>
                </a:solidFill>
              </a:rPr>
              <a:t>(</a:t>
            </a:r>
            <a:r>
              <a:rPr sz="1600" dirty="0"/>
              <a:t>'https://</a:t>
            </a:r>
            <a:r>
              <a:rPr sz="1600" dirty="0" err="1"/>
              <a:t>www.google.com</a:t>
            </a:r>
            <a:r>
              <a:rPr sz="1600" dirty="0"/>
              <a:t>/'</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r>
              <a:rPr sz="1600" dirty="0">
                <a:solidFill>
                  <a:srgbClr val="7A7A43"/>
                </a:solidFill>
                <a:highlight>
                  <a:srgbClr val="FFFF00"/>
                </a:highlight>
              </a:rPr>
              <a:t>then</a:t>
            </a:r>
            <a:r>
              <a:rPr sz="1600" dirty="0"/>
              <a:t>((response) =&gt;{</a:t>
            </a:r>
          </a:p>
          <a:p>
            <a:pPr algn="l" defTabSz="228600">
              <a:defRPr sz="2600" b="1">
                <a:solidFill>
                  <a:srgbClr val="018001"/>
                </a:solidFill>
                <a:latin typeface="Courier"/>
                <a:ea typeface="Courier"/>
                <a:cs typeface="Courier"/>
                <a:sym typeface="Courier"/>
              </a:defRPr>
            </a:pPr>
            <a:r>
              <a:rPr sz="1600" dirty="0">
                <a:solidFill>
                  <a:srgbClr val="000000"/>
                </a:solidFill>
              </a:rPr>
              <a:t>   </a:t>
            </a:r>
            <a:r>
              <a:rPr lang="en-US" sz="1600" dirty="0">
                <a:solidFill>
                  <a:srgbClr val="000000"/>
                </a:solidFill>
              </a:rPr>
              <a:t>		</a:t>
            </a:r>
            <a:r>
              <a:rPr sz="1600" dirty="0">
                <a:solidFill>
                  <a:srgbClr val="000000"/>
                </a:solidFill>
              </a:rPr>
              <a:t>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'Heard back from Google'</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p>
          <a:p>
            <a:pPr algn="l" defTabSz="228600">
              <a:defRPr sz="2600" b="1">
                <a:solidFill>
                  <a:srgbClr val="018001"/>
                </a:solidFill>
                <a:latin typeface="Courier"/>
                <a:ea typeface="Courier"/>
                <a:cs typeface="Courier"/>
                <a:sym typeface="Courier"/>
              </a:defRPr>
            </a:pPr>
            <a:r>
              <a:rPr lang="en-US" sz="1600" i="1" dirty="0">
                <a:solidFill>
                  <a:srgbClr val="66187A"/>
                </a:solidFill>
              </a:rPr>
              <a:t>4. </a:t>
            </a:r>
            <a:r>
              <a:rPr sz="1600" i="1" dirty="0" err="1">
                <a:solidFill>
                  <a:srgbClr val="66187A"/>
                </a:solidFill>
              </a:rPr>
              <a:t>axios</a:t>
            </a:r>
            <a:r>
              <a:rPr sz="1600" dirty="0" err="1">
                <a:solidFill>
                  <a:srgbClr val="000000"/>
                </a:solidFill>
              </a:rPr>
              <a:t>.</a:t>
            </a:r>
            <a:r>
              <a:rPr sz="1600" dirty="0" err="1">
                <a:solidFill>
                  <a:srgbClr val="7A7A43"/>
                </a:solidFill>
              </a:rPr>
              <a:t>get</a:t>
            </a:r>
            <a:r>
              <a:rPr sz="1600" dirty="0">
                <a:solidFill>
                  <a:srgbClr val="000000"/>
                </a:solidFill>
              </a:rPr>
              <a:t>(</a:t>
            </a:r>
            <a:r>
              <a:rPr sz="1600" dirty="0"/>
              <a:t>'https://</a:t>
            </a:r>
            <a:r>
              <a:rPr sz="1600" dirty="0" err="1"/>
              <a:t>www.facebook.com</a:t>
            </a:r>
            <a:r>
              <a:rPr sz="1600" dirty="0"/>
              <a:t>/'</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r>
              <a:rPr sz="1600" dirty="0">
                <a:solidFill>
                  <a:srgbClr val="7A7A43"/>
                </a:solidFill>
                <a:highlight>
                  <a:srgbClr val="FFFF00"/>
                </a:highlight>
              </a:rPr>
              <a:t>then</a:t>
            </a:r>
            <a:r>
              <a:rPr sz="1600" dirty="0"/>
              <a:t>((response) =&gt;{</a:t>
            </a:r>
          </a:p>
          <a:p>
            <a:pPr algn="l" defTabSz="228600">
              <a:defRPr sz="2600" b="1">
                <a:solidFill>
                  <a:srgbClr val="018001"/>
                </a:solidFill>
                <a:latin typeface="Courier"/>
                <a:ea typeface="Courier"/>
                <a:cs typeface="Courier"/>
                <a:sym typeface="Courier"/>
              </a:defRPr>
            </a:pPr>
            <a:r>
              <a:rPr sz="1600" dirty="0">
                <a:solidFill>
                  <a:srgbClr val="000000"/>
                </a:solidFill>
              </a:rPr>
              <a:t>    </a:t>
            </a:r>
            <a:r>
              <a:rPr lang="en-US" sz="1600" dirty="0">
                <a:solidFill>
                  <a:srgbClr val="000000"/>
                </a:solidFill>
              </a:rPr>
              <a:t>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'Heard back from Facebook'</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p>
          <a:p>
            <a:pPr algn="l" defTabSz="228600">
              <a:defRPr sz="2600" b="1">
                <a:solidFill>
                  <a:srgbClr val="018001"/>
                </a:solidFill>
                <a:latin typeface="Courier"/>
                <a:ea typeface="Courier"/>
                <a:cs typeface="Courier"/>
                <a:sym typeface="Courier"/>
              </a:defRPr>
            </a:pPr>
            <a:r>
              <a:rPr lang="en-US" sz="1600" i="1" dirty="0">
                <a:solidFill>
                  <a:srgbClr val="66187A"/>
                </a:solidFill>
              </a:rPr>
              <a:t>5.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'Requests sent!'</a:t>
            </a:r>
            <a:r>
              <a:rPr sz="1600" dirty="0">
                <a:solidFill>
                  <a:srgbClr val="000000"/>
                </a:solidFill>
              </a:rPr>
              <a:t>);</a:t>
            </a:r>
          </a:p>
        </p:txBody>
      </p:sp>
    </p:spTree>
    <p:extLst>
      <p:ext uri="{BB962C8B-B14F-4D97-AF65-F5344CB8AC3E}">
        <p14:creationId xmlns:p14="http://schemas.microsoft.com/office/powerpoint/2010/main" val="13156217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 name="Async/Await Programming Activity"/>
          <p:cNvSpPr txBox="1">
            <a:spLocks noGrp="1"/>
          </p:cNvSpPr>
          <p:nvPr>
            <p:ph type="title"/>
          </p:nvPr>
        </p:nvSpPr>
        <p:spPr/>
        <p:txBody>
          <a:bodyPr/>
          <a:lstStyle/>
          <a:p>
            <a:r>
              <a:rPr lang="en-US" dirty="0"/>
              <a:t>Async/Await Programming Activity</a:t>
            </a:r>
          </a:p>
        </p:txBody>
      </p:sp>
      <p:sp>
        <p:nvSpPr>
          <p:cNvPr id="2" name="Content Placeholder 1">
            <a:extLst>
              <a:ext uri="{FF2B5EF4-FFF2-40B4-BE49-F238E27FC236}">
                <a16:creationId xmlns:a16="http://schemas.microsoft.com/office/drawing/2014/main" id="{903D21CD-577C-8F90-2F90-A0ACFED8D4F2}"/>
              </a:ext>
            </a:extLst>
          </p:cNvPr>
          <p:cNvSpPr>
            <a:spLocks noGrp="1"/>
          </p:cNvSpPr>
          <p:nvPr>
            <p:ph idx="1"/>
          </p:nvPr>
        </p:nvSpPr>
        <p:spPr/>
        <p:txBody>
          <a:bodyPr/>
          <a:lstStyle/>
          <a:p>
            <a:r>
              <a:rPr lang="en-US" dirty="0"/>
              <a:t>We have an activity that extends the transcript example we showed in this module.</a:t>
            </a:r>
          </a:p>
          <a:p>
            <a:r>
              <a:rPr lang="en-US" dirty="0"/>
              <a:t>Details are linked from the Module 6 web page.</a:t>
            </a:r>
          </a:p>
        </p:txBody>
      </p:sp>
    </p:spTree>
    <p:extLst>
      <p:ext uri="{BB962C8B-B14F-4D97-AF65-F5344CB8AC3E}">
        <p14:creationId xmlns:p14="http://schemas.microsoft.com/office/powerpoint/2010/main" val="4399029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Review</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8434137" cy="4351338"/>
          </a:xfrm>
        </p:spPr>
        <p:txBody>
          <a:bodyPr>
            <a:normAutofit/>
          </a:bodyPr>
          <a:lstStyle/>
          <a:p>
            <a:r>
              <a:rPr lang="en-US" dirty="0"/>
              <a:t>You should now be prepared to:</a:t>
            </a:r>
          </a:p>
          <a:p>
            <a:pPr lvl="1"/>
            <a:r>
              <a:rPr lang="en-US" dirty="0"/>
              <a:t>Explain the difference between JS run-to-completion semantics and interrupt-based semantics.</a:t>
            </a:r>
          </a:p>
          <a:p>
            <a:pPr lvl="1"/>
            <a:r>
              <a:rPr lang="en-US" dirty="0"/>
              <a:t>Given a simple program using async/await, work out the order in which the statements in the program will run.</a:t>
            </a:r>
          </a:p>
          <a:p>
            <a:pPr lvl="1"/>
            <a:r>
              <a:rPr lang="en-US" dirty="0"/>
              <a:t>Write simple programs that create and manage promises using async/await</a:t>
            </a:r>
          </a:p>
          <a:p>
            <a:pPr lvl="1"/>
            <a:r>
              <a:rPr lang="en-US" dirty="0"/>
              <a:t>Write simple programs to mask latency with concurrency by using non-blocking IO and </a:t>
            </a:r>
            <a:r>
              <a:rPr lang="en-US" dirty="0" err="1"/>
              <a:t>Promise.all</a:t>
            </a:r>
            <a:r>
              <a:rPr lang="en-US" dirty="0"/>
              <a:t> in TypeScript.</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44</a:t>
            </a:fld>
            <a:endParaRPr lang="en-US"/>
          </a:p>
        </p:txBody>
      </p:sp>
    </p:spTree>
    <p:extLst>
      <p:ext uri="{BB962C8B-B14F-4D97-AF65-F5344CB8AC3E}">
        <p14:creationId xmlns:p14="http://schemas.microsoft.com/office/powerpoint/2010/main" val="24574172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21F2F-6CF4-38E5-4111-58D01708C3D0}"/>
              </a:ext>
            </a:extLst>
          </p:cNvPr>
          <p:cNvSpPr>
            <a:spLocks noGrp="1"/>
          </p:cNvSpPr>
          <p:nvPr>
            <p:ph type="title"/>
          </p:nvPr>
        </p:nvSpPr>
        <p:spPr/>
        <p:txBody>
          <a:bodyPr/>
          <a:lstStyle/>
          <a:p>
            <a:r>
              <a:rPr lang="en-US" dirty="0"/>
              <a:t>But where does the concurrency come from?</a:t>
            </a:r>
          </a:p>
        </p:txBody>
      </p:sp>
      <p:pic>
        <p:nvPicPr>
          <p:cNvPr id="6" name="Content Placeholder 5" descr="Diagram&#10;&#10;Description automatically generated">
            <a:extLst>
              <a:ext uri="{FF2B5EF4-FFF2-40B4-BE49-F238E27FC236}">
                <a16:creationId xmlns:a16="http://schemas.microsoft.com/office/drawing/2014/main" id="{91D56080-0394-92FF-4F54-CA97CD62341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43254" y="1895095"/>
            <a:ext cx="7886700" cy="3572675"/>
          </a:xfrm>
        </p:spPr>
      </p:pic>
      <p:sp>
        <p:nvSpPr>
          <p:cNvPr id="4" name="Slide Number Placeholder 3">
            <a:extLst>
              <a:ext uri="{FF2B5EF4-FFF2-40B4-BE49-F238E27FC236}">
                <a16:creationId xmlns:a16="http://schemas.microsoft.com/office/drawing/2014/main" id="{04664315-99D5-1896-D0BB-CD09B954142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AA2E39F2-2246-3EF0-5A1B-58654526EA2B}"/>
              </a:ext>
            </a:extLst>
          </p:cNvPr>
          <p:cNvSpPr txBox="1"/>
          <p:nvPr/>
        </p:nvSpPr>
        <p:spPr>
          <a:xfrm>
            <a:off x="5563530" y="5742047"/>
            <a:ext cx="6094140" cy="27699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dirty="0">
                <a:solidFill>
                  <a:schemeClr val="tx1"/>
                </a:solidFill>
              </a:rPr>
              <a:t>Diagram courtesy of c-sharpcorner.com</a:t>
            </a:r>
          </a:p>
        </p:txBody>
      </p:sp>
    </p:spTree>
    <p:extLst>
      <p:ext uri="{BB962C8B-B14F-4D97-AF65-F5344CB8AC3E}">
        <p14:creationId xmlns:p14="http://schemas.microsoft.com/office/powerpoint/2010/main" val="1400081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Asynchronous Computation with Threads"/>
          <p:cNvSpPr txBox="1">
            <a:spLocks noGrp="1"/>
          </p:cNvSpPr>
          <p:nvPr>
            <p:ph type="title"/>
          </p:nvPr>
        </p:nvSpPr>
        <p:spPr>
          <a:xfrm>
            <a:off x="838200" y="18255"/>
            <a:ext cx="11114314" cy="1325563"/>
          </a:xfrm>
          <a:prstGeom prst="rect">
            <a:avLst/>
          </a:prstGeom>
        </p:spPr>
        <p:txBody>
          <a:bodyPr/>
          <a:lstStyle/>
          <a:p>
            <a:r>
              <a:rPr lang="en-US" dirty="0"/>
              <a:t>Most OS's use </a:t>
            </a:r>
            <a:r>
              <a:rPr lang="en-US" b="1" dirty="0"/>
              <a:t>pre-emptive</a:t>
            </a:r>
            <a:r>
              <a:rPr lang="en-US" dirty="0"/>
              <a:t> </a:t>
            </a:r>
            <a:r>
              <a:rPr lang="en-US" b="1" dirty="0"/>
              <a:t>multiprocessing</a:t>
            </a:r>
            <a:endParaRPr b="1" dirty="0"/>
          </a:p>
        </p:txBody>
      </p:sp>
      <p:sp>
        <p:nvSpPr>
          <p:cNvPr id="192" name="Multi-Threading allows us to do more than one thing at a time…"/>
          <p:cNvSpPr txBox="1">
            <a:spLocks noGrp="1"/>
          </p:cNvSpPr>
          <p:nvPr>
            <p:ph idx="1"/>
          </p:nvPr>
        </p:nvSpPr>
        <p:spPr>
          <a:xfrm>
            <a:off x="838200" y="1500160"/>
            <a:ext cx="9818914" cy="4351338"/>
          </a:xfrm>
          <a:prstGeom prst="rect">
            <a:avLst/>
          </a:prstGeom>
        </p:spPr>
        <p:txBody>
          <a:bodyPr>
            <a:normAutofit/>
          </a:bodyPr>
          <a:lstStyle/>
          <a:p>
            <a:r>
              <a:rPr lang="en-US" dirty="0"/>
              <a:t>OS manages multiprocessing with multiple threads of execution</a:t>
            </a:r>
          </a:p>
          <a:p>
            <a:r>
              <a:rPr lang="en-US" dirty="0"/>
              <a:t>Processes may be interrupted at unpredictable</a:t>
            </a:r>
            <a:r>
              <a:rPr lang="en-US" baseline="0" dirty="0"/>
              <a:t> times</a:t>
            </a:r>
            <a:endParaRPr lang="en-US" dirty="0"/>
          </a:p>
          <a:p>
            <a:pPr lvl="0"/>
            <a:r>
              <a:rPr lang="en-US" dirty="0"/>
              <a:t>Inter-process communication by shared memory</a:t>
            </a:r>
          </a:p>
          <a:p>
            <a:r>
              <a:rPr lang="en-US" dirty="0"/>
              <a:t>Data races abound</a:t>
            </a:r>
          </a:p>
          <a:p>
            <a:pPr lvl="0"/>
            <a:r>
              <a:rPr lang="en-US" dirty="0"/>
              <a:t>Really, really hard to get right: need critical sections, semaphores, monitors (all that stuff you learned about in op. sys.)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9E390-39B1-47F6-9B15-726F8342AB97}"/>
              </a:ext>
            </a:extLst>
          </p:cNvPr>
          <p:cNvSpPr>
            <a:spLocks noGrp="1"/>
          </p:cNvSpPr>
          <p:nvPr>
            <p:ph type="title"/>
          </p:nvPr>
        </p:nvSpPr>
        <p:spPr/>
        <p:txBody>
          <a:bodyPr>
            <a:normAutofit/>
          </a:bodyPr>
          <a:lstStyle/>
          <a:p>
            <a:r>
              <a:rPr lang="en-US" dirty="0" err="1"/>
              <a:t>Javascript</a:t>
            </a:r>
            <a:r>
              <a:rPr lang="en-US" dirty="0"/>
              <a:t>/Typescript uses </a:t>
            </a:r>
            <a:r>
              <a:rPr lang="en-US" b="1" dirty="0"/>
              <a:t>cooperative multiprocessing</a:t>
            </a:r>
            <a:endParaRPr lang="en-US" dirty="0"/>
          </a:p>
        </p:txBody>
      </p:sp>
      <p:sp>
        <p:nvSpPr>
          <p:cNvPr id="4" name="Text Placeholder 3">
            <a:extLst>
              <a:ext uri="{FF2B5EF4-FFF2-40B4-BE49-F238E27FC236}">
                <a16:creationId xmlns:a16="http://schemas.microsoft.com/office/drawing/2014/main" id="{0ABAED22-80F7-4901-BE65-632B7CF552B4}"/>
              </a:ext>
            </a:extLst>
          </p:cNvPr>
          <p:cNvSpPr>
            <a:spLocks noGrp="1"/>
          </p:cNvSpPr>
          <p:nvPr>
            <p:ph idx="1"/>
          </p:nvPr>
        </p:nvSpPr>
        <p:spPr/>
        <p:txBody>
          <a:bodyPr/>
          <a:lstStyle/>
          <a:p>
            <a:r>
              <a:rPr lang="en-US" dirty="0"/>
              <a:t>Typescript maintains a pool of processes, called </a:t>
            </a:r>
            <a:r>
              <a:rPr lang="en-US" b="1" dirty="0">
                <a:solidFill>
                  <a:srgbClr val="FF0000"/>
                </a:solidFill>
              </a:rPr>
              <a:t>promises</a:t>
            </a:r>
            <a:r>
              <a:rPr lang="en-US" dirty="0"/>
              <a:t>.</a:t>
            </a:r>
          </a:p>
          <a:p>
            <a:r>
              <a:rPr lang="en-US" dirty="0"/>
              <a:t>A promise always executes until it hits an </a:t>
            </a:r>
            <a:r>
              <a:rPr lang="en-US" sz="2400" b="0" dirty="0">
                <a:solidFill>
                  <a:srgbClr val="AF00DB"/>
                </a:solidFill>
                <a:effectLst/>
                <a:latin typeface="Consolas" panose="020B0609020204030204" pitchFamily="49" charset="0"/>
              </a:rPr>
              <a:t>await </a:t>
            </a:r>
            <a:r>
              <a:rPr lang="en-US" dirty="0"/>
              <a:t> or it </a:t>
            </a:r>
            <a:r>
              <a:rPr lang="en-US"/>
              <a:t>reaches its end.</a:t>
            </a:r>
            <a:endParaRPr lang="en-US" dirty="0"/>
          </a:p>
          <a:p>
            <a:r>
              <a:rPr lang="en-US" dirty="0"/>
              <a:t>This is called "run-to-completion semantics"</a:t>
            </a:r>
          </a:p>
          <a:p>
            <a:r>
              <a:rPr lang="en-US" baseline="0" dirty="0"/>
              <a:t>A promise can create other promises to be added to the pool.</a:t>
            </a:r>
          </a:p>
          <a:p>
            <a:r>
              <a:rPr lang="en-US" dirty="0"/>
              <a:t>Promises interact mostly by passing values to one another; data races are minimized.</a:t>
            </a:r>
            <a:endParaRPr lang="en-US" baseline="0" dirty="0"/>
          </a:p>
        </p:txBody>
      </p:sp>
    </p:spTree>
    <p:extLst>
      <p:ext uri="{BB962C8B-B14F-4D97-AF65-F5344CB8AC3E}">
        <p14:creationId xmlns:p14="http://schemas.microsoft.com/office/powerpoint/2010/main" val="966027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6A4DA-4E4F-5F9D-7803-A9EC723C48B4}"/>
              </a:ext>
            </a:extLst>
          </p:cNvPr>
          <p:cNvSpPr>
            <a:spLocks noGrp="1"/>
          </p:cNvSpPr>
          <p:nvPr>
            <p:ph type="title"/>
          </p:nvPr>
        </p:nvSpPr>
        <p:spPr/>
        <p:txBody>
          <a:bodyPr/>
          <a:lstStyle/>
          <a:p>
            <a:r>
              <a:rPr lang="en-US" dirty="0"/>
              <a:t>A promise can be in one of exactly 4 states</a:t>
            </a:r>
          </a:p>
        </p:txBody>
      </p:sp>
      <p:sp>
        <p:nvSpPr>
          <p:cNvPr id="3" name="Content Placeholder 2">
            <a:extLst>
              <a:ext uri="{FF2B5EF4-FFF2-40B4-BE49-F238E27FC236}">
                <a16:creationId xmlns:a16="http://schemas.microsoft.com/office/drawing/2014/main" id="{663B4C79-6790-775C-ED68-D868FFFAAF0D}"/>
              </a:ext>
            </a:extLst>
          </p:cNvPr>
          <p:cNvSpPr>
            <a:spLocks noGrp="1"/>
          </p:cNvSpPr>
          <p:nvPr>
            <p:ph idx="1"/>
          </p:nvPr>
        </p:nvSpPr>
        <p:spPr/>
        <p:txBody>
          <a:bodyPr>
            <a:normAutofit/>
          </a:bodyPr>
          <a:lstStyle/>
          <a:p>
            <a:r>
              <a:rPr lang="en-US" sz="2400" b="1" dirty="0">
                <a:solidFill>
                  <a:srgbClr val="FF0000"/>
                </a:solidFill>
              </a:rPr>
              <a:t>Executing</a:t>
            </a:r>
            <a:r>
              <a:rPr lang="en-US" sz="2400" dirty="0"/>
              <a:t> </a:t>
            </a:r>
          </a:p>
          <a:p>
            <a:pPr lvl="1"/>
            <a:r>
              <a:rPr lang="en-US" dirty="0"/>
              <a:t>there is only one of these; we call it the "current promise" or the "current computation", sometimes the "active promise"</a:t>
            </a:r>
          </a:p>
          <a:p>
            <a:r>
              <a:rPr lang="en-US" sz="2400" b="1" dirty="0">
                <a:solidFill>
                  <a:srgbClr val="FF0000"/>
                </a:solidFill>
              </a:rPr>
              <a:t>Ready</a:t>
            </a:r>
            <a:r>
              <a:rPr lang="en-US" sz="2400" dirty="0"/>
              <a:t> for execution</a:t>
            </a:r>
          </a:p>
          <a:p>
            <a:r>
              <a:rPr lang="en-US" sz="2400" b="1" dirty="0">
                <a:solidFill>
                  <a:srgbClr val="FF0000"/>
                </a:solidFill>
              </a:rPr>
              <a:t>Waiting</a:t>
            </a:r>
            <a:r>
              <a:rPr lang="en-US" sz="2400" dirty="0"/>
              <a:t> for some event</a:t>
            </a:r>
          </a:p>
          <a:p>
            <a:pPr lvl="1"/>
            <a:r>
              <a:rPr lang="en-US" dirty="0"/>
              <a:t>Typically for some other promise to complete</a:t>
            </a:r>
          </a:p>
          <a:p>
            <a:r>
              <a:rPr lang="en-US" sz="2400" b="1" dirty="0">
                <a:solidFill>
                  <a:srgbClr val="FF0000"/>
                </a:solidFill>
              </a:rPr>
              <a:t>Terminated</a:t>
            </a:r>
            <a:r>
              <a:rPr lang="en-US" sz="2400" dirty="0"/>
              <a:t> </a:t>
            </a:r>
          </a:p>
          <a:p>
            <a:pPr lvl="1"/>
            <a:r>
              <a:rPr lang="en-US" dirty="0"/>
              <a:t>The technical term is "resolved".</a:t>
            </a:r>
          </a:p>
        </p:txBody>
      </p:sp>
      <p:sp>
        <p:nvSpPr>
          <p:cNvPr id="4" name="Slide Number Placeholder 3">
            <a:extLst>
              <a:ext uri="{FF2B5EF4-FFF2-40B4-BE49-F238E27FC236}">
                <a16:creationId xmlns:a16="http://schemas.microsoft.com/office/drawing/2014/main" id="{69CEE083-CBA5-93C3-4C05-768A2B33BC1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01453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8743CE0-8EDE-B4A4-B874-75F00671C3F9}"/>
              </a:ext>
            </a:extLst>
          </p:cNvPr>
          <p:cNvSpPr>
            <a:spLocks noGrp="1"/>
          </p:cNvSpPr>
          <p:nvPr>
            <p:ph type="title"/>
          </p:nvPr>
        </p:nvSpPr>
        <p:spPr/>
        <p:txBody>
          <a:bodyPr/>
          <a:lstStyle/>
          <a:p>
            <a:r>
              <a:rPr lang="en-US" dirty="0"/>
              <a:t>A snapshot of the thread pool</a:t>
            </a:r>
          </a:p>
        </p:txBody>
      </p:sp>
      <p:sp>
        <p:nvSpPr>
          <p:cNvPr id="4" name="Slide Number Placeholder 3">
            <a:extLst>
              <a:ext uri="{FF2B5EF4-FFF2-40B4-BE49-F238E27FC236}">
                <a16:creationId xmlns:a16="http://schemas.microsoft.com/office/drawing/2014/main" id="{309FB841-72F7-29D9-8858-7F625C12665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pSp>
        <p:nvGrpSpPr>
          <p:cNvPr id="14" name="Group 13">
            <a:extLst>
              <a:ext uri="{FF2B5EF4-FFF2-40B4-BE49-F238E27FC236}">
                <a16:creationId xmlns:a16="http://schemas.microsoft.com/office/drawing/2014/main" id="{27A6B0F6-9213-B917-03B3-63FBD27B3C76}"/>
              </a:ext>
            </a:extLst>
          </p:cNvPr>
          <p:cNvGrpSpPr/>
          <p:nvPr/>
        </p:nvGrpSpPr>
        <p:grpSpPr>
          <a:xfrm>
            <a:off x="1545890" y="1637339"/>
            <a:ext cx="1688419" cy="4407235"/>
            <a:chOff x="8807114" y="2116577"/>
            <a:chExt cx="1688419" cy="2722123"/>
          </a:xfrm>
        </p:grpSpPr>
        <p:sp>
          <p:nvSpPr>
            <p:cNvPr id="15" name="Rectangle 14">
              <a:extLst>
                <a:ext uri="{FF2B5EF4-FFF2-40B4-BE49-F238E27FC236}">
                  <a16:creationId xmlns:a16="http://schemas.microsoft.com/office/drawing/2014/main" id="{BEC22EA8-C093-0F8B-73BA-13FA8E514A5C}"/>
                </a:ext>
              </a:extLst>
            </p:cNvPr>
            <p:cNvSpPr/>
            <p:nvPr/>
          </p:nvSpPr>
          <p:spPr>
            <a:xfrm>
              <a:off x="8807114" y="2116577"/>
              <a:ext cx="1688419" cy="626623"/>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p1: executing</a:t>
              </a:r>
            </a:p>
          </p:txBody>
        </p:sp>
        <p:sp>
          <p:nvSpPr>
            <p:cNvPr id="16" name="Rectangle 15">
              <a:extLst>
                <a:ext uri="{FF2B5EF4-FFF2-40B4-BE49-F238E27FC236}">
                  <a16:creationId xmlns:a16="http://schemas.microsoft.com/office/drawing/2014/main" id="{CA2885B4-7C1E-F7CB-5194-408C69393E58}"/>
                </a:ext>
              </a:extLst>
            </p:cNvPr>
            <p:cNvSpPr/>
            <p:nvPr/>
          </p:nvSpPr>
          <p:spPr>
            <a:xfrm>
              <a:off x="8807114" y="3429000"/>
              <a:ext cx="1688419" cy="1409700"/>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p2: waiting for p1</a:t>
              </a:r>
            </a:p>
          </p:txBody>
        </p:sp>
        <p:cxnSp>
          <p:nvCxnSpPr>
            <p:cNvPr id="17" name="Straight Arrow Connector 16">
              <a:extLst>
                <a:ext uri="{FF2B5EF4-FFF2-40B4-BE49-F238E27FC236}">
                  <a16:creationId xmlns:a16="http://schemas.microsoft.com/office/drawing/2014/main" id="{2EF15572-3506-0761-1BC7-4DA1930766D2}"/>
                </a:ext>
              </a:extLst>
            </p:cNvPr>
            <p:cNvCxnSpPr>
              <a:cxnSpLocks/>
            </p:cNvCxnSpPr>
            <p:nvPr/>
          </p:nvCxnSpPr>
          <p:spPr>
            <a:xfrm>
              <a:off x="9596438" y="2743200"/>
              <a:ext cx="0" cy="685800"/>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grpSp>
        <p:nvGrpSpPr>
          <p:cNvPr id="18" name="Group 17">
            <a:extLst>
              <a:ext uri="{FF2B5EF4-FFF2-40B4-BE49-F238E27FC236}">
                <a16:creationId xmlns:a16="http://schemas.microsoft.com/office/drawing/2014/main" id="{04F3794F-B623-F2B8-FB88-D7579DE5D264}"/>
              </a:ext>
            </a:extLst>
          </p:cNvPr>
          <p:cNvGrpSpPr/>
          <p:nvPr/>
        </p:nvGrpSpPr>
        <p:grpSpPr>
          <a:xfrm>
            <a:off x="4925491" y="1637339"/>
            <a:ext cx="1578544" cy="2746672"/>
            <a:chOff x="8807115" y="2116577"/>
            <a:chExt cx="1578544" cy="2746672"/>
          </a:xfrm>
        </p:grpSpPr>
        <p:sp>
          <p:nvSpPr>
            <p:cNvPr id="19" name="Rectangle 18">
              <a:extLst>
                <a:ext uri="{FF2B5EF4-FFF2-40B4-BE49-F238E27FC236}">
                  <a16:creationId xmlns:a16="http://schemas.microsoft.com/office/drawing/2014/main" id="{87525648-5887-F61A-362E-1492F7095EB7}"/>
                </a:ext>
              </a:extLst>
            </p:cNvPr>
            <p:cNvSpPr/>
            <p:nvPr/>
          </p:nvSpPr>
          <p:spPr>
            <a:xfrm>
              <a:off x="8807115" y="2116577"/>
              <a:ext cx="1578544" cy="626623"/>
            </a:xfrm>
            <a:prstGeom prst="rect">
              <a:avLst/>
            </a:prstGeom>
            <a:solidFill>
              <a:srgbClr val="92D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ready</a:t>
              </a:r>
            </a:p>
          </p:txBody>
        </p:sp>
        <p:sp>
          <p:nvSpPr>
            <p:cNvPr id="20" name="Rectangle 19">
              <a:extLst>
                <a:ext uri="{FF2B5EF4-FFF2-40B4-BE49-F238E27FC236}">
                  <a16:creationId xmlns:a16="http://schemas.microsoft.com/office/drawing/2014/main" id="{03F4D64C-A242-2D66-0670-2B653868A003}"/>
                </a:ext>
              </a:extLst>
            </p:cNvPr>
            <p:cNvSpPr/>
            <p:nvPr/>
          </p:nvSpPr>
          <p:spPr>
            <a:xfrm>
              <a:off x="8943975" y="3453549"/>
              <a:ext cx="1304925" cy="1409700"/>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waiting </a:t>
              </a:r>
            </a:p>
          </p:txBody>
        </p:sp>
        <p:cxnSp>
          <p:nvCxnSpPr>
            <p:cNvPr id="21" name="Straight Arrow Connector 20">
              <a:extLst>
                <a:ext uri="{FF2B5EF4-FFF2-40B4-BE49-F238E27FC236}">
                  <a16:creationId xmlns:a16="http://schemas.microsoft.com/office/drawing/2014/main" id="{8966E2AE-AD14-AB32-664D-CE3512755870}"/>
                </a:ext>
              </a:extLst>
            </p:cNvPr>
            <p:cNvCxnSpPr>
              <a:cxnSpLocks/>
            </p:cNvCxnSpPr>
            <p:nvPr/>
          </p:nvCxnSpPr>
          <p:spPr>
            <a:xfrm flipH="1">
              <a:off x="9596387" y="2743200"/>
              <a:ext cx="51" cy="639541"/>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grpSp>
        <p:nvGrpSpPr>
          <p:cNvPr id="25" name="Group 24">
            <a:extLst>
              <a:ext uri="{FF2B5EF4-FFF2-40B4-BE49-F238E27FC236}">
                <a16:creationId xmlns:a16="http://schemas.microsoft.com/office/drawing/2014/main" id="{E18890B4-9E4F-698F-D6B5-DE3E44D40732}"/>
              </a:ext>
            </a:extLst>
          </p:cNvPr>
          <p:cNvGrpSpPr/>
          <p:nvPr/>
        </p:nvGrpSpPr>
        <p:grpSpPr>
          <a:xfrm>
            <a:off x="6656435" y="1637339"/>
            <a:ext cx="1578544" cy="2746672"/>
            <a:chOff x="8807115" y="2116577"/>
            <a:chExt cx="1578544" cy="2746672"/>
          </a:xfrm>
        </p:grpSpPr>
        <p:sp>
          <p:nvSpPr>
            <p:cNvPr id="26" name="Rectangle 25">
              <a:extLst>
                <a:ext uri="{FF2B5EF4-FFF2-40B4-BE49-F238E27FC236}">
                  <a16:creationId xmlns:a16="http://schemas.microsoft.com/office/drawing/2014/main" id="{F0867395-63EE-BC27-2C82-5FBE8C961787}"/>
                </a:ext>
              </a:extLst>
            </p:cNvPr>
            <p:cNvSpPr/>
            <p:nvPr/>
          </p:nvSpPr>
          <p:spPr>
            <a:xfrm>
              <a:off x="8807115" y="2116577"/>
              <a:ext cx="1578544" cy="626623"/>
            </a:xfrm>
            <a:prstGeom prst="rect">
              <a:avLst/>
            </a:prstGeom>
            <a:solidFill>
              <a:srgbClr val="92D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ready</a:t>
              </a:r>
            </a:p>
          </p:txBody>
        </p:sp>
        <p:sp>
          <p:nvSpPr>
            <p:cNvPr id="27" name="Rectangle 26">
              <a:extLst>
                <a:ext uri="{FF2B5EF4-FFF2-40B4-BE49-F238E27FC236}">
                  <a16:creationId xmlns:a16="http://schemas.microsoft.com/office/drawing/2014/main" id="{A90EAE9D-359A-4F42-911C-407117979E13}"/>
                </a:ext>
              </a:extLst>
            </p:cNvPr>
            <p:cNvSpPr/>
            <p:nvPr/>
          </p:nvSpPr>
          <p:spPr>
            <a:xfrm>
              <a:off x="8943975" y="3453549"/>
              <a:ext cx="1304925" cy="1409700"/>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waiting </a:t>
              </a:r>
            </a:p>
          </p:txBody>
        </p:sp>
        <p:cxnSp>
          <p:nvCxnSpPr>
            <p:cNvPr id="28" name="Straight Arrow Connector 27">
              <a:extLst>
                <a:ext uri="{FF2B5EF4-FFF2-40B4-BE49-F238E27FC236}">
                  <a16:creationId xmlns:a16="http://schemas.microsoft.com/office/drawing/2014/main" id="{53C9E46D-2BBC-178E-111A-86BEF482AA1E}"/>
                </a:ext>
              </a:extLst>
            </p:cNvPr>
            <p:cNvCxnSpPr>
              <a:cxnSpLocks/>
            </p:cNvCxnSpPr>
            <p:nvPr/>
          </p:nvCxnSpPr>
          <p:spPr>
            <a:xfrm flipH="1">
              <a:off x="9596387" y="2743200"/>
              <a:ext cx="51" cy="639541"/>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6DDC8087-B0B3-396F-C689-2B13FF0E4236}"/>
              </a:ext>
            </a:extLst>
          </p:cNvPr>
          <p:cNvGrpSpPr/>
          <p:nvPr/>
        </p:nvGrpSpPr>
        <p:grpSpPr>
          <a:xfrm>
            <a:off x="8403656" y="1637339"/>
            <a:ext cx="1578544" cy="2746672"/>
            <a:chOff x="8807115" y="2116577"/>
            <a:chExt cx="1578544" cy="2746672"/>
          </a:xfrm>
        </p:grpSpPr>
        <p:sp>
          <p:nvSpPr>
            <p:cNvPr id="30" name="Rectangle 29">
              <a:extLst>
                <a:ext uri="{FF2B5EF4-FFF2-40B4-BE49-F238E27FC236}">
                  <a16:creationId xmlns:a16="http://schemas.microsoft.com/office/drawing/2014/main" id="{410B76BB-78E7-1FAF-BA54-99062F0E22BC}"/>
                </a:ext>
              </a:extLst>
            </p:cNvPr>
            <p:cNvSpPr/>
            <p:nvPr/>
          </p:nvSpPr>
          <p:spPr>
            <a:xfrm>
              <a:off x="8807115" y="2116577"/>
              <a:ext cx="1578544" cy="626623"/>
            </a:xfrm>
            <a:prstGeom prst="rect">
              <a:avLst/>
            </a:prstGeom>
            <a:solidFill>
              <a:srgbClr val="92D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ready</a:t>
              </a:r>
            </a:p>
          </p:txBody>
        </p:sp>
        <p:sp>
          <p:nvSpPr>
            <p:cNvPr id="31" name="Rectangle 30">
              <a:extLst>
                <a:ext uri="{FF2B5EF4-FFF2-40B4-BE49-F238E27FC236}">
                  <a16:creationId xmlns:a16="http://schemas.microsoft.com/office/drawing/2014/main" id="{D8198EF7-6256-C3CC-02AA-4F0CB9CCE8F5}"/>
                </a:ext>
              </a:extLst>
            </p:cNvPr>
            <p:cNvSpPr/>
            <p:nvPr/>
          </p:nvSpPr>
          <p:spPr>
            <a:xfrm>
              <a:off x="8943975" y="3453549"/>
              <a:ext cx="1304925" cy="1409700"/>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waiting </a:t>
              </a:r>
            </a:p>
          </p:txBody>
        </p:sp>
        <p:cxnSp>
          <p:nvCxnSpPr>
            <p:cNvPr id="32" name="Straight Arrow Connector 31">
              <a:extLst>
                <a:ext uri="{FF2B5EF4-FFF2-40B4-BE49-F238E27FC236}">
                  <a16:creationId xmlns:a16="http://schemas.microsoft.com/office/drawing/2014/main" id="{62B7BDC0-99F7-EEA9-F8BA-A2A4972A186E}"/>
                </a:ext>
              </a:extLst>
            </p:cNvPr>
            <p:cNvCxnSpPr>
              <a:cxnSpLocks/>
            </p:cNvCxnSpPr>
            <p:nvPr/>
          </p:nvCxnSpPr>
          <p:spPr>
            <a:xfrm flipH="1">
              <a:off x="9596387" y="2743200"/>
              <a:ext cx="51" cy="639541"/>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sp>
        <p:nvSpPr>
          <p:cNvPr id="35" name="Rectangle 34">
            <a:extLst>
              <a:ext uri="{FF2B5EF4-FFF2-40B4-BE49-F238E27FC236}">
                <a16:creationId xmlns:a16="http://schemas.microsoft.com/office/drawing/2014/main" id="{559582DA-26CD-D423-DD48-09BE954B8616}"/>
              </a:ext>
            </a:extLst>
          </p:cNvPr>
          <p:cNvSpPr/>
          <p:nvPr/>
        </p:nvSpPr>
        <p:spPr>
          <a:xfrm>
            <a:off x="8540516" y="4875842"/>
            <a:ext cx="1304925" cy="1409700"/>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waiting </a:t>
            </a:r>
          </a:p>
        </p:txBody>
      </p:sp>
      <p:cxnSp>
        <p:nvCxnSpPr>
          <p:cNvPr id="36" name="Straight Arrow Connector 35">
            <a:extLst>
              <a:ext uri="{FF2B5EF4-FFF2-40B4-BE49-F238E27FC236}">
                <a16:creationId xmlns:a16="http://schemas.microsoft.com/office/drawing/2014/main" id="{33CF7D44-A76E-5769-3DC6-E1493E00CDF7}"/>
              </a:ext>
            </a:extLst>
          </p:cNvPr>
          <p:cNvCxnSpPr>
            <a:cxnSpLocks/>
            <a:stCxn id="31" idx="2"/>
          </p:cNvCxnSpPr>
          <p:nvPr/>
        </p:nvCxnSpPr>
        <p:spPr>
          <a:xfrm flipH="1">
            <a:off x="9192928" y="4384011"/>
            <a:ext cx="51" cy="421023"/>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0B732AE5-BC4C-6C01-C31B-CDB989BF27EF}"/>
              </a:ext>
            </a:extLst>
          </p:cNvPr>
          <p:cNvSpPr/>
          <p:nvPr/>
        </p:nvSpPr>
        <p:spPr>
          <a:xfrm>
            <a:off x="10279561" y="2233372"/>
            <a:ext cx="1578544" cy="626623"/>
          </a:xfrm>
          <a:prstGeom prst="rect">
            <a:avLst/>
          </a:prstGeom>
          <a:solidFill>
            <a:schemeClr val="bg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resolved</a:t>
            </a:r>
          </a:p>
        </p:txBody>
      </p:sp>
      <p:sp>
        <p:nvSpPr>
          <p:cNvPr id="41" name="Rectangle 40">
            <a:extLst>
              <a:ext uri="{FF2B5EF4-FFF2-40B4-BE49-F238E27FC236}">
                <a16:creationId xmlns:a16="http://schemas.microsoft.com/office/drawing/2014/main" id="{6D80620C-3583-CEF6-9A6C-655B5A1CA0DA}"/>
              </a:ext>
            </a:extLst>
          </p:cNvPr>
          <p:cNvSpPr/>
          <p:nvPr/>
        </p:nvSpPr>
        <p:spPr>
          <a:xfrm>
            <a:off x="10431961" y="3099869"/>
            <a:ext cx="1578544" cy="626623"/>
          </a:xfrm>
          <a:prstGeom prst="rect">
            <a:avLst/>
          </a:prstGeom>
          <a:solidFill>
            <a:schemeClr val="bg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resolved</a:t>
            </a:r>
          </a:p>
        </p:txBody>
      </p:sp>
      <p:sp>
        <p:nvSpPr>
          <p:cNvPr id="42" name="Rectangle 41">
            <a:extLst>
              <a:ext uri="{FF2B5EF4-FFF2-40B4-BE49-F238E27FC236}">
                <a16:creationId xmlns:a16="http://schemas.microsoft.com/office/drawing/2014/main" id="{723209AD-4C62-C5FB-7A1A-D02EAA85C477}"/>
              </a:ext>
            </a:extLst>
          </p:cNvPr>
          <p:cNvSpPr/>
          <p:nvPr/>
        </p:nvSpPr>
        <p:spPr>
          <a:xfrm>
            <a:off x="10613456" y="3981549"/>
            <a:ext cx="1578544" cy="626623"/>
          </a:xfrm>
          <a:prstGeom prst="rect">
            <a:avLst/>
          </a:prstGeom>
          <a:solidFill>
            <a:schemeClr val="bg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resolved</a:t>
            </a:r>
          </a:p>
        </p:txBody>
      </p:sp>
    </p:spTree>
    <p:extLst>
      <p:ext uri="{BB962C8B-B14F-4D97-AF65-F5344CB8AC3E}">
        <p14:creationId xmlns:p14="http://schemas.microsoft.com/office/powerpoint/2010/main" val="3183839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8743CE0-8EDE-B4A4-B874-75F00671C3F9}"/>
              </a:ext>
            </a:extLst>
          </p:cNvPr>
          <p:cNvSpPr>
            <a:spLocks noGrp="1"/>
          </p:cNvSpPr>
          <p:nvPr>
            <p:ph type="title"/>
          </p:nvPr>
        </p:nvSpPr>
        <p:spPr/>
        <p:txBody>
          <a:bodyPr/>
          <a:lstStyle/>
          <a:p>
            <a:r>
              <a:rPr lang="en-US" dirty="0"/>
              <a:t>What happens when p1 finishes?</a:t>
            </a:r>
          </a:p>
        </p:txBody>
      </p:sp>
      <p:sp>
        <p:nvSpPr>
          <p:cNvPr id="4" name="Slide Number Placeholder 3">
            <a:extLst>
              <a:ext uri="{FF2B5EF4-FFF2-40B4-BE49-F238E27FC236}">
                <a16:creationId xmlns:a16="http://schemas.microsoft.com/office/drawing/2014/main" id="{309FB841-72F7-29D9-8858-7F625C12665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pSp>
        <p:nvGrpSpPr>
          <p:cNvPr id="14" name="Group 13">
            <a:extLst>
              <a:ext uri="{FF2B5EF4-FFF2-40B4-BE49-F238E27FC236}">
                <a16:creationId xmlns:a16="http://schemas.microsoft.com/office/drawing/2014/main" id="{27A6B0F6-9213-B917-03B3-63FBD27B3C76}"/>
              </a:ext>
            </a:extLst>
          </p:cNvPr>
          <p:cNvGrpSpPr/>
          <p:nvPr/>
        </p:nvGrpSpPr>
        <p:grpSpPr>
          <a:xfrm>
            <a:off x="1545890" y="1637339"/>
            <a:ext cx="1688419" cy="4407235"/>
            <a:chOff x="8807114" y="2116577"/>
            <a:chExt cx="1688419" cy="2722123"/>
          </a:xfrm>
        </p:grpSpPr>
        <p:sp>
          <p:nvSpPr>
            <p:cNvPr id="15" name="Rectangle 14">
              <a:extLst>
                <a:ext uri="{FF2B5EF4-FFF2-40B4-BE49-F238E27FC236}">
                  <a16:creationId xmlns:a16="http://schemas.microsoft.com/office/drawing/2014/main" id="{BEC22EA8-C093-0F8B-73BA-13FA8E514A5C}"/>
                </a:ext>
              </a:extLst>
            </p:cNvPr>
            <p:cNvSpPr/>
            <p:nvPr/>
          </p:nvSpPr>
          <p:spPr>
            <a:xfrm>
              <a:off x="8807114" y="2116577"/>
              <a:ext cx="1688419" cy="626623"/>
            </a:xfrm>
            <a:prstGeom prst="rect">
              <a:avLst/>
            </a:prstGeom>
            <a:solidFill>
              <a:schemeClr val="accent3">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p1: resolved</a:t>
              </a:r>
            </a:p>
          </p:txBody>
        </p:sp>
        <p:sp>
          <p:nvSpPr>
            <p:cNvPr id="16" name="Rectangle 15">
              <a:extLst>
                <a:ext uri="{FF2B5EF4-FFF2-40B4-BE49-F238E27FC236}">
                  <a16:creationId xmlns:a16="http://schemas.microsoft.com/office/drawing/2014/main" id="{CA2885B4-7C1E-F7CB-5194-408C69393E58}"/>
                </a:ext>
              </a:extLst>
            </p:cNvPr>
            <p:cNvSpPr/>
            <p:nvPr/>
          </p:nvSpPr>
          <p:spPr>
            <a:xfrm>
              <a:off x="8807114" y="3429000"/>
              <a:ext cx="1688419" cy="1409700"/>
            </a:xfrm>
            <a:prstGeom prst="rect">
              <a:avLst/>
            </a:prstGeom>
            <a:solidFill>
              <a:srgbClr val="92D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p2: ready</a:t>
              </a:r>
            </a:p>
          </p:txBody>
        </p:sp>
      </p:grpSp>
      <p:grpSp>
        <p:nvGrpSpPr>
          <p:cNvPr id="18" name="Group 17">
            <a:extLst>
              <a:ext uri="{FF2B5EF4-FFF2-40B4-BE49-F238E27FC236}">
                <a16:creationId xmlns:a16="http://schemas.microsoft.com/office/drawing/2014/main" id="{04F3794F-B623-F2B8-FB88-D7579DE5D264}"/>
              </a:ext>
            </a:extLst>
          </p:cNvPr>
          <p:cNvGrpSpPr/>
          <p:nvPr/>
        </p:nvGrpSpPr>
        <p:grpSpPr>
          <a:xfrm>
            <a:off x="4925491" y="1637339"/>
            <a:ext cx="1578544" cy="2746672"/>
            <a:chOff x="8807115" y="2116577"/>
            <a:chExt cx="1578544" cy="2746672"/>
          </a:xfrm>
        </p:grpSpPr>
        <p:sp>
          <p:nvSpPr>
            <p:cNvPr id="19" name="Rectangle 18">
              <a:extLst>
                <a:ext uri="{FF2B5EF4-FFF2-40B4-BE49-F238E27FC236}">
                  <a16:creationId xmlns:a16="http://schemas.microsoft.com/office/drawing/2014/main" id="{87525648-5887-F61A-362E-1492F7095EB7}"/>
                </a:ext>
              </a:extLst>
            </p:cNvPr>
            <p:cNvSpPr/>
            <p:nvPr/>
          </p:nvSpPr>
          <p:spPr>
            <a:xfrm>
              <a:off x="8807115" y="2116577"/>
              <a:ext cx="1578544" cy="626623"/>
            </a:xfrm>
            <a:prstGeom prst="rect">
              <a:avLst/>
            </a:prstGeom>
            <a:solidFill>
              <a:srgbClr val="92D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ready</a:t>
              </a:r>
            </a:p>
          </p:txBody>
        </p:sp>
        <p:sp>
          <p:nvSpPr>
            <p:cNvPr id="20" name="Rectangle 19">
              <a:extLst>
                <a:ext uri="{FF2B5EF4-FFF2-40B4-BE49-F238E27FC236}">
                  <a16:creationId xmlns:a16="http://schemas.microsoft.com/office/drawing/2014/main" id="{03F4D64C-A242-2D66-0670-2B653868A003}"/>
                </a:ext>
              </a:extLst>
            </p:cNvPr>
            <p:cNvSpPr/>
            <p:nvPr/>
          </p:nvSpPr>
          <p:spPr>
            <a:xfrm>
              <a:off x="8943975" y="3453549"/>
              <a:ext cx="1304925" cy="1409700"/>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waiting </a:t>
              </a:r>
            </a:p>
          </p:txBody>
        </p:sp>
        <p:cxnSp>
          <p:nvCxnSpPr>
            <p:cNvPr id="21" name="Straight Arrow Connector 20">
              <a:extLst>
                <a:ext uri="{FF2B5EF4-FFF2-40B4-BE49-F238E27FC236}">
                  <a16:creationId xmlns:a16="http://schemas.microsoft.com/office/drawing/2014/main" id="{8966E2AE-AD14-AB32-664D-CE3512755870}"/>
                </a:ext>
              </a:extLst>
            </p:cNvPr>
            <p:cNvCxnSpPr>
              <a:cxnSpLocks/>
            </p:cNvCxnSpPr>
            <p:nvPr/>
          </p:nvCxnSpPr>
          <p:spPr>
            <a:xfrm flipH="1">
              <a:off x="9596387" y="2743200"/>
              <a:ext cx="51" cy="639541"/>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grpSp>
        <p:nvGrpSpPr>
          <p:cNvPr id="25" name="Group 24">
            <a:extLst>
              <a:ext uri="{FF2B5EF4-FFF2-40B4-BE49-F238E27FC236}">
                <a16:creationId xmlns:a16="http://schemas.microsoft.com/office/drawing/2014/main" id="{E18890B4-9E4F-698F-D6B5-DE3E44D40732}"/>
              </a:ext>
            </a:extLst>
          </p:cNvPr>
          <p:cNvGrpSpPr/>
          <p:nvPr/>
        </p:nvGrpSpPr>
        <p:grpSpPr>
          <a:xfrm>
            <a:off x="6656435" y="1637339"/>
            <a:ext cx="1578544" cy="2746672"/>
            <a:chOff x="8807115" y="2116577"/>
            <a:chExt cx="1578544" cy="2746672"/>
          </a:xfrm>
        </p:grpSpPr>
        <p:sp>
          <p:nvSpPr>
            <p:cNvPr id="26" name="Rectangle 25">
              <a:extLst>
                <a:ext uri="{FF2B5EF4-FFF2-40B4-BE49-F238E27FC236}">
                  <a16:creationId xmlns:a16="http://schemas.microsoft.com/office/drawing/2014/main" id="{F0867395-63EE-BC27-2C82-5FBE8C961787}"/>
                </a:ext>
              </a:extLst>
            </p:cNvPr>
            <p:cNvSpPr/>
            <p:nvPr/>
          </p:nvSpPr>
          <p:spPr>
            <a:xfrm>
              <a:off x="8807115" y="2116577"/>
              <a:ext cx="1578544" cy="626623"/>
            </a:xfrm>
            <a:prstGeom prst="rect">
              <a:avLst/>
            </a:prstGeom>
            <a:solidFill>
              <a:srgbClr val="92D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ready</a:t>
              </a:r>
            </a:p>
          </p:txBody>
        </p:sp>
        <p:sp>
          <p:nvSpPr>
            <p:cNvPr id="27" name="Rectangle 26">
              <a:extLst>
                <a:ext uri="{FF2B5EF4-FFF2-40B4-BE49-F238E27FC236}">
                  <a16:creationId xmlns:a16="http://schemas.microsoft.com/office/drawing/2014/main" id="{A90EAE9D-359A-4F42-911C-407117979E13}"/>
                </a:ext>
              </a:extLst>
            </p:cNvPr>
            <p:cNvSpPr/>
            <p:nvPr/>
          </p:nvSpPr>
          <p:spPr>
            <a:xfrm>
              <a:off x="8943975" y="3453549"/>
              <a:ext cx="1304925" cy="1409700"/>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waiting </a:t>
              </a:r>
            </a:p>
          </p:txBody>
        </p:sp>
        <p:cxnSp>
          <p:nvCxnSpPr>
            <p:cNvPr id="28" name="Straight Arrow Connector 27">
              <a:extLst>
                <a:ext uri="{FF2B5EF4-FFF2-40B4-BE49-F238E27FC236}">
                  <a16:creationId xmlns:a16="http://schemas.microsoft.com/office/drawing/2014/main" id="{53C9E46D-2BBC-178E-111A-86BEF482AA1E}"/>
                </a:ext>
              </a:extLst>
            </p:cNvPr>
            <p:cNvCxnSpPr>
              <a:cxnSpLocks/>
            </p:cNvCxnSpPr>
            <p:nvPr/>
          </p:nvCxnSpPr>
          <p:spPr>
            <a:xfrm flipH="1">
              <a:off x="9596387" y="2743200"/>
              <a:ext cx="51" cy="639541"/>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6DDC8087-B0B3-396F-C689-2B13FF0E4236}"/>
              </a:ext>
            </a:extLst>
          </p:cNvPr>
          <p:cNvGrpSpPr/>
          <p:nvPr/>
        </p:nvGrpSpPr>
        <p:grpSpPr>
          <a:xfrm>
            <a:off x="8403656" y="1637339"/>
            <a:ext cx="1578544" cy="2746672"/>
            <a:chOff x="8807115" y="2116577"/>
            <a:chExt cx="1578544" cy="2746672"/>
          </a:xfrm>
        </p:grpSpPr>
        <p:sp>
          <p:nvSpPr>
            <p:cNvPr id="30" name="Rectangle 29">
              <a:extLst>
                <a:ext uri="{FF2B5EF4-FFF2-40B4-BE49-F238E27FC236}">
                  <a16:creationId xmlns:a16="http://schemas.microsoft.com/office/drawing/2014/main" id="{410B76BB-78E7-1FAF-BA54-99062F0E22BC}"/>
                </a:ext>
              </a:extLst>
            </p:cNvPr>
            <p:cNvSpPr/>
            <p:nvPr/>
          </p:nvSpPr>
          <p:spPr>
            <a:xfrm>
              <a:off x="8807115" y="2116577"/>
              <a:ext cx="1578544" cy="626623"/>
            </a:xfrm>
            <a:prstGeom prst="rect">
              <a:avLst/>
            </a:prstGeom>
            <a:solidFill>
              <a:srgbClr val="92D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ready</a:t>
              </a:r>
            </a:p>
          </p:txBody>
        </p:sp>
        <p:sp>
          <p:nvSpPr>
            <p:cNvPr id="31" name="Rectangle 30">
              <a:extLst>
                <a:ext uri="{FF2B5EF4-FFF2-40B4-BE49-F238E27FC236}">
                  <a16:creationId xmlns:a16="http://schemas.microsoft.com/office/drawing/2014/main" id="{D8198EF7-6256-C3CC-02AA-4F0CB9CCE8F5}"/>
                </a:ext>
              </a:extLst>
            </p:cNvPr>
            <p:cNvSpPr/>
            <p:nvPr/>
          </p:nvSpPr>
          <p:spPr>
            <a:xfrm>
              <a:off x="8943975" y="3453549"/>
              <a:ext cx="1304925" cy="1409700"/>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waiting </a:t>
              </a:r>
            </a:p>
          </p:txBody>
        </p:sp>
        <p:cxnSp>
          <p:nvCxnSpPr>
            <p:cNvPr id="32" name="Straight Arrow Connector 31">
              <a:extLst>
                <a:ext uri="{FF2B5EF4-FFF2-40B4-BE49-F238E27FC236}">
                  <a16:creationId xmlns:a16="http://schemas.microsoft.com/office/drawing/2014/main" id="{62B7BDC0-99F7-EEA9-F8BA-A2A4972A186E}"/>
                </a:ext>
              </a:extLst>
            </p:cNvPr>
            <p:cNvCxnSpPr>
              <a:cxnSpLocks/>
            </p:cNvCxnSpPr>
            <p:nvPr/>
          </p:nvCxnSpPr>
          <p:spPr>
            <a:xfrm flipH="1">
              <a:off x="9596387" y="2743200"/>
              <a:ext cx="51" cy="639541"/>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sp>
        <p:nvSpPr>
          <p:cNvPr id="35" name="Rectangle 34">
            <a:extLst>
              <a:ext uri="{FF2B5EF4-FFF2-40B4-BE49-F238E27FC236}">
                <a16:creationId xmlns:a16="http://schemas.microsoft.com/office/drawing/2014/main" id="{559582DA-26CD-D423-DD48-09BE954B8616}"/>
              </a:ext>
            </a:extLst>
          </p:cNvPr>
          <p:cNvSpPr/>
          <p:nvPr/>
        </p:nvSpPr>
        <p:spPr>
          <a:xfrm>
            <a:off x="8540516" y="4875842"/>
            <a:ext cx="1304925" cy="1409700"/>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waiting </a:t>
            </a:r>
          </a:p>
        </p:txBody>
      </p:sp>
      <p:cxnSp>
        <p:nvCxnSpPr>
          <p:cNvPr id="36" name="Straight Arrow Connector 35">
            <a:extLst>
              <a:ext uri="{FF2B5EF4-FFF2-40B4-BE49-F238E27FC236}">
                <a16:creationId xmlns:a16="http://schemas.microsoft.com/office/drawing/2014/main" id="{33CF7D44-A76E-5769-3DC6-E1493E00CDF7}"/>
              </a:ext>
            </a:extLst>
          </p:cNvPr>
          <p:cNvCxnSpPr>
            <a:cxnSpLocks/>
            <a:stCxn id="31" idx="2"/>
          </p:cNvCxnSpPr>
          <p:nvPr/>
        </p:nvCxnSpPr>
        <p:spPr>
          <a:xfrm flipH="1">
            <a:off x="9192928" y="4384011"/>
            <a:ext cx="51" cy="421023"/>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0B732AE5-BC4C-6C01-C31B-CDB989BF27EF}"/>
              </a:ext>
            </a:extLst>
          </p:cNvPr>
          <p:cNvSpPr/>
          <p:nvPr/>
        </p:nvSpPr>
        <p:spPr>
          <a:xfrm>
            <a:off x="10279561" y="2233372"/>
            <a:ext cx="1578544" cy="626623"/>
          </a:xfrm>
          <a:prstGeom prst="rect">
            <a:avLst/>
          </a:prstGeom>
          <a:solidFill>
            <a:schemeClr val="bg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resolved</a:t>
            </a:r>
          </a:p>
        </p:txBody>
      </p:sp>
      <p:sp>
        <p:nvSpPr>
          <p:cNvPr id="41" name="Rectangle 40">
            <a:extLst>
              <a:ext uri="{FF2B5EF4-FFF2-40B4-BE49-F238E27FC236}">
                <a16:creationId xmlns:a16="http://schemas.microsoft.com/office/drawing/2014/main" id="{6D80620C-3583-CEF6-9A6C-655B5A1CA0DA}"/>
              </a:ext>
            </a:extLst>
          </p:cNvPr>
          <p:cNvSpPr/>
          <p:nvPr/>
        </p:nvSpPr>
        <p:spPr>
          <a:xfrm>
            <a:off x="10431961" y="3099869"/>
            <a:ext cx="1578544" cy="626623"/>
          </a:xfrm>
          <a:prstGeom prst="rect">
            <a:avLst/>
          </a:prstGeom>
          <a:solidFill>
            <a:schemeClr val="bg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resolved</a:t>
            </a:r>
          </a:p>
        </p:txBody>
      </p:sp>
      <p:sp>
        <p:nvSpPr>
          <p:cNvPr id="42" name="Rectangle 41">
            <a:extLst>
              <a:ext uri="{FF2B5EF4-FFF2-40B4-BE49-F238E27FC236}">
                <a16:creationId xmlns:a16="http://schemas.microsoft.com/office/drawing/2014/main" id="{723209AD-4C62-C5FB-7A1A-D02EAA85C477}"/>
              </a:ext>
            </a:extLst>
          </p:cNvPr>
          <p:cNvSpPr/>
          <p:nvPr/>
        </p:nvSpPr>
        <p:spPr>
          <a:xfrm>
            <a:off x="10613456" y="3981549"/>
            <a:ext cx="1578544" cy="626623"/>
          </a:xfrm>
          <a:prstGeom prst="rect">
            <a:avLst/>
          </a:prstGeom>
          <a:solidFill>
            <a:schemeClr val="bg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resolved</a:t>
            </a:r>
          </a:p>
        </p:txBody>
      </p:sp>
      <p:sp>
        <p:nvSpPr>
          <p:cNvPr id="2" name="Star: 5 Points 1">
            <a:extLst>
              <a:ext uri="{FF2B5EF4-FFF2-40B4-BE49-F238E27FC236}">
                <a16:creationId xmlns:a16="http://schemas.microsoft.com/office/drawing/2014/main" id="{741496B2-FB48-BC7F-9ADF-0FE3FF15965F}"/>
              </a:ext>
            </a:extLst>
          </p:cNvPr>
          <p:cNvSpPr/>
          <p:nvPr/>
        </p:nvSpPr>
        <p:spPr>
          <a:xfrm>
            <a:off x="1436914" y="3429000"/>
            <a:ext cx="362857" cy="362857"/>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dirty="0" err="1">
              <a:solidFill>
                <a:schemeClr val="tx1"/>
              </a:solidFill>
            </a:endParaRPr>
          </a:p>
        </p:txBody>
      </p:sp>
      <p:sp>
        <p:nvSpPr>
          <p:cNvPr id="3" name="Star: 5 Points 2">
            <a:extLst>
              <a:ext uri="{FF2B5EF4-FFF2-40B4-BE49-F238E27FC236}">
                <a16:creationId xmlns:a16="http://schemas.microsoft.com/office/drawing/2014/main" id="{F6BA8F24-A6E9-5294-805C-073B81AABB7C}"/>
              </a:ext>
            </a:extLst>
          </p:cNvPr>
          <p:cNvSpPr/>
          <p:nvPr/>
        </p:nvSpPr>
        <p:spPr>
          <a:xfrm>
            <a:off x="8359087" y="1261588"/>
            <a:ext cx="362857" cy="362857"/>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dirty="0" err="1">
              <a:solidFill>
                <a:schemeClr val="tx1"/>
              </a:solidFill>
            </a:endParaRPr>
          </a:p>
        </p:txBody>
      </p:sp>
      <p:sp>
        <p:nvSpPr>
          <p:cNvPr id="6" name="Star: 5 Points 5">
            <a:extLst>
              <a:ext uri="{FF2B5EF4-FFF2-40B4-BE49-F238E27FC236}">
                <a16:creationId xmlns:a16="http://schemas.microsoft.com/office/drawing/2014/main" id="{5C1B171F-D8F5-CC29-14E4-FE0128C215E1}"/>
              </a:ext>
            </a:extLst>
          </p:cNvPr>
          <p:cNvSpPr/>
          <p:nvPr/>
        </p:nvSpPr>
        <p:spPr>
          <a:xfrm>
            <a:off x="4880922" y="1317880"/>
            <a:ext cx="362857" cy="362857"/>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dirty="0" err="1">
              <a:solidFill>
                <a:schemeClr val="tx1"/>
              </a:solidFill>
            </a:endParaRPr>
          </a:p>
        </p:txBody>
      </p:sp>
      <p:sp>
        <p:nvSpPr>
          <p:cNvPr id="7" name="Star: 5 Points 6">
            <a:extLst>
              <a:ext uri="{FF2B5EF4-FFF2-40B4-BE49-F238E27FC236}">
                <a16:creationId xmlns:a16="http://schemas.microsoft.com/office/drawing/2014/main" id="{0991106E-E7AC-19D6-8CA5-55279A2C8367}"/>
              </a:ext>
            </a:extLst>
          </p:cNvPr>
          <p:cNvSpPr/>
          <p:nvPr/>
        </p:nvSpPr>
        <p:spPr>
          <a:xfrm>
            <a:off x="6611866" y="1259201"/>
            <a:ext cx="362857" cy="362857"/>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dirty="0" err="1">
              <a:solidFill>
                <a:schemeClr val="tx1"/>
              </a:solidFill>
            </a:endParaRPr>
          </a:p>
        </p:txBody>
      </p:sp>
    </p:spTree>
    <p:extLst>
      <p:ext uri="{BB962C8B-B14F-4D97-AF65-F5344CB8AC3E}">
        <p14:creationId xmlns:p14="http://schemas.microsoft.com/office/powerpoint/2010/main" val="3696578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6" grpId="0" animBg="1"/>
      <p:bldP spid="7"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FFF00"/>
        </a:solidFill>
        <a:ln>
          <a:solidFill>
            <a:srgbClr val="0070C0"/>
          </a:solidFill>
        </a:ln>
      </a:spPr>
      <a:bodyPr rtlCol="0" anchor="ctr"/>
      <a:lstStyle>
        <a:defPPr algn="l">
          <a:defRPr sz="28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17254</TotalTime>
  <Words>6588</Words>
  <Application>Microsoft Office PowerPoint</Application>
  <PresentationFormat>Widescreen</PresentationFormat>
  <Paragraphs>762</Paragraphs>
  <Slides>45</Slides>
  <Notes>36</Notes>
  <HiddenSlides>1</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45</vt:i4>
      </vt:variant>
    </vt:vector>
  </HeadingPairs>
  <TitlesOfParts>
    <vt:vector size="57" baseType="lpstr">
      <vt:lpstr>Arial</vt:lpstr>
      <vt:lpstr>Calibri</vt:lpstr>
      <vt:lpstr>Consolas</vt:lpstr>
      <vt:lpstr>Courier</vt:lpstr>
      <vt:lpstr>Courier New</vt:lpstr>
      <vt:lpstr>Helvetica Neue</vt:lpstr>
      <vt:lpstr>Ink Free</vt:lpstr>
      <vt:lpstr>Lucida Console</vt:lpstr>
      <vt:lpstr>Times Roman</vt:lpstr>
      <vt:lpstr>Verdana</vt:lpstr>
      <vt:lpstr>Wingdings</vt:lpstr>
      <vt:lpstr>Office Theme</vt:lpstr>
      <vt:lpstr>CS 4530: Fundamentals of Software Engineering  Module 06: Concurrency Patterns in Typescript</vt:lpstr>
      <vt:lpstr>Learning Goals for this Lesson</vt:lpstr>
      <vt:lpstr>Our goal is to mask latency with concurrency</vt:lpstr>
      <vt:lpstr>We achieve this goal using two techniques:   1. cooperative multiprocessing    2. non-blocking IO</vt:lpstr>
      <vt:lpstr>Most OS's use pre-emptive multiprocessing</vt:lpstr>
      <vt:lpstr>Javascript/Typescript uses cooperative multiprocessing</vt:lpstr>
      <vt:lpstr>A promise can be in one of exactly 4 states</vt:lpstr>
      <vt:lpstr>A snapshot of the thread pool</vt:lpstr>
      <vt:lpstr>What happens when p1 finishes?</vt:lpstr>
      <vt:lpstr>Here's one possibility</vt:lpstr>
      <vt:lpstr>Computations always run until they are completed.</vt:lpstr>
      <vt:lpstr>Where do promises come from?</vt:lpstr>
      <vt:lpstr>async/await creates a pair of promises.</vt:lpstr>
      <vt:lpstr>A bigger picture</vt:lpstr>
      <vt:lpstr>Simplest example</vt:lpstr>
      <vt:lpstr>You can start multiple threads</vt:lpstr>
      <vt:lpstr>Use await to make promises execute sequentially</vt:lpstr>
      <vt:lpstr>Use Promise.all to synchronize on the completion of several promises</vt:lpstr>
      <vt:lpstr>We achieve this goal using two techniques:   1. cooperative multiprocessing    2. non-blocking IO </vt:lpstr>
      <vt:lpstr>Answer: JS/TS has some primitives for starting a non-blocking computation</vt:lpstr>
      <vt:lpstr>Pattern for starting a concurrent computation</vt:lpstr>
      <vt:lpstr>The pattern in action</vt:lpstr>
      <vt:lpstr>PowerPoint Presentation</vt:lpstr>
      <vt:lpstr> await makes your code more sequential</vt:lpstr>
      <vt:lpstr>Promise.all waits for all of the promises in a list to finish</vt:lpstr>
      <vt:lpstr>Visualizing Promise.all (1)</vt:lpstr>
      <vt:lpstr>Visualizing Promise.all (2)</vt:lpstr>
      <vt:lpstr>An Example Task Using the Transcript Server</vt:lpstr>
      <vt:lpstr>Generating a promise for each student</vt:lpstr>
      <vt:lpstr>Running the student processes concurrently</vt:lpstr>
      <vt:lpstr>Output</vt:lpstr>
      <vt:lpstr>But what if there’s an error?</vt:lpstr>
      <vt:lpstr>Need to catch the error </vt:lpstr>
      <vt:lpstr>And recover from the error…</vt:lpstr>
      <vt:lpstr>New output</vt:lpstr>
      <vt:lpstr>Pattern for testing an async function</vt:lpstr>
      <vt:lpstr>General Rules for Writing Asynchronous Code</vt:lpstr>
      <vt:lpstr>Optional Material</vt:lpstr>
      <vt:lpstr>This is not Java!</vt:lpstr>
      <vt:lpstr>But you can still have a data race</vt:lpstr>
      <vt:lpstr>Async/await code is compiled into promise/then code</vt:lpstr>
      <vt:lpstr>Promises Enforce Ordering Through “Then”</vt:lpstr>
      <vt:lpstr>Async/Await Programming Activity</vt:lpstr>
      <vt:lpstr>Review</vt:lpstr>
      <vt:lpstr>But where does the concurrency come from?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4350: Fundamentals of Software Engineering Lesson 4.1: Concurrent Programming Models</dc:title>
  <cp:lastModifiedBy>Mitchell Wand</cp:lastModifiedBy>
  <cp:revision>80</cp:revision>
  <dcterms:modified xsi:type="dcterms:W3CDTF">2024-09-17T20:56:56Z</dcterms:modified>
</cp:coreProperties>
</file>