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7" r:id="rId17"/>
    <p:sldId id="545" r:id="rId18"/>
    <p:sldId id="543" r:id="rId19"/>
    <p:sldId id="518" r:id="rId20"/>
  </p:sldIdLst>
  <p:sldSz cx="12192000" cy="6858000"/>
  <p:notesSz cx="6858000" cy="9144000"/>
  <p:embeddedFontLst>
    <p:embeddedFont>
      <p:font typeface="Ink Free" panose="03080402000500000000" pitchFamily="66" charset="0"/>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73642" autoAdjust="0"/>
  </p:normalViewPr>
  <p:slideViewPr>
    <p:cSldViewPr snapToGrid="0">
      <p:cViewPr varScale="1">
        <p:scale>
          <a:sx n="48" d="100"/>
          <a:sy n="48" d="100"/>
        </p:scale>
        <p:origin x="1088" y="36"/>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9/21/2024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9/21/2024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9/21/2024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9/21/2024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9/21/2024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9/21/2024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9/21/2024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9/21/2024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9/21/2024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9/21/2024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9/21/2024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9/21/2024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9/21/2024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7.2: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a:t>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12521</TotalTime>
  <Words>4939</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Ink Free</vt:lpstr>
      <vt:lpstr>Verdana</vt:lpstr>
      <vt:lpstr>Helvetica Neue</vt:lpstr>
      <vt:lpstr>Arial</vt:lpstr>
      <vt:lpstr>Office Theme</vt:lpstr>
      <vt:lpstr>CS 4530: Fundamentals of Software Engineering Module 7.2: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218</cp:revision>
  <dcterms:created xsi:type="dcterms:W3CDTF">2021-01-07T15:19:22Z</dcterms:created>
  <dcterms:modified xsi:type="dcterms:W3CDTF">2024-09-21T19:21:52Z</dcterms:modified>
</cp:coreProperties>
</file>