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8"/>
  </p:notesMasterIdLst>
  <p:sldIdLst>
    <p:sldId id="485" r:id="rId2"/>
    <p:sldId id="580" r:id="rId3"/>
    <p:sldId id="486" r:id="rId4"/>
    <p:sldId id="582" r:id="rId5"/>
    <p:sldId id="262" r:id="rId6"/>
    <p:sldId id="514" r:id="rId7"/>
    <p:sldId id="583" r:id="rId8"/>
    <p:sldId id="617" r:id="rId9"/>
    <p:sldId id="618" r:id="rId10"/>
    <p:sldId id="619" r:id="rId11"/>
    <p:sldId id="595" r:id="rId12"/>
    <p:sldId id="624" r:id="rId13"/>
    <p:sldId id="620" r:id="rId14"/>
    <p:sldId id="625" r:id="rId15"/>
    <p:sldId id="603" r:id="rId16"/>
    <p:sldId id="600" r:id="rId17"/>
    <p:sldId id="599" r:id="rId18"/>
    <p:sldId id="601" r:id="rId19"/>
    <p:sldId id="594" r:id="rId20"/>
    <p:sldId id="560" r:id="rId21"/>
    <p:sldId id="562" r:id="rId22"/>
    <p:sldId id="564" r:id="rId23"/>
    <p:sldId id="565" r:id="rId24"/>
    <p:sldId id="540" r:id="rId25"/>
    <p:sldId id="568" r:id="rId26"/>
    <p:sldId id="498" r:id="rId27"/>
    <p:sldId id="503"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57" r:id="rId44"/>
    <p:sldId id="543" r:id="rId45"/>
    <p:sldId id="604" r:id="rId46"/>
    <p:sldId id="592" r:id="rId4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604" autoAdjust="0"/>
  </p:normalViewPr>
  <p:slideViewPr>
    <p:cSldViewPr snapToGrid="0" snapToObjects="1">
      <p:cViewPr>
        <p:scale>
          <a:sx n="60" d="100"/>
          <a:sy n="60" d="100"/>
        </p:scale>
        <p:origin x="300" y="104"/>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75" d="100"/>
        <a:sy n="75" d="100"/>
      </p:scale>
      <p:origin x="0" y="-3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a:t>
            </a:r>
            <a:r>
              <a:rPr lang="en-US" dirty="0" err="1"/>
              <a:t>thingto</a:t>
            </a:r>
            <a:r>
              <a:rPr lang="en-US" dirty="0"/>
              <a:t> be executed.</a:t>
            </a:r>
          </a:p>
        </p:txBody>
      </p:sp>
    </p:spTree>
    <p:extLst>
      <p:ext uri="{BB962C8B-B14F-4D97-AF65-F5344CB8AC3E}">
        <p14:creationId xmlns:p14="http://schemas.microsoft.com/office/powerpoint/2010/main" val="42980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p:txBody>
      </p:sp>
    </p:spTree>
    <p:extLst>
      <p:ext uri="{BB962C8B-B14F-4D97-AF65-F5344CB8AC3E}">
        <p14:creationId xmlns:p14="http://schemas.microsoft.com/office/powerpoint/2010/main" val="41548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p:txBody>
      </p:sp>
    </p:spTree>
    <p:extLst>
      <p:ext uri="{BB962C8B-B14F-4D97-AF65-F5344CB8AC3E}">
        <p14:creationId xmlns:p14="http://schemas.microsoft.com/office/powerpoint/2010/main" val="209577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a:t>
            </a:r>
          </a:p>
          <a:p>
            <a:pPr marL="457200" indent="-457200">
              <a:buFont typeface="+mj-lt"/>
              <a:buAutoNum type="arabicPeriod"/>
            </a:pPr>
            <a:r>
              <a:rPr lang="en-US" dirty="0"/>
              <a:t>The value of the call to example(n) is the promise p1 (now with the yellow promise attached)</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314988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"returning to main"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caller of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resumes immediately.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00FF00"/>
                </a:highlight>
                <a:latin typeface="Consolas" panose="020B0609020204030204" pitchFamily="49" charset="0"/>
              </a:rPr>
              <a:t>const</a:t>
            </a:r>
            <a:r>
              <a:rPr lang="en-US" sz="2800" b="0" dirty="0">
                <a:solidFill>
                  <a:srgbClr val="000000"/>
                </a:solidFill>
                <a:effectLst/>
                <a:highlight>
                  <a:srgbClr val="00FF00"/>
                </a:highlight>
                <a:latin typeface="Consolas" panose="020B0609020204030204" pitchFamily="49" charset="0"/>
              </a:rPr>
              <a:t> </a:t>
            </a:r>
            <a:r>
              <a:rPr lang="en-US" sz="2800" b="0" dirty="0">
                <a:solidFill>
                  <a:srgbClr val="0070C1"/>
                </a:solidFill>
                <a:effectLst/>
                <a:highlight>
                  <a:srgbClr val="00FF00"/>
                </a:highlight>
                <a:latin typeface="Consolas" panose="020B0609020204030204" pitchFamily="49" charset="0"/>
              </a:rPr>
              <a:t>response</a:t>
            </a:r>
            <a:r>
              <a:rPr lang="en-US" sz="2800" b="0" dirty="0">
                <a:solidFill>
                  <a:srgbClr val="000000"/>
                </a:solidFill>
                <a:effectLst/>
                <a:highlight>
                  <a:srgbClr val="00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FFFF00"/>
                </a:highlight>
                <a:latin typeface="Consolas" panose="020B0609020204030204" pitchFamily="49" charset="0"/>
              </a:rPr>
              <a:t>axios</a:t>
            </a:r>
            <a:r>
              <a:rPr lang="en-US" sz="2800" b="0" dirty="0" err="1">
                <a:solidFill>
                  <a:srgbClr val="000000"/>
                </a:solidFill>
                <a:effectLst/>
                <a:highlight>
                  <a:srgbClr val="FFFF00"/>
                </a:highlight>
                <a:latin typeface="Consolas" panose="020B0609020204030204" pitchFamily="49" charset="0"/>
              </a:rPr>
              <a:t>.</a:t>
            </a:r>
            <a:r>
              <a:rPr lang="en-US" sz="2800" b="0" dirty="0" err="1">
                <a:solidFill>
                  <a:srgbClr val="795E26"/>
                </a:solidFill>
                <a:effectLst/>
                <a:highlight>
                  <a:srgbClr val="FFFF00"/>
                </a:highlight>
                <a:latin typeface="Consolas" panose="020B0609020204030204" pitchFamily="49" charset="0"/>
              </a:rPr>
              <a:t>get</a:t>
            </a:r>
            <a:r>
              <a:rPr lang="en-US" sz="2800" b="0" dirty="0">
                <a:solidFill>
                  <a:srgbClr val="000000"/>
                </a:solidFill>
                <a:effectLst/>
                <a:highlight>
                  <a:srgbClr val="FFFF00"/>
                </a:highlight>
                <a:latin typeface="Consolas" panose="020B0609020204030204" pitchFamily="49" charset="0"/>
              </a:rPr>
              <a:t>(</a:t>
            </a:r>
            <a:r>
              <a:rPr lang="en-US" sz="2800" b="0" dirty="0">
                <a:solidFill>
                  <a:srgbClr val="A31515"/>
                </a:solidFill>
                <a:effectLst/>
                <a:highlight>
                  <a:srgbClr val="FFFF00"/>
                </a:highlight>
                <a:latin typeface="Consolas" panose="020B0609020204030204" pitchFamily="49" charset="0"/>
              </a:rPr>
              <a:t>'https://rest-</a:t>
            </a:r>
            <a:r>
              <a:rPr lang="en-US" sz="2800" b="0" dirty="0" err="1">
                <a:solidFill>
                  <a:srgbClr val="A31515"/>
                </a:solidFill>
                <a:effectLst/>
                <a:highlight>
                  <a:srgbClr val="FFFF00"/>
                </a:highlight>
                <a:latin typeface="Consolas" panose="020B0609020204030204" pitchFamily="49" charset="0"/>
              </a:rPr>
              <a:t>example.covey.town</a:t>
            </a:r>
            <a:r>
              <a:rPr lang="en-US" sz="2800" b="0" dirty="0">
                <a:solidFill>
                  <a:srgbClr val="A31515"/>
                </a:solidFill>
                <a:effectLst/>
                <a:highlight>
                  <a:srgbClr val="FFFF00"/>
                </a:highlight>
                <a:latin typeface="Consolas" panose="020B0609020204030204" pitchFamily="49" charset="0"/>
              </a:rPr>
              <a:t>'</a:t>
            </a:r>
            <a:r>
              <a:rPr lang="en-US" sz="2800" b="0" dirty="0">
                <a:solidFill>
                  <a:srgbClr val="000000"/>
                </a:solidFill>
                <a:effectLst/>
                <a:highlight>
                  <a:srgbClr val="FF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00FF00"/>
                </a:highlight>
                <a:latin typeface="Consolas" panose="020B0609020204030204" pitchFamily="49" charset="0"/>
              </a:rPr>
              <a:t>// more code (to be executed after the .get() returns</a:t>
            </a:r>
            <a:r>
              <a:rPr lang="en-US" sz="2800" b="0" dirty="0">
                <a:solidFill>
                  <a:srgbClr val="008000"/>
                </a:solidFill>
                <a:effectLst/>
                <a:latin typeface="Consolas" panose="020B0609020204030204" pitchFamily="49" charset="0"/>
              </a:rPr>
              <a:t>.</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245741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a:t>
            </a:r>
          </a:p>
          <a:p>
            <a:r>
              <a:rPr lang="en-US" sz="2400" b="1" dirty="0">
                <a:solidFill>
                  <a:srgbClr val="FF0000"/>
                </a:solidFill>
              </a:rPr>
              <a:t>Ready</a:t>
            </a:r>
            <a:r>
              <a:rPr lang="en-US" sz="2400" dirty="0"/>
              <a:t> for execution</a:t>
            </a:r>
          </a:p>
          <a:p>
            <a:r>
              <a:rPr lang="en-US" sz="2400" b="1" dirty="0">
                <a:solidFill>
                  <a:srgbClr val="FF0000"/>
                </a:solidFill>
              </a:rPr>
              <a:t>Waiting</a:t>
            </a:r>
            <a:r>
              <a:rPr lang="en-US" sz="2400" dirty="0"/>
              <a:t> for some event</a:t>
            </a:r>
          </a:p>
          <a:p>
            <a:pPr lvl="1"/>
            <a:r>
              <a:rPr lang="en-US" dirty="0"/>
              <a:t>Typically for some other promise to complete</a:t>
            </a:r>
          </a:p>
          <a:p>
            <a:r>
              <a:rPr lang="en-US" sz="2400" b="1" dirty="0">
                <a:solidFill>
                  <a:srgbClr val="FF0000"/>
                </a:solidFill>
              </a:rPr>
              <a:t>Terminated</a:t>
            </a:r>
            <a:r>
              <a:rPr lang="en-US" sz="2400" dirty="0"/>
              <a:t> </a:t>
            </a:r>
          </a:p>
          <a:p>
            <a:pPr lvl="1"/>
            <a:r>
              <a:rPr lang="en-US" dirty="0"/>
              <a:t>The technical term is "resolved".</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17169</TotalTime>
  <Words>6620</Words>
  <Application>Microsoft Office PowerPoint</Application>
  <PresentationFormat>Widescreen</PresentationFormat>
  <Paragraphs>768</Paragraphs>
  <Slides>46</Slides>
  <Notes>37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78</cp:revision>
  <dcterms:modified xsi:type="dcterms:W3CDTF">2024-09-16T20:11:26Z</dcterms:modified>
</cp:coreProperties>
</file>