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19" r:id="rId5"/>
    <p:sldId id="520" r:id="rId6"/>
    <p:sldId id="548" r:id="rId7"/>
    <p:sldId id="544" r:id="rId8"/>
    <p:sldId id="536" r:id="rId9"/>
    <p:sldId id="537" r:id="rId10"/>
    <p:sldId id="540" r:id="rId11"/>
    <p:sldId id="542" r:id="rId12"/>
    <p:sldId id="533" r:id="rId13"/>
    <p:sldId id="538" r:id="rId14"/>
    <p:sldId id="541" r:id="rId15"/>
    <p:sldId id="546" r:id="rId16"/>
    <p:sldId id="547" r:id="rId17"/>
    <p:sldId id="545" r:id="rId18"/>
    <p:sldId id="543" r:id="rId19"/>
    <p:sldId id="518" r:id="rId20"/>
  </p:sldIdLst>
  <p:sldSz cx="12192000" cy="6858000"/>
  <p:notesSz cx="6858000" cy="9144000"/>
  <p:embeddedFontLst>
    <p:embeddedFont>
      <p:font typeface="Ink Free" panose="03080402000500000000" pitchFamily="66" charset="0"/>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19"/>
            <p14:sldId id="520"/>
            <p14:sldId id="548"/>
            <p14:sldId id="544"/>
            <p14:sldId id="536"/>
            <p14:sldId id="537"/>
            <p14:sldId id="540"/>
            <p14:sldId id="542"/>
            <p14:sldId id="533"/>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3642" autoAdjust="0"/>
  </p:normalViewPr>
  <p:slideViewPr>
    <p:cSldViewPr snapToGrid="0">
      <p:cViewPr>
        <p:scale>
          <a:sx n="50" d="100"/>
          <a:sy n="50" d="100"/>
        </p:scale>
        <p:origin x="1124" y="-8"/>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07569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6946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9/21/2024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9/21/2024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9/21/2024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9/21/2024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9/21/2024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9/21/2024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9/21/2024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9/21/2024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9/21/2024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9/21/2024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9/21/2024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9/21/2024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9/21/2024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a:t>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10</a:t>
            </a:fld>
            <a:endParaRPr lang="en-US"/>
          </a:p>
        </p:txBody>
      </p:sp>
    </p:spTree>
    <p:extLst>
      <p:ext uri="{BB962C8B-B14F-4D97-AF65-F5344CB8AC3E}">
        <p14:creationId xmlns:p14="http://schemas.microsoft.com/office/powerpoint/2010/main" val="355805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11</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Low</a:t>
                      </a:r>
                    </a:p>
                  </a:txBody>
                  <a:tcPr>
                    <a:solidFill>
                      <a:schemeClr val="accent4">
                        <a:lumMod val="40000"/>
                        <a:lumOff val="60000"/>
                      </a:schemeClr>
                    </a:solidFill>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High</a:t>
                      </a:r>
                    </a:p>
                  </a:txBody>
                  <a:tcPr>
                    <a:solidFill>
                      <a:schemeClr val="accent4">
                        <a:lumMod val="40000"/>
                        <a:lumOff val="60000"/>
                      </a:schemeClr>
                    </a:solidFill>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321079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84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52474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12526</TotalTime>
  <Words>4939</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Ink Free</vt:lpstr>
      <vt:lpstr>Helvetica Neue</vt:lpstr>
      <vt:lpstr>Verdana</vt:lpstr>
      <vt:lpstr>Arial</vt:lpstr>
      <vt:lpstr>Office Theme</vt:lpstr>
      <vt:lpstr>CS 4530: Fundamentals of Software Engineering Module 7.3: Agile Planning and Estimation</vt:lpstr>
      <vt:lpstr>Learning Goals for this Lesson</vt:lpstr>
      <vt:lpstr>Requirements: Which to pick?</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Lesson from Meteorology: Uncertainty in Estimation</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219</cp:revision>
  <dcterms:created xsi:type="dcterms:W3CDTF">2021-01-07T15:19:22Z</dcterms:created>
  <dcterms:modified xsi:type="dcterms:W3CDTF">2024-09-21T21:01:38Z</dcterms:modified>
</cp:coreProperties>
</file>