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404" r:id="rId2"/>
    <p:sldId id="431" r:id="rId3"/>
    <p:sldId id="427" r:id="rId4"/>
    <p:sldId id="407" r:id="rId5"/>
    <p:sldId id="439" r:id="rId6"/>
    <p:sldId id="408" r:id="rId7"/>
    <p:sldId id="440" r:id="rId8"/>
    <p:sldId id="410" r:id="rId9"/>
    <p:sldId id="441" r:id="rId10"/>
    <p:sldId id="430" r:id="rId11"/>
    <p:sldId id="435" r:id="rId12"/>
    <p:sldId id="414" r:id="rId13"/>
    <p:sldId id="416" r:id="rId14"/>
    <p:sldId id="417" r:id="rId15"/>
    <p:sldId id="438" r:id="rId16"/>
    <p:sldId id="418" r:id="rId17"/>
    <p:sldId id="436" r:id="rId18"/>
    <p:sldId id="437" r:id="rId19"/>
    <p:sldId id="421" r:id="rId20"/>
    <p:sldId id="442" r:id="rId21"/>
    <p:sldId id="424" r:id="rId22"/>
    <p:sldId id="443" r:id="rId23"/>
    <p:sldId id="444" r:id="rId24"/>
    <p:sldId id="445" r:id="rId25"/>
    <p:sldId id="449" r:id="rId26"/>
    <p:sldId id="447" r:id="rId27"/>
    <p:sldId id="276" r:id="rId28"/>
    <p:sldId id="277" r:id="rId29"/>
    <p:sldId id="288" r:id="rId30"/>
    <p:sldId id="537" r:id="rId31"/>
    <p:sldId id="450" r:id="rId32"/>
    <p:sldId id="425"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521415D9-36F7-43E2-AB2F-B90AF26B5E84}">
      <p14:sectionLst xmlns:p14="http://schemas.microsoft.com/office/powerpoint/2010/main">
        <p14:section name="Module 08" id="{87F11A1D-0905-4345-98B2-6DEE278E2564}">
          <p14:sldIdLst>
            <p14:sldId id="404"/>
            <p14:sldId id="431"/>
            <p14:sldId id="427"/>
            <p14:sldId id="407"/>
            <p14:sldId id="439"/>
            <p14:sldId id="408"/>
            <p14:sldId id="440"/>
            <p14:sldId id="410"/>
            <p14:sldId id="441"/>
            <p14:sldId id="430"/>
            <p14:sldId id="435"/>
            <p14:sldId id="414"/>
            <p14:sldId id="416"/>
            <p14:sldId id="417"/>
            <p14:sldId id="438"/>
            <p14:sldId id="418"/>
            <p14:sldId id="436"/>
            <p14:sldId id="437"/>
            <p14:sldId id="421"/>
            <p14:sldId id="442"/>
            <p14:sldId id="424"/>
            <p14:sldId id="443"/>
            <p14:sldId id="444"/>
            <p14:sldId id="445"/>
            <p14:sldId id="449"/>
            <p14:sldId id="447"/>
            <p14:sldId id="276"/>
            <p14:sldId id="277"/>
            <p14:sldId id="288"/>
            <p14:sldId id="537"/>
            <p14:sldId id="450"/>
            <p14:sldId id="4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F6A37B-697C-4290-A1B5-0CB4BB45D11B}" v="57" dt="2024-09-29T12:59:33.20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88797" autoAdjust="0"/>
  </p:normalViewPr>
  <p:slideViewPr>
    <p:cSldViewPr snapToGrid="0">
      <p:cViewPr varScale="1">
        <p:scale>
          <a:sx n="63" d="100"/>
          <a:sy n="63" d="100"/>
        </p:scale>
        <p:origin x="88" y="156"/>
      </p:cViewPr>
      <p:guideLst/>
    </p:cSldViewPr>
  </p:slideViewPr>
  <p:notesTextViewPr>
    <p:cViewPr>
      <p:scale>
        <a:sx n="150" d="100"/>
        <a:sy n="150" d="100"/>
      </p:scale>
      <p:origin x="0" y="0"/>
    </p:cViewPr>
  </p:notesTextViewPr>
  <p:sorterViewPr>
    <p:cViewPr>
      <p:scale>
        <a:sx n="100" d="100"/>
        <a:sy n="100" d="100"/>
      </p:scale>
      <p:origin x="0" y="-24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3C5E289-FD0A-4A2C-B775-A66EDB85EC8C}"/>
    <pc:docChg chg="addSld delSld modSld delSection modSection">
      <pc:chgData name="Mitchell Wand" userId="de9b44c55c049659" providerId="LiveId" clId="{A3C5E289-FD0A-4A2C-B775-A66EDB85EC8C}" dt="2023-09-21T19:08:19.001" v="5"/>
      <pc:docMkLst>
        <pc:docMk/>
      </pc:docMkLst>
      <pc:sldChg chg="del">
        <pc:chgData name="Mitchell Wand" userId="de9b44c55c049659" providerId="LiveId" clId="{A3C5E289-FD0A-4A2C-B775-A66EDB85EC8C}" dt="2023-09-21T19:05:48.983" v="0" actId="18676"/>
        <pc:sldMkLst>
          <pc:docMk/>
          <pc:sldMk cId="0" sldId="256"/>
        </pc:sldMkLst>
      </pc:sldChg>
      <pc:sldChg chg="del">
        <pc:chgData name="Mitchell Wand" userId="de9b44c55c049659" providerId="LiveId" clId="{A3C5E289-FD0A-4A2C-B775-A66EDB85EC8C}" dt="2023-09-21T19:05:48.983" v="0" actId="18676"/>
        <pc:sldMkLst>
          <pc:docMk/>
          <pc:sldMk cId="0" sldId="257"/>
        </pc:sldMkLst>
      </pc:sldChg>
      <pc:sldChg chg="del">
        <pc:chgData name="Mitchell Wand" userId="de9b44c55c049659" providerId="LiveId" clId="{A3C5E289-FD0A-4A2C-B775-A66EDB85EC8C}" dt="2023-09-21T19:05:48.983" v="0" actId="18676"/>
        <pc:sldMkLst>
          <pc:docMk/>
          <pc:sldMk cId="0" sldId="258"/>
        </pc:sldMkLst>
      </pc:sldChg>
      <pc:sldChg chg="del">
        <pc:chgData name="Mitchell Wand" userId="de9b44c55c049659" providerId="LiveId" clId="{A3C5E289-FD0A-4A2C-B775-A66EDB85EC8C}" dt="2023-09-21T19:05:48.983" v="0" actId="18676"/>
        <pc:sldMkLst>
          <pc:docMk/>
          <pc:sldMk cId="0" sldId="259"/>
        </pc:sldMkLst>
      </pc:sldChg>
      <pc:sldChg chg="del">
        <pc:chgData name="Mitchell Wand" userId="de9b44c55c049659" providerId="LiveId" clId="{A3C5E289-FD0A-4A2C-B775-A66EDB85EC8C}" dt="2023-09-21T19:05:48.983" v="0" actId="18676"/>
        <pc:sldMkLst>
          <pc:docMk/>
          <pc:sldMk cId="0" sldId="260"/>
        </pc:sldMkLst>
      </pc:sldChg>
      <pc:sldChg chg="del">
        <pc:chgData name="Mitchell Wand" userId="de9b44c55c049659" providerId="LiveId" clId="{A3C5E289-FD0A-4A2C-B775-A66EDB85EC8C}" dt="2023-09-21T19:05:48.983" v="0" actId="18676"/>
        <pc:sldMkLst>
          <pc:docMk/>
          <pc:sldMk cId="0" sldId="262"/>
        </pc:sldMkLst>
      </pc:sldChg>
      <pc:sldChg chg="del">
        <pc:chgData name="Mitchell Wand" userId="de9b44c55c049659" providerId="LiveId" clId="{A3C5E289-FD0A-4A2C-B775-A66EDB85EC8C}" dt="2023-09-21T19:05:48.983" v="0" actId="18676"/>
        <pc:sldMkLst>
          <pc:docMk/>
          <pc:sldMk cId="0" sldId="263"/>
        </pc:sldMkLst>
      </pc:sldChg>
      <pc:sldChg chg="del">
        <pc:chgData name="Mitchell Wand" userId="de9b44c55c049659" providerId="LiveId" clId="{A3C5E289-FD0A-4A2C-B775-A66EDB85EC8C}" dt="2023-09-21T19:05:48.983" v="0" actId="18676"/>
        <pc:sldMkLst>
          <pc:docMk/>
          <pc:sldMk cId="0" sldId="264"/>
        </pc:sldMkLst>
      </pc:sldChg>
      <pc:sldChg chg="del">
        <pc:chgData name="Mitchell Wand" userId="de9b44c55c049659" providerId="LiveId" clId="{A3C5E289-FD0A-4A2C-B775-A66EDB85EC8C}" dt="2023-09-21T19:05:48.983" v="0" actId="18676"/>
        <pc:sldMkLst>
          <pc:docMk/>
          <pc:sldMk cId="0" sldId="265"/>
        </pc:sldMkLst>
      </pc:sldChg>
      <pc:sldChg chg="del">
        <pc:chgData name="Mitchell Wand" userId="de9b44c55c049659" providerId="LiveId" clId="{A3C5E289-FD0A-4A2C-B775-A66EDB85EC8C}" dt="2023-09-21T19:05:48.983" v="0" actId="18676"/>
        <pc:sldMkLst>
          <pc:docMk/>
          <pc:sldMk cId="0" sldId="266"/>
        </pc:sldMkLst>
      </pc:sldChg>
      <pc:sldChg chg="del">
        <pc:chgData name="Mitchell Wand" userId="de9b44c55c049659" providerId="LiveId" clId="{A3C5E289-FD0A-4A2C-B775-A66EDB85EC8C}" dt="2023-09-21T19:05:48.983" v="0" actId="18676"/>
        <pc:sldMkLst>
          <pc:docMk/>
          <pc:sldMk cId="0" sldId="267"/>
        </pc:sldMkLst>
      </pc:sldChg>
      <pc:sldChg chg="del">
        <pc:chgData name="Mitchell Wand" userId="de9b44c55c049659" providerId="LiveId" clId="{A3C5E289-FD0A-4A2C-B775-A66EDB85EC8C}" dt="2023-09-21T19:05:48.983" v="0" actId="18676"/>
        <pc:sldMkLst>
          <pc:docMk/>
          <pc:sldMk cId="0" sldId="268"/>
        </pc:sldMkLst>
      </pc:sldChg>
      <pc:sldChg chg="del">
        <pc:chgData name="Mitchell Wand" userId="de9b44c55c049659" providerId="LiveId" clId="{A3C5E289-FD0A-4A2C-B775-A66EDB85EC8C}" dt="2023-09-21T19:05:48.983" v="0" actId="18676"/>
        <pc:sldMkLst>
          <pc:docMk/>
          <pc:sldMk cId="0" sldId="269"/>
        </pc:sldMkLst>
      </pc:sldChg>
      <pc:sldChg chg="del">
        <pc:chgData name="Mitchell Wand" userId="de9b44c55c049659" providerId="LiveId" clId="{A3C5E289-FD0A-4A2C-B775-A66EDB85EC8C}" dt="2023-09-21T19:05:48.983" v="0" actId="18676"/>
        <pc:sldMkLst>
          <pc:docMk/>
          <pc:sldMk cId="0" sldId="270"/>
        </pc:sldMkLst>
      </pc:sldChg>
      <pc:sldChg chg="del">
        <pc:chgData name="Mitchell Wand" userId="de9b44c55c049659" providerId="LiveId" clId="{A3C5E289-FD0A-4A2C-B775-A66EDB85EC8C}" dt="2023-09-21T19:05:48.983" v="0" actId="18676"/>
        <pc:sldMkLst>
          <pc:docMk/>
          <pc:sldMk cId="0" sldId="271"/>
        </pc:sldMkLst>
      </pc:sldChg>
      <pc:sldChg chg="del">
        <pc:chgData name="Mitchell Wand" userId="de9b44c55c049659" providerId="LiveId" clId="{A3C5E289-FD0A-4A2C-B775-A66EDB85EC8C}" dt="2023-09-21T19:05:48.983" v="0" actId="18676"/>
        <pc:sldMkLst>
          <pc:docMk/>
          <pc:sldMk cId="0" sldId="273"/>
        </pc:sldMkLst>
      </pc:sldChg>
      <pc:sldChg chg="del">
        <pc:chgData name="Mitchell Wand" userId="de9b44c55c049659" providerId="LiveId" clId="{A3C5E289-FD0A-4A2C-B775-A66EDB85EC8C}" dt="2023-09-21T19:05:48.983" v="0" actId="18676"/>
        <pc:sldMkLst>
          <pc:docMk/>
          <pc:sldMk cId="0" sldId="274"/>
        </pc:sldMkLst>
      </pc:sldChg>
      <pc:sldChg chg="del">
        <pc:chgData name="Mitchell Wand" userId="de9b44c55c049659" providerId="LiveId" clId="{A3C5E289-FD0A-4A2C-B775-A66EDB85EC8C}" dt="2023-09-21T19:05:48.983" v="0" actId="18676"/>
        <pc:sldMkLst>
          <pc:docMk/>
          <pc:sldMk cId="0" sldId="275"/>
        </pc:sldMkLst>
      </pc:sldChg>
      <pc:sldChg chg="del">
        <pc:chgData name="Mitchell Wand" userId="de9b44c55c049659" providerId="LiveId" clId="{A3C5E289-FD0A-4A2C-B775-A66EDB85EC8C}" dt="2023-09-21T19:05:48.983" v="0" actId="18676"/>
        <pc:sldMkLst>
          <pc:docMk/>
          <pc:sldMk cId="0" sldId="278"/>
        </pc:sldMkLst>
      </pc:sldChg>
      <pc:sldChg chg="del">
        <pc:chgData name="Mitchell Wand" userId="de9b44c55c049659" providerId="LiveId" clId="{A3C5E289-FD0A-4A2C-B775-A66EDB85EC8C}" dt="2023-09-21T19:05:48.983" v="0" actId="18676"/>
        <pc:sldMkLst>
          <pc:docMk/>
          <pc:sldMk cId="0" sldId="279"/>
        </pc:sldMkLst>
      </pc:sldChg>
      <pc:sldChg chg="add del">
        <pc:chgData name="Mitchell Wand" userId="de9b44c55c049659" providerId="LiveId" clId="{A3C5E289-FD0A-4A2C-B775-A66EDB85EC8C}" dt="2023-09-21T19:07:12.046" v="1"/>
        <pc:sldMkLst>
          <pc:docMk/>
          <pc:sldMk cId="0" sldId="286"/>
        </pc:sldMkLst>
      </pc:sldChg>
      <pc:sldChg chg="add del">
        <pc:chgData name="Mitchell Wand" userId="de9b44c55c049659" providerId="LiveId" clId="{A3C5E289-FD0A-4A2C-B775-A66EDB85EC8C}" dt="2023-09-21T19:07:12.046" v="1"/>
        <pc:sldMkLst>
          <pc:docMk/>
          <pc:sldMk cId="0" sldId="288"/>
        </pc:sldMkLst>
      </pc:sldChg>
      <pc:sldChg chg="add del">
        <pc:chgData name="Mitchell Wand" userId="de9b44c55c049659" providerId="LiveId" clId="{A3C5E289-FD0A-4A2C-B775-A66EDB85EC8C}" dt="2023-09-21T19:07:12.046" v="1"/>
        <pc:sldMkLst>
          <pc:docMk/>
          <pc:sldMk cId="0" sldId="289"/>
        </pc:sldMkLst>
      </pc:sldChg>
      <pc:sldChg chg="add del">
        <pc:chgData name="Mitchell Wand" userId="de9b44c55c049659" providerId="LiveId" clId="{A3C5E289-FD0A-4A2C-B775-A66EDB85EC8C}" dt="2023-09-21T19:07:12.046" v="1"/>
        <pc:sldMkLst>
          <pc:docMk/>
          <pc:sldMk cId="0" sldId="290"/>
        </pc:sldMkLst>
      </pc:sldChg>
      <pc:sldChg chg="add del">
        <pc:chgData name="Mitchell Wand" userId="de9b44c55c049659" providerId="LiveId" clId="{A3C5E289-FD0A-4A2C-B775-A66EDB85EC8C}" dt="2023-09-21T19:07:12.046" v="1"/>
        <pc:sldMkLst>
          <pc:docMk/>
          <pc:sldMk cId="0" sldId="291"/>
        </pc:sldMkLst>
      </pc:sldChg>
      <pc:sldChg chg="add del">
        <pc:chgData name="Mitchell Wand" userId="de9b44c55c049659" providerId="LiveId" clId="{A3C5E289-FD0A-4A2C-B775-A66EDB85EC8C}" dt="2023-09-21T19:07:12.046" v="1"/>
        <pc:sldMkLst>
          <pc:docMk/>
          <pc:sldMk cId="0" sldId="292"/>
        </pc:sldMkLst>
      </pc:sldChg>
      <pc:sldChg chg="add del">
        <pc:chgData name="Mitchell Wand" userId="de9b44c55c049659" providerId="LiveId" clId="{A3C5E289-FD0A-4A2C-B775-A66EDB85EC8C}" dt="2023-09-21T19:07:12.046" v="1"/>
        <pc:sldMkLst>
          <pc:docMk/>
          <pc:sldMk cId="0" sldId="293"/>
        </pc:sldMkLst>
      </pc:sldChg>
      <pc:sldChg chg="del">
        <pc:chgData name="Mitchell Wand" userId="de9b44c55c049659" providerId="LiveId" clId="{A3C5E289-FD0A-4A2C-B775-A66EDB85EC8C}" dt="2023-09-21T19:05:48.983" v="0" actId="18676"/>
        <pc:sldMkLst>
          <pc:docMk/>
          <pc:sldMk cId="0" sldId="294"/>
        </pc:sldMkLst>
      </pc:sldChg>
      <pc:sldChg chg="del">
        <pc:chgData name="Mitchell Wand" userId="de9b44c55c049659" providerId="LiveId" clId="{A3C5E289-FD0A-4A2C-B775-A66EDB85EC8C}" dt="2023-09-21T19:05:48.983" v="0" actId="18676"/>
        <pc:sldMkLst>
          <pc:docMk/>
          <pc:sldMk cId="2813158976" sldId="296"/>
        </pc:sldMkLst>
      </pc:sldChg>
      <pc:sldChg chg="add del">
        <pc:chgData name="Mitchell Wand" userId="de9b44c55c049659" providerId="LiveId" clId="{A3C5E289-FD0A-4A2C-B775-A66EDB85EC8C}" dt="2023-09-21T19:07:12.046" v="1"/>
        <pc:sldMkLst>
          <pc:docMk/>
          <pc:sldMk cId="2690522714" sldId="386"/>
        </pc:sldMkLst>
      </pc:sldChg>
      <pc:sldChg chg="del">
        <pc:chgData name="Mitchell Wand" userId="de9b44c55c049659" providerId="LiveId" clId="{A3C5E289-FD0A-4A2C-B775-A66EDB85EC8C}" dt="2023-09-21T19:05:48.983" v="0" actId="18676"/>
        <pc:sldMkLst>
          <pc:docMk/>
          <pc:sldMk cId="1712348606" sldId="387"/>
        </pc:sldMkLst>
      </pc:sldChg>
      <pc:sldChg chg="del">
        <pc:chgData name="Mitchell Wand" userId="de9b44c55c049659" providerId="LiveId" clId="{A3C5E289-FD0A-4A2C-B775-A66EDB85EC8C}" dt="2023-09-21T19:05:48.983" v="0" actId="18676"/>
        <pc:sldMkLst>
          <pc:docMk/>
          <pc:sldMk cId="4105083793" sldId="388"/>
        </pc:sldMkLst>
      </pc:sldChg>
      <pc:sldChg chg="del">
        <pc:chgData name="Mitchell Wand" userId="de9b44c55c049659" providerId="LiveId" clId="{A3C5E289-FD0A-4A2C-B775-A66EDB85EC8C}" dt="2023-09-21T19:05:48.983" v="0" actId="18676"/>
        <pc:sldMkLst>
          <pc:docMk/>
          <pc:sldMk cId="2457656915" sldId="389"/>
        </pc:sldMkLst>
      </pc:sldChg>
      <pc:sldChg chg="del">
        <pc:chgData name="Mitchell Wand" userId="de9b44c55c049659" providerId="LiveId" clId="{A3C5E289-FD0A-4A2C-B775-A66EDB85EC8C}" dt="2023-09-21T19:05:48.983" v="0" actId="18676"/>
        <pc:sldMkLst>
          <pc:docMk/>
          <pc:sldMk cId="4204086104" sldId="390"/>
        </pc:sldMkLst>
      </pc:sldChg>
      <pc:sldChg chg="del">
        <pc:chgData name="Mitchell Wand" userId="de9b44c55c049659" providerId="LiveId" clId="{A3C5E289-FD0A-4A2C-B775-A66EDB85EC8C}" dt="2023-09-21T19:05:48.983" v="0" actId="18676"/>
        <pc:sldMkLst>
          <pc:docMk/>
          <pc:sldMk cId="3646889748" sldId="391"/>
        </pc:sldMkLst>
      </pc:sldChg>
      <pc:sldChg chg="del">
        <pc:chgData name="Mitchell Wand" userId="de9b44c55c049659" providerId="LiveId" clId="{A3C5E289-FD0A-4A2C-B775-A66EDB85EC8C}" dt="2023-09-21T19:05:48.983" v="0" actId="18676"/>
        <pc:sldMkLst>
          <pc:docMk/>
          <pc:sldMk cId="2936127610" sldId="393"/>
        </pc:sldMkLst>
      </pc:sldChg>
      <pc:sldChg chg="del">
        <pc:chgData name="Mitchell Wand" userId="de9b44c55c049659" providerId="LiveId" clId="{A3C5E289-FD0A-4A2C-B775-A66EDB85EC8C}" dt="2023-09-21T19:05:48.983" v="0" actId="18676"/>
        <pc:sldMkLst>
          <pc:docMk/>
          <pc:sldMk cId="3959368631" sldId="395"/>
        </pc:sldMkLst>
      </pc:sldChg>
      <pc:sldChg chg="del">
        <pc:chgData name="Mitchell Wand" userId="de9b44c55c049659" providerId="LiveId" clId="{A3C5E289-FD0A-4A2C-B775-A66EDB85EC8C}" dt="2023-09-21T19:05:48.983" v="0" actId="18676"/>
        <pc:sldMkLst>
          <pc:docMk/>
          <pc:sldMk cId="731707150" sldId="396"/>
        </pc:sldMkLst>
      </pc:sldChg>
      <pc:sldChg chg="del">
        <pc:chgData name="Mitchell Wand" userId="de9b44c55c049659" providerId="LiveId" clId="{A3C5E289-FD0A-4A2C-B775-A66EDB85EC8C}" dt="2023-09-21T19:05:48.983" v="0" actId="18676"/>
        <pc:sldMkLst>
          <pc:docMk/>
          <pc:sldMk cId="448131492" sldId="397"/>
        </pc:sldMkLst>
      </pc:sldChg>
      <pc:sldChg chg="del">
        <pc:chgData name="Mitchell Wand" userId="de9b44c55c049659" providerId="LiveId" clId="{A3C5E289-FD0A-4A2C-B775-A66EDB85EC8C}" dt="2023-09-21T19:05:48.983" v="0" actId="18676"/>
        <pc:sldMkLst>
          <pc:docMk/>
          <pc:sldMk cId="2865064717" sldId="398"/>
        </pc:sldMkLst>
      </pc:sldChg>
      <pc:sldChg chg="del">
        <pc:chgData name="Mitchell Wand" userId="de9b44c55c049659" providerId="LiveId" clId="{A3C5E289-FD0A-4A2C-B775-A66EDB85EC8C}" dt="2023-09-21T19:05:48.983" v="0" actId="18676"/>
        <pc:sldMkLst>
          <pc:docMk/>
          <pc:sldMk cId="406903797" sldId="399"/>
        </pc:sldMkLst>
      </pc:sldChg>
      <pc:sldChg chg="del">
        <pc:chgData name="Mitchell Wand" userId="de9b44c55c049659" providerId="LiveId" clId="{A3C5E289-FD0A-4A2C-B775-A66EDB85EC8C}" dt="2023-09-21T19:05:48.983" v="0" actId="18676"/>
        <pc:sldMkLst>
          <pc:docMk/>
          <pc:sldMk cId="1631386980" sldId="400"/>
        </pc:sldMkLst>
      </pc:sldChg>
      <pc:sldChg chg="del">
        <pc:chgData name="Mitchell Wand" userId="de9b44c55c049659" providerId="LiveId" clId="{A3C5E289-FD0A-4A2C-B775-A66EDB85EC8C}" dt="2023-09-21T19:05:48.983" v="0" actId="18676"/>
        <pc:sldMkLst>
          <pc:docMk/>
          <pc:sldMk cId="581266231" sldId="401"/>
        </pc:sldMkLst>
      </pc:sldChg>
      <pc:sldChg chg="del">
        <pc:chgData name="Mitchell Wand" userId="de9b44c55c049659" providerId="LiveId" clId="{A3C5E289-FD0A-4A2C-B775-A66EDB85EC8C}" dt="2023-09-21T19:05:48.983" v="0" actId="18676"/>
        <pc:sldMkLst>
          <pc:docMk/>
          <pc:sldMk cId="1352059909" sldId="402"/>
        </pc:sldMkLst>
      </pc:sldChg>
      <pc:sldChg chg="del">
        <pc:chgData name="Mitchell Wand" userId="de9b44c55c049659" providerId="LiveId" clId="{A3C5E289-FD0A-4A2C-B775-A66EDB85EC8C}" dt="2023-09-21T19:05:48.983" v="0" actId="18676"/>
        <pc:sldMkLst>
          <pc:docMk/>
          <pc:sldMk cId="424888832" sldId="403"/>
        </pc:sldMkLst>
      </pc:sldChg>
      <pc:sldChg chg="modSp mod">
        <pc:chgData name="Mitchell Wand" userId="de9b44c55c049659" providerId="LiveId" clId="{A3C5E289-FD0A-4A2C-B775-A66EDB85EC8C}" dt="2023-09-21T19:08:02.826" v="3"/>
        <pc:sldMkLst>
          <pc:docMk/>
          <pc:sldMk cId="2060496032" sldId="405"/>
        </pc:sldMkLst>
        <pc:spChg chg="mod">
          <ac:chgData name="Mitchell Wand" userId="de9b44c55c049659" providerId="LiveId" clId="{A3C5E289-FD0A-4A2C-B775-A66EDB85EC8C}" dt="2023-09-21T19:08:02.826" v="3"/>
          <ac:spMkLst>
            <pc:docMk/>
            <pc:sldMk cId="2060496032" sldId="405"/>
            <ac:spMk id="3" creationId="{9BEC0C84-159D-289A-AB37-71EDCED09F3D}"/>
          </ac:spMkLst>
        </pc:spChg>
      </pc:sldChg>
      <pc:sldChg chg="modSp mod">
        <pc:chgData name="Mitchell Wand" userId="de9b44c55c049659" providerId="LiveId" clId="{A3C5E289-FD0A-4A2C-B775-A66EDB85EC8C}" dt="2023-09-21T19:08:19.001" v="5"/>
        <pc:sldMkLst>
          <pc:docMk/>
          <pc:sldMk cId="2363062081" sldId="425"/>
        </pc:sldMkLst>
        <pc:spChg chg="mod">
          <ac:chgData name="Mitchell Wand" userId="de9b44c55c049659" providerId="LiveId" clId="{A3C5E289-FD0A-4A2C-B775-A66EDB85EC8C}" dt="2023-09-21T19:08:19.001" v="5"/>
          <ac:spMkLst>
            <pc:docMk/>
            <pc:sldMk cId="2363062081" sldId="425"/>
            <ac:spMk id="3" creationId="{9BEC0C84-159D-289A-AB37-71EDCED09F3D}"/>
          </ac:spMkLst>
        </pc:spChg>
      </pc:sldChg>
      <pc:sldMasterChg chg="delSldLayout">
        <pc:chgData name="Mitchell Wand" userId="de9b44c55c049659" providerId="LiveId" clId="{A3C5E289-FD0A-4A2C-B775-A66EDB85EC8C}" dt="2023-09-21T19:05:48.983" v="0" actId="18676"/>
        <pc:sldMasterMkLst>
          <pc:docMk/>
          <pc:sldMasterMk cId="0" sldId="2147483648"/>
        </pc:sldMasterMkLst>
        <pc:sldLayoutChg chg="del">
          <pc:chgData name="Mitchell Wand" userId="de9b44c55c049659" providerId="LiveId" clId="{A3C5E289-FD0A-4A2C-B775-A66EDB85EC8C}" dt="2023-09-21T19:05:48.983" v="0" actId="18676"/>
          <pc:sldLayoutMkLst>
            <pc:docMk/>
            <pc:sldMasterMk cId="0" sldId="2147483648"/>
            <pc:sldLayoutMk cId="0" sldId="2147483652"/>
          </pc:sldLayoutMkLst>
        </pc:sldLayoutChg>
      </pc:sldMasterChg>
    </pc:docChg>
  </pc:docChgLst>
  <pc:docChgLst>
    <pc:chgData name="Mitchell Wand" userId="de9b44c55c049659" providerId="LiveId" clId="{4E8951AA-E15D-42A6-A3F0-2BF2BA009931}"/>
    <pc:docChg chg="undo custSel addSld delSld modSld modSection">
      <pc:chgData name="Mitchell Wand" userId="de9b44c55c049659" providerId="LiveId" clId="{4E8951AA-E15D-42A6-A3F0-2BF2BA009931}" dt="2023-09-26T02:22:34.289" v="3622" actId="20577"/>
      <pc:docMkLst>
        <pc:docMk/>
      </pc:docMkLst>
      <pc:sldChg chg="addSp delSp modSp del mod modNotesTx">
        <pc:chgData name="Mitchell Wand" userId="de9b44c55c049659" providerId="LiveId" clId="{4E8951AA-E15D-42A6-A3F0-2BF2BA009931}" dt="2023-09-26T02:01:39.416" v="2301" actId="2696"/>
        <pc:sldMkLst>
          <pc:docMk/>
          <pc:sldMk cId="1781994050" sldId="406"/>
        </pc:sldMkLst>
        <pc:spChg chg="mod">
          <ac:chgData name="Mitchell Wand" userId="de9b44c55c049659" providerId="LiveId" clId="{4E8951AA-E15D-42A6-A3F0-2BF2BA009931}" dt="2023-09-26T01:20:12.043" v="33" actId="20577"/>
          <ac:spMkLst>
            <pc:docMk/>
            <pc:sldMk cId="1781994050" sldId="406"/>
            <ac:spMk id="5" creationId="{5C2E1ABB-109B-58EC-C176-0B5CEAA50C8D}"/>
          </ac:spMkLst>
        </pc:spChg>
        <pc:spChg chg="add del mod">
          <ac:chgData name="Mitchell Wand" userId="de9b44c55c049659" providerId="LiveId" clId="{4E8951AA-E15D-42A6-A3F0-2BF2BA009931}" dt="2023-09-26T01:20:28.756" v="44" actId="478"/>
          <ac:spMkLst>
            <pc:docMk/>
            <pc:sldMk cId="1781994050" sldId="406"/>
            <ac:spMk id="7" creationId="{E0832318-E044-A38E-967C-26F6BB777335}"/>
          </ac:spMkLst>
        </pc:spChg>
        <pc:spChg chg="add mod">
          <ac:chgData name="Mitchell Wand" userId="de9b44c55c049659" providerId="LiveId" clId="{4E8951AA-E15D-42A6-A3F0-2BF2BA009931}" dt="2023-09-26T01:21:33.261" v="83" actId="207"/>
          <ac:spMkLst>
            <pc:docMk/>
            <pc:sldMk cId="1781994050" sldId="406"/>
            <ac:spMk id="8" creationId="{26C3FA75-64CA-C959-0B28-81AD3FB51474}"/>
          </ac:spMkLst>
        </pc:spChg>
        <pc:spChg chg="add mod">
          <ac:chgData name="Mitchell Wand" userId="de9b44c55c049659" providerId="LiveId" clId="{4E8951AA-E15D-42A6-A3F0-2BF2BA009931}" dt="2023-09-26T01:32:10.063" v="804" actId="14100"/>
          <ac:spMkLst>
            <pc:docMk/>
            <pc:sldMk cId="1781994050" sldId="406"/>
            <ac:spMk id="9" creationId="{311E723F-5709-3B3B-ABAE-5401E8EF42BA}"/>
          </ac:spMkLst>
        </pc:spChg>
      </pc:sldChg>
      <pc:sldChg chg="modNotesTx">
        <pc:chgData name="Mitchell Wand" userId="de9b44c55c049659" providerId="LiveId" clId="{4E8951AA-E15D-42A6-A3F0-2BF2BA009931}" dt="2023-09-26T02:15:17.457" v="3348" actId="20577"/>
        <pc:sldMkLst>
          <pc:docMk/>
          <pc:sldMk cId="1143622218" sldId="408"/>
        </pc:sldMkLst>
      </pc:sldChg>
      <pc:sldChg chg="del">
        <pc:chgData name="Mitchell Wand" userId="de9b44c55c049659" providerId="LiveId" clId="{4E8951AA-E15D-42A6-A3F0-2BF2BA009931}" dt="2023-09-26T02:19:03.785" v="3469" actId="47"/>
        <pc:sldMkLst>
          <pc:docMk/>
          <pc:sldMk cId="4001364585" sldId="411"/>
        </pc:sldMkLst>
      </pc:sldChg>
      <pc:sldChg chg="modNotesTx">
        <pc:chgData name="Mitchell Wand" userId="de9b44c55c049659" providerId="LiveId" clId="{4E8951AA-E15D-42A6-A3F0-2BF2BA009931}" dt="2023-09-26T02:19:54.512" v="3529" actId="20577"/>
        <pc:sldMkLst>
          <pc:docMk/>
          <pc:sldMk cId="1613929314" sldId="414"/>
        </pc:sldMkLst>
      </pc:sldChg>
      <pc:sldChg chg="modSp mod">
        <pc:chgData name="Mitchell Wand" userId="de9b44c55c049659" providerId="LiveId" clId="{4E8951AA-E15D-42A6-A3F0-2BF2BA009931}" dt="2023-09-26T02:22:34.289" v="3622" actId="20577"/>
        <pc:sldMkLst>
          <pc:docMk/>
          <pc:sldMk cId="3935049033" sldId="418"/>
        </pc:sldMkLst>
        <pc:spChg chg="mod">
          <ac:chgData name="Mitchell Wand" userId="de9b44c55c049659" providerId="LiveId" clId="{4E8951AA-E15D-42A6-A3F0-2BF2BA009931}" dt="2023-09-26T02:22:34.289" v="3622" actId="20577"/>
          <ac:spMkLst>
            <pc:docMk/>
            <pc:sldMk cId="3935049033" sldId="418"/>
            <ac:spMk id="4" creationId="{44AC5415-9220-67BD-54EF-9DF869878B9D}"/>
          </ac:spMkLst>
        </pc:spChg>
      </pc:sldChg>
      <pc:sldChg chg="addSp delSp modSp new del mod modClrScheme chgLayout">
        <pc:chgData name="Mitchell Wand" userId="de9b44c55c049659" providerId="LiveId" clId="{4E8951AA-E15D-42A6-A3F0-2BF2BA009931}" dt="2023-09-26T01:19:11.817" v="25" actId="2696"/>
        <pc:sldMkLst>
          <pc:docMk/>
          <pc:sldMk cId="2408242345" sldId="426"/>
        </pc:sldMkLst>
        <pc:spChg chg="del mod">
          <ac:chgData name="Mitchell Wand" userId="de9b44c55c049659" providerId="LiveId" clId="{4E8951AA-E15D-42A6-A3F0-2BF2BA009931}" dt="2023-09-26T01:13:16.088" v="19" actId="700"/>
          <ac:spMkLst>
            <pc:docMk/>
            <pc:sldMk cId="2408242345" sldId="426"/>
            <ac:spMk id="2" creationId="{F803D38A-5DAC-9B5B-7F83-DF2E26F7DDF4}"/>
          </ac:spMkLst>
        </pc:spChg>
        <pc:spChg chg="del">
          <ac:chgData name="Mitchell Wand" userId="de9b44c55c049659" providerId="LiveId" clId="{4E8951AA-E15D-42A6-A3F0-2BF2BA009931}" dt="2023-09-26T01:13:16.088" v="19" actId="700"/>
          <ac:spMkLst>
            <pc:docMk/>
            <pc:sldMk cId="2408242345" sldId="426"/>
            <ac:spMk id="3" creationId="{CAF8BDBD-8246-60E8-D3E8-12F94AFA5B85}"/>
          </ac:spMkLst>
        </pc:spChg>
        <pc:spChg chg="mod ord">
          <ac:chgData name="Mitchell Wand" userId="de9b44c55c049659" providerId="LiveId" clId="{4E8951AA-E15D-42A6-A3F0-2BF2BA009931}" dt="2023-09-26T01:13:22.621" v="21" actId="700"/>
          <ac:spMkLst>
            <pc:docMk/>
            <pc:sldMk cId="2408242345" sldId="426"/>
            <ac:spMk id="4" creationId="{FEA55E2B-866D-0145-E0AC-CE628E222A97}"/>
          </ac:spMkLst>
        </pc:spChg>
        <pc:spChg chg="add del mod ord">
          <ac:chgData name="Mitchell Wand" userId="de9b44c55c049659" providerId="LiveId" clId="{4E8951AA-E15D-42A6-A3F0-2BF2BA009931}" dt="2023-09-26T01:13:20.207" v="20" actId="700"/>
          <ac:spMkLst>
            <pc:docMk/>
            <pc:sldMk cId="2408242345" sldId="426"/>
            <ac:spMk id="5" creationId="{79173A97-3651-8BCC-C1DF-742FAF49480D}"/>
          </ac:spMkLst>
        </pc:spChg>
        <pc:spChg chg="add del mod ord">
          <ac:chgData name="Mitchell Wand" userId="de9b44c55c049659" providerId="LiveId" clId="{4E8951AA-E15D-42A6-A3F0-2BF2BA009931}" dt="2023-09-26T01:13:20.207" v="20" actId="700"/>
          <ac:spMkLst>
            <pc:docMk/>
            <pc:sldMk cId="2408242345" sldId="426"/>
            <ac:spMk id="6" creationId="{3647312A-CF72-3C22-C024-D8002B87CB45}"/>
          </ac:spMkLst>
        </pc:spChg>
        <pc:spChg chg="add del mod ord">
          <ac:chgData name="Mitchell Wand" userId="de9b44c55c049659" providerId="LiveId" clId="{4E8951AA-E15D-42A6-A3F0-2BF2BA009931}" dt="2023-09-26T01:13:22.621" v="21" actId="700"/>
          <ac:spMkLst>
            <pc:docMk/>
            <pc:sldMk cId="2408242345" sldId="426"/>
            <ac:spMk id="7" creationId="{F3434204-8406-A1F0-8DAC-DC3C15C94CF8}"/>
          </ac:spMkLst>
        </pc:spChg>
        <pc:spChg chg="add mod ord">
          <ac:chgData name="Mitchell Wand" userId="de9b44c55c049659" providerId="LiveId" clId="{4E8951AA-E15D-42A6-A3F0-2BF2BA009931}" dt="2023-09-26T01:13:22.621" v="21" actId="700"/>
          <ac:spMkLst>
            <pc:docMk/>
            <pc:sldMk cId="2408242345" sldId="426"/>
            <ac:spMk id="8" creationId="{B7D81C55-9944-DC9E-8E92-AC75A2304C5F}"/>
          </ac:spMkLst>
        </pc:spChg>
        <pc:spChg chg="add mod ord">
          <ac:chgData name="Mitchell Wand" userId="de9b44c55c049659" providerId="LiveId" clId="{4E8951AA-E15D-42A6-A3F0-2BF2BA009931}" dt="2023-09-26T01:13:22.621" v="21" actId="700"/>
          <ac:spMkLst>
            <pc:docMk/>
            <pc:sldMk cId="2408242345" sldId="426"/>
            <ac:spMk id="9" creationId="{AEDDCE4E-CC0E-C740-99D7-9D8159F1EC6C}"/>
          </ac:spMkLst>
        </pc:spChg>
      </pc:sldChg>
      <pc:sldChg chg="addSp delSp modSp new del mod modNotesTx">
        <pc:chgData name="Mitchell Wand" userId="de9b44c55c049659" providerId="LiveId" clId="{4E8951AA-E15D-42A6-A3F0-2BF2BA009931}" dt="2023-09-26T02:01:53.357" v="2302" actId="2696"/>
        <pc:sldMkLst>
          <pc:docMk/>
          <pc:sldMk cId="3995498457" sldId="426"/>
        </pc:sldMkLst>
        <pc:spChg chg="mod">
          <ac:chgData name="Mitchell Wand" userId="de9b44c55c049659" providerId="LiveId" clId="{4E8951AA-E15D-42A6-A3F0-2BF2BA009931}" dt="2023-09-26T01:22:18.174" v="131" actId="20577"/>
          <ac:spMkLst>
            <pc:docMk/>
            <pc:sldMk cId="3995498457" sldId="426"/>
            <ac:spMk id="2" creationId="{C92EF69B-3A83-F71F-FB53-3C3BE2841FB9}"/>
          </ac:spMkLst>
        </pc:spChg>
        <pc:spChg chg="del">
          <ac:chgData name="Mitchell Wand" userId="de9b44c55c049659" providerId="LiveId" clId="{4E8951AA-E15D-42A6-A3F0-2BF2BA009931}" dt="2023-09-26T01:22:31.441" v="132" actId="478"/>
          <ac:spMkLst>
            <pc:docMk/>
            <pc:sldMk cId="3995498457" sldId="426"/>
            <ac:spMk id="3" creationId="{6028535E-11D9-8DE4-9321-3E537B3A6943}"/>
          </ac:spMkLst>
        </pc:spChg>
        <pc:spChg chg="add mod">
          <ac:chgData name="Mitchell Wand" userId="de9b44c55c049659" providerId="LiveId" clId="{4E8951AA-E15D-42A6-A3F0-2BF2BA009931}" dt="2023-09-26T01:23:57.874" v="139" actId="14100"/>
          <ac:spMkLst>
            <pc:docMk/>
            <pc:sldMk cId="3995498457" sldId="426"/>
            <ac:spMk id="6" creationId="{765C85EE-DD79-4C25-7B07-329C227A1210}"/>
          </ac:spMkLst>
        </pc:spChg>
        <pc:spChg chg="add mod">
          <ac:chgData name="Mitchell Wand" userId="de9b44c55c049659" providerId="LiveId" clId="{4E8951AA-E15D-42A6-A3F0-2BF2BA009931}" dt="2023-09-26T01:27:50.704" v="417" actId="692"/>
          <ac:spMkLst>
            <pc:docMk/>
            <pc:sldMk cId="3995498457" sldId="426"/>
            <ac:spMk id="7" creationId="{930C8202-984B-C643-8F75-1FB5FBC59594}"/>
          </ac:spMkLst>
        </pc:spChg>
        <pc:spChg chg="add mod">
          <ac:chgData name="Mitchell Wand" userId="de9b44c55c049659" providerId="LiveId" clId="{4E8951AA-E15D-42A6-A3F0-2BF2BA009931}" dt="2023-09-26T01:28:10.457" v="418" actId="692"/>
          <ac:spMkLst>
            <pc:docMk/>
            <pc:sldMk cId="3995498457" sldId="426"/>
            <ac:spMk id="8" creationId="{0FA698F4-A979-09F2-1E4F-685895D8CA2A}"/>
          </ac:spMkLst>
        </pc:spChg>
      </pc:sldChg>
      <pc:sldChg chg="addSp delSp modSp add mod modAnim modNotesTx">
        <pc:chgData name="Mitchell Wand" userId="de9b44c55c049659" providerId="LiveId" clId="{4E8951AA-E15D-42A6-A3F0-2BF2BA009931}" dt="2023-09-26T02:03:19.265" v="2527" actId="20577"/>
        <pc:sldMkLst>
          <pc:docMk/>
          <pc:sldMk cId="3414127211" sldId="427"/>
        </pc:sldMkLst>
        <pc:spChg chg="mod">
          <ac:chgData name="Mitchell Wand" userId="de9b44c55c049659" providerId="LiveId" clId="{4E8951AA-E15D-42A6-A3F0-2BF2BA009931}" dt="2023-09-26T01:43:38.043" v="944" actId="20577"/>
          <ac:spMkLst>
            <pc:docMk/>
            <pc:sldMk cId="3414127211" sldId="427"/>
            <ac:spMk id="3" creationId="{2DDB6885-DAB4-D298-0AF0-0C1AEC48EB9E}"/>
          </ac:spMkLst>
        </pc:spChg>
        <pc:spChg chg="del mod">
          <ac:chgData name="Mitchell Wand" userId="de9b44c55c049659" providerId="LiveId" clId="{4E8951AA-E15D-42A6-A3F0-2BF2BA009931}" dt="2023-09-26T01:41:15.480" v="908" actId="478"/>
          <ac:spMkLst>
            <pc:docMk/>
            <pc:sldMk cId="3414127211" sldId="427"/>
            <ac:spMk id="5" creationId="{5C2E1ABB-109B-58EC-C176-0B5CEAA50C8D}"/>
          </ac:spMkLst>
        </pc:spChg>
        <pc:spChg chg="mod">
          <ac:chgData name="Mitchell Wand" userId="de9b44c55c049659" providerId="LiveId" clId="{4E8951AA-E15D-42A6-A3F0-2BF2BA009931}" dt="2023-09-26T01:44:01.799" v="947" actId="1076"/>
          <ac:spMkLst>
            <pc:docMk/>
            <pc:sldMk cId="3414127211" sldId="427"/>
            <ac:spMk id="8" creationId="{26C3FA75-64CA-C959-0B28-81AD3FB51474}"/>
          </ac:spMkLst>
        </pc:spChg>
        <pc:spChg chg="mod">
          <ac:chgData name="Mitchell Wand" userId="de9b44c55c049659" providerId="LiveId" clId="{4E8951AA-E15D-42A6-A3F0-2BF2BA009931}" dt="2023-09-26T01:47:30.108" v="1064" actId="20577"/>
          <ac:spMkLst>
            <pc:docMk/>
            <pc:sldMk cId="3414127211" sldId="427"/>
            <ac:spMk id="9" creationId="{311E723F-5709-3B3B-ABAE-5401E8EF42BA}"/>
          </ac:spMkLst>
        </pc:spChg>
        <pc:spChg chg="add del">
          <ac:chgData name="Mitchell Wand" userId="de9b44c55c049659" providerId="LiveId" clId="{4E8951AA-E15D-42A6-A3F0-2BF2BA009931}" dt="2023-09-26T01:41:37.240" v="910" actId="22"/>
          <ac:spMkLst>
            <pc:docMk/>
            <pc:sldMk cId="3414127211" sldId="427"/>
            <ac:spMk id="10" creationId="{9D29328E-AAF5-A317-6D16-B7159067FF21}"/>
          </ac:spMkLst>
        </pc:spChg>
        <pc:spChg chg="add mod ord">
          <ac:chgData name="Mitchell Wand" userId="de9b44c55c049659" providerId="LiveId" clId="{4E8951AA-E15D-42A6-A3F0-2BF2BA009931}" dt="2023-09-26T01:47:12.934" v="1021" actId="167"/>
          <ac:spMkLst>
            <pc:docMk/>
            <pc:sldMk cId="3414127211" sldId="427"/>
            <ac:spMk id="12" creationId="{CB8AB8A6-3946-36F5-47EA-C69393119EAE}"/>
          </ac:spMkLst>
        </pc:spChg>
        <pc:spChg chg="add del">
          <ac:chgData name="Mitchell Wand" userId="de9b44c55c049659" providerId="LiveId" clId="{4E8951AA-E15D-42A6-A3F0-2BF2BA009931}" dt="2023-09-26T01:44:53.957" v="952" actId="21"/>
          <ac:spMkLst>
            <pc:docMk/>
            <pc:sldMk cId="3414127211" sldId="427"/>
            <ac:spMk id="13" creationId="{0F928E21-FC17-A61C-8B45-603FDF5B8404}"/>
          </ac:spMkLst>
        </pc:spChg>
        <pc:spChg chg="add del mod">
          <ac:chgData name="Mitchell Wand" userId="de9b44c55c049659" providerId="LiveId" clId="{4E8951AA-E15D-42A6-A3F0-2BF2BA009931}" dt="2023-09-26T01:46:44.758" v="1017" actId="478"/>
          <ac:spMkLst>
            <pc:docMk/>
            <pc:sldMk cId="3414127211" sldId="427"/>
            <ac:spMk id="14" creationId="{61E52374-A467-B6AE-2017-48EDC7BB687E}"/>
          </ac:spMkLst>
        </pc:spChg>
        <pc:spChg chg="add mod ord">
          <ac:chgData name="Mitchell Wand" userId="de9b44c55c049659" providerId="LiveId" clId="{4E8951AA-E15D-42A6-A3F0-2BF2BA009931}" dt="2023-09-26T01:53:06.135" v="1354" actId="164"/>
          <ac:spMkLst>
            <pc:docMk/>
            <pc:sldMk cId="3414127211" sldId="427"/>
            <ac:spMk id="15" creationId="{B0B99846-94B1-FB3E-25E9-00C8357F84CE}"/>
          </ac:spMkLst>
        </pc:spChg>
        <pc:grpChg chg="add mod">
          <ac:chgData name="Mitchell Wand" userId="de9b44c55c049659" providerId="LiveId" clId="{4E8951AA-E15D-42A6-A3F0-2BF2BA009931}" dt="2023-09-26T01:53:06.135" v="1354" actId="164"/>
          <ac:grpSpMkLst>
            <pc:docMk/>
            <pc:sldMk cId="3414127211" sldId="427"/>
            <ac:grpSpMk id="21" creationId="{6DF6F86B-92DB-2A6F-C86C-D9D8E5D4BF9A}"/>
          </ac:grpSpMkLst>
        </pc:grpChg>
        <pc:cxnChg chg="add mod">
          <ac:chgData name="Mitchell Wand" userId="de9b44c55c049659" providerId="LiveId" clId="{4E8951AA-E15D-42A6-A3F0-2BF2BA009931}" dt="2023-09-26T01:53:06.135" v="1354" actId="164"/>
          <ac:cxnSpMkLst>
            <pc:docMk/>
            <pc:sldMk cId="3414127211" sldId="427"/>
            <ac:cxnSpMk id="17" creationId="{FC0317B6-86FE-BD0A-7F68-B2D5D5675C48}"/>
          </ac:cxnSpMkLst>
        </pc:cxnChg>
      </pc:sldChg>
      <pc:sldChg chg="new del">
        <pc:chgData name="Mitchell Wand" userId="de9b44c55c049659" providerId="LiveId" clId="{4E8951AA-E15D-42A6-A3F0-2BF2BA009931}" dt="2023-09-26T01:19:20.265" v="26" actId="47"/>
        <pc:sldMkLst>
          <pc:docMk/>
          <pc:sldMk cId="3727347283" sldId="427"/>
        </pc:sldMkLst>
      </pc:sldChg>
      <pc:sldChg chg="new del">
        <pc:chgData name="Mitchell Wand" userId="de9b44c55c049659" providerId="LiveId" clId="{4E8951AA-E15D-42A6-A3F0-2BF2BA009931}" dt="2023-09-26T01:19:21.145" v="27" actId="47"/>
        <pc:sldMkLst>
          <pc:docMk/>
          <pc:sldMk cId="3547485222" sldId="428"/>
        </pc:sldMkLst>
      </pc:sldChg>
      <pc:sldChg chg="addSp delSp modSp new mod modAnim modNotesTx">
        <pc:chgData name="Mitchell Wand" userId="de9b44c55c049659" providerId="LiveId" clId="{4E8951AA-E15D-42A6-A3F0-2BF2BA009931}" dt="2023-09-26T02:14:39.806" v="3304" actId="20577"/>
        <pc:sldMkLst>
          <pc:docMk/>
          <pc:sldMk cId="4009855822" sldId="428"/>
        </pc:sldMkLst>
        <pc:spChg chg="mod">
          <ac:chgData name="Mitchell Wand" userId="de9b44c55c049659" providerId="LiveId" clId="{4E8951AA-E15D-42A6-A3F0-2BF2BA009931}" dt="2023-09-26T02:04:13.324" v="2644" actId="20577"/>
          <ac:spMkLst>
            <pc:docMk/>
            <pc:sldMk cId="4009855822" sldId="428"/>
            <ac:spMk id="2" creationId="{DE0B8C4F-61BB-84AA-AB6D-424C8C30EDD9}"/>
          </ac:spMkLst>
        </pc:spChg>
        <pc:spChg chg="del">
          <ac:chgData name="Mitchell Wand" userId="de9b44c55c049659" providerId="LiveId" clId="{4E8951AA-E15D-42A6-A3F0-2BF2BA009931}" dt="2023-09-26T02:05:54.819" v="2645" actId="478"/>
          <ac:spMkLst>
            <pc:docMk/>
            <pc:sldMk cId="4009855822" sldId="428"/>
            <ac:spMk id="3" creationId="{161B9AEA-DE92-D618-99B0-797906E518D9}"/>
          </ac:spMkLst>
        </pc:spChg>
        <pc:spChg chg="add mod">
          <ac:chgData name="Mitchell Wand" userId="de9b44c55c049659" providerId="LiveId" clId="{4E8951AA-E15D-42A6-A3F0-2BF2BA009931}" dt="2023-09-26T02:10:54.132" v="2812" actId="20577"/>
          <ac:spMkLst>
            <pc:docMk/>
            <pc:sldMk cId="4009855822" sldId="428"/>
            <ac:spMk id="6" creationId="{EF1F3BB2-2BC7-BE36-D551-F7C0BF68C652}"/>
          </ac:spMkLst>
        </pc:spChg>
        <pc:spChg chg="add mod">
          <ac:chgData name="Mitchell Wand" userId="de9b44c55c049659" providerId="LiveId" clId="{4E8951AA-E15D-42A6-A3F0-2BF2BA009931}" dt="2023-09-26T02:11:16.554" v="2816" actId="1076"/>
          <ac:spMkLst>
            <pc:docMk/>
            <pc:sldMk cId="4009855822" sldId="428"/>
            <ac:spMk id="7" creationId="{80E88B98-44E2-F437-AED9-1D3AF86B50E5}"/>
          </ac:spMkLst>
        </pc:spChg>
        <pc:spChg chg="add mod">
          <ac:chgData name="Mitchell Wand" userId="de9b44c55c049659" providerId="LiveId" clId="{4E8951AA-E15D-42A6-A3F0-2BF2BA009931}" dt="2023-09-26T02:11:58.472" v="2876" actId="20577"/>
          <ac:spMkLst>
            <pc:docMk/>
            <pc:sldMk cId="4009855822" sldId="428"/>
            <ac:spMk id="8" creationId="{7E4D0137-04F4-5781-9C61-3353F1EA56B6}"/>
          </ac:spMkLst>
        </pc:spChg>
      </pc:sldChg>
      <pc:sldChg chg="delSp modSp add mod modNotesTx">
        <pc:chgData name="Mitchell Wand" userId="de9b44c55c049659" providerId="LiveId" clId="{4E8951AA-E15D-42A6-A3F0-2BF2BA009931}" dt="2023-09-26T02:16:54.831" v="3357" actId="20577"/>
        <pc:sldMkLst>
          <pc:docMk/>
          <pc:sldMk cId="3210161590" sldId="429"/>
        </pc:sldMkLst>
        <pc:spChg chg="mod">
          <ac:chgData name="Mitchell Wand" userId="de9b44c55c049659" providerId="LiveId" clId="{4E8951AA-E15D-42A6-A3F0-2BF2BA009931}" dt="2023-09-26T02:16:24.596" v="3354" actId="14100"/>
          <ac:spMkLst>
            <pc:docMk/>
            <pc:sldMk cId="3210161590" sldId="429"/>
            <ac:spMk id="4" creationId="{83A55EF2-F2B7-1389-5577-9CDCB4BF29DF}"/>
          </ac:spMkLst>
        </pc:spChg>
        <pc:spChg chg="del">
          <ac:chgData name="Mitchell Wand" userId="de9b44c55c049659" providerId="LiveId" clId="{4E8951AA-E15D-42A6-A3F0-2BF2BA009931}" dt="2023-09-26T02:15:55.502" v="3350" actId="478"/>
          <ac:spMkLst>
            <pc:docMk/>
            <pc:sldMk cId="3210161590" sldId="429"/>
            <ac:spMk id="6" creationId="{2C8660CF-5BE8-2DA4-7A63-693429493700}"/>
          </ac:spMkLst>
        </pc:spChg>
      </pc:sldChg>
      <pc:sldChg chg="new del">
        <pc:chgData name="Mitchell Wand" userId="de9b44c55c049659" providerId="LiveId" clId="{4E8951AA-E15D-42A6-A3F0-2BF2BA009931}" dt="2023-09-26T01:19:22.059" v="28" actId="47"/>
        <pc:sldMkLst>
          <pc:docMk/>
          <pc:sldMk cId="3745100269" sldId="429"/>
        </pc:sldMkLst>
      </pc:sldChg>
      <pc:sldChg chg="addSp modSp new mod modNotesTx">
        <pc:chgData name="Mitchell Wand" userId="de9b44c55c049659" providerId="LiveId" clId="{4E8951AA-E15D-42A6-A3F0-2BF2BA009931}" dt="2023-09-26T02:18:54.883" v="3468" actId="20577"/>
        <pc:sldMkLst>
          <pc:docMk/>
          <pc:sldMk cId="2918518263" sldId="430"/>
        </pc:sldMkLst>
        <pc:spChg chg="mod">
          <ac:chgData name="Mitchell Wand" userId="de9b44c55c049659" providerId="LiveId" clId="{4E8951AA-E15D-42A6-A3F0-2BF2BA009931}" dt="2023-09-26T02:17:47.464" v="3380" actId="20577"/>
          <ac:spMkLst>
            <pc:docMk/>
            <pc:sldMk cId="2918518263" sldId="430"/>
            <ac:spMk id="2" creationId="{1BC3DCDF-2778-E0E5-1331-9B499E72464D}"/>
          </ac:spMkLst>
        </pc:spChg>
        <pc:spChg chg="add mod">
          <ac:chgData name="Mitchell Wand" userId="de9b44c55c049659" providerId="LiveId" clId="{4E8951AA-E15D-42A6-A3F0-2BF2BA009931}" dt="2023-09-26T02:18:25.758" v="3384" actId="255"/>
          <ac:spMkLst>
            <pc:docMk/>
            <pc:sldMk cId="2918518263" sldId="430"/>
            <ac:spMk id="4" creationId="{38A20681-AC1C-154F-001D-174239530F7B}"/>
          </ac:spMkLst>
        </pc:spChg>
      </pc:sldChg>
    </pc:docChg>
  </pc:docChgLst>
  <pc:docChgLst>
    <pc:chgData name="Mitchell Wand" userId="de9b44c55c049659" providerId="LiveId" clId="{AA6F09A9-4509-4C03-8175-3B4E3E5D3118}"/>
    <pc:docChg chg="undo custSel addSld delSld modSld sldOrd modMainMaster addSection modSection">
      <pc:chgData name="Mitchell Wand" userId="de9b44c55c049659" providerId="LiveId" clId="{AA6F09A9-4509-4C03-8175-3B4E3E5D3118}" dt="2023-09-21T18:58:12.927" v="7755"/>
      <pc:docMkLst>
        <pc:docMk/>
      </pc:docMkLst>
      <pc:sldChg chg="delSp mod">
        <pc:chgData name="Mitchell Wand" userId="de9b44c55c049659" providerId="LiveId" clId="{AA6F09A9-4509-4C03-8175-3B4E3E5D3118}" dt="2023-09-11T17:31:20.728" v="765" actId="478"/>
        <pc:sldMkLst>
          <pc:docMk/>
          <pc:sldMk cId="0" sldId="257"/>
        </pc:sldMkLst>
        <pc:spChg chg="del">
          <ac:chgData name="Mitchell Wand" userId="de9b44c55c049659" providerId="LiveId" clId="{AA6F09A9-4509-4C03-8175-3B4E3E5D3118}" dt="2023-09-11T17:31:20.728" v="765" actId="478"/>
          <ac:spMkLst>
            <pc:docMk/>
            <pc:sldMk cId="0" sldId="257"/>
            <ac:spMk id="2" creationId="{D201EEDC-E523-F51C-0960-E9EA879B92C6}"/>
          </ac:spMkLst>
        </pc:spChg>
      </pc:sldChg>
      <pc:sldChg chg="modSp mod">
        <pc:chgData name="Mitchell Wand" userId="de9b44c55c049659" providerId="LiveId" clId="{AA6F09A9-4509-4C03-8175-3B4E3E5D3118}" dt="2023-09-20T20:47:13.358" v="2016" actId="20577"/>
        <pc:sldMkLst>
          <pc:docMk/>
          <pc:sldMk cId="0" sldId="271"/>
        </pc:sldMkLst>
        <pc:spChg chg="mod">
          <ac:chgData name="Mitchell Wand" userId="de9b44c55c049659" providerId="LiveId" clId="{AA6F09A9-4509-4C03-8175-3B4E3E5D3118}" dt="2023-09-20T20:47:13.358" v="2016" actId="20577"/>
          <ac:spMkLst>
            <pc:docMk/>
            <pc:sldMk cId="0" sldId="271"/>
            <ac:spMk id="210" creationId="{00000000-0000-0000-0000-000000000000}"/>
          </ac:spMkLst>
        </pc:spChg>
      </pc:sldChg>
      <pc:sldChg chg="modNotesTx">
        <pc:chgData name="Mitchell Wand" userId="de9b44c55c049659" providerId="LiveId" clId="{AA6F09A9-4509-4C03-8175-3B4E3E5D3118}" dt="2023-09-20T20:50:16.813" v="2180" actId="20577"/>
        <pc:sldMkLst>
          <pc:docMk/>
          <pc:sldMk cId="0" sldId="274"/>
        </pc:sldMkLst>
      </pc:sldChg>
      <pc:sldChg chg="add">
        <pc:chgData name="Mitchell Wand" userId="de9b44c55c049659" providerId="LiveId" clId="{AA6F09A9-4509-4C03-8175-3B4E3E5D3118}" dt="2023-09-21T17:55:36.232" v="7740"/>
        <pc:sldMkLst>
          <pc:docMk/>
          <pc:sldMk cId="578956470" sldId="276"/>
        </pc:sldMkLst>
      </pc:sldChg>
      <pc:sldChg chg="add">
        <pc:chgData name="Mitchell Wand" userId="de9b44c55c049659" providerId="LiveId" clId="{AA6F09A9-4509-4C03-8175-3B4E3E5D3118}" dt="2023-09-21T17:55:56.788" v="7741"/>
        <pc:sldMkLst>
          <pc:docMk/>
          <pc:sldMk cId="0" sldId="277"/>
        </pc:sldMkLst>
      </pc:sldChg>
      <pc:sldChg chg="modNotesTx">
        <pc:chgData name="Mitchell Wand" userId="de9b44c55c049659" providerId="LiveId" clId="{AA6F09A9-4509-4C03-8175-3B4E3E5D3118}" dt="2023-09-20T20:47:34.589" v="2033" actId="20577"/>
        <pc:sldMkLst>
          <pc:docMk/>
          <pc:sldMk cId="0" sldId="278"/>
        </pc:sldMkLst>
      </pc:sldChg>
      <pc:sldChg chg="del">
        <pc:chgData name="Mitchell Wand" userId="de9b44c55c049659" providerId="LiveId" clId="{AA6F09A9-4509-4C03-8175-3B4E3E5D3118}" dt="2023-09-11T16:54:36.257" v="592" actId="47"/>
        <pc:sldMkLst>
          <pc:docMk/>
          <pc:sldMk cId="0" sldId="283"/>
        </pc:sldMkLst>
      </pc:sldChg>
      <pc:sldChg chg="del">
        <pc:chgData name="Mitchell Wand" userId="de9b44c55c049659" providerId="LiveId" clId="{AA6F09A9-4509-4C03-8175-3B4E3E5D3118}" dt="2023-09-11T16:50:11.575" v="450" actId="2696"/>
        <pc:sldMkLst>
          <pc:docMk/>
          <pc:sldMk cId="0" sldId="284"/>
        </pc:sldMkLst>
      </pc:sldChg>
      <pc:sldChg chg="del">
        <pc:chgData name="Mitchell Wand" userId="de9b44c55c049659" providerId="LiveId" clId="{AA6F09A9-4509-4C03-8175-3B4E3E5D3118}" dt="2023-09-11T16:50:11.575" v="450" actId="2696"/>
        <pc:sldMkLst>
          <pc:docMk/>
          <pc:sldMk cId="0" sldId="285"/>
        </pc:sldMkLst>
      </pc:sldChg>
      <pc:sldChg chg="modSp mod ord">
        <pc:chgData name="Mitchell Wand" userId="de9b44c55c049659" providerId="LiveId" clId="{AA6F09A9-4509-4C03-8175-3B4E3E5D3118}" dt="2023-09-11T16:55:41.357" v="645" actId="20577"/>
        <pc:sldMkLst>
          <pc:docMk/>
          <pc:sldMk cId="0" sldId="288"/>
        </pc:sldMkLst>
        <pc:spChg chg="mod">
          <ac:chgData name="Mitchell Wand" userId="de9b44c55c049659" providerId="LiveId" clId="{AA6F09A9-4509-4C03-8175-3B4E3E5D3118}" dt="2023-09-11T16:55:41.357" v="645" actId="20577"/>
          <ac:spMkLst>
            <pc:docMk/>
            <pc:sldMk cId="0" sldId="288"/>
            <ac:spMk id="370" creationId="{00000000-0000-0000-0000-000000000000}"/>
          </ac:spMkLst>
        </pc:spChg>
      </pc:sldChg>
      <pc:sldChg chg="modSp mod">
        <pc:chgData name="Mitchell Wand" userId="de9b44c55c049659" providerId="LiveId" clId="{AA6F09A9-4509-4C03-8175-3B4E3E5D3118}" dt="2023-09-11T16:56:28.617" v="646" actId="114"/>
        <pc:sldMkLst>
          <pc:docMk/>
          <pc:sldMk cId="0" sldId="289"/>
        </pc:sldMkLst>
        <pc:spChg chg="mod">
          <ac:chgData name="Mitchell Wand" userId="de9b44c55c049659" providerId="LiveId" clId="{AA6F09A9-4509-4C03-8175-3B4E3E5D3118}" dt="2023-09-11T16:56:28.617" v="646" actId="114"/>
          <ac:spMkLst>
            <pc:docMk/>
            <pc:sldMk cId="0" sldId="289"/>
            <ac:spMk id="377" creationId="{00000000-0000-0000-0000-000000000000}"/>
          </ac:spMkLst>
        </pc:spChg>
      </pc:sldChg>
      <pc:sldChg chg="modSp mod modNotesTx">
        <pc:chgData name="Mitchell Wand" userId="de9b44c55c049659" providerId="LiveId" clId="{AA6F09A9-4509-4C03-8175-3B4E3E5D3118}" dt="2023-09-20T20:54:30.856" v="2208" actId="13926"/>
        <pc:sldMkLst>
          <pc:docMk/>
          <pc:sldMk cId="0" sldId="290"/>
        </pc:sldMkLst>
        <pc:spChg chg="mod">
          <ac:chgData name="Mitchell Wand" userId="de9b44c55c049659" providerId="LiveId" clId="{AA6F09A9-4509-4C03-8175-3B4E3E5D3118}" dt="2023-09-20T20:54:30.856" v="2208" actId="13926"/>
          <ac:spMkLst>
            <pc:docMk/>
            <pc:sldMk cId="0" sldId="290"/>
            <ac:spMk id="387" creationId="{00000000-0000-0000-0000-000000000000}"/>
          </ac:spMkLst>
        </pc:spChg>
      </pc:sldChg>
      <pc:sldChg chg="modSp mod">
        <pc:chgData name="Mitchell Wand" userId="de9b44c55c049659" providerId="LiveId" clId="{AA6F09A9-4509-4C03-8175-3B4E3E5D3118}" dt="2023-09-20T20:55:51.503" v="2212" actId="13926"/>
        <pc:sldMkLst>
          <pc:docMk/>
          <pc:sldMk cId="0" sldId="291"/>
        </pc:sldMkLst>
        <pc:spChg chg="mod">
          <ac:chgData name="Mitchell Wand" userId="de9b44c55c049659" providerId="LiveId" clId="{AA6F09A9-4509-4C03-8175-3B4E3E5D3118}" dt="2023-09-20T20:55:51.503" v="2212" actId="13926"/>
          <ac:spMkLst>
            <pc:docMk/>
            <pc:sldMk cId="0" sldId="291"/>
            <ac:spMk id="396" creationId="{00000000-0000-0000-0000-000000000000}"/>
          </ac:spMkLst>
        </pc:spChg>
      </pc:sldChg>
      <pc:sldChg chg="modSp mod">
        <pc:chgData name="Mitchell Wand" userId="de9b44c55c049659" providerId="LiveId" clId="{AA6F09A9-4509-4C03-8175-3B4E3E5D3118}" dt="2023-09-11T16:59:06.050" v="662" actId="114"/>
        <pc:sldMkLst>
          <pc:docMk/>
          <pc:sldMk cId="0" sldId="292"/>
        </pc:sldMkLst>
        <pc:spChg chg="mod">
          <ac:chgData name="Mitchell Wand" userId="de9b44c55c049659" providerId="LiveId" clId="{AA6F09A9-4509-4C03-8175-3B4E3E5D3118}" dt="2023-09-11T16:59:06.050" v="662" actId="114"/>
          <ac:spMkLst>
            <pc:docMk/>
            <pc:sldMk cId="0" sldId="292"/>
            <ac:spMk id="405" creationId="{00000000-0000-0000-0000-000000000000}"/>
          </ac:spMkLst>
        </pc:spChg>
      </pc:sldChg>
      <pc:sldChg chg="modSp mod">
        <pc:chgData name="Mitchell Wand" userId="de9b44c55c049659" providerId="LiveId" clId="{AA6F09A9-4509-4C03-8175-3B4E3E5D3118}" dt="2023-09-11T17:29:32.574" v="682" actId="113"/>
        <pc:sldMkLst>
          <pc:docMk/>
          <pc:sldMk cId="0" sldId="294"/>
        </pc:sldMkLst>
        <pc:spChg chg="mod">
          <ac:chgData name="Mitchell Wand" userId="de9b44c55c049659" providerId="LiveId" clId="{AA6F09A9-4509-4C03-8175-3B4E3E5D3118}" dt="2023-09-11T17:29:32.574" v="682" actId="113"/>
          <ac:spMkLst>
            <pc:docMk/>
            <pc:sldMk cId="0" sldId="294"/>
            <ac:spMk id="419" creationId="{00000000-0000-0000-0000-000000000000}"/>
          </ac:spMkLst>
        </pc:spChg>
      </pc:sldChg>
      <pc:sldChg chg="modSp mod ord modAnim">
        <pc:chgData name="Mitchell Wand" userId="de9b44c55c049659" providerId="LiveId" clId="{AA6F09A9-4509-4C03-8175-3B4E3E5D3118}" dt="2023-09-11T16:54:29.095" v="591" actId="20577"/>
        <pc:sldMkLst>
          <pc:docMk/>
          <pc:sldMk cId="2813158976" sldId="296"/>
        </pc:sldMkLst>
        <pc:spChg chg="mod">
          <ac:chgData name="Mitchell Wand" userId="de9b44c55c049659" providerId="LiveId" clId="{AA6F09A9-4509-4C03-8175-3B4E3E5D3118}" dt="2023-09-11T16:54:29.095" v="591" actId="20577"/>
          <ac:spMkLst>
            <pc:docMk/>
            <pc:sldMk cId="2813158976" sldId="296"/>
            <ac:spMk id="322" creationId="{00000000-0000-0000-0000-000000000000}"/>
          </ac:spMkLst>
        </pc:spChg>
      </pc:sldChg>
      <pc:sldChg chg="modSp mod">
        <pc:chgData name="Mitchell Wand" userId="de9b44c55c049659" providerId="LiveId" clId="{AA6F09A9-4509-4C03-8175-3B4E3E5D3118}" dt="2023-09-11T16:58:13.672" v="660" actId="20577"/>
        <pc:sldMkLst>
          <pc:docMk/>
          <pc:sldMk cId="2690522714" sldId="386"/>
        </pc:sldMkLst>
        <pc:spChg chg="mod">
          <ac:chgData name="Mitchell Wand" userId="de9b44c55c049659" providerId="LiveId" clId="{AA6F09A9-4509-4C03-8175-3B4E3E5D3118}" dt="2023-09-11T16:58:13.672" v="660" actId="20577"/>
          <ac:spMkLst>
            <pc:docMk/>
            <pc:sldMk cId="2690522714" sldId="386"/>
            <ac:spMk id="3" creationId="{B1EF6650-80C3-5E41-A6FD-B01FE62DC7DB}"/>
          </ac:spMkLst>
        </pc:spChg>
      </pc:sldChg>
      <pc:sldChg chg="modNotesTx">
        <pc:chgData name="Mitchell Wand" userId="de9b44c55c049659" providerId="LiveId" clId="{AA6F09A9-4509-4C03-8175-3B4E3E5D3118}" dt="2023-09-20T20:45:27.697" v="1999" actId="20577"/>
        <pc:sldMkLst>
          <pc:docMk/>
          <pc:sldMk cId="4105083793" sldId="388"/>
        </pc:sldMkLst>
      </pc:sldChg>
      <pc:sldChg chg="modSp mod">
        <pc:chgData name="Mitchell Wand" userId="de9b44c55c049659" providerId="LiveId" clId="{AA6F09A9-4509-4C03-8175-3B4E3E5D3118}" dt="2023-09-21T18:27:26.716" v="7754" actId="20577"/>
        <pc:sldMkLst>
          <pc:docMk/>
          <pc:sldMk cId="4204086104" sldId="390"/>
        </pc:sldMkLst>
        <pc:spChg chg="mod">
          <ac:chgData name="Mitchell Wand" userId="de9b44c55c049659" providerId="LiveId" clId="{AA6F09A9-4509-4C03-8175-3B4E3E5D3118}" dt="2023-09-21T18:27:26.716" v="7754" actId="20577"/>
          <ac:spMkLst>
            <pc:docMk/>
            <pc:sldMk cId="4204086104" sldId="390"/>
            <ac:spMk id="3" creationId="{9EE6C494-0332-120A-DFE1-7116E672330A}"/>
          </ac:spMkLst>
        </pc:spChg>
      </pc:sldChg>
      <pc:sldChg chg="modNotesTx">
        <pc:chgData name="Mitchell Wand" userId="de9b44c55c049659" providerId="LiveId" clId="{AA6F09A9-4509-4C03-8175-3B4E3E5D3118}" dt="2023-09-20T20:49:33.189" v="2163" actId="20577"/>
        <pc:sldMkLst>
          <pc:docMk/>
          <pc:sldMk cId="3646889748" sldId="391"/>
        </pc:sldMkLst>
      </pc:sldChg>
      <pc:sldChg chg="modSp mod">
        <pc:chgData name="Mitchell Wand" userId="de9b44c55c049659" providerId="LiveId" clId="{AA6F09A9-4509-4C03-8175-3B4E3E5D3118}" dt="2023-09-20T20:51:31.471" v="2207" actId="6549"/>
        <pc:sldMkLst>
          <pc:docMk/>
          <pc:sldMk cId="3959368631" sldId="395"/>
        </pc:sldMkLst>
        <pc:spChg chg="mod">
          <ac:chgData name="Mitchell Wand" userId="de9b44c55c049659" providerId="LiveId" clId="{AA6F09A9-4509-4C03-8175-3B4E3E5D3118}" dt="2023-09-20T20:51:31.471" v="2207" actId="6549"/>
          <ac:spMkLst>
            <pc:docMk/>
            <pc:sldMk cId="3959368631" sldId="395"/>
            <ac:spMk id="3" creationId="{F529B464-F6C6-B704-498B-8EC43CBE7196}"/>
          </ac:spMkLst>
        </pc:spChg>
      </pc:sldChg>
      <pc:sldChg chg="addSp delSp modSp mod">
        <pc:chgData name="Mitchell Wand" userId="de9b44c55c049659" providerId="LiveId" clId="{AA6F09A9-4509-4C03-8175-3B4E3E5D3118}" dt="2023-09-11T16:43:28.299" v="29" actId="1076"/>
        <pc:sldMkLst>
          <pc:docMk/>
          <pc:sldMk cId="731707150" sldId="396"/>
        </pc:sldMkLst>
        <pc:spChg chg="add mod">
          <ac:chgData name="Mitchell Wand" userId="de9b44c55c049659" providerId="LiveId" clId="{AA6F09A9-4509-4C03-8175-3B4E3E5D3118}" dt="2023-09-11T16:40:17.437" v="7" actId="1076"/>
          <ac:spMkLst>
            <pc:docMk/>
            <pc:sldMk cId="731707150" sldId="396"/>
            <ac:spMk id="3" creationId="{06796FC9-41E2-8B27-8F0A-705D90F86D33}"/>
          </ac:spMkLst>
        </pc:spChg>
        <pc:spChg chg="add mod">
          <ac:chgData name="Mitchell Wand" userId="de9b44c55c049659" providerId="LiveId" clId="{AA6F09A9-4509-4C03-8175-3B4E3E5D3118}" dt="2023-09-11T16:40:30.661" v="8" actId="1076"/>
          <ac:spMkLst>
            <pc:docMk/>
            <pc:sldMk cId="731707150" sldId="396"/>
            <ac:spMk id="5" creationId="{95F545FD-208A-4FC2-6FFF-5AE2607216BB}"/>
          </ac:spMkLst>
        </pc:spChg>
        <pc:spChg chg="add del mod">
          <ac:chgData name="Mitchell Wand" userId="de9b44c55c049659" providerId="LiveId" clId="{AA6F09A9-4509-4C03-8175-3B4E3E5D3118}" dt="2023-09-11T16:40:47.697" v="10"/>
          <ac:spMkLst>
            <pc:docMk/>
            <pc:sldMk cId="731707150" sldId="396"/>
            <ac:spMk id="7" creationId="{2CABD1D6-37DE-2E82-5FC7-52179863906C}"/>
          </ac:spMkLst>
        </pc:spChg>
        <pc:spChg chg="add del">
          <ac:chgData name="Mitchell Wand" userId="de9b44c55c049659" providerId="LiveId" clId="{AA6F09A9-4509-4C03-8175-3B4E3E5D3118}" dt="2023-09-11T16:40:54.614" v="11"/>
          <ac:spMkLst>
            <pc:docMk/>
            <pc:sldMk cId="731707150" sldId="396"/>
            <ac:spMk id="8" creationId="{5F83A9A0-CF45-AE66-DB49-6857E7955857}"/>
          </ac:spMkLst>
        </pc:spChg>
        <pc:spChg chg="add del mod">
          <ac:chgData name="Mitchell Wand" userId="de9b44c55c049659" providerId="LiveId" clId="{AA6F09A9-4509-4C03-8175-3B4E3E5D3118}" dt="2023-09-11T16:41:22.675" v="15" actId="478"/>
          <ac:spMkLst>
            <pc:docMk/>
            <pc:sldMk cId="731707150" sldId="396"/>
            <ac:spMk id="10" creationId="{2E8E57AE-4CC5-CD05-BDDA-964D7B6057A6}"/>
          </ac:spMkLst>
        </pc:spChg>
        <pc:spChg chg="add del">
          <ac:chgData name="Mitchell Wand" userId="de9b44c55c049659" providerId="LiveId" clId="{AA6F09A9-4509-4C03-8175-3B4E3E5D3118}" dt="2023-09-11T16:41:44.664" v="17" actId="11529"/>
          <ac:spMkLst>
            <pc:docMk/>
            <pc:sldMk cId="731707150" sldId="396"/>
            <ac:spMk id="11" creationId="{E8D74E5A-2FB2-5942-4A13-24F32ADCB3E8}"/>
          </ac:spMkLst>
        </pc:spChg>
        <pc:spChg chg="add del">
          <ac:chgData name="Mitchell Wand" userId="de9b44c55c049659" providerId="LiveId" clId="{AA6F09A9-4509-4C03-8175-3B4E3E5D3118}" dt="2023-09-11T16:42:10.984" v="19" actId="478"/>
          <ac:spMkLst>
            <pc:docMk/>
            <pc:sldMk cId="731707150" sldId="396"/>
            <ac:spMk id="12" creationId="{5597DAAE-7C7D-D322-7017-CD613578153E}"/>
          </ac:spMkLst>
        </pc:spChg>
        <pc:spChg chg="add del mod">
          <ac:chgData name="Mitchell Wand" userId="de9b44c55c049659" providerId="LiveId" clId="{AA6F09A9-4509-4C03-8175-3B4E3E5D3118}" dt="2023-09-11T16:42:28.901" v="22" actId="478"/>
          <ac:spMkLst>
            <pc:docMk/>
            <pc:sldMk cId="731707150" sldId="396"/>
            <ac:spMk id="13" creationId="{D5073877-9D16-6284-0809-57EA4E7D11D2}"/>
          </ac:spMkLst>
        </pc:spChg>
        <pc:spChg chg="add mod">
          <ac:chgData name="Mitchell Wand" userId="de9b44c55c049659" providerId="LiveId" clId="{AA6F09A9-4509-4C03-8175-3B4E3E5D3118}" dt="2023-09-11T16:43:28.299" v="29" actId="1076"/>
          <ac:spMkLst>
            <pc:docMk/>
            <pc:sldMk cId="731707150" sldId="396"/>
            <ac:spMk id="14" creationId="{E75FB9BF-EB4E-A240-BB72-3CE06C9A517B}"/>
          </ac:spMkLst>
        </pc:spChg>
      </pc:sldChg>
      <pc:sldChg chg="modNotesTx">
        <pc:chgData name="Mitchell Wand" userId="de9b44c55c049659" providerId="LiveId" clId="{AA6F09A9-4509-4C03-8175-3B4E3E5D3118}" dt="2023-09-11T16:49:04.550" v="447" actId="20577"/>
        <pc:sldMkLst>
          <pc:docMk/>
          <pc:sldMk cId="424888832" sldId="403"/>
        </pc:sldMkLst>
      </pc:sldChg>
      <pc:sldChg chg="modSp new del mod">
        <pc:chgData name="Mitchell Wand" userId="de9b44c55c049659" providerId="LiveId" clId="{AA6F09A9-4509-4C03-8175-3B4E3E5D3118}" dt="2023-09-11T16:55:05.981" v="619" actId="47"/>
        <pc:sldMkLst>
          <pc:docMk/>
          <pc:sldMk cId="3663549650" sldId="404"/>
        </pc:sldMkLst>
        <pc:spChg chg="mod">
          <ac:chgData name="Mitchell Wand" userId="de9b44c55c049659" providerId="LiveId" clId="{AA6F09A9-4509-4C03-8175-3B4E3E5D3118}" dt="2023-09-11T16:54:47.256" v="618" actId="20577"/>
          <ac:spMkLst>
            <pc:docMk/>
            <pc:sldMk cId="3663549650" sldId="404"/>
            <ac:spMk id="2" creationId="{B7690F65-F4CB-B31D-FB06-E40B4AF4E848}"/>
          </ac:spMkLst>
        </pc:spChg>
      </pc:sldChg>
      <pc:sldChg chg="modSp add mod">
        <pc:chgData name="Mitchell Wand" userId="de9b44c55c049659" providerId="LiveId" clId="{AA6F09A9-4509-4C03-8175-3B4E3E5D3118}" dt="2023-09-11T17:30:33.461" v="720" actId="20577"/>
        <pc:sldMkLst>
          <pc:docMk/>
          <pc:sldMk cId="3856103181" sldId="404"/>
        </pc:sldMkLst>
        <pc:spChg chg="mod">
          <ac:chgData name="Mitchell Wand" userId="de9b44c55c049659" providerId="LiveId" clId="{AA6F09A9-4509-4C03-8175-3B4E3E5D3118}" dt="2023-09-11T17:30:33.461" v="720" actId="20577"/>
          <ac:spMkLst>
            <pc:docMk/>
            <pc:sldMk cId="3856103181" sldId="404"/>
            <ac:spMk id="116" creationId="{00000000-0000-0000-0000-000000000000}"/>
          </ac:spMkLst>
        </pc:spChg>
      </pc:sldChg>
      <pc:sldChg chg="modSp new mod">
        <pc:chgData name="Mitchell Wand" userId="de9b44c55c049659" providerId="LiveId" clId="{AA6F09A9-4509-4C03-8175-3B4E3E5D3118}" dt="2023-09-11T17:32:53.964" v="986" actId="20577"/>
        <pc:sldMkLst>
          <pc:docMk/>
          <pc:sldMk cId="2060496032" sldId="405"/>
        </pc:sldMkLst>
        <pc:spChg chg="mod">
          <ac:chgData name="Mitchell Wand" userId="de9b44c55c049659" providerId="LiveId" clId="{AA6F09A9-4509-4C03-8175-3B4E3E5D3118}" dt="2023-09-11T17:31:06.477" v="764" actId="20577"/>
          <ac:spMkLst>
            <pc:docMk/>
            <pc:sldMk cId="2060496032" sldId="405"/>
            <ac:spMk id="2" creationId="{8EA99FEA-F35B-F655-755E-5B1D317B9584}"/>
          </ac:spMkLst>
        </pc:spChg>
        <pc:spChg chg="mod">
          <ac:chgData name="Mitchell Wand" userId="de9b44c55c049659" providerId="LiveId" clId="{AA6F09A9-4509-4C03-8175-3B4E3E5D3118}" dt="2023-09-11T17:32:53.964" v="986" actId="20577"/>
          <ac:spMkLst>
            <pc:docMk/>
            <pc:sldMk cId="2060496032" sldId="405"/>
            <ac:spMk id="3" creationId="{9BEC0C84-159D-289A-AB37-71EDCED09F3D}"/>
          </ac:spMkLst>
        </pc:spChg>
      </pc:sldChg>
      <pc:sldChg chg="addSp delSp modSp new mod modNotesTx">
        <pc:chgData name="Mitchell Wand" userId="de9b44c55c049659" providerId="LiveId" clId="{AA6F09A9-4509-4C03-8175-3B4E3E5D3118}" dt="2023-09-21T02:00:54.371" v="2236" actId="1076"/>
        <pc:sldMkLst>
          <pc:docMk/>
          <pc:sldMk cId="1781994050" sldId="406"/>
        </pc:sldMkLst>
        <pc:spChg chg="mod">
          <ac:chgData name="Mitchell Wand" userId="de9b44c55c049659" providerId="LiveId" clId="{AA6F09A9-4509-4C03-8175-3B4E3E5D3118}" dt="2023-09-11T17:49:42.810" v="1172" actId="20577"/>
          <ac:spMkLst>
            <pc:docMk/>
            <pc:sldMk cId="1781994050" sldId="406"/>
            <ac:spMk id="2" creationId="{784A4F4F-C4AE-D1C0-3F12-9DB3018AC09E}"/>
          </ac:spMkLst>
        </pc:spChg>
        <pc:spChg chg="add mod">
          <ac:chgData name="Mitchell Wand" userId="de9b44c55c049659" providerId="LiveId" clId="{AA6F09A9-4509-4C03-8175-3B4E3E5D3118}" dt="2023-09-21T02:00:54.371" v="2236" actId="1076"/>
          <ac:spMkLst>
            <pc:docMk/>
            <pc:sldMk cId="1781994050" sldId="406"/>
            <ac:spMk id="3" creationId="{2DDB6885-DAB4-D298-0AF0-0C1AEC48EB9E}"/>
          </ac:spMkLst>
        </pc:spChg>
        <pc:spChg chg="del">
          <ac:chgData name="Mitchell Wand" userId="de9b44c55c049659" providerId="LiveId" clId="{AA6F09A9-4509-4C03-8175-3B4E3E5D3118}" dt="2023-09-11T17:54:43.207" v="1275" actId="478"/>
          <ac:spMkLst>
            <pc:docMk/>
            <pc:sldMk cId="1781994050" sldId="406"/>
            <ac:spMk id="3" creationId="{63E3147A-5355-353F-23FE-C4290FFF3505}"/>
          </ac:spMkLst>
        </pc:spChg>
        <pc:spChg chg="add mod">
          <ac:chgData name="Mitchell Wand" userId="de9b44c55c049659" providerId="LiveId" clId="{AA6F09A9-4509-4C03-8175-3B4E3E5D3118}" dt="2023-09-11T17:58:24.054" v="1348" actId="14100"/>
          <ac:spMkLst>
            <pc:docMk/>
            <pc:sldMk cId="1781994050" sldId="406"/>
            <ac:spMk id="5" creationId="{5C2E1ABB-109B-58EC-C176-0B5CEAA50C8D}"/>
          </ac:spMkLst>
        </pc:spChg>
        <pc:spChg chg="add mod">
          <ac:chgData name="Mitchell Wand" userId="de9b44c55c049659" providerId="LiveId" clId="{AA6F09A9-4509-4C03-8175-3B4E3E5D3118}" dt="2023-09-11T17:56:53.105" v="1347" actId="20577"/>
          <ac:spMkLst>
            <pc:docMk/>
            <pc:sldMk cId="1781994050" sldId="406"/>
            <ac:spMk id="6" creationId="{DA2921BC-D96C-CE4E-A24A-793135B0040D}"/>
          </ac:spMkLst>
        </pc:spChg>
      </pc:sldChg>
      <pc:sldChg chg="addSp delSp modSp new mod setBg">
        <pc:chgData name="Mitchell Wand" userId="de9b44c55c049659" providerId="LiveId" clId="{AA6F09A9-4509-4C03-8175-3B4E3E5D3118}" dt="2023-09-21T14:01:58.150" v="4356" actId="20577"/>
        <pc:sldMkLst>
          <pc:docMk/>
          <pc:sldMk cId="1196190023" sldId="407"/>
        </pc:sldMkLst>
        <pc:spChg chg="mod">
          <ac:chgData name="Mitchell Wand" userId="de9b44c55c049659" providerId="LiveId" clId="{AA6F09A9-4509-4C03-8175-3B4E3E5D3118}" dt="2023-09-11T17:59:14.138" v="1425" actId="20577"/>
          <ac:spMkLst>
            <pc:docMk/>
            <pc:sldMk cId="1196190023" sldId="407"/>
            <ac:spMk id="2" creationId="{FEAD4D9C-A7BF-0EE3-CB9A-DEF1A0305AD6}"/>
          </ac:spMkLst>
        </pc:spChg>
        <pc:spChg chg="add del">
          <ac:chgData name="Mitchell Wand" userId="de9b44c55c049659" providerId="LiveId" clId="{AA6F09A9-4509-4C03-8175-3B4E3E5D3118}" dt="2023-09-11T17:59:48.622" v="1430"/>
          <ac:spMkLst>
            <pc:docMk/>
            <pc:sldMk cId="1196190023" sldId="407"/>
            <ac:spMk id="3" creationId="{6FB143F0-A835-4F4A-DA9E-EC92C3B1C420}"/>
          </ac:spMkLst>
        </pc:spChg>
        <pc:spChg chg="add del mod">
          <ac:chgData name="Mitchell Wand" userId="de9b44c55c049659" providerId="LiveId" clId="{AA6F09A9-4509-4C03-8175-3B4E3E5D3118}" dt="2023-09-11T17:59:48.553" v="1429"/>
          <ac:spMkLst>
            <pc:docMk/>
            <pc:sldMk cId="1196190023" sldId="407"/>
            <ac:spMk id="4" creationId="{08E72FD5-31D5-1D07-EA36-12CB0C3ED17A}"/>
          </ac:spMkLst>
        </pc:spChg>
        <pc:spChg chg="add del mod">
          <ac:chgData name="Mitchell Wand" userId="de9b44c55c049659" providerId="LiveId" clId="{AA6F09A9-4509-4C03-8175-3B4E3E5D3118}" dt="2023-09-11T18:00:04.465" v="1431" actId="478"/>
          <ac:spMkLst>
            <pc:docMk/>
            <pc:sldMk cId="1196190023" sldId="407"/>
            <ac:spMk id="5" creationId="{88A23F59-F22D-D03C-666C-517CE236C516}"/>
          </ac:spMkLst>
        </pc:spChg>
        <pc:spChg chg="add mod">
          <ac:chgData name="Mitchell Wand" userId="de9b44c55c049659" providerId="LiveId" clId="{AA6F09A9-4509-4C03-8175-3B4E3E5D3118}" dt="2023-09-21T14:01:58.150" v="4356" actId="20577"/>
          <ac:spMkLst>
            <pc:docMk/>
            <pc:sldMk cId="1196190023" sldId="407"/>
            <ac:spMk id="6" creationId="{FEFAB01C-5146-38B1-3635-6A71AE324554}"/>
          </ac:spMkLst>
        </pc:spChg>
      </pc:sldChg>
      <pc:sldChg chg="addSp delSp modSp new mod modNotesTx">
        <pc:chgData name="Mitchell Wand" userId="de9b44c55c049659" providerId="LiveId" clId="{AA6F09A9-4509-4C03-8175-3B4E3E5D3118}" dt="2023-09-21T13:47:49.588" v="3996" actId="1076"/>
        <pc:sldMkLst>
          <pc:docMk/>
          <pc:sldMk cId="1143622218" sldId="408"/>
        </pc:sldMkLst>
        <pc:spChg chg="mod">
          <ac:chgData name="Mitchell Wand" userId="de9b44c55c049659" providerId="LiveId" clId="{AA6F09A9-4509-4C03-8175-3B4E3E5D3118}" dt="2023-09-21T02:02:59.559" v="2438" actId="20577"/>
          <ac:spMkLst>
            <pc:docMk/>
            <pc:sldMk cId="1143622218" sldId="408"/>
            <ac:spMk id="2" creationId="{5C65FDBC-B21A-18B1-886D-9F8EDA80D502}"/>
          </ac:spMkLst>
        </pc:spChg>
        <pc:spChg chg="del">
          <ac:chgData name="Mitchell Wand" userId="de9b44c55c049659" providerId="LiveId" clId="{AA6F09A9-4509-4C03-8175-3B4E3E5D3118}" dt="2023-09-21T02:03:03.818" v="2439" actId="478"/>
          <ac:spMkLst>
            <pc:docMk/>
            <pc:sldMk cId="1143622218" sldId="408"/>
            <ac:spMk id="3" creationId="{DD1C48C7-2BEA-7F61-65EC-725233C826D5}"/>
          </ac:spMkLst>
        </pc:spChg>
        <pc:spChg chg="add mod">
          <ac:chgData name="Mitchell Wand" userId="de9b44c55c049659" providerId="LiveId" clId="{AA6F09A9-4509-4C03-8175-3B4E3E5D3118}" dt="2023-09-21T13:47:38.691" v="3995"/>
          <ac:spMkLst>
            <pc:docMk/>
            <pc:sldMk cId="1143622218" sldId="408"/>
            <ac:spMk id="5" creationId="{6E5519AE-D929-CABE-11EC-4B416E8E4B0B}"/>
          </ac:spMkLst>
        </pc:spChg>
        <pc:spChg chg="add mod">
          <ac:chgData name="Mitchell Wand" userId="de9b44c55c049659" providerId="LiveId" clId="{AA6F09A9-4509-4C03-8175-3B4E3E5D3118}" dt="2023-09-21T13:47:49.588" v="3996" actId="1076"/>
          <ac:spMkLst>
            <pc:docMk/>
            <pc:sldMk cId="1143622218" sldId="408"/>
            <ac:spMk id="6" creationId="{ABA83B7E-DB88-E05B-D1C2-649804410B6F}"/>
          </ac:spMkLst>
        </pc:spChg>
      </pc:sldChg>
      <pc:sldChg chg="addSp delSp modSp new mod modNotesTx">
        <pc:chgData name="Mitchell Wand" userId="de9b44c55c049659" providerId="LiveId" clId="{AA6F09A9-4509-4C03-8175-3B4E3E5D3118}" dt="2023-09-21T02:39:30.479" v="3322" actId="1076"/>
        <pc:sldMkLst>
          <pc:docMk/>
          <pc:sldMk cId="1300815534" sldId="409"/>
        </pc:sldMkLst>
        <pc:spChg chg="mod">
          <ac:chgData name="Mitchell Wand" userId="de9b44c55c049659" providerId="LiveId" clId="{AA6F09A9-4509-4C03-8175-3B4E3E5D3118}" dt="2023-09-21T02:16:42.131" v="2612" actId="20577"/>
          <ac:spMkLst>
            <pc:docMk/>
            <pc:sldMk cId="1300815534" sldId="409"/>
            <ac:spMk id="2" creationId="{EC7AAF55-F173-6723-9BF6-CDDFE70A2646}"/>
          </ac:spMkLst>
        </pc:spChg>
        <pc:spChg chg="add del">
          <ac:chgData name="Mitchell Wand" userId="de9b44c55c049659" providerId="LiveId" clId="{AA6F09A9-4509-4C03-8175-3B4E3E5D3118}" dt="2023-09-21T02:19:51.416" v="2615" actId="478"/>
          <ac:spMkLst>
            <pc:docMk/>
            <pc:sldMk cId="1300815534" sldId="409"/>
            <ac:spMk id="3" creationId="{1180ED51-130D-3574-D130-CCAD78DE5699}"/>
          </ac:spMkLst>
        </pc:spChg>
        <pc:spChg chg="add mod">
          <ac:chgData name="Mitchell Wand" userId="de9b44c55c049659" providerId="LiveId" clId="{AA6F09A9-4509-4C03-8175-3B4E3E5D3118}" dt="2023-09-21T02:24:46.276" v="2683" actId="20577"/>
          <ac:spMkLst>
            <pc:docMk/>
            <pc:sldMk cId="1300815534" sldId="409"/>
            <ac:spMk id="5" creationId="{EA395971-F8EE-0339-3040-E89AF057C67A}"/>
          </ac:spMkLst>
        </pc:spChg>
        <pc:spChg chg="add mod">
          <ac:chgData name="Mitchell Wand" userId="de9b44c55c049659" providerId="LiveId" clId="{AA6F09A9-4509-4C03-8175-3B4E3E5D3118}" dt="2023-09-21T02:25:06.040" v="2684" actId="1076"/>
          <ac:spMkLst>
            <pc:docMk/>
            <pc:sldMk cId="1300815534" sldId="409"/>
            <ac:spMk id="7" creationId="{B0A0C0BF-058C-D771-52AC-A747548DEE36}"/>
          </ac:spMkLst>
        </pc:spChg>
        <pc:spChg chg="add mod">
          <ac:chgData name="Mitchell Wand" userId="de9b44c55c049659" providerId="LiveId" clId="{AA6F09A9-4509-4C03-8175-3B4E3E5D3118}" dt="2023-09-21T02:39:30.479" v="3322" actId="1076"/>
          <ac:spMkLst>
            <pc:docMk/>
            <pc:sldMk cId="1300815534" sldId="409"/>
            <ac:spMk id="8" creationId="{22329E01-A0DE-C09A-2300-18E4D14553AF}"/>
          </ac:spMkLst>
        </pc:spChg>
      </pc:sldChg>
      <pc:sldChg chg="addSp delSp modSp new mod modClrScheme chgLayout modNotesTx">
        <pc:chgData name="Mitchell Wand" userId="de9b44c55c049659" providerId="LiveId" clId="{AA6F09A9-4509-4C03-8175-3B4E3E5D3118}" dt="2023-09-21T02:52:45.658" v="3752" actId="14100"/>
        <pc:sldMkLst>
          <pc:docMk/>
          <pc:sldMk cId="2875260270" sldId="410"/>
        </pc:sldMkLst>
        <pc:spChg chg="del mod ord">
          <ac:chgData name="Mitchell Wand" userId="de9b44c55c049659" providerId="LiveId" clId="{AA6F09A9-4509-4C03-8175-3B4E3E5D3118}" dt="2023-09-21T02:30:10.302" v="3147" actId="700"/>
          <ac:spMkLst>
            <pc:docMk/>
            <pc:sldMk cId="2875260270" sldId="410"/>
            <ac:spMk id="2" creationId="{B49F2658-E2CD-731B-BB10-50982BD07F1B}"/>
          </ac:spMkLst>
        </pc:spChg>
        <pc:spChg chg="del">
          <ac:chgData name="Mitchell Wand" userId="de9b44c55c049659" providerId="LiveId" clId="{AA6F09A9-4509-4C03-8175-3B4E3E5D3118}" dt="2023-09-21T02:30:10.302" v="3147" actId="700"/>
          <ac:spMkLst>
            <pc:docMk/>
            <pc:sldMk cId="2875260270" sldId="410"/>
            <ac:spMk id="3" creationId="{03FA0854-D636-6C9A-23F7-5C1D2A8EB8BC}"/>
          </ac:spMkLst>
        </pc:spChg>
        <pc:spChg chg="add mod ord">
          <ac:chgData name="Mitchell Wand" userId="de9b44c55c049659" providerId="LiveId" clId="{AA6F09A9-4509-4C03-8175-3B4E3E5D3118}" dt="2023-09-21T02:38:23.316" v="3287" actId="20577"/>
          <ac:spMkLst>
            <pc:docMk/>
            <pc:sldMk cId="2875260270" sldId="410"/>
            <ac:spMk id="4" creationId="{82A9C48E-EA24-D8A7-AE1A-2AD428607895}"/>
          </ac:spMkLst>
        </pc:spChg>
        <pc:spChg chg="add mod">
          <ac:chgData name="Mitchell Wand" userId="de9b44c55c049659" providerId="LiveId" clId="{AA6F09A9-4509-4C03-8175-3B4E3E5D3118}" dt="2023-09-21T02:52:45.658" v="3752" actId="14100"/>
          <ac:spMkLst>
            <pc:docMk/>
            <pc:sldMk cId="2875260270" sldId="410"/>
            <ac:spMk id="6" creationId="{F3DCAD49-9D9A-18B5-F6AD-A0EE164A9E39}"/>
          </ac:spMkLst>
        </pc:spChg>
        <pc:spChg chg="add mod">
          <ac:chgData name="Mitchell Wand" userId="de9b44c55c049659" providerId="LiveId" clId="{AA6F09A9-4509-4C03-8175-3B4E3E5D3118}" dt="2023-09-21T02:39:44.958" v="3324" actId="1076"/>
          <ac:spMkLst>
            <pc:docMk/>
            <pc:sldMk cId="2875260270" sldId="410"/>
            <ac:spMk id="7" creationId="{5EE925B8-2FA7-1F24-33B0-832E9A2469C0}"/>
          </ac:spMkLst>
        </pc:spChg>
      </pc:sldChg>
      <pc:sldChg chg="addSp modSp new mod modNotesTx">
        <pc:chgData name="Mitchell Wand" userId="de9b44c55c049659" providerId="LiveId" clId="{AA6F09A9-4509-4C03-8175-3B4E3E5D3118}" dt="2023-09-21T13:50:44.334" v="4080" actId="20577"/>
        <pc:sldMkLst>
          <pc:docMk/>
          <pc:sldMk cId="4001364585" sldId="411"/>
        </pc:sldMkLst>
        <pc:spChg chg="mod">
          <ac:chgData name="Mitchell Wand" userId="de9b44c55c049659" providerId="LiveId" clId="{AA6F09A9-4509-4C03-8175-3B4E3E5D3118}" dt="2023-09-21T02:50:26.257" v="3662" actId="20577"/>
          <ac:spMkLst>
            <pc:docMk/>
            <pc:sldMk cId="4001364585" sldId="411"/>
            <ac:spMk id="2" creationId="{980B93A1-BAA8-87B3-C146-E2C587D923B6}"/>
          </ac:spMkLst>
        </pc:spChg>
        <pc:spChg chg="add mod">
          <ac:chgData name="Mitchell Wand" userId="de9b44c55c049659" providerId="LiveId" clId="{AA6F09A9-4509-4C03-8175-3B4E3E5D3118}" dt="2023-09-21T02:47:49.278" v="3433" actId="20577"/>
          <ac:spMkLst>
            <pc:docMk/>
            <pc:sldMk cId="4001364585" sldId="411"/>
            <ac:spMk id="4" creationId="{83A55EF2-F2B7-1389-5577-9CDCB4BF29DF}"/>
          </ac:spMkLst>
        </pc:spChg>
        <pc:spChg chg="add mod">
          <ac:chgData name="Mitchell Wand" userId="de9b44c55c049659" providerId="LiveId" clId="{AA6F09A9-4509-4C03-8175-3B4E3E5D3118}" dt="2023-09-21T03:05:58.739" v="3993" actId="20577"/>
          <ac:spMkLst>
            <pc:docMk/>
            <pc:sldMk cId="4001364585" sldId="411"/>
            <ac:spMk id="6" creationId="{2C8660CF-5BE8-2DA4-7A63-693429493700}"/>
          </ac:spMkLst>
        </pc:spChg>
        <pc:spChg chg="add mod">
          <ac:chgData name="Mitchell Wand" userId="de9b44c55c049659" providerId="LiveId" clId="{AA6F09A9-4509-4C03-8175-3B4E3E5D3118}" dt="2023-09-21T13:49:54.214" v="4026" actId="1076"/>
          <ac:spMkLst>
            <pc:docMk/>
            <pc:sldMk cId="4001364585" sldId="411"/>
            <ac:spMk id="7" creationId="{8234364F-F25A-85D3-A992-57451A0E55F7}"/>
          </ac:spMkLst>
        </pc:spChg>
      </pc:sldChg>
      <pc:sldChg chg="addSp delSp modSp new del mod modClrScheme chgLayout">
        <pc:chgData name="Mitchell Wand" userId="de9b44c55c049659" providerId="LiveId" clId="{AA6F09A9-4509-4C03-8175-3B4E3E5D3118}" dt="2023-09-21T14:05:07.200" v="4724" actId="2696"/>
        <pc:sldMkLst>
          <pc:docMk/>
          <pc:sldMk cId="3823914199" sldId="412"/>
        </pc:sldMkLst>
        <pc:spChg chg="mod ord">
          <ac:chgData name="Mitchell Wand" userId="de9b44c55c049659" providerId="LiveId" clId="{AA6F09A9-4509-4C03-8175-3B4E3E5D3118}" dt="2023-09-21T13:56:00.111" v="4234" actId="700"/>
          <ac:spMkLst>
            <pc:docMk/>
            <pc:sldMk cId="3823914199" sldId="412"/>
            <ac:spMk id="2" creationId="{D66F310C-B3AE-4D65-C3CB-99EF7DE5B832}"/>
          </ac:spMkLst>
        </pc:spChg>
        <pc:spChg chg="add del">
          <ac:chgData name="Mitchell Wand" userId="de9b44c55c049659" providerId="LiveId" clId="{AA6F09A9-4509-4C03-8175-3B4E3E5D3118}" dt="2023-09-21T13:53:47.855" v="4145" actId="22"/>
          <ac:spMkLst>
            <pc:docMk/>
            <pc:sldMk cId="3823914199" sldId="412"/>
            <ac:spMk id="4" creationId="{ADDB1E2B-BE43-BF76-97E3-F3E31AE54FB0}"/>
          </ac:spMkLst>
        </pc:spChg>
        <pc:spChg chg="add mod ord">
          <ac:chgData name="Mitchell Wand" userId="de9b44c55c049659" providerId="LiveId" clId="{AA6F09A9-4509-4C03-8175-3B4E3E5D3118}" dt="2023-09-21T14:05:02.369" v="4723" actId="20577"/>
          <ac:spMkLst>
            <pc:docMk/>
            <pc:sldMk cId="3823914199" sldId="412"/>
            <ac:spMk id="5" creationId="{CE2E8427-C367-1C76-46B0-F02C2BCA80D6}"/>
          </ac:spMkLst>
        </pc:spChg>
      </pc:sldChg>
      <pc:sldChg chg="modSp add del mod">
        <pc:chgData name="Mitchell Wand" userId="de9b44c55c049659" providerId="LiveId" clId="{AA6F09A9-4509-4C03-8175-3B4E3E5D3118}" dt="2023-09-21T14:05:15.108" v="4725" actId="2696"/>
        <pc:sldMkLst>
          <pc:docMk/>
          <pc:sldMk cId="0" sldId="413"/>
        </pc:sldMkLst>
        <pc:spChg chg="mod">
          <ac:chgData name="Mitchell Wand" userId="de9b44c55c049659" providerId="LiveId" clId="{AA6F09A9-4509-4C03-8175-3B4E3E5D3118}" dt="2023-09-21T14:01:05.590" v="4341" actId="20577"/>
          <ac:spMkLst>
            <pc:docMk/>
            <pc:sldMk cId="0" sldId="413"/>
            <ac:spMk id="207" creationId="{00000000-0000-0000-0000-000000000000}"/>
          </ac:spMkLst>
        </pc:spChg>
      </pc:sldChg>
      <pc:sldChg chg="modSp add mod setBg">
        <pc:chgData name="Mitchell Wand" userId="de9b44c55c049659" providerId="LiveId" clId="{AA6F09A9-4509-4C03-8175-3B4E3E5D3118}" dt="2023-09-21T14:04:36.825" v="4666" actId="20577"/>
        <pc:sldMkLst>
          <pc:docMk/>
          <pc:sldMk cId="1613929314" sldId="414"/>
        </pc:sldMkLst>
        <pc:spChg chg="mod">
          <ac:chgData name="Mitchell Wand" userId="de9b44c55c049659" providerId="LiveId" clId="{AA6F09A9-4509-4C03-8175-3B4E3E5D3118}" dt="2023-09-21T14:02:51.601" v="4429" actId="20577"/>
          <ac:spMkLst>
            <pc:docMk/>
            <pc:sldMk cId="1613929314" sldId="414"/>
            <ac:spMk id="2" creationId="{FEAD4D9C-A7BF-0EE3-CB9A-DEF1A0305AD6}"/>
          </ac:spMkLst>
        </pc:spChg>
        <pc:spChg chg="mod">
          <ac:chgData name="Mitchell Wand" userId="de9b44c55c049659" providerId="LiveId" clId="{AA6F09A9-4509-4C03-8175-3B4E3E5D3118}" dt="2023-09-21T14:04:36.825" v="4666" actId="20577"/>
          <ac:spMkLst>
            <pc:docMk/>
            <pc:sldMk cId="1613929314" sldId="414"/>
            <ac:spMk id="6" creationId="{FEFAB01C-5146-38B1-3635-6A71AE324554}"/>
          </ac:spMkLst>
        </pc:spChg>
      </pc:sldChg>
      <pc:sldChg chg="addSp delSp modSp new del mod modClrScheme chgLayout">
        <pc:chgData name="Mitchell Wand" userId="de9b44c55c049659" providerId="LiveId" clId="{AA6F09A9-4509-4C03-8175-3B4E3E5D3118}" dt="2023-09-21T15:23:54.135" v="5413" actId="2696"/>
        <pc:sldMkLst>
          <pc:docMk/>
          <pc:sldMk cId="2414290703" sldId="415"/>
        </pc:sldMkLst>
        <pc:spChg chg="del mod ord">
          <ac:chgData name="Mitchell Wand" userId="de9b44c55c049659" providerId="LiveId" clId="{AA6F09A9-4509-4C03-8175-3B4E3E5D3118}" dt="2023-09-21T14:29:52.213" v="4768" actId="478"/>
          <ac:spMkLst>
            <pc:docMk/>
            <pc:sldMk cId="2414290703" sldId="415"/>
            <ac:spMk id="2" creationId="{01F10539-5F9E-B3FA-F1C9-44F101499431}"/>
          </ac:spMkLst>
        </pc:spChg>
        <pc:spChg chg="add mod">
          <ac:chgData name="Mitchell Wand" userId="de9b44c55c049659" providerId="LiveId" clId="{AA6F09A9-4509-4C03-8175-3B4E3E5D3118}" dt="2023-09-21T15:23:13.791" v="5407" actId="20577"/>
          <ac:spMkLst>
            <pc:docMk/>
            <pc:sldMk cId="2414290703" sldId="415"/>
            <ac:spMk id="4" creationId="{6B8A0349-BE04-1EC6-1E83-6AB31B0B48EB}"/>
          </ac:spMkLst>
        </pc:spChg>
        <pc:spChg chg="add mod">
          <ac:chgData name="Mitchell Wand" userId="de9b44c55c049659" providerId="LiveId" clId="{AA6F09A9-4509-4C03-8175-3B4E3E5D3118}" dt="2023-09-21T15:23:18.074" v="5409" actId="20577"/>
          <ac:spMkLst>
            <pc:docMk/>
            <pc:sldMk cId="2414290703" sldId="415"/>
            <ac:spMk id="6" creationId="{528FB891-CB5E-A44D-E27A-5A3A2873D73F}"/>
          </ac:spMkLst>
        </pc:spChg>
        <pc:spChg chg="add mod">
          <ac:chgData name="Mitchell Wand" userId="de9b44c55c049659" providerId="LiveId" clId="{AA6F09A9-4509-4C03-8175-3B4E3E5D3118}" dt="2023-09-21T15:22:53.038" v="5399" actId="1076"/>
          <ac:spMkLst>
            <pc:docMk/>
            <pc:sldMk cId="2414290703" sldId="415"/>
            <ac:spMk id="7" creationId="{F00486C7-AE31-DE8C-8475-4A9D5ED71668}"/>
          </ac:spMkLst>
        </pc:spChg>
        <pc:spChg chg="add mod">
          <ac:chgData name="Mitchell Wand" userId="de9b44c55c049659" providerId="LiveId" clId="{AA6F09A9-4509-4C03-8175-3B4E3E5D3118}" dt="2023-09-21T15:23:31.711" v="5410"/>
          <ac:spMkLst>
            <pc:docMk/>
            <pc:sldMk cId="2414290703" sldId="415"/>
            <ac:spMk id="8" creationId="{0829D660-3B68-E5E9-0E8E-B4DF27BA72DA}"/>
          </ac:spMkLst>
        </pc:spChg>
      </pc:sldChg>
      <pc:sldChg chg="addSp modSp new mod">
        <pc:chgData name="Mitchell Wand" userId="de9b44c55c049659" providerId="LiveId" clId="{AA6F09A9-4509-4C03-8175-3B4E3E5D3118}" dt="2023-09-21T15:23:50.490" v="5412" actId="1076"/>
        <pc:sldMkLst>
          <pc:docMk/>
          <pc:sldMk cId="3178519261" sldId="416"/>
        </pc:sldMkLst>
        <pc:spChg chg="mod">
          <ac:chgData name="Mitchell Wand" userId="de9b44c55c049659" providerId="LiveId" clId="{AA6F09A9-4509-4C03-8175-3B4E3E5D3118}" dt="2023-09-21T14:36:08.577" v="4848" actId="20577"/>
          <ac:spMkLst>
            <pc:docMk/>
            <pc:sldMk cId="3178519261" sldId="416"/>
            <ac:spMk id="2" creationId="{7A3628C9-128B-8777-8909-628DA1BB15EB}"/>
          </ac:spMkLst>
        </pc:spChg>
        <pc:spChg chg="add mod">
          <ac:chgData name="Mitchell Wand" userId="de9b44c55c049659" providerId="LiveId" clId="{AA6F09A9-4509-4C03-8175-3B4E3E5D3118}" dt="2023-09-21T14:36:02.480" v="4843" actId="6549"/>
          <ac:spMkLst>
            <pc:docMk/>
            <pc:sldMk cId="3178519261" sldId="416"/>
            <ac:spMk id="4" creationId="{4F5905F0-2826-A3FF-DC70-C4B40BB4164E}"/>
          </ac:spMkLst>
        </pc:spChg>
        <pc:spChg chg="add mod">
          <ac:chgData name="Mitchell Wand" userId="de9b44c55c049659" providerId="LiveId" clId="{AA6F09A9-4509-4C03-8175-3B4E3E5D3118}" dt="2023-09-21T15:23:50.490" v="5412" actId="1076"/>
          <ac:spMkLst>
            <pc:docMk/>
            <pc:sldMk cId="3178519261" sldId="416"/>
            <ac:spMk id="5" creationId="{648A590C-EAEA-35A2-9F4C-15A8DD29B6BE}"/>
          </ac:spMkLst>
        </pc:spChg>
      </pc:sldChg>
      <pc:sldChg chg="addSp modSp new mod modNotesTx">
        <pc:chgData name="Mitchell Wand" userId="de9b44c55c049659" providerId="LiveId" clId="{AA6F09A9-4509-4C03-8175-3B4E3E5D3118}" dt="2023-09-21T15:24:18.639" v="5420" actId="20577"/>
        <pc:sldMkLst>
          <pc:docMk/>
          <pc:sldMk cId="997493205" sldId="417"/>
        </pc:sldMkLst>
        <pc:spChg chg="mod">
          <ac:chgData name="Mitchell Wand" userId="de9b44c55c049659" providerId="LiveId" clId="{AA6F09A9-4509-4C03-8175-3B4E3E5D3118}" dt="2023-09-21T14:36:24.195" v="4869" actId="20577"/>
          <ac:spMkLst>
            <pc:docMk/>
            <pc:sldMk cId="997493205" sldId="417"/>
            <ac:spMk id="2" creationId="{E7460D20-BE41-A0DB-CCC9-EE3B2B1DA2FB}"/>
          </ac:spMkLst>
        </pc:spChg>
        <pc:spChg chg="add mod">
          <ac:chgData name="Mitchell Wand" userId="de9b44c55c049659" providerId="LiveId" clId="{AA6F09A9-4509-4C03-8175-3B4E3E5D3118}" dt="2023-09-21T15:24:18.639" v="5420" actId="20577"/>
          <ac:spMkLst>
            <pc:docMk/>
            <pc:sldMk cId="997493205" sldId="417"/>
            <ac:spMk id="4" creationId="{3FFFE8C6-F3F6-8C93-7E76-5E51B98BA906}"/>
          </ac:spMkLst>
        </pc:spChg>
      </pc:sldChg>
      <pc:sldChg chg="addSp delSp modSp new mod modClrScheme chgLayout modNotesTx">
        <pc:chgData name="Mitchell Wand" userId="de9b44c55c049659" providerId="LiveId" clId="{AA6F09A9-4509-4C03-8175-3B4E3E5D3118}" dt="2023-09-21T15:29:35.090" v="5737" actId="20577"/>
        <pc:sldMkLst>
          <pc:docMk/>
          <pc:sldMk cId="3935049033" sldId="418"/>
        </pc:sldMkLst>
        <pc:spChg chg="del mod ord">
          <ac:chgData name="Mitchell Wand" userId="de9b44c55c049659" providerId="LiveId" clId="{AA6F09A9-4509-4C03-8175-3B4E3E5D3118}" dt="2023-09-21T14:38:43.056" v="4933" actId="700"/>
          <ac:spMkLst>
            <pc:docMk/>
            <pc:sldMk cId="3935049033" sldId="418"/>
            <ac:spMk id="2" creationId="{8C193A8D-E337-33F6-3AA5-9E12D00381FF}"/>
          </ac:spMkLst>
        </pc:spChg>
        <pc:spChg chg="add mod ord">
          <ac:chgData name="Mitchell Wand" userId="de9b44c55c049659" providerId="LiveId" clId="{AA6F09A9-4509-4C03-8175-3B4E3E5D3118}" dt="2023-09-21T15:21:26.088" v="5298" actId="5793"/>
          <ac:spMkLst>
            <pc:docMk/>
            <pc:sldMk cId="3935049033" sldId="418"/>
            <ac:spMk id="3" creationId="{A657C336-3BF5-5EDF-37C3-8592B5BC1199}"/>
          </ac:spMkLst>
        </pc:spChg>
        <pc:spChg chg="add mod ord">
          <ac:chgData name="Mitchell Wand" userId="de9b44c55c049659" providerId="LiveId" clId="{AA6F09A9-4509-4C03-8175-3B4E3E5D3118}" dt="2023-09-21T15:21:58.840" v="5377" actId="20577"/>
          <ac:spMkLst>
            <pc:docMk/>
            <pc:sldMk cId="3935049033" sldId="418"/>
            <ac:spMk id="4" creationId="{44AC5415-9220-67BD-54EF-9DF869878B9D}"/>
          </ac:spMkLst>
        </pc:spChg>
      </pc:sldChg>
      <pc:sldChg chg="addSp modSp new mod modNotesTx">
        <pc:chgData name="Mitchell Wand" userId="de9b44c55c049659" providerId="LiveId" clId="{AA6F09A9-4509-4C03-8175-3B4E3E5D3118}" dt="2023-09-21T17:30:27.569" v="7080" actId="1076"/>
        <pc:sldMkLst>
          <pc:docMk/>
          <pc:sldMk cId="1376654866" sldId="419"/>
        </pc:sldMkLst>
        <pc:spChg chg="mod">
          <ac:chgData name="Mitchell Wand" userId="de9b44c55c049659" providerId="LiveId" clId="{AA6F09A9-4509-4C03-8175-3B4E3E5D3118}" dt="2023-09-21T15:27:01.891" v="5564" actId="20577"/>
          <ac:spMkLst>
            <pc:docMk/>
            <pc:sldMk cId="1376654866" sldId="419"/>
            <ac:spMk id="2" creationId="{42EC895A-9CEB-1901-EC48-67329B6A966A}"/>
          </ac:spMkLst>
        </pc:spChg>
        <pc:spChg chg="add mod">
          <ac:chgData name="Mitchell Wand" userId="de9b44c55c049659" providerId="LiveId" clId="{AA6F09A9-4509-4C03-8175-3B4E3E5D3118}" dt="2023-09-21T15:28:04.402" v="5587" actId="1076"/>
          <ac:spMkLst>
            <pc:docMk/>
            <pc:sldMk cId="1376654866" sldId="419"/>
            <ac:spMk id="4" creationId="{98194F6F-A81F-AA90-8BDC-E8EFBB880B1F}"/>
          </ac:spMkLst>
        </pc:spChg>
        <pc:spChg chg="add mod">
          <ac:chgData name="Mitchell Wand" userId="de9b44c55c049659" providerId="LiveId" clId="{AA6F09A9-4509-4C03-8175-3B4E3E5D3118}" dt="2023-09-21T17:30:27.569" v="7080" actId="1076"/>
          <ac:spMkLst>
            <pc:docMk/>
            <pc:sldMk cId="1376654866" sldId="419"/>
            <ac:spMk id="5" creationId="{C4C63989-AE1F-62A4-A8AA-3FF1AFEB1A07}"/>
          </ac:spMkLst>
        </pc:spChg>
      </pc:sldChg>
      <pc:sldChg chg="addSp delSp modSp new mod modNotesTx">
        <pc:chgData name="Mitchell Wand" userId="de9b44c55c049659" providerId="LiveId" clId="{AA6F09A9-4509-4C03-8175-3B4E3E5D3118}" dt="2023-09-21T17:30:32.605" v="7081"/>
        <pc:sldMkLst>
          <pc:docMk/>
          <pc:sldMk cId="3848332570" sldId="420"/>
        </pc:sldMkLst>
        <pc:spChg chg="mod">
          <ac:chgData name="Mitchell Wand" userId="de9b44c55c049659" providerId="LiveId" clId="{AA6F09A9-4509-4C03-8175-3B4E3E5D3118}" dt="2023-09-21T15:27:11.031" v="5582" actId="20577"/>
          <ac:spMkLst>
            <pc:docMk/>
            <pc:sldMk cId="3848332570" sldId="420"/>
            <ac:spMk id="2" creationId="{E42C8B26-B68A-F885-8EA9-B81ADD26A34A}"/>
          </ac:spMkLst>
        </pc:spChg>
        <pc:spChg chg="add del mod">
          <ac:chgData name="Mitchell Wand" userId="de9b44c55c049659" providerId="LiveId" clId="{AA6F09A9-4509-4C03-8175-3B4E3E5D3118}" dt="2023-09-21T15:38:31.765" v="6278" actId="478"/>
          <ac:spMkLst>
            <pc:docMk/>
            <pc:sldMk cId="3848332570" sldId="420"/>
            <ac:spMk id="4" creationId="{EFF10EA0-863B-2BE2-7B1E-08855DB390C6}"/>
          </ac:spMkLst>
        </pc:spChg>
        <pc:spChg chg="add mod">
          <ac:chgData name="Mitchell Wand" userId="de9b44c55c049659" providerId="LiveId" clId="{AA6F09A9-4509-4C03-8175-3B4E3E5D3118}" dt="2023-09-21T15:41:34.657" v="6669" actId="13926"/>
          <ac:spMkLst>
            <pc:docMk/>
            <pc:sldMk cId="3848332570" sldId="420"/>
            <ac:spMk id="6" creationId="{9F0CC656-D445-A5E4-FAF9-C9E520E6BB93}"/>
          </ac:spMkLst>
        </pc:spChg>
        <pc:spChg chg="add mod">
          <ac:chgData name="Mitchell Wand" userId="de9b44c55c049659" providerId="LiveId" clId="{AA6F09A9-4509-4C03-8175-3B4E3E5D3118}" dt="2023-09-21T17:30:32.605" v="7081"/>
          <ac:spMkLst>
            <pc:docMk/>
            <pc:sldMk cId="3848332570" sldId="420"/>
            <ac:spMk id="7" creationId="{7B6B6B1F-F85F-EE71-E78E-662DA5EBC03E}"/>
          </ac:spMkLst>
        </pc:spChg>
      </pc:sldChg>
      <pc:sldChg chg="new del">
        <pc:chgData name="Mitchell Wand" userId="de9b44c55c049659" providerId="LiveId" clId="{AA6F09A9-4509-4C03-8175-3B4E3E5D3118}" dt="2023-09-21T15:34:43.079" v="6219" actId="680"/>
        <pc:sldMkLst>
          <pc:docMk/>
          <pc:sldMk cId="2410803925" sldId="421"/>
        </pc:sldMkLst>
      </pc:sldChg>
      <pc:sldChg chg="addSp modSp new mod modClrScheme chgLayout">
        <pc:chgData name="Mitchell Wand" userId="de9b44c55c049659" providerId="LiveId" clId="{AA6F09A9-4509-4C03-8175-3B4E3E5D3118}" dt="2023-09-21T15:44:05.340" v="6758" actId="20577"/>
        <pc:sldMkLst>
          <pc:docMk/>
          <pc:sldMk cId="3248419483" sldId="421"/>
        </pc:sldMkLst>
        <pc:spChg chg="mod ord">
          <ac:chgData name="Mitchell Wand" userId="de9b44c55c049659" providerId="LiveId" clId="{AA6F09A9-4509-4C03-8175-3B4E3E5D3118}" dt="2023-09-21T15:43:11.178" v="6685" actId="700"/>
          <ac:spMkLst>
            <pc:docMk/>
            <pc:sldMk cId="3248419483" sldId="421"/>
            <ac:spMk id="2" creationId="{5F6C7F50-4AD0-5135-AE43-F91148B4DBFA}"/>
          </ac:spMkLst>
        </pc:spChg>
        <pc:spChg chg="add mod ord">
          <ac:chgData name="Mitchell Wand" userId="de9b44c55c049659" providerId="LiveId" clId="{AA6F09A9-4509-4C03-8175-3B4E3E5D3118}" dt="2023-09-21T15:44:05.340" v="6758" actId="20577"/>
          <ac:spMkLst>
            <pc:docMk/>
            <pc:sldMk cId="3248419483" sldId="421"/>
            <ac:spMk id="3" creationId="{98FC7662-3EE7-92E8-8427-76E9027BE025}"/>
          </ac:spMkLst>
        </pc:spChg>
      </pc:sldChg>
      <pc:sldChg chg="addSp delSp modSp new mod modClrScheme chgLayout modNotesTx">
        <pc:chgData name="Mitchell Wand" userId="de9b44c55c049659" providerId="LiveId" clId="{AA6F09A9-4509-4C03-8175-3B4E3E5D3118}" dt="2023-09-21T17:31:29.318" v="7110" actId="1076"/>
        <pc:sldMkLst>
          <pc:docMk/>
          <pc:sldMk cId="3918795189" sldId="422"/>
        </pc:sldMkLst>
        <pc:spChg chg="mod ord">
          <ac:chgData name="Mitchell Wand" userId="de9b44c55c049659" providerId="LiveId" clId="{AA6F09A9-4509-4C03-8175-3B4E3E5D3118}" dt="2023-09-21T17:02:55.556" v="6774" actId="700"/>
          <ac:spMkLst>
            <pc:docMk/>
            <pc:sldMk cId="3918795189" sldId="422"/>
            <ac:spMk id="2" creationId="{D0B6D2B1-B8CB-6164-EE96-BB0A37FC1020}"/>
          </ac:spMkLst>
        </pc:spChg>
        <pc:spChg chg="del">
          <ac:chgData name="Mitchell Wand" userId="de9b44c55c049659" providerId="LiveId" clId="{AA6F09A9-4509-4C03-8175-3B4E3E5D3118}" dt="2023-09-21T17:02:55.556" v="6774" actId="700"/>
          <ac:spMkLst>
            <pc:docMk/>
            <pc:sldMk cId="3918795189" sldId="422"/>
            <ac:spMk id="3" creationId="{422719A7-ABF8-66F1-75E6-DA8FBEC18D66}"/>
          </ac:spMkLst>
        </pc:spChg>
        <pc:spChg chg="add mod">
          <ac:chgData name="Mitchell Wand" userId="de9b44c55c049659" providerId="LiveId" clId="{AA6F09A9-4509-4C03-8175-3B4E3E5D3118}" dt="2023-09-21T17:04:32.180" v="6781" actId="14100"/>
          <ac:spMkLst>
            <pc:docMk/>
            <pc:sldMk cId="3918795189" sldId="422"/>
            <ac:spMk id="5" creationId="{DF90CDA3-5A50-54AF-77D5-FF5085AD13A2}"/>
          </ac:spMkLst>
        </pc:spChg>
        <pc:spChg chg="add mod">
          <ac:chgData name="Mitchell Wand" userId="de9b44c55c049659" providerId="LiveId" clId="{AA6F09A9-4509-4C03-8175-3B4E3E5D3118}" dt="2023-09-21T17:07:00.860" v="6981" actId="313"/>
          <ac:spMkLst>
            <pc:docMk/>
            <pc:sldMk cId="3918795189" sldId="422"/>
            <ac:spMk id="7" creationId="{5F634B3C-408F-C7F1-F191-3057618F4448}"/>
          </ac:spMkLst>
        </pc:spChg>
        <pc:spChg chg="add mod">
          <ac:chgData name="Mitchell Wand" userId="de9b44c55c049659" providerId="LiveId" clId="{AA6F09A9-4509-4C03-8175-3B4E3E5D3118}" dt="2023-09-21T17:05:08.885" v="6797" actId="1076"/>
          <ac:spMkLst>
            <pc:docMk/>
            <pc:sldMk cId="3918795189" sldId="422"/>
            <ac:spMk id="8" creationId="{D6816B2C-A33C-D6BE-66AE-1C4447BD1520}"/>
          </ac:spMkLst>
        </pc:spChg>
        <pc:spChg chg="add mod">
          <ac:chgData name="Mitchell Wand" userId="de9b44c55c049659" providerId="LiveId" clId="{AA6F09A9-4509-4C03-8175-3B4E3E5D3118}" dt="2023-09-21T17:05:26.922" v="6802" actId="20577"/>
          <ac:spMkLst>
            <pc:docMk/>
            <pc:sldMk cId="3918795189" sldId="422"/>
            <ac:spMk id="9" creationId="{E1FC1501-7217-5D3A-5522-CAEFAB691B32}"/>
          </ac:spMkLst>
        </pc:spChg>
        <pc:spChg chg="add mod">
          <ac:chgData name="Mitchell Wand" userId="de9b44c55c049659" providerId="LiveId" clId="{AA6F09A9-4509-4C03-8175-3B4E3E5D3118}" dt="2023-09-21T17:31:29.318" v="7110" actId="1076"/>
          <ac:spMkLst>
            <pc:docMk/>
            <pc:sldMk cId="3918795189" sldId="422"/>
            <ac:spMk id="10" creationId="{F601D17B-526A-791C-2FD9-C7A205E8D41D}"/>
          </ac:spMkLst>
        </pc:spChg>
      </pc:sldChg>
      <pc:sldChg chg="addSp delSp modSp new mod modNotesTx">
        <pc:chgData name="Mitchell Wand" userId="de9b44c55c049659" providerId="LiveId" clId="{AA6F09A9-4509-4C03-8175-3B4E3E5D3118}" dt="2023-09-21T17:38:36.843" v="7454" actId="20577"/>
        <pc:sldMkLst>
          <pc:docMk/>
          <pc:sldMk cId="3756781712" sldId="423"/>
        </pc:sldMkLst>
        <pc:spChg chg="mod">
          <ac:chgData name="Mitchell Wand" userId="de9b44c55c049659" providerId="LiveId" clId="{AA6F09A9-4509-4C03-8175-3B4E3E5D3118}" dt="2023-09-21T17:32:02.836" v="7149" actId="20577"/>
          <ac:spMkLst>
            <pc:docMk/>
            <pc:sldMk cId="3756781712" sldId="423"/>
            <ac:spMk id="2" creationId="{EBDD1EF7-1B84-03D1-90CC-6485AA84406C}"/>
          </ac:spMkLst>
        </pc:spChg>
        <pc:spChg chg="add del mod">
          <ac:chgData name="Mitchell Wand" userId="de9b44c55c049659" providerId="LiveId" clId="{AA6F09A9-4509-4C03-8175-3B4E3E5D3118}" dt="2023-09-21T17:33:21.563" v="7153" actId="478"/>
          <ac:spMkLst>
            <pc:docMk/>
            <pc:sldMk cId="3756781712" sldId="423"/>
            <ac:spMk id="4" creationId="{26E601B9-8CF2-424A-9E12-0B80A5B08C98}"/>
          </ac:spMkLst>
        </pc:spChg>
        <pc:spChg chg="add mod">
          <ac:chgData name="Mitchell Wand" userId="de9b44c55c049659" providerId="LiveId" clId="{AA6F09A9-4509-4C03-8175-3B4E3E5D3118}" dt="2023-09-21T17:33:47.471" v="7157" actId="14100"/>
          <ac:spMkLst>
            <pc:docMk/>
            <pc:sldMk cId="3756781712" sldId="423"/>
            <ac:spMk id="6" creationId="{6109264F-2F69-5A98-F3B0-C669724E019D}"/>
          </ac:spMkLst>
        </pc:spChg>
      </pc:sldChg>
      <pc:sldChg chg="addSp modSp new mod modNotesTx">
        <pc:chgData name="Mitchell Wand" userId="de9b44c55c049659" providerId="LiveId" clId="{AA6F09A9-4509-4C03-8175-3B4E3E5D3118}" dt="2023-09-21T17:40:26.316" v="7739" actId="20577"/>
        <pc:sldMkLst>
          <pc:docMk/>
          <pc:sldMk cId="3886866829" sldId="424"/>
        </pc:sldMkLst>
        <pc:spChg chg="mod">
          <ac:chgData name="Mitchell Wand" userId="de9b44c55c049659" providerId="LiveId" clId="{AA6F09A9-4509-4C03-8175-3B4E3E5D3118}" dt="2023-09-21T17:35:07.316" v="7181"/>
          <ac:spMkLst>
            <pc:docMk/>
            <pc:sldMk cId="3886866829" sldId="424"/>
            <ac:spMk id="2" creationId="{9A405F36-2BCE-424A-097C-E22D0214BD0F}"/>
          </ac:spMkLst>
        </pc:spChg>
        <pc:spChg chg="add mod">
          <ac:chgData name="Mitchell Wand" userId="de9b44c55c049659" providerId="LiveId" clId="{AA6F09A9-4509-4C03-8175-3B4E3E5D3118}" dt="2023-09-21T17:38:51.866" v="7455" actId="13926"/>
          <ac:spMkLst>
            <pc:docMk/>
            <pc:sldMk cId="3886866829" sldId="424"/>
            <ac:spMk id="4" creationId="{9C19FF8C-A42C-CC34-EA75-79137BA17575}"/>
          </ac:spMkLst>
        </pc:spChg>
      </pc:sldChg>
      <pc:sldChg chg="add">
        <pc:chgData name="Mitchell Wand" userId="de9b44c55c049659" providerId="LiveId" clId="{AA6F09A9-4509-4C03-8175-3B4E3E5D3118}" dt="2023-09-21T18:58:12.927" v="7755"/>
        <pc:sldMkLst>
          <pc:docMk/>
          <pc:sldMk cId="2363062081" sldId="425"/>
        </pc:sldMkLst>
      </pc:sldChg>
      <pc:sldMasterChg chg="delSldLayout modSldLayout">
        <pc:chgData name="Mitchell Wand" userId="de9b44c55c049659" providerId="LiveId" clId="{AA6F09A9-4509-4C03-8175-3B4E3E5D3118}" dt="2023-09-21T15:23:54.135" v="5413" actId="2696"/>
        <pc:sldMasterMkLst>
          <pc:docMk/>
          <pc:sldMasterMk cId="0" sldId="2147483648"/>
        </pc:sldMasterMkLst>
        <pc:sldLayoutChg chg="modSp mod">
          <pc:chgData name="Mitchell Wand" userId="de9b44c55c049659" providerId="LiveId" clId="{AA6F09A9-4509-4C03-8175-3B4E3E5D3118}" dt="2023-09-21T13:57:33.222" v="4279" actId="20577"/>
          <pc:sldLayoutMkLst>
            <pc:docMk/>
            <pc:sldMasterMk cId="0" sldId="2147483648"/>
            <pc:sldLayoutMk cId="0" sldId="2147483650"/>
          </pc:sldLayoutMkLst>
          <pc:spChg chg="mod">
            <ac:chgData name="Mitchell Wand" userId="de9b44c55c049659" providerId="LiveId" clId="{AA6F09A9-4509-4C03-8175-3B4E3E5D3118}" dt="2023-09-21T13:57:33.222" v="4279" actId="20577"/>
            <ac:spMkLst>
              <pc:docMk/>
              <pc:sldMasterMk cId="0" sldId="2147483648"/>
              <pc:sldLayoutMk cId="0" sldId="2147483650"/>
              <ac:spMk id="23" creationId="{00000000-0000-0000-0000-000000000000}"/>
            </ac:spMkLst>
          </pc:spChg>
        </pc:sldLayoutChg>
        <pc:sldLayoutChg chg="modSp">
          <pc:chgData name="Mitchell Wand" userId="de9b44c55c049659" providerId="LiveId" clId="{AA6F09A9-4509-4C03-8175-3B4E3E5D3118}" dt="2023-09-21T02:30:52.099" v="3148" actId="255"/>
          <pc:sldLayoutMkLst>
            <pc:docMk/>
            <pc:sldMasterMk cId="0" sldId="2147483648"/>
            <pc:sldLayoutMk cId="0" sldId="2147483654"/>
          </pc:sldLayoutMkLst>
          <pc:spChg chg="mod">
            <ac:chgData name="Mitchell Wand" userId="de9b44c55c049659" providerId="LiveId" clId="{AA6F09A9-4509-4C03-8175-3B4E3E5D3118}" dt="2023-09-21T02:30:52.099" v="3148" actId="255"/>
            <ac:spMkLst>
              <pc:docMk/>
              <pc:sldMasterMk cId="0" sldId="2147483648"/>
              <pc:sldLayoutMk cId="0" sldId="2147483654"/>
              <ac:spMk id="62" creationId="{00000000-0000-0000-0000-000000000000}"/>
            </ac:spMkLst>
          </pc:spChg>
        </pc:sldLayoutChg>
        <pc:sldLayoutChg chg="del">
          <pc:chgData name="Mitchell Wand" userId="de9b44c55c049659" providerId="LiveId" clId="{AA6F09A9-4509-4C03-8175-3B4E3E5D3118}" dt="2023-09-21T15:23:54.135" v="5413" actId="2696"/>
          <pc:sldLayoutMkLst>
            <pc:docMk/>
            <pc:sldMasterMk cId="0" sldId="2147483648"/>
            <pc:sldLayoutMk cId="0" sldId="2147483655"/>
          </pc:sldLayoutMkLst>
        </pc:sldLayoutChg>
      </pc:sldMasterChg>
    </pc:docChg>
  </pc:docChgLst>
  <pc:docChgLst>
    <pc:chgData name="Mitchell Wand" userId="de9b44c55c049659" providerId="LiveId" clId="{97F6A37B-697C-4290-A1B5-0CB4BB45D11B}"/>
    <pc:docChg chg="undo custSel addSld delSld modSld sldOrd modSection">
      <pc:chgData name="Mitchell Wand" userId="de9b44c55c049659" providerId="LiveId" clId="{97F6A37B-697C-4290-A1B5-0CB4BB45D11B}" dt="2024-09-29T13:01:24.739" v="2809" actId="20577"/>
      <pc:docMkLst>
        <pc:docMk/>
      </pc:docMkLst>
      <pc:sldChg chg="del">
        <pc:chgData name="Mitchell Wand" userId="de9b44c55c049659" providerId="LiveId" clId="{97F6A37B-697C-4290-A1B5-0CB4BB45D11B}" dt="2024-09-29T12:43:17.708" v="2397" actId="2696"/>
        <pc:sldMkLst>
          <pc:docMk/>
          <pc:sldMk cId="0" sldId="286"/>
        </pc:sldMkLst>
      </pc:sldChg>
      <pc:sldChg chg="delSp modSp mod">
        <pc:chgData name="Mitchell Wand" userId="de9b44c55c049659" providerId="LiveId" clId="{97F6A37B-697C-4290-A1B5-0CB4BB45D11B}" dt="2024-09-29T12:43:42.319" v="2421" actId="20577"/>
        <pc:sldMkLst>
          <pc:docMk/>
          <pc:sldMk cId="0" sldId="288"/>
        </pc:sldMkLst>
        <pc:spChg chg="mod">
          <ac:chgData name="Mitchell Wand" userId="de9b44c55c049659" providerId="LiveId" clId="{97F6A37B-697C-4290-A1B5-0CB4BB45D11B}" dt="2024-09-29T12:43:42.319" v="2421" actId="20577"/>
          <ac:spMkLst>
            <pc:docMk/>
            <pc:sldMk cId="0" sldId="288"/>
            <ac:spMk id="371" creationId="{00000000-0000-0000-0000-000000000000}"/>
          </ac:spMkLst>
        </pc:spChg>
        <pc:spChg chg="mod">
          <ac:chgData name="Mitchell Wand" userId="de9b44c55c049659" providerId="LiveId" clId="{97F6A37B-697C-4290-A1B5-0CB4BB45D11B}" dt="2024-09-29T12:34:51.381" v="2267" actId="1076"/>
          <ac:spMkLst>
            <pc:docMk/>
            <pc:sldMk cId="0" sldId="288"/>
            <ac:spMk id="374" creationId="{00000000-0000-0000-0000-000000000000}"/>
          </ac:spMkLst>
        </pc:spChg>
        <pc:picChg chg="del">
          <ac:chgData name="Mitchell Wand" userId="de9b44c55c049659" providerId="LiveId" clId="{97F6A37B-697C-4290-A1B5-0CB4BB45D11B}" dt="2024-09-29T12:28:29.116" v="1896" actId="478"/>
          <ac:picMkLst>
            <pc:docMk/>
            <pc:sldMk cId="0" sldId="288"/>
            <ac:picMk id="373" creationId="{00000000-0000-0000-0000-000000000000}"/>
          </ac:picMkLst>
        </pc:picChg>
      </pc:sldChg>
      <pc:sldChg chg="modSp del mod">
        <pc:chgData name="Mitchell Wand" userId="de9b44c55c049659" providerId="LiveId" clId="{97F6A37B-697C-4290-A1B5-0CB4BB45D11B}" dt="2024-09-29T12:38:23.543" v="2318" actId="2696"/>
        <pc:sldMkLst>
          <pc:docMk/>
          <pc:sldMk cId="0" sldId="289"/>
        </pc:sldMkLst>
        <pc:spChg chg="mod">
          <ac:chgData name="Mitchell Wand" userId="de9b44c55c049659" providerId="LiveId" clId="{97F6A37B-697C-4290-A1B5-0CB4BB45D11B}" dt="2024-09-29T12:35:16.200" v="2277" actId="20577"/>
          <ac:spMkLst>
            <pc:docMk/>
            <pc:sldMk cId="0" sldId="289"/>
            <ac:spMk id="376" creationId="{00000000-0000-0000-0000-000000000000}"/>
          </ac:spMkLst>
        </pc:spChg>
      </pc:sldChg>
      <pc:sldChg chg="del">
        <pc:chgData name="Mitchell Wand" userId="de9b44c55c049659" providerId="LiveId" clId="{97F6A37B-697C-4290-A1B5-0CB4BB45D11B}" dt="2024-09-29T12:40:13.878" v="2323" actId="47"/>
        <pc:sldMkLst>
          <pc:docMk/>
          <pc:sldMk cId="0" sldId="290"/>
        </pc:sldMkLst>
      </pc:sldChg>
      <pc:sldChg chg="del">
        <pc:chgData name="Mitchell Wand" userId="de9b44c55c049659" providerId="LiveId" clId="{97F6A37B-697C-4290-A1B5-0CB4BB45D11B}" dt="2024-09-29T12:40:13.878" v="2323" actId="47"/>
        <pc:sldMkLst>
          <pc:docMk/>
          <pc:sldMk cId="0" sldId="291"/>
        </pc:sldMkLst>
      </pc:sldChg>
      <pc:sldChg chg="del">
        <pc:chgData name="Mitchell Wand" userId="de9b44c55c049659" providerId="LiveId" clId="{97F6A37B-697C-4290-A1B5-0CB4BB45D11B}" dt="2024-09-29T12:40:13.878" v="2323" actId="47"/>
        <pc:sldMkLst>
          <pc:docMk/>
          <pc:sldMk cId="0" sldId="292"/>
        </pc:sldMkLst>
      </pc:sldChg>
      <pc:sldChg chg="del">
        <pc:chgData name="Mitchell Wand" userId="de9b44c55c049659" providerId="LiveId" clId="{97F6A37B-697C-4290-A1B5-0CB4BB45D11B}" dt="2024-09-29T12:40:13.878" v="2323" actId="47"/>
        <pc:sldMkLst>
          <pc:docMk/>
          <pc:sldMk cId="0" sldId="293"/>
        </pc:sldMkLst>
      </pc:sldChg>
      <pc:sldChg chg="del">
        <pc:chgData name="Mitchell Wand" userId="de9b44c55c049659" providerId="LiveId" clId="{97F6A37B-697C-4290-A1B5-0CB4BB45D11B}" dt="2024-09-29T12:40:13.878" v="2323" actId="47"/>
        <pc:sldMkLst>
          <pc:docMk/>
          <pc:sldMk cId="2690522714" sldId="386"/>
        </pc:sldMkLst>
      </pc:sldChg>
      <pc:sldChg chg="addSp delSp modSp mod modClrScheme chgLayout">
        <pc:chgData name="Mitchell Wand" userId="de9b44c55c049659" providerId="LiveId" clId="{97F6A37B-697C-4290-A1B5-0CB4BB45D11B}" dt="2024-09-29T12:51:27.638" v="2550" actId="20577"/>
        <pc:sldMkLst>
          <pc:docMk/>
          <pc:sldMk cId="1143622218" sldId="408"/>
        </pc:sldMkLst>
        <pc:spChg chg="mod ord">
          <ac:chgData name="Mitchell Wand" userId="de9b44c55c049659" providerId="LiveId" clId="{97F6A37B-697C-4290-A1B5-0CB4BB45D11B}" dt="2024-09-29T12:51:27.638" v="2550" actId="20577"/>
          <ac:spMkLst>
            <pc:docMk/>
            <pc:sldMk cId="1143622218" sldId="408"/>
            <ac:spMk id="2" creationId="{5C65FDBC-B21A-18B1-886D-9F8EDA80D502}"/>
          </ac:spMkLst>
        </pc:spChg>
        <pc:spChg chg="mod ord">
          <ac:chgData name="Mitchell Wand" userId="de9b44c55c049659" providerId="LiveId" clId="{97F6A37B-697C-4290-A1B5-0CB4BB45D11B}" dt="2024-09-29T12:48:26.190" v="2475" actId="700"/>
          <ac:spMkLst>
            <pc:docMk/>
            <pc:sldMk cId="1143622218" sldId="408"/>
            <ac:spMk id="3" creationId="{3D1FB27E-8A69-3EF9-C5F1-FA9C71ECE48A}"/>
          </ac:spMkLst>
        </pc:spChg>
        <pc:spChg chg="add del mod ord">
          <ac:chgData name="Mitchell Wand" userId="de9b44c55c049659" providerId="LiveId" clId="{97F6A37B-697C-4290-A1B5-0CB4BB45D11B}" dt="2024-09-29T12:48:22.195" v="2474" actId="700"/>
          <ac:spMkLst>
            <pc:docMk/>
            <pc:sldMk cId="1143622218" sldId="408"/>
            <ac:spMk id="4" creationId="{EE7DA47B-64D0-E031-89C0-236102427F0C}"/>
          </ac:spMkLst>
        </pc:spChg>
        <pc:spChg chg="mod">
          <ac:chgData name="Mitchell Wand" userId="de9b44c55c049659" providerId="LiveId" clId="{97F6A37B-697C-4290-A1B5-0CB4BB45D11B}" dt="2024-09-29T12:46:49.288" v="2426" actId="1076"/>
          <ac:spMkLst>
            <pc:docMk/>
            <pc:sldMk cId="1143622218" sldId="408"/>
            <ac:spMk id="5" creationId="{6E5519AE-D929-CABE-11EC-4B416E8E4B0B}"/>
          </ac:spMkLst>
        </pc:spChg>
        <pc:spChg chg="mod">
          <ac:chgData name="Mitchell Wand" userId="de9b44c55c049659" providerId="LiveId" clId="{97F6A37B-697C-4290-A1B5-0CB4BB45D11B}" dt="2024-09-29T12:48:10.915" v="2472" actId="1076"/>
          <ac:spMkLst>
            <pc:docMk/>
            <pc:sldMk cId="1143622218" sldId="408"/>
            <ac:spMk id="6" creationId="{ABA83B7E-DB88-E05B-D1C2-649804410B6F}"/>
          </ac:spMkLst>
        </pc:spChg>
      </pc:sldChg>
      <pc:sldChg chg="modSp del mod">
        <pc:chgData name="Mitchell Wand" userId="de9b44c55c049659" providerId="LiveId" clId="{97F6A37B-697C-4290-A1B5-0CB4BB45D11B}" dt="2024-09-28T19:20:21.386" v="455" actId="2696"/>
        <pc:sldMkLst>
          <pc:docMk/>
          <pc:sldMk cId="1300815534" sldId="409"/>
        </pc:sldMkLst>
        <pc:spChg chg="mod">
          <ac:chgData name="Mitchell Wand" userId="de9b44c55c049659" providerId="LiveId" clId="{97F6A37B-697C-4290-A1B5-0CB4BB45D11B}" dt="2024-09-28T19:06:38.989" v="325" actId="20577"/>
          <ac:spMkLst>
            <pc:docMk/>
            <pc:sldMk cId="1300815534" sldId="409"/>
            <ac:spMk id="2" creationId="{EC7AAF55-F173-6723-9BF6-CDDFE70A2646}"/>
          </ac:spMkLst>
        </pc:spChg>
        <pc:spChg chg="mod">
          <ac:chgData name="Mitchell Wand" userId="de9b44c55c049659" providerId="LiveId" clId="{97F6A37B-697C-4290-A1B5-0CB4BB45D11B}" dt="2024-09-28T19:06:10.714" v="317" actId="20577"/>
          <ac:spMkLst>
            <pc:docMk/>
            <pc:sldMk cId="1300815534" sldId="409"/>
            <ac:spMk id="8" creationId="{22329E01-A0DE-C09A-2300-18E4D14553AF}"/>
          </ac:spMkLst>
        </pc:spChg>
      </pc:sldChg>
      <pc:sldChg chg="modSp mod">
        <pc:chgData name="Mitchell Wand" userId="de9b44c55c049659" providerId="LiveId" clId="{97F6A37B-697C-4290-A1B5-0CB4BB45D11B}" dt="2024-09-29T12:56:37.249" v="2696" actId="20577"/>
        <pc:sldMkLst>
          <pc:docMk/>
          <pc:sldMk cId="2875260270" sldId="410"/>
        </pc:sldMkLst>
        <pc:spChg chg="mod">
          <ac:chgData name="Mitchell Wand" userId="de9b44c55c049659" providerId="LiveId" clId="{97F6A37B-697C-4290-A1B5-0CB4BB45D11B}" dt="2024-09-29T12:56:37.249" v="2696" actId="20577"/>
          <ac:spMkLst>
            <pc:docMk/>
            <pc:sldMk cId="2875260270" sldId="410"/>
            <ac:spMk id="4" creationId="{82A9C48E-EA24-D8A7-AE1A-2AD428607895}"/>
          </ac:spMkLst>
        </pc:spChg>
        <pc:spChg chg="mod">
          <ac:chgData name="Mitchell Wand" userId="de9b44c55c049659" providerId="LiveId" clId="{97F6A37B-697C-4290-A1B5-0CB4BB45D11B}" dt="2024-09-28T19:20:03.301" v="454"/>
          <ac:spMkLst>
            <pc:docMk/>
            <pc:sldMk cId="2875260270" sldId="410"/>
            <ac:spMk id="7" creationId="{5EE925B8-2FA7-1F24-33B0-832E9A2469C0}"/>
          </ac:spMkLst>
        </pc:spChg>
      </pc:sldChg>
      <pc:sldChg chg="modSp mod">
        <pc:chgData name="Mitchell Wand" userId="de9b44c55c049659" providerId="LiveId" clId="{97F6A37B-697C-4290-A1B5-0CB4BB45D11B}" dt="2024-09-28T20:28:47.887" v="657" actId="20577"/>
        <pc:sldMkLst>
          <pc:docMk/>
          <pc:sldMk cId="3178519261" sldId="416"/>
        </pc:sldMkLst>
        <pc:spChg chg="mod">
          <ac:chgData name="Mitchell Wand" userId="de9b44c55c049659" providerId="LiveId" clId="{97F6A37B-697C-4290-A1B5-0CB4BB45D11B}" dt="2024-09-28T20:28:47.887" v="657" actId="20577"/>
          <ac:spMkLst>
            <pc:docMk/>
            <pc:sldMk cId="3178519261" sldId="416"/>
            <ac:spMk id="5" creationId="{648A590C-EAEA-35A2-9F4C-15A8DD29B6BE}"/>
          </ac:spMkLst>
        </pc:spChg>
      </pc:sldChg>
      <pc:sldChg chg="modSp mod">
        <pc:chgData name="Mitchell Wand" userId="de9b44c55c049659" providerId="LiveId" clId="{97F6A37B-697C-4290-A1B5-0CB4BB45D11B}" dt="2024-09-29T11:38:50.962" v="726" actId="20577"/>
        <pc:sldMkLst>
          <pc:docMk/>
          <pc:sldMk cId="3248419483" sldId="421"/>
        </pc:sldMkLst>
        <pc:spChg chg="mod">
          <ac:chgData name="Mitchell Wand" userId="de9b44c55c049659" providerId="LiveId" clId="{97F6A37B-697C-4290-A1B5-0CB4BB45D11B}" dt="2024-09-29T11:38:50.962" v="726" actId="20577"/>
          <ac:spMkLst>
            <pc:docMk/>
            <pc:sldMk cId="3248419483" sldId="421"/>
            <ac:spMk id="3" creationId="{98FC7662-3EE7-92E8-8427-76E9027BE025}"/>
          </ac:spMkLst>
        </pc:spChg>
      </pc:sldChg>
      <pc:sldChg chg="del">
        <pc:chgData name="Mitchell Wand" userId="de9b44c55c049659" providerId="LiveId" clId="{97F6A37B-697C-4290-A1B5-0CB4BB45D11B}" dt="2024-09-29T11:37:27.397" v="663" actId="2696"/>
        <pc:sldMkLst>
          <pc:docMk/>
          <pc:sldMk cId="3918795189" sldId="422"/>
        </pc:sldMkLst>
      </pc:sldChg>
      <pc:sldChg chg="del">
        <pc:chgData name="Mitchell Wand" userId="de9b44c55c049659" providerId="LiveId" clId="{97F6A37B-697C-4290-A1B5-0CB4BB45D11B}" dt="2024-09-29T11:44:15.611" v="749" actId="2696"/>
        <pc:sldMkLst>
          <pc:docMk/>
          <pc:sldMk cId="3756781712" sldId="423"/>
        </pc:sldMkLst>
      </pc:sldChg>
      <pc:sldChg chg="modSp mod">
        <pc:chgData name="Mitchell Wand" userId="de9b44c55c049659" providerId="LiveId" clId="{97F6A37B-697C-4290-A1B5-0CB4BB45D11B}" dt="2024-09-29T11:50:45.417" v="770" actId="14100"/>
        <pc:sldMkLst>
          <pc:docMk/>
          <pc:sldMk cId="3886866829" sldId="424"/>
        </pc:sldMkLst>
        <pc:spChg chg="mod">
          <ac:chgData name="Mitchell Wand" userId="de9b44c55c049659" providerId="LiveId" clId="{97F6A37B-697C-4290-A1B5-0CB4BB45D11B}" dt="2024-09-29T11:46:07.898" v="755" actId="13926"/>
          <ac:spMkLst>
            <pc:docMk/>
            <pc:sldMk cId="3886866829" sldId="424"/>
            <ac:spMk id="4" creationId="{9C19FF8C-A42C-CC34-EA75-79137BA17575}"/>
          </ac:spMkLst>
        </pc:spChg>
        <pc:spChg chg="mod">
          <ac:chgData name="Mitchell Wand" userId="de9b44c55c049659" providerId="LiveId" clId="{97F6A37B-697C-4290-A1B5-0CB4BB45D11B}" dt="2024-09-29T11:50:45.417" v="770" actId="14100"/>
          <ac:spMkLst>
            <pc:docMk/>
            <pc:sldMk cId="3886866829" sldId="424"/>
            <ac:spMk id="5" creationId="{71476609-2237-3E45-225B-93A1772E4FA5}"/>
          </ac:spMkLst>
        </pc:spChg>
      </pc:sldChg>
      <pc:sldChg chg="modSp del mod">
        <pc:chgData name="Mitchell Wand" userId="de9b44c55c049659" providerId="LiveId" clId="{97F6A37B-697C-4290-A1B5-0CB4BB45D11B}" dt="2024-09-28T18:32:02.691" v="93" actId="47"/>
        <pc:sldMkLst>
          <pc:docMk/>
          <pc:sldMk cId="4009855822" sldId="428"/>
        </pc:sldMkLst>
        <pc:spChg chg="mod">
          <ac:chgData name="Mitchell Wand" userId="de9b44c55c049659" providerId="LiveId" clId="{97F6A37B-697C-4290-A1B5-0CB4BB45D11B}" dt="2024-09-28T18:29:48.866" v="53" actId="20577"/>
          <ac:spMkLst>
            <pc:docMk/>
            <pc:sldMk cId="4009855822" sldId="428"/>
            <ac:spMk id="2" creationId="{DE0B8C4F-61BB-84AA-AB6D-424C8C30EDD9}"/>
          </ac:spMkLst>
        </pc:spChg>
      </pc:sldChg>
      <pc:sldChg chg="addSp modSp mod">
        <pc:chgData name="Mitchell Wand" userId="de9b44c55c049659" providerId="LiveId" clId="{97F6A37B-697C-4290-A1B5-0CB4BB45D11B}" dt="2024-09-29T13:01:24.739" v="2809" actId="20577"/>
        <pc:sldMkLst>
          <pc:docMk/>
          <pc:sldMk cId="2918518263" sldId="430"/>
        </pc:sldMkLst>
        <pc:spChg chg="mod">
          <ac:chgData name="Mitchell Wand" userId="de9b44c55c049659" providerId="LiveId" clId="{97F6A37B-697C-4290-A1B5-0CB4BB45D11B}" dt="2024-09-29T13:01:24.739" v="2809" actId="20577"/>
          <ac:spMkLst>
            <pc:docMk/>
            <pc:sldMk cId="2918518263" sldId="430"/>
            <ac:spMk id="2" creationId="{1BC3DCDF-2778-E0E5-1331-9B499E72464D}"/>
          </ac:spMkLst>
        </pc:spChg>
        <pc:spChg chg="mod">
          <ac:chgData name="Mitchell Wand" userId="de9b44c55c049659" providerId="LiveId" clId="{97F6A37B-697C-4290-A1B5-0CB4BB45D11B}" dt="2024-09-28T20:25:20.719" v="637" actId="1076"/>
          <ac:spMkLst>
            <pc:docMk/>
            <pc:sldMk cId="2918518263" sldId="430"/>
            <ac:spMk id="4" creationId="{38A20681-AC1C-154F-001D-174239530F7B}"/>
          </ac:spMkLst>
        </pc:spChg>
        <pc:spChg chg="add mod">
          <ac:chgData name="Mitchell Wand" userId="de9b44c55c049659" providerId="LiveId" clId="{97F6A37B-697C-4290-A1B5-0CB4BB45D11B}" dt="2024-09-29T13:00:37.761" v="2756" actId="207"/>
          <ac:spMkLst>
            <pc:docMk/>
            <pc:sldMk cId="2918518263" sldId="430"/>
            <ac:spMk id="5" creationId="{933251D3-BC7F-D933-DCBD-63E02BFFF12B}"/>
          </ac:spMkLst>
        </pc:spChg>
        <pc:spChg chg="add mod">
          <ac:chgData name="Mitchell Wand" userId="de9b44c55c049659" providerId="LiveId" clId="{97F6A37B-697C-4290-A1B5-0CB4BB45D11B}" dt="2024-09-29T13:00:42.762" v="2757" actId="1076"/>
          <ac:spMkLst>
            <pc:docMk/>
            <pc:sldMk cId="2918518263" sldId="430"/>
            <ac:spMk id="6" creationId="{01568298-CD37-392D-5199-F2CB224B1AFB}"/>
          </ac:spMkLst>
        </pc:spChg>
      </pc:sldChg>
      <pc:sldChg chg="modSp mod">
        <pc:chgData name="Mitchell Wand" userId="de9b44c55c049659" providerId="LiveId" clId="{97F6A37B-697C-4290-A1B5-0CB4BB45D11B}" dt="2024-09-29T12:45:39.565" v="2422" actId="207"/>
        <pc:sldMkLst>
          <pc:docMk/>
          <pc:sldMk cId="2074273268" sldId="431"/>
        </pc:sldMkLst>
        <pc:spChg chg="mod">
          <ac:chgData name="Mitchell Wand" userId="de9b44c55c049659" providerId="LiveId" clId="{97F6A37B-697C-4290-A1B5-0CB4BB45D11B}" dt="2024-09-29T12:45:39.565" v="2422" actId="207"/>
          <ac:spMkLst>
            <pc:docMk/>
            <pc:sldMk cId="2074273268" sldId="431"/>
            <ac:spMk id="3" creationId="{9BEC0C84-159D-289A-AB37-71EDCED09F3D}"/>
          </ac:spMkLst>
        </pc:spChg>
      </pc:sldChg>
      <pc:sldChg chg="del">
        <pc:chgData name="Mitchell Wand" userId="de9b44c55c049659" providerId="LiveId" clId="{97F6A37B-697C-4290-A1B5-0CB4BB45D11B}" dt="2024-09-28T18:17:57.969" v="0" actId="2696"/>
        <pc:sldMkLst>
          <pc:docMk/>
          <pc:sldMk cId="982163746" sldId="432"/>
        </pc:sldMkLst>
      </pc:sldChg>
      <pc:sldChg chg="del">
        <pc:chgData name="Mitchell Wand" userId="de9b44c55c049659" providerId="LiveId" clId="{97F6A37B-697C-4290-A1B5-0CB4BB45D11B}" dt="2024-09-29T12:40:43.822" v="2324" actId="2696"/>
        <pc:sldMkLst>
          <pc:docMk/>
          <pc:sldMk cId="413003471" sldId="434"/>
        </pc:sldMkLst>
      </pc:sldChg>
      <pc:sldChg chg="modSp mod">
        <pc:chgData name="Mitchell Wand" userId="de9b44c55c049659" providerId="LiveId" clId="{97F6A37B-697C-4290-A1B5-0CB4BB45D11B}" dt="2024-09-28T20:31:45.775" v="662" actId="1076"/>
        <pc:sldMkLst>
          <pc:docMk/>
          <pc:sldMk cId="1723044947" sldId="436"/>
        </pc:sldMkLst>
        <pc:spChg chg="mod">
          <ac:chgData name="Mitchell Wand" userId="de9b44c55c049659" providerId="LiveId" clId="{97F6A37B-697C-4290-A1B5-0CB4BB45D11B}" dt="2024-09-28T20:31:45.775" v="662" actId="1076"/>
          <ac:spMkLst>
            <pc:docMk/>
            <pc:sldMk cId="1723044947" sldId="436"/>
            <ac:spMk id="9" creationId="{CCBF80F9-908A-4548-59F0-7C33A786DBE6}"/>
          </ac:spMkLst>
        </pc:spChg>
      </pc:sldChg>
      <pc:sldChg chg="addSp modSp add mod modAnim">
        <pc:chgData name="Mitchell Wand" userId="de9b44c55c049659" providerId="LiveId" clId="{97F6A37B-697C-4290-A1B5-0CB4BB45D11B}" dt="2024-09-29T12:55:28.648" v="2684"/>
        <pc:sldMkLst>
          <pc:docMk/>
          <pc:sldMk cId="3230133504" sldId="439"/>
        </pc:sldMkLst>
        <pc:spChg chg="mod">
          <ac:chgData name="Mitchell Wand" userId="de9b44c55c049659" providerId="LiveId" clId="{97F6A37B-697C-4290-A1B5-0CB4BB45D11B}" dt="2024-09-29T12:52:04.710" v="2580" actId="20577"/>
          <ac:spMkLst>
            <pc:docMk/>
            <pc:sldMk cId="3230133504" sldId="439"/>
            <ac:spMk id="2" creationId="{DE0B8C4F-61BB-84AA-AB6D-424C8C30EDD9}"/>
          </ac:spMkLst>
        </pc:spChg>
        <pc:spChg chg="mod">
          <ac:chgData name="Mitchell Wand" userId="de9b44c55c049659" providerId="LiveId" clId="{97F6A37B-697C-4290-A1B5-0CB4BB45D11B}" dt="2024-09-29T12:52:14.395" v="2581" actId="1076"/>
          <ac:spMkLst>
            <pc:docMk/>
            <pc:sldMk cId="3230133504" sldId="439"/>
            <ac:spMk id="3" creationId="{ADE0A4A4-C242-1F63-A215-2BBB08EB5C99}"/>
          </ac:spMkLst>
        </pc:spChg>
        <pc:spChg chg="add mod">
          <ac:chgData name="Mitchell Wand" userId="de9b44c55c049659" providerId="LiveId" clId="{97F6A37B-697C-4290-A1B5-0CB4BB45D11B}" dt="2024-09-28T18:31:29.339" v="91" actId="20577"/>
          <ac:spMkLst>
            <pc:docMk/>
            <pc:sldMk cId="3230133504" sldId="439"/>
            <ac:spMk id="5" creationId="{C311049F-6336-5CD1-A77B-E82E4C81F095}"/>
          </ac:spMkLst>
        </pc:spChg>
        <pc:spChg chg="mod">
          <ac:chgData name="Mitchell Wand" userId="de9b44c55c049659" providerId="LiveId" clId="{97F6A37B-697C-4290-A1B5-0CB4BB45D11B}" dt="2024-09-28T18:30:18.884" v="54" actId="13926"/>
          <ac:spMkLst>
            <pc:docMk/>
            <pc:sldMk cId="3230133504" sldId="439"/>
            <ac:spMk id="6" creationId="{EF1F3BB2-2BC7-BE36-D551-F7C0BF68C652}"/>
          </ac:spMkLst>
        </pc:spChg>
        <pc:spChg chg="mod">
          <ac:chgData name="Mitchell Wand" userId="de9b44c55c049659" providerId="LiveId" clId="{97F6A37B-697C-4290-A1B5-0CB4BB45D11B}" dt="2024-09-28T18:28:51.409" v="47" actId="1076"/>
          <ac:spMkLst>
            <pc:docMk/>
            <pc:sldMk cId="3230133504" sldId="439"/>
            <ac:spMk id="7" creationId="{80E88B98-44E2-F437-AED9-1D3AF86B50E5}"/>
          </ac:spMkLst>
        </pc:spChg>
        <pc:spChg chg="mod">
          <ac:chgData name="Mitchell Wand" userId="de9b44c55c049659" providerId="LiveId" clId="{97F6A37B-697C-4290-A1B5-0CB4BB45D11B}" dt="2024-09-28T18:28:58.637" v="48" actId="1076"/>
          <ac:spMkLst>
            <pc:docMk/>
            <pc:sldMk cId="3230133504" sldId="439"/>
            <ac:spMk id="8" creationId="{7E4D0137-04F4-5781-9C61-3353F1EA56B6}"/>
          </ac:spMkLst>
        </pc:spChg>
        <pc:spChg chg="add mod">
          <ac:chgData name="Mitchell Wand" userId="de9b44c55c049659" providerId="LiveId" clId="{97F6A37B-697C-4290-A1B5-0CB4BB45D11B}" dt="2024-09-29T12:53:13.080" v="2582"/>
          <ac:spMkLst>
            <pc:docMk/>
            <pc:sldMk cId="3230133504" sldId="439"/>
            <ac:spMk id="9" creationId="{0B01FC30-4B61-1805-7A13-96C66C032CFD}"/>
          </ac:spMkLst>
        </pc:spChg>
        <pc:spChg chg="add mod">
          <ac:chgData name="Mitchell Wand" userId="de9b44c55c049659" providerId="LiveId" clId="{97F6A37B-697C-4290-A1B5-0CB4BB45D11B}" dt="2024-09-29T12:55:15.953" v="2683" actId="5793"/>
          <ac:spMkLst>
            <pc:docMk/>
            <pc:sldMk cId="3230133504" sldId="439"/>
            <ac:spMk id="10" creationId="{E90805E3-E9DC-6877-3655-274D71B10D8A}"/>
          </ac:spMkLst>
        </pc:spChg>
      </pc:sldChg>
      <pc:sldChg chg="addSp delSp modSp add mod">
        <pc:chgData name="Mitchell Wand" userId="de9b44c55c049659" providerId="LiveId" clId="{97F6A37B-697C-4290-A1B5-0CB4BB45D11B}" dt="2024-09-28T19:18:29.008" v="453" actId="13926"/>
        <pc:sldMkLst>
          <pc:docMk/>
          <pc:sldMk cId="3510176777" sldId="440"/>
        </pc:sldMkLst>
        <pc:spChg chg="add mod">
          <ac:chgData name="Mitchell Wand" userId="de9b44c55c049659" providerId="LiveId" clId="{97F6A37B-697C-4290-A1B5-0CB4BB45D11B}" dt="2024-09-28T19:18:29.008" v="453" actId="13926"/>
          <ac:spMkLst>
            <pc:docMk/>
            <pc:sldMk cId="3510176777" sldId="440"/>
            <ac:spMk id="4" creationId="{9EA4E006-25D5-E03A-0B14-A6071231335B}"/>
          </ac:spMkLst>
        </pc:spChg>
        <pc:spChg chg="mod">
          <ac:chgData name="Mitchell Wand" userId="de9b44c55c049659" providerId="LiveId" clId="{97F6A37B-697C-4290-A1B5-0CB4BB45D11B}" dt="2024-09-28T19:17:59.067" v="451" actId="13926"/>
          <ac:spMkLst>
            <pc:docMk/>
            <pc:sldMk cId="3510176777" sldId="440"/>
            <ac:spMk id="5" creationId="{EA395971-F8EE-0339-3040-E89AF057C67A}"/>
          </ac:spMkLst>
        </pc:spChg>
        <pc:spChg chg="del">
          <ac:chgData name="Mitchell Wand" userId="de9b44c55c049659" providerId="LiveId" clId="{97F6A37B-697C-4290-A1B5-0CB4BB45D11B}" dt="2024-09-28T19:10:00.865" v="330" actId="478"/>
          <ac:spMkLst>
            <pc:docMk/>
            <pc:sldMk cId="3510176777" sldId="440"/>
            <ac:spMk id="7" creationId="{B0A0C0BF-058C-D771-52AC-A747548DEE36}"/>
          </ac:spMkLst>
        </pc:spChg>
      </pc:sldChg>
      <pc:sldChg chg="addSp delSp modSp add mod">
        <pc:chgData name="Mitchell Wand" userId="de9b44c55c049659" providerId="LiveId" clId="{97F6A37B-697C-4290-A1B5-0CB4BB45D11B}" dt="2024-09-29T13:01:13.175" v="2790" actId="20577"/>
        <pc:sldMkLst>
          <pc:docMk/>
          <pc:sldMk cId="845014683" sldId="441"/>
        </pc:sldMkLst>
        <pc:spChg chg="mod">
          <ac:chgData name="Mitchell Wand" userId="de9b44c55c049659" providerId="LiveId" clId="{97F6A37B-697C-4290-A1B5-0CB4BB45D11B}" dt="2024-09-29T13:01:13.175" v="2790" actId="20577"/>
          <ac:spMkLst>
            <pc:docMk/>
            <pc:sldMk cId="845014683" sldId="441"/>
            <ac:spMk id="2" creationId="{EF2E17DE-1926-BEE1-9475-D20D8C47DD57}"/>
          </ac:spMkLst>
        </pc:spChg>
        <pc:spChg chg="add mod">
          <ac:chgData name="Mitchell Wand" userId="de9b44c55c049659" providerId="LiveId" clId="{97F6A37B-697C-4290-A1B5-0CB4BB45D11B}" dt="2024-09-29T13:00:25.466" v="2736" actId="207"/>
          <ac:spMkLst>
            <pc:docMk/>
            <pc:sldMk cId="845014683" sldId="441"/>
            <ac:spMk id="4" creationId="{5032C79B-C273-D9E9-9FDD-71FDF4D6AB1F}"/>
          </ac:spMkLst>
        </pc:spChg>
        <pc:spChg chg="del">
          <ac:chgData name="Mitchell Wand" userId="de9b44c55c049659" providerId="LiveId" clId="{97F6A37B-697C-4290-A1B5-0CB4BB45D11B}" dt="2024-09-28T20:13:23.782" v="467" actId="478"/>
          <ac:spMkLst>
            <pc:docMk/>
            <pc:sldMk cId="845014683" sldId="441"/>
            <ac:spMk id="4" creationId="{538D134C-9C56-AD06-B599-8BAAFD7E5333}"/>
          </ac:spMkLst>
        </pc:spChg>
        <pc:spChg chg="del">
          <ac:chgData name="Mitchell Wand" userId="de9b44c55c049659" providerId="LiveId" clId="{97F6A37B-697C-4290-A1B5-0CB4BB45D11B}" dt="2024-09-28T20:13:26.808" v="468" actId="478"/>
          <ac:spMkLst>
            <pc:docMk/>
            <pc:sldMk cId="845014683" sldId="441"/>
            <ac:spMk id="5" creationId="{1EE036FA-D8B3-C86F-93C0-2246C592AAA7}"/>
          </ac:spMkLst>
        </pc:spChg>
        <pc:spChg chg="add mod">
          <ac:chgData name="Mitchell Wand" userId="de9b44c55c049659" providerId="LiveId" clId="{97F6A37B-697C-4290-A1B5-0CB4BB45D11B}" dt="2024-09-29T13:00:49.344" v="2758" actId="1076"/>
          <ac:spMkLst>
            <pc:docMk/>
            <pc:sldMk cId="845014683" sldId="441"/>
            <ac:spMk id="5" creationId="{F2E851EA-7F76-8634-744D-CD4235A71984}"/>
          </ac:spMkLst>
        </pc:spChg>
        <pc:spChg chg="add mod">
          <ac:chgData name="Mitchell Wand" userId="de9b44c55c049659" providerId="LiveId" clId="{97F6A37B-697C-4290-A1B5-0CB4BB45D11B}" dt="2024-09-28T20:20:35.128" v="497"/>
          <ac:spMkLst>
            <pc:docMk/>
            <pc:sldMk cId="845014683" sldId="441"/>
            <ac:spMk id="6" creationId="{53B9895B-9699-AD97-BAF2-AE03A8242EC8}"/>
          </ac:spMkLst>
        </pc:spChg>
        <pc:cxnChg chg="del">
          <ac:chgData name="Mitchell Wand" userId="de9b44c55c049659" providerId="LiveId" clId="{97F6A37B-697C-4290-A1B5-0CB4BB45D11B}" dt="2024-09-28T20:13:28.707" v="469" actId="478"/>
          <ac:cxnSpMkLst>
            <pc:docMk/>
            <pc:sldMk cId="845014683" sldId="441"/>
            <ac:cxnSpMk id="8" creationId="{4A53893B-46A0-9D50-AC5B-E1F398ECB735}"/>
          </ac:cxnSpMkLst>
        </pc:cxnChg>
      </pc:sldChg>
      <pc:sldChg chg="addSp delSp modSp new mod modClrScheme chgLayout">
        <pc:chgData name="Mitchell Wand" userId="de9b44c55c049659" providerId="LiveId" clId="{97F6A37B-697C-4290-A1B5-0CB4BB45D11B}" dt="2024-09-29T11:44:05.432" v="748"/>
        <pc:sldMkLst>
          <pc:docMk/>
          <pc:sldMk cId="2139498976" sldId="442"/>
        </pc:sldMkLst>
        <pc:spChg chg="del mod ord">
          <ac:chgData name="Mitchell Wand" userId="de9b44c55c049659" providerId="LiveId" clId="{97F6A37B-697C-4290-A1B5-0CB4BB45D11B}" dt="2024-09-29T11:42:58.227" v="728" actId="700"/>
          <ac:spMkLst>
            <pc:docMk/>
            <pc:sldMk cId="2139498976" sldId="442"/>
            <ac:spMk id="2" creationId="{CD5BA393-C259-17CE-C558-170F8924CEA7}"/>
          </ac:spMkLst>
        </pc:spChg>
        <pc:spChg chg="del">
          <ac:chgData name="Mitchell Wand" userId="de9b44c55c049659" providerId="LiveId" clId="{97F6A37B-697C-4290-A1B5-0CB4BB45D11B}" dt="2024-09-29T11:42:58.227" v="728" actId="700"/>
          <ac:spMkLst>
            <pc:docMk/>
            <pc:sldMk cId="2139498976" sldId="442"/>
            <ac:spMk id="3" creationId="{E578956A-8C2C-415A-F41A-9F8E1E25A0BC}"/>
          </ac:spMkLst>
        </pc:spChg>
        <pc:spChg chg="mod ord">
          <ac:chgData name="Mitchell Wand" userId="de9b44c55c049659" providerId="LiveId" clId="{97F6A37B-697C-4290-A1B5-0CB4BB45D11B}" dt="2024-09-29T11:42:58.227" v="728" actId="700"/>
          <ac:spMkLst>
            <pc:docMk/>
            <pc:sldMk cId="2139498976" sldId="442"/>
            <ac:spMk id="4" creationId="{70B8467F-F4A0-45BB-A845-66F6FFA3CE4A}"/>
          </ac:spMkLst>
        </pc:spChg>
        <pc:spChg chg="add mod ord">
          <ac:chgData name="Mitchell Wand" userId="de9b44c55c049659" providerId="LiveId" clId="{97F6A37B-697C-4290-A1B5-0CB4BB45D11B}" dt="2024-09-29T11:43:38.862" v="746" actId="20577"/>
          <ac:spMkLst>
            <pc:docMk/>
            <pc:sldMk cId="2139498976" sldId="442"/>
            <ac:spMk id="5" creationId="{0A516187-8E7F-1AFA-DEC3-356B82A2FC2E}"/>
          </ac:spMkLst>
        </pc:spChg>
        <pc:spChg chg="add mod">
          <ac:chgData name="Mitchell Wand" userId="de9b44c55c049659" providerId="LiveId" clId="{97F6A37B-697C-4290-A1B5-0CB4BB45D11B}" dt="2024-09-29T11:44:05.432" v="748"/>
          <ac:spMkLst>
            <pc:docMk/>
            <pc:sldMk cId="2139498976" sldId="442"/>
            <ac:spMk id="6" creationId="{8B8EFFB5-9269-EBC4-4CFE-D72A2DDA5A48}"/>
          </ac:spMkLst>
        </pc:spChg>
      </pc:sldChg>
      <pc:sldChg chg="addSp modSp new mod">
        <pc:chgData name="Mitchell Wand" userId="de9b44c55c049659" providerId="LiveId" clId="{97F6A37B-697C-4290-A1B5-0CB4BB45D11B}" dt="2024-09-29T12:02:09.747" v="1030" actId="14100"/>
        <pc:sldMkLst>
          <pc:docMk/>
          <pc:sldMk cId="1365940729" sldId="443"/>
        </pc:sldMkLst>
        <pc:spChg chg="mod">
          <ac:chgData name="Mitchell Wand" userId="de9b44c55c049659" providerId="LiveId" clId="{97F6A37B-697C-4290-A1B5-0CB4BB45D11B}" dt="2024-09-29T11:53:53.861" v="811"/>
          <ac:spMkLst>
            <pc:docMk/>
            <pc:sldMk cId="1365940729" sldId="443"/>
            <ac:spMk id="2" creationId="{2840AEED-0AC0-B463-F5F5-C37BCE1E4173}"/>
          </ac:spMkLst>
        </pc:spChg>
        <pc:spChg chg="add mod">
          <ac:chgData name="Mitchell Wand" userId="de9b44c55c049659" providerId="LiveId" clId="{97F6A37B-697C-4290-A1B5-0CB4BB45D11B}" dt="2024-09-29T11:54:22.183" v="815" actId="255"/>
          <ac:spMkLst>
            <pc:docMk/>
            <pc:sldMk cId="1365940729" sldId="443"/>
            <ac:spMk id="5" creationId="{F9EE0529-3E67-D3E3-3725-EE5BD7DD0CB6}"/>
          </ac:spMkLst>
        </pc:spChg>
        <pc:spChg chg="add mod">
          <ac:chgData name="Mitchell Wand" userId="de9b44c55c049659" providerId="LiveId" clId="{97F6A37B-697C-4290-A1B5-0CB4BB45D11B}" dt="2024-09-29T11:55:58.875" v="874" actId="207"/>
          <ac:spMkLst>
            <pc:docMk/>
            <pc:sldMk cId="1365940729" sldId="443"/>
            <ac:spMk id="6" creationId="{F088365B-7BF2-B010-8D30-EA8390B05A6F}"/>
          </ac:spMkLst>
        </pc:spChg>
        <pc:spChg chg="add mod">
          <ac:chgData name="Mitchell Wand" userId="de9b44c55c049659" providerId="LiveId" clId="{97F6A37B-697C-4290-A1B5-0CB4BB45D11B}" dt="2024-09-29T11:56:47.970" v="919" actId="207"/>
          <ac:spMkLst>
            <pc:docMk/>
            <pc:sldMk cId="1365940729" sldId="443"/>
            <ac:spMk id="7" creationId="{9495D0C0-602B-4664-8D53-377A9722E730}"/>
          </ac:spMkLst>
        </pc:spChg>
        <pc:spChg chg="add mod">
          <ac:chgData name="Mitchell Wand" userId="de9b44c55c049659" providerId="LiveId" clId="{97F6A37B-697C-4290-A1B5-0CB4BB45D11B}" dt="2024-09-29T11:58:40.203" v="939" actId="14100"/>
          <ac:spMkLst>
            <pc:docMk/>
            <pc:sldMk cId="1365940729" sldId="443"/>
            <ac:spMk id="8" creationId="{9AF3B6A6-789A-0C4B-809F-E097BC41F314}"/>
          </ac:spMkLst>
        </pc:spChg>
        <pc:spChg chg="add mod">
          <ac:chgData name="Mitchell Wand" userId="de9b44c55c049659" providerId="LiveId" clId="{97F6A37B-697C-4290-A1B5-0CB4BB45D11B}" dt="2024-09-29T11:58:54.548" v="948" actId="20577"/>
          <ac:spMkLst>
            <pc:docMk/>
            <pc:sldMk cId="1365940729" sldId="443"/>
            <ac:spMk id="9" creationId="{6C486C67-B9FA-D3EB-FB08-ED610A7D8533}"/>
          </ac:spMkLst>
        </pc:spChg>
        <pc:spChg chg="add mod">
          <ac:chgData name="Mitchell Wand" userId="de9b44c55c049659" providerId="LiveId" clId="{97F6A37B-697C-4290-A1B5-0CB4BB45D11B}" dt="2024-09-29T12:02:09.747" v="1030" actId="14100"/>
          <ac:spMkLst>
            <pc:docMk/>
            <pc:sldMk cId="1365940729" sldId="443"/>
            <ac:spMk id="10" creationId="{01A0F8CD-322D-A93E-6FD2-3801CEA9163F}"/>
          </ac:spMkLst>
        </pc:spChg>
      </pc:sldChg>
      <pc:sldChg chg="addSp delSp modSp new mod">
        <pc:chgData name="Mitchell Wand" userId="de9b44c55c049659" providerId="LiveId" clId="{97F6A37B-697C-4290-A1B5-0CB4BB45D11B}" dt="2024-09-29T12:09:28.767" v="1366" actId="20577"/>
        <pc:sldMkLst>
          <pc:docMk/>
          <pc:sldMk cId="1331777955" sldId="444"/>
        </pc:sldMkLst>
        <pc:spChg chg="mod">
          <ac:chgData name="Mitchell Wand" userId="de9b44c55c049659" providerId="LiveId" clId="{97F6A37B-697C-4290-A1B5-0CB4BB45D11B}" dt="2024-09-29T11:59:30.091" v="969" actId="20577"/>
          <ac:spMkLst>
            <pc:docMk/>
            <pc:sldMk cId="1331777955" sldId="444"/>
            <ac:spMk id="2" creationId="{D2B7D55C-2C5C-AA77-EBEE-787C18F26555}"/>
          </ac:spMkLst>
        </pc:spChg>
        <pc:spChg chg="add mod">
          <ac:chgData name="Mitchell Wand" userId="de9b44c55c049659" providerId="LiveId" clId="{97F6A37B-697C-4290-A1B5-0CB4BB45D11B}" dt="2024-09-29T12:02:59.499" v="1048" actId="13926"/>
          <ac:spMkLst>
            <pc:docMk/>
            <pc:sldMk cId="1331777955" sldId="444"/>
            <ac:spMk id="5" creationId="{E804A824-8409-E432-977A-CAD0040727A4}"/>
          </ac:spMkLst>
        </pc:spChg>
        <pc:spChg chg="add del">
          <ac:chgData name="Mitchell Wand" userId="de9b44c55c049659" providerId="LiveId" clId="{97F6A37B-697C-4290-A1B5-0CB4BB45D11B}" dt="2024-09-29T12:00:18.042" v="975" actId="22"/>
          <ac:spMkLst>
            <pc:docMk/>
            <pc:sldMk cId="1331777955" sldId="444"/>
            <ac:spMk id="7" creationId="{AF6A8984-695F-06EE-E82A-F05D291A6CF9}"/>
          </ac:spMkLst>
        </pc:spChg>
        <pc:spChg chg="add mod">
          <ac:chgData name="Mitchell Wand" userId="de9b44c55c049659" providerId="LiveId" clId="{97F6A37B-697C-4290-A1B5-0CB4BB45D11B}" dt="2024-09-29T12:09:28.767" v="1366" actId="20577"/>
          <ac:spMkLst>
            <pc:docMk/>
            <pc:sldMk cId="1331777955" sldId="444"/>
            <ac:spMk id="8" creationId="{9E391A90-C13D-C595-904C-8B0CBC2EA128}"/>
          </ac:spMkLst>
        </pc:spChg>
        <pc:spChg chg="add mod">
          <ac:chgData name="Mitchell Wand" userId="de9b44c55c049659" providerId="LiveId" clId="{97F6A37B-697C-4290-A1B5-0CB4BB45D11B}" dt="2024-09-29T12:02:48.851" v="1047" actId="20577"/>
          <ac:spMkLst>
            <pc:docMk/>
            <pc:sldMk cId="1331777955" sldId="444"/>
            <ac:spMk id="9" creationId="{B95B3968-9737-7ED4-40B6-C1B09C501078}"/>
          </ac:spMkLst>
        </pc:spChg>
      </pc:sldChg>
      <pc:sldChg chg="addSp delSp modSp new mod">
        <pc:chgData name="Mitchell Wand" userId="de9b44c55c049659" providerId="LiveId" clId="{97F6A37B-697C-4290-A1B5-0CB4BB45D11B}" dt="2024-09-29T12:08:02.462" v="1285" actId="20577"/>
        <pc:sldMkLst>
          <pc:docMk/>
          <pc:sldMk cId="3284592360" sldId="445"/>
        </pc:sldMkLst>
        <pc:spChg chg="mod">
          <ac:chgData name="Mitchell Wand" userId="de9b44c55c049659" providerId="LiveId" clId="{97F6A37B-697C-4290-A1B5-0CB4BB45D11B}" dt="2024-09-29T12:08:02.462" v="1285" actId="20577"/>
          <ac:spMkLst>
            <pc:docMk/>
            <pc:sldMk cId="3284592360" sldId="445"/>
            <ac:spMk id="2" creationId="{1C06E5B2-968B-8BE5-6EBB-493428899CFE}"/>
          </ac:spMkLst>
        </pc:spChg>
        <pc:spChg chg="add del mod">
          <ac:chgData name="Mitchell Wand" userId="de9b44c55c049659" providerId="LiveId" clId="{97F6A37B-697C-4290-A1B5-0CB4BB45D11B}" dt="2024-09-29T12:04:41.773" v="1123" actId="22"/>
          <ac:spMkLst>
            <pc:docMk/>
            <pc:sldMk cId="3284592360" sldId="445"/>
            <ac:spMk id="5" creationId="{077CED89-A8B8-478D-7031-D440D594255D}"/>
          </ac:spMkLst>
        </pc:spChg>
        <pc:spChg chg="add mod">
          <ac:chgData name="Mitchell Wand" userId="de9b44c55c049659" providerId="LiveId" clId="{97F6A37B-697C-4290-A1B5-0CB4BB45D11B}" dt="2024-09-29T12:05:09.111" v="1126" actId="14100"/>
          <ac:spMkLst>
            <pc:docMk/>
            <pc:sldMk cId="3284592360" sldId="445"/>
            <ac:spMk id="7" creationId="{17C9C9FE-FD83-3831-CB99-ED1B49EF6630}"/>
          </ac:spMkLst>
        </pc:spChg>
        <pc:spChg chg="add mod">
          <ac:chgData name="Mitchell Wand" userId="de9b44c55c049659" providerId="LiveId" clId="{97F6A37B-697C-4290-A1B5-0CB4BB45D11B}" dt="2024-09-29T12:07:46.341" v="1245" actId="1076"/>
          <ac:spMkLst>
            <pc:docMk/>
            <pc:sldMk cId="3284592360" sldId="445"/>
            <ac:spMk id="8" creationId="{1C22FD7D-8B41-D8A4-AC14-114D76E4DB6A}"/>
          </ac:spMkLst>
        </pc:spChg>
      </pc:sldChg>
      <pc:sldChg chg="modSp add del mod">
        <pc:chgData name="Mitchell Wand" userId="de9b44c55c049659" providerId="LiveId" clId="{97F6A37B-697C-4290-A1B5-0CB4BB45D11B}" dt="2024-09-29T12:19:26.941" v="1895" actId="2696"/>
        <pc:sldMkLst>
          <pc:docMk/>
          <pc:sldMk cId="3278129737" sldId="446"/>
        </pc:sldMkLst>
        <pc:spChg chg="mod">
          <ac:chgData name="Mitchell Wand" userId="de9b44c55c049659" providerId="LiveId" clId="{97F6A37B-697C-4290-A1B5-0CB4BB45D11B}" dt="2024-09-29T12:06:38.258" v="1221" actId="20577"/>
          <ac:spMkLst>
            <pc:docMk/>
            <pc:sldMk cId="3278129737" sldId="446"/>
            <ac:spMk id="2" creationId="{1C06E5B2-968B-8BE5-6EBB-493428899CFE}"/>
          </ac:spMkLst>
        </pc:spChg>
      </pc:sldChg>
      <pc:sldChg chg="addSp delSp modSp add mod">
        <pc:chgData name="Mitchell Wand" userId="de9b44c55c049659" providerId="LiveId" clId="{97F6A37B-697C-4290-A1B5-0CB4BB45D11B}" dt="2024-09-29T12:18:49.624" v="1892" actId="1076"/>
        <pc:sldMkLst>
          <pc:docMk/>
          <pc:sldMk cId="3549269080" sldId="447"/>
        </pc:sldMkLst>
        <pc:spChg chg="mod">
          <ac:chgData name="Mitchell Wand" userId="de9b44c55c049659" providerId="LiveId" clId="{97F6A37B-697C-4290-A1B5-0CB4BB45D11B}" dt="2024-09-29T12:08:45.489" v="1351" actId="20577"/>
          <ac:spMkLst>
            <pc:docMk/>
            <pc:sldMk cId="3549269080" sldId="447"/>
            <ac:spMk id="2" creationId="{1C06E5B2-968B-8BE5-6EBB-493428899CFE}"/>
          </ac:spMkLst>
        </pc:spChg>
        <pc:spChg chg="add del mod">
          <ac:chgData name="Mitchell Wand" userId="de9b44c55c049659" providerId="LiveId" clId="{97F6A37B-697C-4290-A1B5-0CB4BB45D11B}" dt="2024-09-29T12:18:44.898" v="1891" actId="478"/>
          <ac:spMkLst>
            <pc:docMk/>
            <pc:sldMk cId="3549269080" sldId="447"/>
            <ac:spMk id="4" creationId="{3F8FC4DD-32BB-C98E-10AC-FD76020E25A1}"/>
          </ac:spMkLst>
        </pc:spChg>
        <pc:spChg chg="add mod">
          <ac:chgData name="Mitchell Wand" userId="de9b44c55c049659" providerId="LiveId" clId="{97F6A37B-697C-4290-A1B5-0CB4BB45D11B}" dt="2024-09-29T12:18:49.624" v="1892" actId="1076"/>
          <ac:spMkLst>
            <pc:docMk/>
            <pc:sldMk cId="3549269080" sldId="447"/>
            <ac:spMk id="5" creationId="{96AA6E47-7F30-B2A1-93D9-42C6C35E96FE}"/>
          </ac:spMkLst>
        </pc:spChg>
        <pc:spChg chg="mod">
          <ac:chgData name="Mitchell Wand" userId="de9b44c55c049659" providerId="LiveId" clId="{97F6A37B-697C-4290-A1B5-0CB4BB45D11B}" dt="2024-09-29T12:11:02.269" v="1426" actId="13926"/>
          <ac:spMkLst>
            <pc:docMk/>
            <pc:sldMk cId="3549269080" sldId="447"/>
            <ac:spMk id="7" creationId="{17C9C9FE-FD83-3831-CB99-ED1B49EF6630}"/>
          </ac:spMkLst>
        </pc:spChg>
        <pc:spChg chg="del">
          <ac:chgData name="Mitchell Wand" userId="de9b44c55c049659" providerId="LiveId" clId="{97F6A37B-697C-4290-A1B5-0CB4BB45D11B}" dt="2024-09-29T12:08:48.893" v="1352" actId="478"/>
          <ac:spMkLst>
            <pc:docMk/>
            <pc:sldMk cId="3549269080" sldId="447"/>
            <ac:spMk id="8" creationId="{1C22FD7D-8B41-D8A4-AC14-114D76E4DB6A}"/>
          </ac:spMkLst>
        </pc:spChg>
      </pc:sldChg>
      <pc:sldChg chg="add del">
        <pc:chgData name="Mitchell Wand" userId="de9b44c55c049659" providerId="LiveId" clId="{97F6A37B-697C-4290-A1B5-0CB4BB45D11B}" dt="2024-09-29T12:19:14.873" v="1894" actId="2696"/>
        <pc:sldMkLst>
          <pc:docMk/>
          <pc:sldMk cId="3099640457" sldId="448"/>
        </pc:sldMkLst>
      </pc:sldChg>
      <pc:sldChg chg="addSp delSp modSp add mod">
        <pc:chgData name="Mitchell Wand" userId="de9b44c55c049659" providerId="LiveId" clId="{97F6A37B-697C-4290-A1B5-0CB4BB45D11B}" dt="2024-09-29T12:19:00.058" v="1893" actId="1076"/>
        <pc:sldMkLst>
          <pc:docMk/>
          <pc:sldMk cId="4174240328" sldId="449"/>
        </pc:sldMkLst>
        <pc:spChg chg="mod">
          <ac:chgData name="Mitchell Wand" userId="de9b44c55c049659" providerId="LiveId" clId="{97F6A37B-697C-4290-A1B5-0CB4BB45D11B}" dt="2024-09-29T12:12:41.965" v="1532" actId="20577"/>
          <ac:spMkLst>
            <pc:docMk/>
            <pc:sldMk cId="4174240328" sldId="449"/>
            <ac:spMk id="2" creationId="{1C06E5B2-968B-8BE5-6EBB-493428899CFE}"/>
          </ac:spMkLst>
        </pc:spChg>
        <pc:spChg chg="add del mod">
          <ac:chgData name="Mitchell Wand" userId="de9b44c55c049659" providerId="LiveId" clId="{97F6A37B-697C-4290-A1B5-0CB4BB45D11B}" dt="2024-09-29T12:14:52.139" v="1590" actId="478"/>
          <ac:spMkLst>
            <pc:docMk/>
            <pc:sldMk cId="4174240328" sldId="449"/>
            <ac:spMk id="4" creationId="{8CA5B4A3-B2B5-A567-519E-92D9463F1EF2}"/>
          </ac:spMkLst>
        </pc:spChg>
        <pc:spChg chg="add mod">
          <ac:chgData name="Mitchell Wand" userId="de9b44c55c049659" providerId="LiveId" clId="{97F6A37B-697C-4290-A1B5-0CB4BB45D11B}" dt="2024-09-29T12:19:00.058" v="1893" actId="1076"/>
          <ac:spMkLst>
            <pc:docMk/>
            <pc:sldMk cId="4174240328" sldId="449"/>
            <ac:spMk id="5" creationId="{5616A082-14B3-F28B-262F-78E20974346B}"/>
          </ac:spMkLst>
        </pc:spChg>
        <pc:spChg chg="del">
          <ac:chgData name="Mitchell Wand" userId="de9b44c55c049659" providerId="LiveId" clId="{97F6A37B-697C-4290-A1B5-0CB4BB45D11B}" dt="2024-09-29T12:12:11.930" v="1429" actId="478"/>
          <ac:spMkLst>
            <pc:docMk/>
            <pc:sldMk cId="4174240328" sldId="449"/>
            <ac:spMk id="8" creationId="{1C22FD7D-8B41-D8A4-AC14-114D76E4DB6A}"/>
          </ac:spMkLst>
        </pc:spChg>
      </pc:sldChg>
      <pc:sldChg chg="addSp delSp modSp new mod modClrScheme modAnim chgLayout">
        <pc:chgData name="Mitchell Wand" userId="de9b44c55c049659" providerId="LiveId" clId="{97F6A37B-697C-4290-A1B5-0CB4BB45D11B}" dt="2024-09-29T12:42:31.677" v="2394" actId="20577"/>
        <pc:sldMkLst>
          <pc:docMk/>
          <pc:sldMk cId="1992267118" sldId="450"/>
        </pc:sldMkLst>
        <pc:spChg chg="del mod ord">
          <ac:chgData name="Mitchell Wand" userId="de9b44c55c049659" providerId="LiveId" clId="{97F6A37B-697C-4290-A1B5-0CB4BB45D11B}" dt="2024-09-29T12:35:52.377" v="2279" actId="700"/>
          <ac:spMkLst>
            <pc:docMk/>
            <pc:sldMk cId="1992267118" sldId="450"/>
            <ac:spMk id="2" creationId="{D431F406-764E-C9D7-C27D-E05318F5386F}"/>
          </ac:spMkLst>
        </pc:spChg>
        <pc:spChg chg="del">
          <ac:chgData name="Mitchell Wand" userId="de9b44c55c049659" providerId="LiveId" clId="{97F6A37B-697C-4290-A1B5-0CB4BB45D11B}" dt="2024-09-29T12:35:52.377" v="2279" actId="700"/>
          <ac:spMkLst>
            <pc:docMk/>
            <pc:sldMk cId="1992267118" sldId="450"/>
            <ac:spMk id="3" creationId="{0963812E-27A5-44BB-0343-C26454894EDF}"/>
          </ac:spMkLst>
        </pc:spChg>
        <pc:spChg chg="mod ord">
          <ac:chgData name="Mitchell Wand" userId="de9b44c55c049659" providerId="LiveId" clId="{97F6A37B-697C-4290-A1B5-0CB4BB45D11B}" dt="2024-09-29T12:35:52.377" v="2279" actId="700"/>
          <ac:spMkLst>
            <pc:docMk/>
            <pc:sldMk cId="1992267118" sldId="450"/>
            <ac:spMk id="4" creationId="{801B11DB-AD1C-D8C8-EFB0-78970496B943}"/>
          </ac:spMkLst>
        </pc:spChg>
        <pc:spChg chg="add mod ord">
          <ac:chgData name="Mitchell Wand" userId="de9b44c55c049659" providerId="LiveId" clId="{97F6A37B-697C-4290-A1B5-0CB4BB45D11B}" dt="2024-09-29T12:36:33.423" v="2314" actId="20577"/>
          <ac:spMkLst>
            <pc:docMk/>
            <pc:sldMk cId="1992267118" sldId="450"/>
            <ac:spMk id="5" creationId="{AAEC50C2-F019-2719-9504-174095EE3318}"/>
          </ac:spMkLst>
        </pc:spChg>
        <pc:spChg chg="add mod">
          <ac:chgData name="Mitchell Wand" userId="de9b44c55c049659" providerId="LiveId" clId="{97F6A37B-697C-4290-A1B5-0CB4BB45D11B}" dt="2024-09-29T12:36:26.158" v="2309" actId="14100"/>
          <ac:spMkLst>
            <pc:docMk/>
            <pc:sldMk cId="1992267118" sldId="450"/>
            <ac:spMk id="7" creationId="{8A7CBD44-2419-AD06-BCE7-5C65643C7BDB}"/>
          </ac:spMkLst>
        </pc:spChg>
        <pc:spChg chg="mod">
          <ac:chgData name="Mitchell Wand" userId="de9b44c55c049659" providerId="LiveId" clId="{97F6A37B-697C-4290-A1B5-0CB4BB45D11B}" dt="2024-09-29T12:38:57.780" v="2319"/>
          <ac:spMkLst>
            <pc:docMk/>
            <pc:sldMk cId="1992267118" sldId="450"/>
            <ac:spMk id="9" creationId="{76D98FCF-2FAB-0C4B-7F97-366B090DB02F}"/>
          </ac:spMkLst>
        </pc:spChg>
        <pc:spChg chg="mod">
          <ac:chgData name="Mitchell Wand" userId="de9b44c55c049659" providerId="LiveId" clId="{97F6A37B-697C-4290-A1B5-0CB4BB45D11B}" dt="2024-09-29T12:38:57.780" v="2319"/>
          <ac:spMkLst>
            <pc:docMk/>
            <pc:sldMk cId="1992267118" sldId="450"/>
            <ac:spMk id="12" creationId="{938FE8E1-1AB7-6D63-0AB0-E9047D01024C}"/>
          </ac:spMkLst>
        </pc:spChg>
        <pc:spChg chg="mod">
          <ac:chgData name="Mitchell Wand" userId="de9b44c55c049659" providerId="LiveId" clId="{97F6A37B-697C-4290-A1B5-0CB4BB45D11B}" dt="2024-09-29T12:38:57.780" v="2319"/>
          <ac:spMkLst>
            <pc:docMk/>
            <pc:sldMk cId="1992267118" sldId="450"/>
            <ac:spMk id="15" creationId="{1472FDE2-C182-834C-5578-CF7305B7EC85}"/>
          </ac:spMkLst>
        </pc:spChg>
        <pc:spChg chg="add mod">
          <ac:chgData name="Mitchell Wand" userId="de9b44c55c049659" providerId="LiveId" clId="{97F6A37B-697C-4290-A1B5-0CB4BB45D11B}" dt="2024-09-29T12:42:31.677" v="2394" actId="20577"/>
          <ac:spMkLst>
            <pc:docMk/>
            <pc:sldMk cId="1992267118" sldId="450"/>
            <ac:spMk id="17" creationId="{02E9B292-A2AE-A15A-C4DD-D810DDF77427}"/>
          </ac:spMkLst>
        </pc:spChg>
        <pc:grpChg chg="add mod">
          <ac:chgData name="Mitchell Wand" userId="de9b44c55c049659" providerId="LiveId" clId="{97F6A37B-697C-4290-A1B5-0CB4BB45D11B}" dt="2024-09-29T12:39:31.733" v="2321" actId="1076"/>
          <ac:grpSpMkLst>
            <pc:docMk/>
            <pc:sldMk cId="1992267118" sldId="450"/>
            <ac:grpSpMk id="8" creationId="{61D80F06-A582-655B-22E0-72CA9162CC78}"/>
          </ac:grpSpMkLst>
        </pc:grpChg>
        <pc:grpChg chg="add mod">
          <ac:chgData name="Mitchell Wand" userId="de9b44c55c049659" providerId="LiveId" clId="{97F6A37B-697C-4290-A1B5-0CB4BB45D11B}" dt="2024-09-29T12:39:38.307" v="2322" actId="1076"/>
          <ac:grpSpMkLst>
            <pc:docMk/>
            <pc:sldMk cId="1992267118" sldId="450"/>
            <ac:grpSpMk id="11" creationId="{9246F114-3C66-0BC2-1A78-C3B440F8EE9E}"/>
          </ac:grpSpMkLst>
        </pc:grpChg>
        <pc:grpChg chg="add mod">
          <ac:chgData name="Mitchell Wand" userId="de9b44c55c049659" providerId="LiveId" clId="{97F6A37B-697C-4290-A1B5-0CB4BB45D11B}" dt="2024-09-29T12:39:16.724" v="2320" actId="1076"/>
          <ac:grpSpMkLst>
            <pc:docMk/>
            <pc:sldMk cId="1992267118" sldId="450"/>
            <ac:grpSpMk id="14" creationId="{3CFFFF60-26FB-DF6E-7F25-26933940FFF9}"/>
          </ac:grpSpMkLst>
        </pc:grpChg>
        <pc:cxnChg chg="mod">
          <ac:chgData name="Mitchell Wand" userId="de9b44c55c049659" providerId="LiveId" clId="{97F6A37B-697C-4290-A1B5-0CB4BB45D11B}" dt="2024-09-29T12:38:57.780" v="2319"/>
          <ac:cxnSpMkLst>
            <pc:docMk/>
            <pc:sldMk cId="1992267118" sldId="450"/>
            <ac:cxnSpMk id="10" creationId="{63FBB70A-62F2-8A75-42C9-F6F3CBB0804A}"/>
          </ac:cxnSpMkLst>
        </pc:cxnChg>
        <pc:cxnChg chg="mod">
          <ac:chgData name="Mitchell Wand" userId="de9b44c55c049659" providerId="LiveId" clId="{97F6A37B-697C-4290-A1B5-0CB4BB45D11B}" dt="2024-09-29T12:38:57.780" v="2319"/>
          <ac:cxnSpMkLst>
            <pc:docMk/>
            <pc:sldMk cId="1992267118" sldId="450"/>
            <ac:cxnSpMk id="13" creationId="{B2D1B8A2-CA8B-5EE9-A8BD-C2D0FF573708}"/>
          </ac:cxnSpMkLst>
        </pc:cxnChg>
        <pc:cxnChg chg="mod">
          <ac:chgData name="Mitchell Wand" userId="de9b44c55c049659" providerId="LiveId" clId="{97F6A37B-697C-4290-A1B5-0CB4BB45D11B}" dt="2024-09-29T12:38:57.780" v="2319"/>
          <ac:cxnSpMkLst>
            <pc:docMk/>
            <pc:sldMk cId="1992267118" sldId="450"/>
            <ac:cxnSpMk id="16" creationId="{EB5ED9D2-7679-AD17-26AB-134DAF34D0E8}"/>
          </ac:cxnSpMkLst>
        </pc:cxnChg>
      </pc:sldChg>
      <pc:sldChg chg="add ord modNotes">
        <pc:chgData name="Mitchell Wand" userId="de9b44c55c049659" providerId="LiveId" clId="{97F6A37B-697C-4290-A1B5-0CB4BB45D11B}" dt="2024-09-29T12:43:05.408" v="2396"/>
        <pc:sldMkLst>
          <pc:docMk/>
          <pc:sldMk cId="3754954376" sldId="537"/>
        </pc:sldMkLst>
      </pc:sldChg>
      <pc:sldChg chg="add del">
        <pc:chgData name="Mitchell Wand" userId="de9b44c55c049659" providerId="LiveId" clId="{97F6A37B-697C-4290-A1B5-0CB4BB45D11B}" dt="2024-09-29T13:00:03.312" v="2708" actId="2696"/>
        <pc:sldMkLst>
          <pc:docMk/>
          <pc:sldMk cId="3990952821" sldId="53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Welcome to Module09: React Hooks.   Hooks are a unique feature of REACT, which enable React components to deal with inputs other than mouse clicks and the like.  </a:t>
            </a:r>
          </a:p>
          <a:p>
            <a:endParaRPr lang="en-US" dirty="0"/>
          </a:p>
          <a:p>
            <a:endParaRPr lang="en-US" dirty="0"/>
          </a:p>
        </p:txBody>
      </p:sp>
    </p:spTree>
    <p:extLst>
      <p:ext uri="{BB962C8B-B14F-4D97-AF65-F5344CB8AC3E}">
        <p14:creationId xmlns:p14="http://schemas.microsoft.com/office/powerpoint/2010/main" val="428493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finally, here's where the display is actually generated.  We have an </a:t>
            </a:r>
            <a:r>
              <a:rPr lang="en-US" dirty="0" err="1"/>
              <a:t>hstack</a:t>
            </a:r>
            <a:r>
              <a:rPr lang="en-US" dirty="0"/>
              <a:t> that shows the clock's name, its local time, a button for asking its parent to delete it, and a button for asking its parent to create a new </a:t>
            </a:r>
            <a:r>
              <a:rPr lang="en-US" dirty="0" err="1"/>
              <a:t>clockdisplay</a:t>
            </a:r>
            <a:r>
              <a:rPr lang="en-US" dirty="0"/>
              <a:t>.</a:t>
            </a:r>
          </a:p>
        </p:txBody>
      </p:sp>
    </p:spTree>
    <p:extLst>
      <p:ext uri="{BB962C8B-B14F-4D97-AF65-F5344CB8AC3E}">
        <p14:creationId xmlns:p14="http://schemas.microsoft.com/office/powerpoint/2010/main" val="392483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 went to localhost:3000, started the console with C-S-I, and hit "reload" to get the display from the beginning.</a:t>
            </a:r>
          </a:p>
          <a:p>
            <a:endParaRPr lang="en-US" dirty="0"/>
          </a:p>
          <a:p>
            <a:r>
              <a:rPr lang="en-US" dirty="0"/>
              <a:t>We can't do anything else with this app right now, but we'll come back to it a little later.</a:t>
            </a:r>
          </a:p>
        </p:txBody>
      </p:sp>
    </p:spTree>
    <p:extLst>
      <p:ext uri="{BB962C8B-B14F-4D97-AF65-F5344CB8AC3E}">
        <p14:creationId xmlns:p14="http://schemas.microsoft.com/office/powerpoint/2010/main" val="1274186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let's look at the dependency array in more detail.  &lt;read slide&gt;</a:t>
            </a:r>
          </a:p>
        </p:txBody>
      </p:sp>
    </p:spTree>
    <p:extLst>
      <p:ext uri="{BB962C8B-B14F-4D97-AF65-F5344CB8AC3E}">
        <p14:creationId xmlns:p14="http://schemas.microsoft.com/office/powerpoint/2010/main" val="2145125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with two state variables, n and m, and a bunch of </a:t>
            </a:r>
            <a:r>
              <a:rPr lang="en-US" dirty="0" err="1"/>
              <a:t>useEffects</a:t>
            </a:r>
            <a:r>
              <a:rPr lang="en-US" dirty="0"/>
              <a:t>, with different dependency arrays.  The log messages tell us when each of the </a:t>
            </a:r>
            <a:r>
              <a:rPr lang="en-US" dirty="0" err="1"/>
              <a:t>useEffects</a:t>
            </a:r>
            <a:r>
              <a:rPr lang="en-US" dirty="0"/>
              <a:t> run:</a:t>
            </a:r>
          </a:p>
          <a:p>
            <a:endParaRPr lang="en-US" dirty="0"/>
          </a:p>
          <a:p>
            <a:r>
              <a:rPr lang="en-US" dirty="0" err="1"/>
              <a:t>useEffect</a:t>
            </a:r>
            <a:r>
              <a:rPr lang="en-US" dirty="0"/>
              <a:t> #1 has an empty dependency array, so it is run only on first render</a:t>
            </a:r>
          </a:p>
          <a:p>
            <a:r>
              <a:rPr lang="en-US" dirty="0" err="1"/>
              <a:t>useEffect</a:t>
            </a:r>
            <a:r>
              <a:rPr lang="en-US" dirty="0"/>
              <a:t> #2N has a dependency array with just n, so it is run only when n changes.</a:t>
            </a:r>
          </a:p>
          <a:p>
            <a:r>
              <a:rPr lang="en-US" dirty="0" err="1"/>
              <a:t>useEffect</a:t>
            </a:r>
            <a:r>
              <a:rPr lang="en-US" dirty="0"/>
              <a:t> #2M has a dependency array with just m, so it is run only when m changes.</a:t>
            </a:r>
          </a:p>
          <a:p>
            <a:r>
              <a:rPr lang="en-US" dirty="0" err="1"/>
              <a:t>useEffects</a:t>
            </a:r>
            <a:r>
              <a:rPr lang="en-US" dirty="0"/>
              <a:t> #3A, B and C (on next slide) have no second argument, so they are run on every render.  We'll see that these are run in the order they appear in the file.</a:t>
            </a:r>
          </a:p>
          <a:p>
            <a:endParaRPr lang="en-US" dirty="0"/>
          </a:p>
          <a:p>
            <a:r>
              <a:rPr lang="en-US" dirty="0"/>
              <a:t>NOTE: when you load the component, these hooks may run twice in development mode (</a:t>
            </a:r>
            <a:r>
              <a:rPr lang="en-US" dirty="0" err="1"/>
              <a:t>npm</a:t>
            </a:r>
            <a:r>
              <a:rPr lang="en-US" dirty="0"/>
              <a:t> run dev), but they will only run once on subsequent redisplays, and (most importantly) in production.</a:t>
            </a:r>
          </a:p>
        </p:txBody>
      </p:sp>
    </p:spTree>
    <p:extLst>
      <p:ext uri="{BB962C8B-B14F-4D97-AF65-F5344CB8AC3E}">
        <p14:creationId xmlns:p14="http://schemas.microsoft.com/office/powerpoint/2010/main" val="68663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create two buttons, each of which increments n or m, and logs itself in the console.</a:t>
            </a:r>
          </a:p>
          <a:p>
            <a:endParaRPr lang="en-US" dirty="0"/>
          </a:p>
          <a:p>
            <a:r>
              <a:rPr lang="en-US" dirty="0"/>
              <a:t>Let's watch.  </a:t>
            </a:r>
          </a:p>
          <a:p>
            <a:r>
              <a:rPr lang="en-US" dirty="0"/>
              <a:t>&lt;Demo; display console with Control-I&gt;</a:t>
            </a:r>
          </a:p>
        </p:txBody>
      </p:sp>
    </p:spTree>
    <p:extLst>
      <p:ext uri="{BB962C8B-B14F-4D97-AF65-F5344CB8AC3E}">
        <p14:creationId xmlns:p14="http://schemas.microsoft.com/office/powerpoint/2010/main" val="1472379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&lt;explain slide, or demo &amp; explain as you go&gt;</a:t>
            </a:r>
          </a:p>
        </p:txBody>
      </p:sp>
    </p:spTree>
    <p:extLst>
      <p:ext uri="{BB962C8B-B14F-4D97-AF65-F5344CB8AC3E}">
        <p14:creationId xmlns:p14="http://schemas.microsoft.com/office/powerpoint/2010/main" val="2234812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a:p>
            <a:r>
              <a:rPr lang="en-US" dirty="0"/>
              <a:t>&lt;Demo: Apps/</a:t>
            </a:r>
            <a:r>
              <a:rPr lang="en-US" dirty="0" err="1"/>
              <a:t>ArrayOfClocksApp.tsx</a:t>
            </a:r>
            <a:r>
              <a:rPr lang="en-US" dirty="0"/>
              <a:t> &gt;  </a:t>
            </a:r>
          </a:p>
          <a:p>
            <a:r>
              <a:rPr lang="en-US" dirty="0"/>
              <a:t>Observe that the number of listeners is decremented whenever you delete a clock display.</a:t>
            </a:r>
          </a:p>
          <a:p>
            <a:r>
              <a:rPr lang="en-US" dirty="0"/>
              <a:t>This tells us that the cleanup code is running.  And you can watch this in the console log also.</a:t>
            </a:r>
          </a:p>
          <a:p>
            <a:endParaRPr lang="en-US" dirty="0"/>
          </a:p>
          <a:p>
            <a:r>
              <a:rPr lang="en-US" dirty="0"/>
              <a:t>Let's look at the code for this:</a:t>
            </a:r>
          </a:p>
        </p:txBody>
      </p:sp>
    </p:spTree>
    <p:extLst>
      <p:ext uri="{BB962C8B-B14F-4D97-AF65-F5344CB8AC3E}">
        <p14:creationId xmlns:p14="http://schemas.microsoft.com/office/powerpoint/2010/main" val="3955276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taken our </a:t>
            </a:r>
            <a:r>
              <a:rPr lang="en-US" dirty="0" err="1"/>
              <a:t>useEffect</a:t>
            </a:r>
            <a:r>
              <a:rPr lang="en-US" dirty="0"/>
              <a:t> demo and instrumented it to make the execution of the cleanup functions visible.</a:t>
            </a:r>
          </a:p>
          <a:p>
            <a:endParaRPr lang="en-US" dirty="0"/>
          </a:p>
          <a:p>
            <a:r>
              <a:rPr lang="en-US" dirty="0"/>
              <a:t>To do this, we've defined a function `cleanup` that takes a string and returns a 0-argument function that is suitable to use as a return value from </a:t>
            </a:r>
            <a:r>
              <a:rPr lang="en-US" dirty="0" err="1"/>
              <a:t>useEffect</a:t>
            </a:r>
            <a:r>
              <a:rPr lang="en-US" dirty="0"/>
              <a:t>.</a:t>
            </a:r>
          </a:p>
          <a:p>
            <a:endParaRPr lang="en-US" dirty="0"/>
          </a:p>
          <a:p>
            <a:r>
              <a:rPr lang="en-US" dirty="0"/>
              <a:t>Then we've taken each </a:t>
            </a:r>
            <a:r>
              <a:rPr lang="en-US" dirty="0" err="1"/>
              <a:t>useEffect</a:t>
            </a:r>
            <a:r>
              <a:rPr lang="en-US" dirty="0"/>
              <a:t> and modified it to return a suitably labelled cleanup function.</a:t>
            </a:r>
          </a:p>
          <a:p>
            <a:endParaRPr lang="en-US" dirty="0"/>
          </a:p>
          <a:p>
            <a:r>
              <a:rPr lang="en-US" dirty="0"/>
              <a:t>Last, we've modified the "Increment n" and "Increment m" buttons to log a message to the console when they are clicked (not shown on slide).</a:t>
            </a:r>
          </a:p>
          <a:p>
            <a:endParaRPr lang="en-US" dirty="0"/>
          </a:p>
          <a:p>
            <a:r>
              <a:rPr lang="en-US" dirty="0"/>
              <a:t>Let's watch this in action </a:t>
            </a:r>
          </a:p>
        </p:txBody>
      </p:sp>
    </p:spTree>
    <p:extLst>
      <p:ext uri="{BB962C8B-B14F-4D97-AF65-F5344CB8AC3E}">
        <p14:creationId xmlns:p14="http://schemas.microsoft.com/office/powerpoint/2010/main" val="3476374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hit Reload.  Observe that effects #1, 2N, 3A, and 3B are run.</a:t>
            </a:r>
          </a:p>
          <a:p>
            <a:r>
              <a:rPr lang="en-US" dirty="0"/>
              <a:t>Then we clicked 'n'.</a:t>
            </a:r>
          </a:p>
          <a:p>
            <a:r>
              <a:rPr lang="en-US" dirty="0"/>
              <a:t>We will need to run 2N, 3A, and 3B again.  So first, the cleanups for 2N, 3A, and 3B are run, and then 2N, 3A, and 3B are run.</a:t>
            </a:r>
          </a:p>
          <a:p>
            <a:endParaRPr lang="en-US" dirty="0"/>
          </a:p>
          <a:p>
            <a:r>
              <a:rPr lang="en-US" dirty="0"/>
              <a:t>(As we said, the cleanups are guaranteed to be run before the next execution of the </a:t>
            </a:r>
            <a:r>
              <a:rPr lang="en-US" dirty="0" err="1"/>
              <a:t>useEffect</a:t>
            </a:r>
            <a:r>
              <a:rPr lang="en-US" dirty="0"/>
              <a:t>).</a:t>
            </a:r>
          </a:p>
          <a:p>
            <a:endParaRPr lang="en-US" dirty="0"/>
          </a:p>
          <a:p>
            <a:r>
              <a:rPr lang="en-US" dirty="0"/>
              <a:t>What about </a:t>
            </a:r>
            <a:r>
              <a:rPr lang="en-US" dirty="0" err="1"/>
              <a:t>useEffect</a:t>
            </a:r>
            <a:r>
              <a:rPr lang="en-US" dirty="0"/>
              <a:t> #1, which is only run on the first render.  We could create an example that would demonstrate that, but it would take more effort to create and explain than it would be worth </a:t>
            </a:r>
            <a:r>
              <a:rPr lang="en-US" dirty="0">
                <a:sym typeface="Wingdings" panose="05000000000000000000" pitchFamily="2" charset="2"/>
              </a:rPr>
              <a:t></a:t>
            </a:r>
          </a:p>
          <a:p>
            <a:endParaRPr lang="en-US" dirty="0"/>
          </a:p>
        </p:txBody>
      </p:sp>
    </p:spTree>
    <p:extLst>
      <p:ext uri="{BB962C8B-B14F-4D97-AF65-F5344CB8AC3E}">
        <p14:creationId xmlns:p14="http://schemas.microsoft.com/office/powerpoint/2010/main" val="574450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96009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671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our old friend </a:t>
            </a:r>
            <a:r>
              <a:rPr lang="en-US" dirty="0" err="1"/>
              <a:t>ClockDisplay</a:t>
            </a:r>
            <a:r>
              <a:rPr lang="en-US" dirty="0"/>
              <a:t>, but this time using </a:t>
            </a:r>
            <a:r>
              <a:rPr lang="en-US" dirty="0" err="1"/>
              <a:t>useClock</a:t>
            </a:r>
            <a:r>
              <a:rPr lang="en-US" dirty="0"/>
              <a:t>.  We take advantage of the fact that </a:t>
            </a:r>
            <a:r>
              <a:rPr lang="en-US" dirty="0" err="1"/>
              <a:t>useClock</a:t>
            </a:r>
            <a:r>
              <a:rPr lang="en-US" dirty="0"/>
              <a:t> returns the clock so that we can refer to </a:t>
            </a:r>
            <a:r>
              <a:rPr lang="en-US" dirty="0" err="1"/>
              <a:t>clock.nListeners</a:t>
            </a:r>
            <a:r>
              <a:rPr lang="en-US" dirty="0"/>
              <a:t>, (or start and stop the clock, if that affordance is available) from the client.   </a:t>
            </a:r>
          </a:p>
          <a:p>
            <a:endParaRPr lang="en-US" dirty="0"/>
          </a:p>
          <a:p>
            <a:r>
              <a:rPr lang="en-US" dirty="0"/>
              <a:t>/** this para only applies if we get starting and stopping working </a:t>
            </a:r>
          </a:p>
          <a:p>
            <a:r>
              <a:rPr lang="en-US" dirty="0"/>
              <a:t>Note that if we have several components (as in </a:t>
            </a:r>
            <a:r>
              <a:rPr lang="en-US" dirty="0" err="1"/>
              <a:t>ArrayOfClocksApp</a:t>
            </a:r>
            <a:r>
              <a:rPr lang="en-US" dirty="0"/>
              <a:t>), stopping or starting the clock in one component will start or stop it in all of them.</a:t>
            </a:r>
          </a:p>
          <a:p>
            <a:r>
              <a:rPr lang="en-US" dirty="0"/>
              <a:t>*/</a:t>
            </a:r>
          </a:p>
          <a:p>
            <a:endParaRPr lang="en-US" dirty="0"/>
          </a:p>
          <a:p>
            <a:r>
              <a:rPr lang="en-US" dirty="0"/>
              <a:t>More complicated hooks might return more complicated objects.  For example, </a:t>
            </a:r>
            <a:r>
              <a:rPr lang="en-US" dirty="0" err="1"/>
              <a:t>covey.town</a:t>
            </a:r>
            <a:r>
              <a:rPr lang="en-US" dirty="0"/>
              <a:t> makes extensive use of a hook called </a:t>
            </a:r>
            <a:r>
              <a:rPr lang="en-US" dirty="0" err="1"/>
              <a:t>useTown</a:t>
            </a:r>
            <a:r>
              <a:rPr lang="en-US" dirty="0"/>
              <a:t> that returns the town in which some component is running.</a:t>
            </a:r>
          </a:p>
        </p:txBody>
      </p:sp>
    </p:spTree>
    <p:extLst>
      <p:ext uri="{BB962C8B-B14F-4D97-AF65-F5344CB8AC3E}">
        <p14:creationId xmlns:p14="http://schemas.microsoft.com/office/powerpoint/2010/main" val="3737499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extLst>
      <p:ext uri="{BB962C8B-B14F-4D97-AF65-F5344CB8AC3E}">
        <p14:creationId xmlns:p14="http://schemas.microsoft.com/office/powerpoint/2010/main" val="1530624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That is the end of Module 8, Part 1.   In Part 2, we'll talk about how one could use automated testing on components of React and similar systems.</a:t>
            </a:r>
          </a:p>
        </p:txBody>
      </p:sp>
    </p:spTree>
    <p:extLst>
      <p:ext uri="{BB962C8B-B14F-4D97-AF65-F5344CB8AC3E}">
        <p14:creationId xmlns:p14="http://schemas.microsoft.com/office/powerpoint/2010/main" val="1634834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can test React components by building a test double for the react system. The test double render </a:t>
            </a:r>
            <a:r>
              <a:rPr lang="en-US" dirty="0" err="1"/>
              <a:t>scomponents</a:t>
            </a:r>
            <a:r>
              <a:rPr lang="en-US" dirty="0"/>
              <a:t> into a "virtual </a:t>
            </a:r>
            <a:r>
              <a:rPr lang="en-US" dirty="0" err="1"/>
              <a:t>dom</a:t>
            </a:r>
            <a:r>
              <a:rPr lang="en-US" dirty="0"/>
              <a:t>" just like the browser's DOM.  We can interact with the test by firing events just like a user would, and then we should be able to inspect the virtual DOM to see what happened.</a:t>
            </a:r>
          </a:p>
          <a:p>
            <a:endParaRPr lang="en-US" dirty="0"/>
          </a:p>
          <a:p>
            <a:r>
              <a:rPr lang="en-US" dirty="0"/>
              <a:t>This can all be done using a package called "testing-library", which is compatible not only with React and Jest, but with many UI libraries and testing frameworks.</a:t>
            </a:r>
          </a:p>
        </p:txBody>
      </p:sp>
    </p:spTree>
    <p:extLst>
      <p:ext uri="{BB962C8B-B14F-4D97-AF65-F5344CB8AC3E}">
        <p14:creationId xmlns:p14="http://schemas.microsoft.com/office/powerpoint/2010/main" val="1433288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Here most of the work has already been done in the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33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fundamental job of </a:t>
            </a:r>
            <a:r>
              <a:rPr lang="en-US" dirty="0" err="1"/>
              <a:t>useEffect</a:t>
            </a:r>
            <a:r>
              <a:rPr lang="en-US" dirty="0"/>
              <a:t> is to coordinate your component with some system external to REACT.   Here’s an example, where we want to connect to an imaginary external clock.  Let's look at the different pieces  of the </a:t>
            </a:r>
            <a:r>
              <a:rPr lang="en-US" dirty="0" err="1"/>
              <a:t>useEffect</a:t>
            </a:r>
            <a:r>
              <a:rPr lang="en-US" dirty="0"/>
              <a:t>.</a:t>
            </a:r>
          </a:p>
          <a:p>
            <a:endParaRPr lang="en-US" dirty="0"/>
          </a:p>
          <a:p>
            <a:r>
              <a:rPr lang="en-US" dirty="0"/>
              <a:t>&lt;click&gt;</a:t>
            </a:r>
          </a:p>
          <a:p>
            <a:r>
              <a:rPr lang="en-US" dirty="0"/>
              <a:t>First is the </a:t>
            </a:r>
            <a:r>
              <a:rPr lang="en-US" i="1" dirty="0"/>
              <a:t>dependency array</a:t>
            </a:r>
            <a:r>
              <a:rPr lang="en-US" i="0" dirty="0"/>
              <a:t>. This controls when the </a:t>
            </a:r>
            <a:r>
              <a:rPr lang="en-US" i="0" dirty="0" err="1"/>
              <a:t>useEffect</a:t>
            </a:r>
            <a:r>
              <a:rPr lang="en-US" i="0" dirty="0"/>
              <a:t> is executed.  Here we've put in an empty array, which specifies that this </a:t>
            </a:r>
            <a:r>
              <a:rPr lang="en-US" i="0" dirty="0" err="1"/>
              <a:t>useEffect</a:t>
            </a:r>
            <a:r>
              <a:rPr lang="en-US" i="0" dirty="0"/>
              <a:t> is to be run on the first render only.  There are other possibilities, which we'll talk about later.</a:t>
            </a:r>
          </a:p>
          <a:p>
            <a:endParaRPr lang="en-US" i="0" dirty="0"/>
          </a:p>
          <a:p>
            <a:r>
              <a:rPr lang="en-US" i="0" dirty="0"/>
              <a:t>&lt;click&gt;</a:t>
            </a:r>
          </a:p>
          <a:p>
            <a:r>
              <a:rPr lang="en-US" i="0" dirty="0"/>
              <a:t>Next is the </a:t>
            </a:r>
            <a:r>
              <a:rPr lang="en-US" i="1" dirty="0"/>
              <a:t>hook function. </a:t>
            </a:r>
            <a:r>
              <a:rPr lang="en-US" i="0" dirty="0"/>
              <a:t>This is the function that is run when the </a:t>
            </a:r>
            <a:r>
              <a:rPr lang="en-US" i="0" dirty="0" err="1"/>
              <a:t>useEffect</a:t>
            </a:r>
            <a:r>
              <a:rPr lang="en-US" i="0" dirty="0"/>
              <a:t> is executed-- in this case, on the first render.  Here, we create a connection to the external clock.</a:t>
            </a:r>
          </a:p>
          <a:p>
            <a:endParaRPr lang="en-US" i="0" dirty="0"/>
          </a:p>
          <a:p>
            <a:r>
              <a:rPr lang="en-US" i="0" dirty="0"/>
              <a:t>&lt;click&gt;</a:t>
            </a:r>
          </a:p>
          <a:p>
            <a:r>
              <a:rPr lang="en-US" i="0" dirty="0"/>
              <a:t>Last is the </a:t>
            </a:r>
            <a:r>
              <a:rPr lang="en-US" i="1" dirty="0"/>
              <a:t>cleanup function</a:t>
            </a:r>
            <a:r>
              <a:rPr lang="en-US" i="0" dirty="0"/>
              <a:t>.  In the </a:t>
            </a:r>
            <a:r>
              <a:rPr lang="en-US" i="0" dirty="0" err="1"/>
              <a:t>useEffect</a:t>
            </a:r>
            <a:r>
              <a:rPr lang="en-US" i="0" dirty="0"/>
              <a:t> design, this is the value returned by the hook function-- look at the 'return'.  Because this hook is run only when the component mounts, the cleanup function is run only when the component dismounts.  In this case, the cleanup function releases the connection to the external clock.  This is the polite thing to do, as it eliminates possible resource leaks. We'll talk about other possibilities later. </a:t>
            </a:r>
          </a:p>
          <a:p>
            <a:endParaRPr lang="en-US" i="0" dirty="0"/>
          </a:p>
          <a:p>
            <a:r>
              <a:rPr lang="en-US" i="0" dirty="0"/>
              <a:t>Did you notice that this example is unrealistic?  Why do you think so?  &lt;Ans: no way for the rest of the component to refer to the connection&gt;.  We'll study a working example in a minute.</a:t>
            </a:r>
            <a:endParaRPr lang="en-US" dirty="0"/>
          </a:p>
        </p:txBody>
      </p:sp>
    </p:spTree>
    <p:extLst>
      <p:ext uri="{BB962C8B-B14F-4D97-AF65-F5344CB8AC3E}">
        <p14:creationId xmlns:p14="http://schemas.microsoft.com/office/powerpoint/2010/main" val="182109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do we mean by an "external system"? &lt;read slide&gt;</a:t>
            </a:r>
          </a:p>
        </p:txBody>
      </p:sp>
    </p:spTree>
    <p:extLst>
      <p:ext uri="{BB962C8B-B14F-4D97-AF65-F5344CB8AC3E}">
        <p14:creationId xmlns:p14="http://schemas.microsoft.com/office/powerpoint/2010/main" val="575429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 real example.  We build a listener.   Then, the first time this component is displayed, we add this listener to the clock, thereby connecting the component.  The rest of the component can see the local time by checking the '</a:t>
            </a:r>
            <a:r>
              <a:rPr lang="en-US" dirty="0" err="1"/>
              <a:t>localTime</a:t>
            </a:r>
            <a:r>
              <a:rPr lang="en-US" dirty="0"/>
              <a:t>' variable.</a:t>
            </a:r>
          </a:p>
          <a:p>
            <a:endParaRPr lang="en-US" dirty="0"/>
          </a:p>
          <a:p>
            <a:r>
              <a:rPr lang="en-US" dirty="0"/>
              <a:t>When the component dismounts, we tell the clock to release the listener.  </a:t>
            </a:r>
          </a:p>
        </p:txBody>
      </p:sp>
    </p:spTree>
    <p:extLst>
      <p:ext uri="{BB962C8B-B14F-4D97-AF65-F5344CB8AC3E}">
        <p14:creationId xmlns:p14="http://schemas.microsoft.com/office/powerpoint/2010/main" val="550864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look at this in action.</a:t>
            </a:r>
          </a:p>
          <a:p>
            <a:r>
              <a:rPr lang="en-US" dirty="0"/>
              <a:t>&lt;Demo&gt; Observe that the clocks agree about the time and they count by themselves.  </a:t>
            </a:r>
          </a:p>
          <a:p>
            <a:endParaRPr lang="en-US" dirty="0"/>
          </a:p>
          <a:p>
            <a:r>
              <a:rPr lang="en-US" dirty="0"/>
              <a:t>Let’s see how this is accomplished.</a:t>
            </a:r>
          </a:p>
        </p:txBody>
      </p:sp>
    </p:spTree>
    <p:extLst>
      <p:ext uri="{BB962C8B-B14F-4D97-AF65-F5344CB8AC3E}">
        <p14:creationId xmlns:p14="http://schemas.microsoft.com/office/powerpoint/2010/main" val="107867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clock will use a listener pattern.   In this version of the pattern, the listener is a function that takes no arguments and returns void.  Presumably calling a listener has some side-effect.  This clock is very bare-bones: it doesn’t even keep track of the time itself: It just calls all its listeners every `interval` milliseconds.</a:t>
            </a:r>
          </a:p>
          <a:p>
            <a:endParaRPr lang="en-US" dirty="0"/>
          </a:p>
          <a:p>
            <a:r>
              <a:rPr lang="en-US" dirty="0"/>
              <a:t>In the OO world, this organization of a listener is sometimes called a “delegate”.</a:t>
            </a:r>
          </a:p>
        </p:txBody>
      </p:sp>
    </p:spTree>
    <p:extLst>
      <p:ext uri="{BB962C8B-B14F-4D97-AF65-F5344CB8AC3E}">
        <p14:creationId xmlns:p14="http://schemas.microsoft.com/office/powerpoint/2010/main" val="1819516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make the clock into a singleton, just like we did back in Module 05.</a:t>
            </a:r>
          </a:p>
        </p:txBody>
      </p:sp>
    </p:spTree>
    <p:extLst>
      <p:ext uri="{BB962C8B-B14F-4D97-AF65-F5344CB8AC3E}">
        <p14:creationId xmlns:p14="http://schemas.microsoft.com/office/powerpoint/2010/main" val="1041089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1BBA0-0798-01A7-8D7C-CA992E4A76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EBCD53-2C87-F7C1-6E19-AA7A3D8C146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319735F-BE30-74F0-5FEF-DC93FD11E599}"/>
              </a:ext>
            </a:extLst>
          </p:cNvPr>
          <p:cNvSpPr>
            <a:spLocks noGrp="1"/>
          </p:cNvSpPr>
          <p:nvPr>
            <p:ph type="body" idx="1"/>
          </p:nvPr>
        </p:nvSpPr>
        <p:spPr/>
        <p:txBody>
          <a:bodyPr/>
          <a:lstStyle/>
          <a:p>
            <a:r>
              <a:rPr lang="en-US" dirty="0"/>
              <a:t>Here we create a listener, which, when called, increments the local time.  Following the pattern on Slide 5, we use `</a:t>
            </a:r>
            <a:r>
              <a:rPr lang="en-US" dirty="0" err="1"/>
              <a:t>useEffect</a:t>
            </a:r>
            <a:r>
              <a:rPr lang="en-US" dirty="0"/>
              <a:t>` to add the listener to the clock when the page first mounts, and we remove it when the page dismounts. We'll also add some log commands so we can watch it in the browser console.</a:t>
            </a:r>
          </a:p>
          <a:p>
            <a:endParaRPr lang="en-US" dirty="0"/>
          </a:p>
          <a:p>
            <a:r>
              <a:rPr lang="en-US" dirty="0" err="1"/>
              <a:t>ClockDisplay</a:t>
            </a:r>
            <a:r>
              <a:rPr lang="en-US" dirty="0"/>
              <a:t> takes props for </a:t>
            </a:r>
            <a:r>
              <a:rPr lang="en-US" dirty="0" err="1"/>
              <a:t>handleDelete</a:t>
            </a:r>
            <a:r>
              <a:rPr lang="en-US" dirty="0"/>
              <a:t> and </a:t>
            </a:r>
            <a:r>
              <a:rPr lang="en-US" dirty="0" err="1"/>
              <a:t>handleAdd</a:t>
            </a:r>
            <a:r>
              <a:rPr lang="en-US" dirty="0"/>
              <a:t>, but &lt;</a:t>
            </a:r>
            <a:r>
              <a:rPr lang="en-US" dirty="0" err="1"/>
              <a:t>ClockDisplayApp</a:t>
            </a:r>
            <a:r>
              <a:rPr lang="en-US" dirty="0"/>
              <a:t>&gt; provides them with a function that does nothing.  So the trash can and the little plus sign don’t do anything right now.</a:t>
            </a:r>
          </a:p>
          <a:p>
            <a:endParaRPr lang="en-US" dirty="0"/>
          </a:p>
          <a:p>
            <a:endParaRPr lang="en-US" dirty="0"/>
          </a:p>
          <a:p>
            <a:endParaRPr lang="en-US" dirty="0"/>
          </a:p>
        </p:txBody>
      </p:sp>
    </p:spTree>
    <p:extLst>
      <p:ext uri="{BB962C8B-B14F-4D97-AF65-F5344CB8AC3E}">
        <p14:creationId xmlns:p14="http://schemas.microsoft.com/office/powerpoint/2010/main" val="3144401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9/29/2024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31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rPr dirty="0"/>
              <a:t>Title Text</a:t>
            </a:r>
          </a:p>
        </p:txBody>
      </p:sp>
      <p:sp>
        <p:nvSpPr>
          <p:cNvPr id="23" name="Body Level One…"/>
          <p:cNvSpPr txBox="1">
            <a:spLocks noGrp="1"/>
          </p:cNvSpPr>
          <p:nvPr>
            <p:ph type="body" idx="1" hasCustomPrompt="1"/>
          </p:nvPr>
        </p:nvSpPr>
        <p:spPr>
          <a:xfrm>
            <a:off x="838200" y="1500159"/>
            <a:ext cx="7887346" cy="4351339"/>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normAutofit/>
          </a:bodyPr>
          <a:lstStyle>
            <a:lvl1pPr>
              <a:defRPr sz="3600"/>
            </a:lvl1pPr>
          </a:lstStyle>
          <a:p>
            <a:r>
              <a:rPr dirty="0"/>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dirty="0"/>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 id="2147483660" r:id="rId10"/>
  </p:sldLayoutIdLst>
  <p:transition spd="med"/>
  <p:hf hdr="0" ftr="0" dt="0"/>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testing-library.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act.dev/reference/react/useEffec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ctrTitle"/>
          </p:nvPr>
        </p:nvSpPr>
        <p:spPr>
          <a:xfrm>
            <a:off x="539259" y="763217"/>
            <a:ext cx="10814541" cy="1508928"/>
          </a:xfrm>
          <a:prstGeom prst="rect">
            <a:avLst/>
          </a:prstGeom>
        </p:spPr>
        <p:txBody>
          <a:bodyPr/>
          <a:lstStyle/>
          <a:p>
            <a:r>
              <a:rPr dirty="0"/>
              <a:t>CS 4530: Fundamentals of Software Engineering</a:t>
            </a:r>
            <a:br>
              <a:rPr dirty="0"/>
            </a:br>
            <a:r>
              <a:rPr dirty="0"/>
              <a:t>Module </a:t>
            </a:r>
            <a:r>
              <a:rPr lang="en-US" dirty="0"/>
              <a:t>09: React Hook Patterns</a:t>
            </a:r>
            <a:endParaRPr dirty="0"/>
          </a:p>
        </p:txBody>
      </p:sp>
      <p:sp>
        <p:nvSpPr>
          <p:cNvPr id="117" name="Subtitle 7"/>
          <p:cNvSpPr txBox="1">
            <a:spLocks noGrp="1"/>
          </p:cNvSpPr>
          <p:nvPr>
            <p:ph type="subTitle" sz="half" idx="1"/>
          </p:nvPr>
        </p:nvSpPr>
        <p:spPr>
          <a:xfrm>
            <a:off x="539260" y="2593592"/>
            <a:ext cx="10128740" cy="1655762"/>
          </a:xfrm>
          <a:prstGeom prst="rect">
            <a:avLst/>
          </a:prstGeom>
        </p:spPr>
        <p:txBody>
          <a:bodyPr/>
          <a:lstStyle/>
          <a:p>
            <a:pPr>
              <a:lnSpc>
                <a:spcPct val="100000"/>
              </a:lnSpc>
            </a:pPr>
            <a:r>
              <a:rPr lang="en-US" sz="2800" dirty="0"/>
              <a:t>Adeel </a:t>
            </a:r>
            <a:r>
              <a:rPr lang="en-US" sz="2800" dirty="0" err="1"/>
              <a:t>Bhutta</a:t>
            </a:r>
            <a:r>
              <a:rPr lang="en-US" sz="2800" dirty="0"/>
              <a:t> and Mitch Wand</a:t>
            </a:r>
          </a:p>
          <a:p>
            <a:pPr>
              <a:lnSpc>
                <a:spcPct val="100000"/>
              </a:lnSpc>
            </a:pPr>
            <a:r>
              <a:rPr lang="en-US" sz="2800" dirty="0"/>
              <a:t>Khoury College of Computer Sciences</a:t>
            </a:r>
          </a:p>
          <a:p>
            <a:endParaRPr lang="en-US" sz="2800" dirty="0"/>
          </a:p>
        </p:txBody>
      </p:sp>
      <p:sp>
        <p:nvSpPr>
          <p:cNvPr id="118"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119" name="Rectangle 2"/>
          <p:cNvSpPr txBox="1"/>
          <p:nvPr/>
        </p:nvSpPr>
        <p:spPr>
          <a:xfrm>
            <a:off x="584979" y="5710018"/>
            <a:ext cx="600456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solidFill>
                  <a:srgbClr val="5C5962"/>
                </a:solidFill>
              </a:defRPr>
            </a:pPr>
            <a:r>
              <a:rPr dirty="0"/>
              <a:t>© 202</a:t>
            </a:r>
            <a:r>
              <a:rPr lang="en-US" dirty="0"/>
              <a:t>3-24</a:t>
            </a:r>
            <a:r>
              <a:rPr dirty="0"/>
              <a:t> Released under the </a:t>
            </a:r>
            <a:r>
              <a:rPr u="sng" dirty="0">
                <a:solidFill>
                  <a:srgbClr val="0563C1"/>
                </a:solidFill>
                <a:uFill>
                  <a:solidFill>
                    <a:srgbClr val="0563C1"/>
                  </a:solidFill>
                </a:uFill>
                <a:hlinkClick r:id="rId3"/>
              </a:rPr>
              <a:t>CC BY-SA</a:t>
            </a:r>
            <a:r>
              <a:rPr dirty="0"/>
              <a:t> license</a:t>
            </a:r>
          </a:p>
        </p:txBody>
      </p:sp>
    </p:spTree>
    <p:extLst>
      <p:ext uri="{BB962C8B-B14F-4D97-AF65-F5344CB8AC3E}">
        <p14:creationId xmlns:p14="http://schemas.microsoft.com/office/powerpoint/2010/main" val="385610318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DCDF-2778-E0E5-1331-9B499E72464D}"/>
              </a:ext>
            </a:extLst>
          </p:cNvPr>
          <p:cNvSpPr>
            <a:spLocks noGrp="1"/>
          </p:cNvSpPr>
          <p:nvPr>
            <p:ph type="title"/>
          </p:nvPr>
        </p:nvSpPr>
        <p:spPr/>
        <p:txBody>
          <a:bodyPr/>
          <a:lstStyle/>
          <a:p>
            <a:r>
              <a:rPr lang="en-US" dirty="0" err="1"/>
              <a:t>ClockDisplay</a:t>
            </a:r>
            <a:r>
              <a:rPr lang="en-US" dirty="0"/>
              <a:t>, part 2: the display logic</a:t>
            </a:r>
          </a:p>
        </p:txBody>
      </p:sp>
      <p:sp>
        <p:nvSpPr>
          <p:cNvPr id="3" name="Slide Number Placeholder 2">
            <a:extLst>
              <a:ext uri="{FF2B5EF4-FFF2-40B4-BE49-F238E27FC236}">
                <a16:creationId xmlns:a16="http://schemas.microsoft.com/office/drawing/2014/main" id="{078915F6-A80A-DA5A-5F91-9F00366D4652}"/>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4" name="TextBox 3">
            <a:extLst>
              <a:ext uri="{FF2B5EF4-FFF2-40B4-BE49-F238E27FC236}">
                <a16:creationId xmlns:a16="http://schemas.microsoft.com/office/drawing/2014/main" id="{38A20681-AC1C-154F-001D-174239530F7B}"/>
              </a:ext>
            </a:extLst>
          </p:cNvPr>
          <p:cNvSpPr txBox="1"/>
          <p:nvPr/>
        </p:nvSpPr>
        <p:spPr>
          <a:xfrm>
            <a:off x="518474" y="1410297"/>
            <a:ext cx="12405674"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handleStop</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clock.stop</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handleStart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clock.start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Clock: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props.name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Clock ID: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clock.id</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Time =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localTime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err="1">
                <a:solidFill>
                  <a:srgbClr val="000000"/>
                </a:solidFill>
                <a:effectLst/>
                <a:latin typeface="Consolas" panose="020B0609020204030204" pitchFamily="49" charset="0"/>
              </a:rPr>
              <a:t>nlisteners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clock.nListeners</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"start"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handleStart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Start</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"stop"</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handleStop</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Stop</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"delete"</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props.handleDelete</a:t>
            </a:r>
            <a:r>
              <a:rPr lang="en-US" b="0" dirty="0">
                <a:solidFill>
                  <a:srgbClr val="0000FF"/>
                </a:solidFill>
                <a:effectLst/>
                <a:latin typeface="Consolas" panose="020B0609020204030204" pitchFamily="49" charset="0"/>
              </a:rPr>
              <a:t>} </a:t>
            </a:r>
          </a:p>
          <a:p>
            <a:r>
              <a:rPr lang="en-US" dirty="0">
                <a:solidFill>
                  <a:srgbClr val="0000FF"/>
                </a:solidFill>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AiOutlineDelete</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"add"</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props.handleAdd</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AiOutlinePlus</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endParaRPr lang="en-US" dirty="0"/>
          </a:p>
        </p:txBody>
      </p:sp>
      <p:sp>
        <p:nvSpPr>
          <p:cNvPr id="5" name="Rectangle 4">
            <a:extLst>
              <a:ext uri="{FF2B5EF4-FFF2-40B4-BE49-F238E27FC236}">
                <a16:creationId xmlns:a16="http://schemas.microsoft.com/office/drawing/2014/main" id="{933251D3-BC7F-D933-DCBD-63E02BFFF12B}"/>
              </a:ext>
            </a:extLst>
          </p:cNvPr>
          <p:cNvSpPr/>
          <p:nvPr/>
        </p:nvSpPr>
        <p:spPr>
          <a:xfrm>
            <a:off x="311085" y="2262433"/>
            <a:ext cx="8927183" cy="4400632"/>
          </a:xfrm>
          <a:prstGeom prst="rect">
            <a:avLst/>
          </a:prstGeom>
          <a:solidFill>
            <a:schemeClr val="accent5">
              <a:lumMod val="40000"/>
              <a:lumOff val="60000"/>
              <a:alpha val="8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6" name="Arrow: Left 5">
            <a:extLst>
              <a:ext uri="{FF2B5EF4-FFF2-40B4-BE49-F238E27FC236}">
                <a16:creationId xmlns:a16="http://schemas.microsoft.com/office/drawing/2014/main" id="{01568298-CD37-392D-5199-F2CB224B1AFB}"/>
              </a:ext>
            </a:extLst>
          </p:cNvPr>
          <p:cNvSpPr/>
          <p:nvPr/>
        </p:nvSpPr>
        <p:spPr>
          <a:xfrm>
            <a:off x="9445657" y="4004211"/>
            <a:ext cx="2605777"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display logic</a:t>
            </a:r>
          </a:p>
        </p:txBody>
      </p:sp>
    </p:spTree>
    <p:extLst>
      <p:ext uri="{BB962C8B-B14F-4D97-AF65-F5344CB8AC3E}">
        <p14:creationId xmlns:p14="http://schemas.microsoft.com/office/powerpoint/2010/main" val="291851826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BF10-47EB-5698-46CA-B43A120B4EE2}"/>
              </a:ext>
            </a:extLst>
          </p:cNvPr>
          <p:cNvSpPr>
            <a:spLocks noGrp="1"/>
          </p:cNvSpPr>
          <p:nvPr>
            <p:ph type="title"/>
          </p:nvPr>
        </p:nvSpPr>
        <p:spPr/>
        <p:txBody>
          <a:bodyPr/>
          <a:lstStyle/>
          <a:p>
            <a:r>
              <a:rPr lang="en-US" dirty="0"/>
              <a:t>running </a:t>
            </a:r>
            <a:r>
              <a:rPr lang="en-US" dirty="0" err="1"/>
              <a:t>SimpleClockDisplayApp</a:t>
            </a:r>
            <a:endParaRPr lang="en-US" dirty="0"/>
          </a:p>
        </p:txBody>
      </p:sp>
      <p:sp>
        <p:nvSpPr>
          <p:cNvPr id="3" name="Slide Number Placeholder 2">
            <a:extLst>
              <a:ext uri="{FF2B5EF4-FFF2-40B4-BE49-F238E27FC236}">
                <a16:creationId xmlns:a16="http://schemas.microsoft.com/office/drawing/2014/main" id="{C8136333-B0B2-751B-49D8-C0351B65EE42}"/>
              </a:ext>
            </a:extLst>
          </p:cNvPr>
          <p:cNvSpPr>
            <a:spLocks noGrp="1"/>
          </p:cNvSpPr>
          <p:nvPr>
            <p:ph type="sldNum" sz="quarter" idx="2"/>
          </p:nvPr>
        </p:nvSpPr>
        <p:spPr/>
        <p:txBody>
          <a:bodyPr/>
          <a:lstStyle/>
          <a:p>
            <a:fld id="{86CB4B4D-7CA3-9044-876B-883B54F8677D}" type="slidenum">
              <a:rPr lang="en-US" smtClean="0"/>
              <a:t>11</a:t>
            </a:fld>
            <a:endParaRPr lang="en-US"/>
          </a:p>
        </p:txBody>
      </p:sp>
      <p:pic>
        <p:nvPicPr>
          <p:cNvPr id="7" name="Picture 6">
            <a:extLst>
              <a:ext uri="{FF2B5EF4-FFF2-40B4-BE49-F238E27FC236}">
                <a16:creationId xmlns:a16="http://schemas.microsoft.com/office/drawing/2014/main" id="{74B7CE0B-4FB7-49EE-0CBF-2334B53FF67C}"/>
              </a:ext>
            </a:extLst>
          </p:cNvPr>
          <p:cNvPicPr>
            <a:picLocks noChangeAspect="1"/>
          </p:cNvPicPr>
          <p:nvPr/>
        </p:nvPicPr>
        <p:blipFill>
          <a:blip r:embed="rId3"/>
          <a:stretch>
            <a:fillRect/>
          </a:stretch>
        </p:blipFill>
        <p:spPr>
          <a:xfrm>
            <a:off x="323850" y="447675"/>
            <a:ext cx="11544300" cy="5962650"/>
          </a:xfrm>
          <a:prstGeom prst="rect">
            <a:avLst/>
          </a:prstGeom>
        </p:spPr>
      </p:pic>
    </p:spTree>
    <p:extLst>
      <p:ext uri="{BB962C8B-B14F-4D97-AF65-F5344CB8AC3E}">
        <p14:creationId xmlns:p14="http://schemas.microsoft.com/office/powerpoint/2010/main" val="425849644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err="1"/>
              <a:t>useEffect’s</a:t>
            </a:r>
            <a:r>
              <a:rPr lang="en-US" dirty="0"/>
              <a:t> Dependencies Control Its Execution </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lstStyle/>
          <a:p>
            <a:r>
              <a:rPr lang="en-US" dirty="0" err="1"/>
              <a:t>useEffect</a:t>
            </a:r>
            <a:r>
              <a:rPr lang="en-US" dirty="0"/>
              <a:t> takes an optional array of dependencies</a:t>
            </a:r>
          </a:p>
          <a:p>
            <a:r>
              <a:rPr lang="en-US" dirty="0"/>
              <a:t>The effect is only executed if the values in the dependency change (e.g. by a setter)</a:t>
            </a:r>
          </a:p>
          <a:p>
            <a:r>
              <a:rPr lang="en-US" dirty="0"/>
              <a:t>Special Cases:</a:t>
            </a:r>
          </a:p>
          <a:p>
            <a:pPr lvl="1"/>
            <a:r>
              <a:rPr lang="en-US" dirty="0"/>
              <a:t>[] means run only on first render</a:t>
            </a:r>
          </a:p>
          <a:p>
            <a:pPr lvl="1"/>
            <a:r>
              <a:rPr lang="en-US" dirty="0"/>
              <a:t>No argument means run on every render</a:t>
            </a:r>
          </a:p>
        </p:txBody>
      </p:sp>
      <p:sp>
        <p:nvSpPr>
          <p:cNvPr id="3" name="Slide Number Placeholder 2">
            <a:extLst>
              <a:ext uri="{FF2B5EF4-FFF2-40B4-BE49-F238E27FC236}">
                <a16:creationId xmlns:a16="http://schemas.microsoft.com/office/drawing/2014/main" id="{EBF6489A-8AFA-458B-0C5C-3B82843424C1}"/>
              </a:ext>
            </a:extLst>
          </p:cNvPr>
          <p:cNvSpPr>
            <a:spLocks noGrp="1"/>
          </p:cNvSpPr>
          <p:nvPr>
            <p:ph type="sldNum" sz="quarter" idx="2"/>
          </p:nvPr>
        </p:nvSpPr>
        <p:spPr/>
        <p:txBody>
          <a:bodyPr/>
          <a:lstStyle/>
          <a:p>
            <a:fld id="{86CB4B4D-7CA3-9044-876B-883B54F8677D}" type="slidenum">
              <a:rPr lang="en-US" smtClean="0"/>
              <a:t>12</a:t>
            </a:fld>
            <a:endParaRPr lang="en-US"/>
          </a:p>
        </p:txBody>
      </p:sp>
    </p:spTree>
    <p:extLst>
      <p:ext uri="{BB962C8B-B14F-4D97-AF65-F5344CB8AC3E}">
        <p14:creationId xmlns:p14="http://schemas.microsoft.com/office/powerpoint/2010/main" val="161392931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28C9-128B-8777-8909-628DA1BB15EB}"/>
              </a:ext>
            </a:extLst>
          </p:cNvPr>
          <p:cNvSpPr>
            <a:spLocks noGrp="1"/>
          </p:cNvSpPr>
          <p:nvPr>
            <p:ph type="title"/>
          </p:nvPr>
        </p:nvSpPr>
        <p:spPr/>
        <p:txBody>
          <a:bodyPr/>
          <a:lstStyle/>
          <a:p>
            <a:r>
              <a:rPr lang="en-US" dirty="0"/>
              <a:t>Example (Part 1)</a:t>
            </a:r>
          </a:p>
        </p:txBody>
      </p:sp>
      <p:sp>
        <p:nvSpPr>
          <p:cNvPr id="4" name="TextBox 3">
            <a:extLst>
              <a:ext uri="{FF2B5EF4-FFF2-40B4-BE49-F238E27FC236}">
                <a16:creationId xmlns:a16="http://schemas.microsoft.com/office/drawing/2014/main" id="{4F5905F0-2826-A3FF-DC70-C4B40BB4164E}"/>
              </a:ext>
            </a:extLst>
          </p:cNvPr>
          <p:cNvSpPr txBox="1"/>
          <p:nvPr/>
        </p:nvSpPr>
        <p:spPr>
          <a:xfrm>
            <a:off x="838200" y="1410779"/>
            <a:ext cx="8310112"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App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only on first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#1 is run only on first render'</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#2N is run only when n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 is run when m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#3A is called on every render'</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#3B is called on every render'</a:t>
            </a:r>
            <a:r>
              <a:rPr lang="en-US" sz="1400" b="0" dirty="0">
                <a:solidFill>
                  <a:srgbClr val="000000"/>
                </a:solidFill>
                <a:effectLst/>
                <a:latin typeface="Consolas" panose="020B0609020204030204" pitchFamily="49" charset="0"/>
              </a:rPr>
              <a:t>)})</a:t>
            </a:r>
          </a:p>
          <a:p>
            <a:endParaRPr lang="en-US" sz="1400" dirty="0">
              <a:latin typeface="Consolas" panose="020B0609020204030204" pitchFamily="49" charset="0"/>
            </a:endParaRPr>
          </a:p>
          <a:p>
            <a:r>
              <a:rPr lang="en-US" sz="1400" b="0" dirty="0">
                <a:solidFill>
                  <a:srgbClr val="008000"/>
                </a:solidFill>
                <a:effectLst/>
                <a:latin typeface="Consolas" panose="020B0609020204030204" pitchFamily="49" charset="0"/>
              </a:rPr>
              <a:t>// observe that effects run in order of definition</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648A590C-EAEA-35A2-9F4C-15A8DD29B6BE}"/>
              </a:ext>
            </a:extLst>
          </p:cNvPr>
          <p:cNvSpPr/>
          <p:nvPr/>
        </p:nvSpPr>
        <p:spPr>
          <a:xfrm>
            <a:off x="6459467" y="268524"/>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useEffect-demo.tsx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7F262FF3-7E6D-CFB8-99F1-6B4AB3E73A21}"/>
              </a:ext>
            </a:extLst>
          </p:cNvPr>
          <p:cNvSpPr>
            <a:spLocks noGrp="1"/>
          </p:cNvSpPr>
          <p:nvPr>
            <p:ph type="sldNum" sz="quarter" idx="2"/>
          </p:nvPr>
        </p:nvSpPr>
        <p:spPr/>
        <p:txBody>
          <a:bodyPr/>
          <a:lstStyle/>
          <a:p>
            <a:fld id="{86CB4B4D-7CA3-9044-876B-883B54F8677D}" type="slidenum">
              <a:rPr lang="en-US" smtClean="0"/>
              <a:t>13</a:t>
            </a:fld>
            <a:endParaRPr lang="en-US"/>
          </a:p>
        </p:txBody>
      </p:sp>
    </p:spTree>
    <p:extLst>
      <p:ext uri="{BB962C8B-B14F-4D97-AF65-F5344CB8AC3E}">
        <p14:creationId xmlns:p14="http://schemas.microsoft.com/office/powerpoint/2010/main" val="317851926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0D20-BE41-A0DB-CCC9-EE3B2B1DA2FB}"/>
              </a:ext>
            </a:extLst>
          </p:cNvPr>
          <p:cNvSpPr>
            <a:spLocks noGrp="1"/>
          </p:cNvSpPr>
          <p:nvPr>
            <p:ph type="title"/>
          </p:nvPr>
        </p:nvSpPr>
        <p:spPr/>
        <p:txBody>
          <a:bodyPr/>
          <a:lstStyle/>
          <a:p>
            <a:r>
              <a:rPr lang="en-US" dirty="0"/>
              <a:t>Example (part 2)</a:t>
            </a:r>
          </a:p>
        </p:txBody>
      </p:sp>
      <p:sp>
        <p:nvSpPr>
          <p:cNvPr id="4" name="TextBox 3">
            <a:extLst>
              <a:ext uri="{FF2B5EF4-FFF2-40B4-BE49-F238E27FC236}">
                <a16:creationId xmlns:a16="http://schemas.microsoft.com/office/drawing/2014/main" id="{3FFFE8C6-F3F6-8C93-7E76-5E51B98BA906}"/>
              </a:ext>
            </a:extLst>
          </p:cNvPr>
          <p:cNvSpPr txBox="1"/>
          <p:nvPr/>
        </p:nvSpPr>
        <p:spPr>
          <a:xfrm>
            <a:off x="752888" y="1325563"/>
            <a:ext cx="8172451" cy="4616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n!'</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onClickM</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m!'</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r>
              <a:rPr lang="en-US" sz="1400" b="0" dirty="0" err="1">
                <a:solidFill>
                  <a:srgbClr val="3B3B3B"/>
                </a:solidFill>
                <a:effectLst/>
                <a:latin typeface="Consolas" panose="020B0609020204030204" pitchFamily="49" charset="0"/>
              </a:rPr>
              <a:t>useEffect</a:t>
            </a:r>
            <a:r>
              <a:rPr lang="en-US" sz="1400" b="0" dirty="0">
                <a:solidFill>
                  <a:srgbClr val="3B3B3B"/>
                </a:solidFill>
                <a:effectLst/>
                <a:latin typeface="Consolas" panose="020B0609020204030204" pitchFamily="49" charset="0"/>
              </a:rPr>
              <a:t> demo #1</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n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onClickN</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n</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m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m</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onClickM</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m</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endParaRPr lang="en-US" sz="1400" dirty="0">
              <a:solidFill>
                <a:srgbClr val="800000"/>
              </a:solidFill>
              <a:latin typeface="Consolas" panose="020B0609020204030204" pitchFamily="49" charset="0"/>
            </a:endParaRPr>
          </a:p>
          <a:p>
            <a:r>
              <a:rPr lang="en-US" sz="1400" b="0" dirty="0">
                <a:solidFill>
                  <a:srgbClr val="8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95862D2A-C916-8B14-BF5C-D495B5E403A5}"/>
              </a:ext>
            </a:extLst>
          </p:cNvPr>
          <p:cNvSpPr>
            <a:spLocks noGrp="1"/>
          </p:cNvSpPr>
          <p:nvPr>
            <p:ph type="sldNum" sz="quarter" idx="2"/>
          </p:nvPr>
        </p:nvSpPr>
        <p:spPr/>
        <p:txBody>
          <a:bodyPr/>
          <a:lstStyle/>
          <a:p>
            <a:fld id="{86CB4B4D-7CA3-9044-876B-883B54F8677D}" type="slidenum">
              <a:rPr lang="en-US" smtClean="0"/>
              <a:t>14</a:t>
            </a:fld>
            <a:endParaRPr lang="en-US"/>
          </a:p>
        </p:txBody>
      </p:sp>
    </p:spTree>
    <p:extLst>
      <p:ext uri="{BB962C8B-B14F-4D97-AF65-F5344CB8AC3E}">
        <p14:creationId xmlns:p14="http://schemas.microsoft.com/office/powerpoint/2010/main" val="99749320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85C2-3660-D246-D1C1-035D39437B18}"/>
              </a:ext>
            </a:extLst>
          </p:cNvPr>
          <p:cNvSpPr>
            <a:spLocks noGrp="1"/>
          </p:cNvSpPr>
          <p:nvPr>
            <p:ph type="title"/>
          </p:nvPr>
        </p:nvSpPr>
        <p:spPr/>
        <p:txBody>
          <a:bodyPr/>
          <a:lstStyle/>
          <a:p>
            <a:r>
              <a:rPr lang="en-US" dirty="0"/>
              <a:t>Demo</a:t>
            </a:r>
          </a:p>
        </p:txBody>
      </p:sp>
      <p:sp>
        <p:nvSpPr>
          <p:cNvPr id="3" name="Slide Number Placeholder 2">
            <a:extLst>
              <a:ext uri="{FF2B5EF4-FFF2-40B4-BE49-F238E27FC236}">
                <a16:creationId xmlns:a16="http://schemas.microsoft.com/office/drawing/2014/main" id="{3A988DA7-EE48-5581-3786-3A2542EC80E9}"/>
              </a:ext>
            </a:extLst>
          </p:cNvPr>
          <p:cNvSpPr>
            <a:spLocks noGrp="1"/>
          </p:cNvSpPr>
          <p:nvPr>
            <p:ph type="sldNum" sz="quarter" idx="2"/>
          </p:nvPr>
        </p:nvSpPr>
        <p:spPr/>
        <p:txBody>
          <a:bodyPr/>
          <a:lstStyle/>
          <a:p>
            <a:fld id="{86CB4B4D-7CA3-9044-876B-883B54F8677D}" type="slidenum">
              <a:rPr lang="en-US" smtClean="0"/>
              <a:t>15</a:t>
            </a:fld>
            <a:endParaRPr lang="en-US"/>
          </a:p>
        </p:txBody>
      </p:sp>
      <p:pic>
        <p:nvPicPr>
          <p:cNvPr id="5" name="Picture 4">
            <a:extLst>
              <a:ext uri="{FF2B5EF4-FFF2-40B4-BE49-F238E27FC236}">
                <a16:creationId xmlns:a16="http://schemas.microsoft.com/office/drawing/2014/main" id="{2C4F288C-ADBE-D863-24A3-6B2814863D39}"/>
              </a:ext>
            </a:extLst>
          </p:cNvPr>
          <p:cNvPicPr>
            <a:picLocks noChangeAspect="1"/>
          </p:cNvPicPr>
          <p:nvPr/>
        </p:nvPicPr>
        <p:blipFill>
          <a:blip r:embed="rId3"/>
          <a:stretch>
            <a:fillRect/>
          </a:stretch>
        </p:blipFill>
        <p:spPr>
          <a:xfrm>
            <a:off x="0" y="1676741"/>
            <a:ext cx="12192000" cy="4386841"/>
          </a:xfrm>
          <a:prstGeom prst="rect">
            <a:avLst/>
          </a:prstGeom>
        </p:spPr>
      </p:pic>
    </p:spTree>
    <p:extLst>
      <p:ext uri="{BB962C8B-B14F-4D97-AF65-F5344CB8AC3E}">
        <p14:creationId xmlns:p14="http://schemas.microsoft.com/office/powerpoint/2010/main" val="362145388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57C336-3BF5-5EDF-37C3-8592B5BC1199}"/>
              </a:ext>
            </a:extLst>
          </p:cNvPr>
          <p:cNvSpPr>
            <a:spLocks noGrp="1"/>
          </p:cNvSpPr>
          <p:nvPr>
            <p:ph type="title"/>
          </p:nvPr>
        </p:nvSpPr>
        <p:spPr/>
        <p:txBody>
          <a:bodyPr/>
          <a:lstStyle/>
          <a:p>
            <a:r>
              <a:rPr lang="en-US" dirty="0"/>
              <a:t>When is the cleanup function executed?</a:t>
            </a:r>
          </a:p>
        </p:txBody>
      </p:sp>
      <p:sp>
        <p:nvSpPr>
          <p:cNvPr id="4" name="Text Placeholder 3">
            <a:extLst>
              <a:ext uri="{FF2B5EF4-FFF2-40B4-BE49-F238E27FC236}">
                <a16:creationId xmlns:a16="http://schemas.microsoft.com/office/drawing/2014/main" id="{44AC5415-9220-67BD-54EF-9DF869878B9D}"/>
              </a:ext>
            </a:extLst>
          </p:cNvPr>
          <p:cNvSpPr>
            <a:spLocks noGrp="1"/>
          </p:cNvSpPr>
          <p:nvPr>
            <p:ph type="body" idx="1"/>
          </p:nvPr>
        </p:nvSpPr>
        <p:spPr/>
        <p:txBody>
          <a:bodyPr>
            <a:normAutofit/>
          </a:bodyPr>
          <a:lstStyle/>
          <a:p>
            <a:r>
              <a:rPr lang="en-US" dirty="0"/>
              <a:t>In general, the cleanup function is executed sometime before the next time the hook is run.</a:t>
            </a:r>
          </a:p>
          <a:p>
            <a:r>
              <a:rPr lang="en-US" dirty="0"/>
              <a:t>For the first-time-only case, this means when the component is dismounted.</a:t>
            </a:r>
          </a:p>
          <a:p>
            <a:r>
              <a:rPr lang="en-US" dirty="0"/>
              <a:t>Let's look at </a:t>
            </a:r>
            <a:r>
              <a:rPr lang="en-US" dirty="0" err="1"/>
              <a:t>useEffect</a:t>
            </a:r>
            <a:r>
              <a:rPr lang="en-US" dirty="0"/>
              <a:t> demo again, this time with noisy cleanups.</a:t>
            </a:r>
          </a:p>
          <a:p>
            <a:endParaRPr lang="en-US" dirty="0"/>
          </a:p>
        </p:txBody>
      </p:sp>
      <p:sp>
        <p:nvSpPr>
          <p:cNvPr id="2" name="Slide Number Placeholder 1">
            <a:extLst>
              <a:ext uri="{FF2B5EF4-FFF2-40B4-BE49-F238E27FC236}">
                <a16:creationId xmlns:a16="http://schemas.microsoft.com/office/drawing/2014/main" id="{6E68C2BD-FFB9-CC19-6D29-FA91E30ECA89}"/>
              </a:ext>
            </a:extLst>
          </p:cNvPr>
          <p:cNvSpPr>
            <a:spLocks noGrp="1"/>
          </p:cNvSpPr>
          <p:nvPr>
            <p:ph type="sldNum" sz="quarter" idx="2"/>
          </p:nvPr>
        </p:nvSpPr>
        <p:spPr/>
        <p:txBody>
          <a:bodyPr/>
          <a:lstStyle/>
          <a:p>
            <a:fld id="{86CB4B4D-7CA3-9044-876B-883B54F8677D}" type="slidenum">
              <a:rPr lang="en-US" smtClean="0"/>
              <a:t>16</a:t>
            </a:fld>
            <a:endParaRPr lang="en-US"/>
          </a:p>
        </p:txBody>
      </p:sp>
    </p:spTree>
    <p:extLst>
      <p:ext uri="{BB962C8B-B14F-4D97-AF65-F5344CB8AC3E}">
        <p14:creationId xmlns:p14="http://schemas.microsoft.com/office/powerpoint/2010/main" val="393504903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63738-005E-8B76-F936-07E690F33FDB}"/>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6DBEE7F4-8A26-4FFF-EDCC-9AFCB2AE016D}"/>
              </a:ext>
            </a:extLst>
          </p:cNvPr>
          <p:cNvSpPr>
            <a:spLocks noGrp="1"/>
          </p:cNvSpPr>
          <p:nvPr>
            <p:ph type="sldNum" sz="quarter" idx="2"/>
          </p:nvPr>
        </p:nvSpPr>
        <p:spPr/>
        <p:txBody>
          <a:bodyPr/>
          <a:lstStyle/>
          <a:p>
            <a:fld id="{86CB4B4D-7CA3-9044-876B-883B54F8677D}" type="slidenum">
              <a:rPr lang="en-US" smtClean="0"/>
              <a:t>17</a:t>
            </a:fld>
            <a:endParaRPr lang="en-US"/>
          </a:p>
        </p:txBody>
      </p:sp>
      <p:sp>
        <p:nvSpPr>
          <p:cNvPr id="7" name="TextBox 6">
            <a:extLst>
              <a:ext uri="{FF2B5EF4-FFF2-40B4-BE49-F238E27FC236}">
                <a16:creationId xmlns:a16="http://schemas.microsoft.com/office/drawing/2014/main" id="{B01B88B3-D0A1-9170-7064-1C6ACA694A12}"/>
              </a:ext>
            </a:extLst>
          </p:cNvPr>
          <p:cNvSpPr txBox="1"/>
          <p:nvPr/>
        </p:nvSpPr>
        <p:spPr>
          <a:xfrm>
            <a:off x="708888" y="1483201"/>
            <a:ext cx="1124865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message</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'cleanup: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message</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App</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setN</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m</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#1 is run only on first render'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#1'</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 [])</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#2N is run only when n changes'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#2N'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other effects</a:t>
            </a:r>
            <a:endParaRPr lang="en-US" b="0" dirty="0">
              <a:solidFill>
                <a:srgbClr val="3B3B3B"/>
              </a:solidFill>
              <a:effectLst/>
              <a:latin typeface="Consolas" panose="020B0609020204030204" pitchFamily="49" charset="0"/>
            </a:endParaRPr>
          </a:p>
        </p:txBody>
      </p:sp>
      <p:sp>
        <p:nvSpPr>
          <p:cNvPr id="9" name="Rectangle: Rounded Corners 8">
            <a:extLst>
              <a:ext uri="{FF2B5EF4-FFF2-40B4-BE49-F238E27FC236}">
                <a16:creationId xmlns:a16="http://schemas.microsoft.com/office/drawing/2014/main" id="{CCBF80F9-908A-4548-59F0-7C33A786DBE6}"/>
              </a:ext>
            </a:extLst>
          </p:cNvPr>
          <p:cNvSpPr/>
          <p:nvPr/>
        </p:nvSpPr>
        <p:spPr>
          <a:xfrm>
            <a:off x="4958420" y="361790"/>
            <a:ext cx="639538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useEffect-demoWithCleanUps.tsx</a:t>
            </a:r>
            <a:endParaRPr lang="en-US" sz="2400" dirty="0">
              <a:solidFill>
                <a:schemeClr val="tx1"/>
              </a:solidFill>
            </a:endParaRPr>
          </a:p>
        </p:txBody>
      </p:sp>
    </p:spTree>
    <p:extLst>
      <p:ext uri="{BB962C8B-B14F-4D97-AF65-F5344CB8AC3E}">
        <p14:creationId xmlns:p14="http://schemas.microsoft.com/office/powerpoint/2010/main" val="17230449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D608-AEB0-9074-0AD4-FC4C0901DADC}"/>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856002A2-205F-9A59-9ECD-A3DD340C39F7}"/>
              </a:ext>
            </a:extLst>
          </p:cNvPr>
          <p:cNvSpPr>
            <a:spLocks noGrp="1"/>
          </p:cNvSpPr>
          <p:nvPr>
            <p:ph type="sldNum" sz="quarter" idx="2"/>
          </p:nvPr>
        </p:nvSpPr>
        <p:spPr/>
        <p:txBody>
          <a:bodyPr/>
          <a:lstStyle/>
          <a:p>
            <a:fld id="{86CB4B4D-7CA3-9044-876B-883B54F8677D}" type="slidenum">
              <a:rPr lang="en-US" smtClean="0"/>
              <a:t>18</a:t>
            </a:fld>
            <a:endParaRPr lang="en-US"/>
          </a:p>
        </p:txBody>
      </p:sp>
      <p:pic>
        <p:nvPicPr>
          <p:cNvPr id="5" name="Picture 4">
            <a:extLst>
              <a:ext uri="{FF2B5EF4-FFF2-40B4-BE49-F238E27FC236}">
                <a16:creationId xmlns:a16="http://schemas.microsoft.com/office/drawing/2014/main" id="{8EA3F860-29F9-9A7C-A793-7F2ECE6FF4FB}"/>
              </a:ext>
            </a:extLst>
          </p:cNvPr>
          <p:cNvPicPr>
            <a:picLocks noChangeAspect="1"/>
          </p:cNvPicPr>
          <p:nvPr/>
        </p:nvPicPr>
        <p:blipFill>
          <a:blip r:embed="rId3"/>
          <a:stretch>
            <a:fillRect/>
          </a:stretch>
        </p:blipFill>
        <p:spPr>
          <a:xfrm>
            <a:off x="123092" y="696965"/>
            <a:ext cx="12192000" cy="5464069"/>
          </a:xfrm>
          <a:prstGeom prst="rect">
            <a:avLst/>
          </a:prstGeom>
        </p:spPr>
      </p:pic>
    </p:spTree>
    <p:extLst>
      <p:ext uri="{BB962C8B-B14F-4D97-AF65-F5344CB8AC3E}">
        <p14:creationId xmlns:p14="http://schemas.microsoft.com/office/powerpoint/2010/main" val="194135556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7F50-4AD0-5135-AE43-F91148B4DBFA}"/>
              </a:ext>
            </a:extLst>
          </p:cNvPr>
          <p:cNvSpPr>
            <a:spLocks noGrp="1"/>
          </p:cNvSpPr>
          <p:nvPr>
            <p:ph type="title"/>
          </p:nvPr>
        </p:nvSpPr>
        <p:spPr/>
        <p:txBody>
          <a:bodyPr/>
          <a:lstStyle/>
          <a:p>
            <a:r>
              <a:rPr lang="en-US" dirty="0"/>
              <a:t>Custom Hooks</a:t>
            </a:r>
          </a:p>
        </p:txBody>
      </p:sp>
      <p:sp>
        <p:nvSpPr>
          <p:cNvPr id="3" name="Text Placeholder 2">
            <a:extLst>
              <a:ext uri="{FF2B5EF4-FFF2-40B4-BE49-F238E27FC236}">
                <a16:creationId xmlns:a16="http://schemas.microsoft.com/office/drawing/2014/main" id="{98FC7662-3EE7-92E8-8427-76E9027BE025}"/>
              </a:ext>
            </a:extLst>
          </p:cNvPr>
          <p:cNvSpPr>
            <a:spLocks noGrp="1"/>
          </p:cNvSpPr>
          <p:nvPr>
            <p:ph type="body" idx="1"/>
          </p:nvPr>
        </p:nvSpPr>
        <p:spPr/>
        <p:txBody>
          <a:bodyPr/>
          <a:lstStyle/>
          <a:p>
            <a:r>
              <a:rPr lang="en-US" dirty="0"/>
              <a:t>REACT lets us combine </a:t>
            </a:r>
            <a:r>
              <a:rPr lang="en-US" dirty="0" err="1"/>
              <a:t>useState</a:t>
            </a:r>
            <a:r>
              <a:rPr lang="en-US" dirty="0"/>
              <a:t> and </a:t>
            </a:r>
            <a:r>
              <a:rPr lang="en-US" dirty="0" err="1"/>
              <a:t>useEffect</a:t>
            </a:r>
            <a:r>
              <a:rPr lang="en-US" dirty="0"/>
              <a:t> to build custom hooks.</a:t>
            </a:r>
          </a:p>
          <a:p>
            <a:r>
              <a:rPr lang="en-US" dirty="0"/>
              <a:t>Custom Hooks let us separate business logic from display logic</a:t>
            </a:r>
          </a:p>
        </p:txBody>
      </p:sp>
      <p:sp>
        <p:nvSpPr>
          <p:cNvPr id="4" name="Slide Number Placeholder 3">
            <a:extLst>
              <a:ext uri="{FF2B5EF4-FFF2-40B4-BE49-F238E27FC236}">
                <a16:creationId xmlns:a16="http://schemas.microsoft.com/office/drawing/2014/main" id="{20B320A2-2F20-DA92-936C-B16ADF140647}"/>
              </a:ext>
            </a:extLst>
          </p:cNvPr>
          <p:cNvSpPr>
            <a:spLocks noGrp="1"/>
          </p:cNvSpPr>
          <p:nvPr>
            <p:ph type="sldNum" sz="quarter" idx="2"/>
          </p:nvPr>
        </p:nvSpPr>
        <p:spPr/>
        <p:txBody>
          <a:bodyPr/>
          <a:lstStyle/>
          <a:p>
            <a:fld id="{86CB4B4D-7CA3-9044-876B-883B54F8677D}" type="slidenum">
              <a:rPr lang="en-US" smtClean="0"/>
              <a:t>19</a:t>
            </a:fld>
            <a:endParaRPr lang="en-US"/>
          </a:p>
        </p:txBody>
      </p:sp>
    </p:spTree>
    <p:extLst>
      <p:ext uri="{BB962C8B-B14F-4D97-AF65-F5344CB8AC3E}">
        <p14:creationId xmlns:p14="http://schemas.microsoft.com/office/powerpoint/2010/main" val="324841948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Module</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module,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solidFill>
                  <a:schemeClr val="tx1"/>
                </a:solidFill>
              </a:rPr>
              <a:t>Be able to explain the three core steps of a test (assemble, act, assess) can map to UI component testing</a:t>
            </a:r>
          </a:p>
          <a:p>
            <a:pPr marL="685800" lvl="1" indent="-228600">
              <a:spcBef>
                <a:spcPts val="500"/>
              </a:spcBef>
              <a:defRPr sz="2400"/>
            </a:pPr>
            <a:endParaRPr lang="en-US" dirty="0">
              <a:solidFill>
                <a:schemeClr val="tx1"/>
              </a:solidFill>
            </a:endParaRPr>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2</a:t>
            </a:fld>
            <a:endParaRPr lang="en-US"/>
          </a:p>
        </p:txBody>
      </p:sp>
    </p:spTree>
    <p:extLst>
      <p:ext uri="{BB962C8B-B14F-4D97-AF65-F5344CB8AC3E}">
        <p14:creationId xmlns:p14="http://schemas.microsoft.com/office/powerpoint/2010/main" val="207427326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516187-8E7F-1AFA-DEC3-356B82A2FC2E}"/>
              </a:ext>
            </a:extLst>
          </p:cNvPr>
          <p:cNvSpPr>
            <a:spLocks noGrp="1"/>
          </p:cNvSpPr>
          <p:nvPr>
            <p:ph type="title"/>
          </p:nvPr>
        </p:nvSpPr>
        <p:spPr/>
        <p:txBody>
          <a:bodyPr/>
          <a:lstStyle/>
          <a:p>
            <a:r>
              <a:rPr lang="en-US" dirty="0"/>
              <a:t>Example: </a:t>
            </a:r>
            <a:r>
              <a:rPr lang="en-US" dirty="0" err="1"/>
              <a:t>useClock</a:t>
            </a:r>
            <a:endParaRPr lang="en-US" dirty="0"/>
          </a:p>
        </p:txBody>
      </p:sp>
      <p:sp>
        <p:nvSpPr>
          <p:cNvPr id="4" name="Slide Number Placeholder 3">
            <a:extLst>
              <a:ext uri="{FF2B5EF4-FFF2-40B4-BE49-F238E27FC236}">
                <a16:creationId xmlns:a16="http://schemas.microsoft.com/office/drawing/2014/main" id="{70B8467F-F4A0-45BB-A845-66F6FFA3CE4A}"/>
              </a:ext>
            </a:extLst>
          </p:cNvPr>
          <p:cNvSpPr>
            <a:spLocks noGrp="1"/>
          </p:cNvSpPr>
          <p:nvPr>
            <p:ph type="sldNum" sz="quarter" idx="2"/>
          </p:nvPr>
        </p:nvSpPr>
        <p:spPr/>
        <p:txBody>
          <a:bodyPr/>
          <a:lstStyle/>
          <a:p>
            <a:fld id="{86CB4B4D-7CA3-9044-876B-883B54F8677D}" type="slidenum">
              <a:rPr lang="en-US" smtClean="0"/>
              <a:t>20</a:t>
            </a:fld>
            <a:endParaRPr lang="en-US"/>
          </a:p>
        </p:txBody>
      </p:sp>
      <p:sp>
        <p:nvSpPr>
          <p:cNvPr id="6" name="TextBox 5">
            <a:extLst>
              <a:ext uri="{FF2B5EF4-FFF2-40B4-BE49-F238E27FC236}">
                <a16:creationId xmlns:a16="http://schemas.microsoft.com/office/drawing/2014/main" id="{8B8EFFB5-9269-EBC4-4CFE-D72A2DDA5A48}"/>
              </a:ext>
            </a:extLst>
          </p:cNvPr>
          <p:cNvSpPr txBox="1"/>
          <p:nvPr/>
        </p:nvSpPr>
        <p:spPr>
          <a:xfrm>
            <a:off x="708888" y="1483201"/>
            <a:ext cx="11248650"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useClock</a:t>
            </a:r>
            <a:r>
              <a:rPr lang="en-US" b="0" dirty="0">
                <a:solidFill>
                  <a:srgbClr val="000000"/>
                </a:solidFill>
                <a:effectLst/>
                <a:latin typeface="Consolas" panose="020B0609020204030204" pitchFamily="49" charset="0"/>
              </a:rPr>
              <a:t> (listener1: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SingletonClockFactory.getInstance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clock</a:t>
            </a:r>
          </a:p>
          <a:p>
            <a:r>
              <a:rPr lang="en-US" b="0" dirty="0">
                <a:solidFill>
                  <a:srgbClr val="000000"/>
                </a:solidFill>
                <a:effectLst/>
                <a:latin typeface="Consolas" panose="020B0609020204030204" pitchFamily="49" charset="0"/>
              </a:rPr>
              <a:t>}   </a:t>
            </a:r>
          </a:p>
          <a:p>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13949897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5F36-2BCE-424A-097C-E22D0214BD0F}"/>
              </a:ext>
            </a:extLst>
          </p:cNvPr>
          <p:cNvSpPr>
            <a:spLocks noGrp="1"/>
          </p:cNvSpPr>
          <p:nvPr>
            <p:ph type="title"/>
          </p:nvPr>
        </p:nvSpPr>
        <p:spPr/>
        <p:txBody>
          <a:bodyPr/>
          <a:lstStyle/>
          <a:p>
            <a:r>
              <a:rPr lang="en-US" dirty="0"/>
              <a:t>Using </a:t>
            </a:r>
            <a:r>
              <a:rPr lang="en-US" dirty="0" err="1"/>
              <a:t>useClock</a:t>
            </a:r>
            <a:endParaRPr lang="en-US" dirty="0"/>
          </a:p>
        </p:txBody>
      </p:sp>
      <p:sp>
        <p:nvSpPr>
          <p:cNvPr id="4" name="TextBox 3">
            <a:extLst>
              <a:ext uri="{FF2B5EF4-FFF2-40B4-BE49-F238E27FC236}">
                <a16:creationId xmlns:a16="http://schemas.microsoft.com/office/drawing/2014/main" id="{9C19FF8C-A42C-CC34-EA75-79137BA17575}"/>
              </a:ext>
            </a:extLst>
          </p:cNvPr>
          <p:cNvSpPr txBox="1"/>
          <p:nvPr/>
        </p:nvSpPr>
        <p:spPr>
          <a:xfrm>
            <a:off x="922021" y="1325563"/>
            <a:ext cx="11370532" cy="54784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import</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useClock</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from</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'../Hooks/</a:t>
            </a:r>
            <a:r>
              <a:rPr lang="en-US" sz="1400" b="0" dirty="0" err="1">
                <a:solidFill>
                  <a:srgbClr val="A31515"/>
                </a:solidFill>
                <a:effectLst/>
                <a:latin typeface="Consolas" panose="020B0609020204030204" pitchFamily="49" charset="0"/>
              </a:rPr>
              <a:t>useClock</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(props: {</a:t>
            </a:r>
          </a:p>
          <a:p>
            <a:r>
              <a:rPr lang="en-US" sz="1400" b="0" dirty="0">
                <a:solidFill>
                  <a:srgbClr val="000000"/>
                </a:solidFill>
                <a:effectLst/>
                <a:latin typeface="Consolas" panose="020B0609020204030204" pitchFamily="49" charset="0"/>
              </a:rPr>
              <a:t>    name: string, key: number,</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void, </a:t>
            </a:r>
            <a:r>
              <a:rPr lang="en-US" sz="1400" b="0" dirty="0" err="1">
                <a:solidFill>
                  <a:srgbClr val="00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void, </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boolean</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incrementLocalTime</a:t>
            </a:r>
            <a:r>
              <a:rPr lang="en-US" sz="1400" b="0" dirty="0">
                <a:solidFill>
                  <a:srgbClr val="000000"/>
                </a:solidFill>
                <a:effectLst/>
                <a:latin typeface="Consolas" panose="020B0609020204030204" pitchFamily="49" charset="0"/>
              </a:rPr>
              <a:t> =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clock:IClock</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useClock</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000000"/>
                </a:solidFill>
                <a:effectLst/>
                <a:highlight>
                  <a:srgbClr val="FFFF00"/>
                </a:highlight>
                <a:latin typeface="Consolas" panose="020B0609020204030204" pitchFamily="49" charset="0"/>
              </a:rPr>
              <a:t>incrementLocalTime</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a:solidFill>
                  <a:srgbClr val="000000"/>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props.name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a:solidFill>
                  <a:srgbClr val="000000"/>
                </a:solidFill>
                <a:effectLst/>
                <a:latin typeface="Consolas" panose="020B0609020204030204" pitchFamily="49" charset="0"/>
              </a:rPr>
              <a:t>Time = </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localTime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a:t>
            </a:r>
            <a:r>
              <a:rPr lang="en-US" sz="1400" b="0" dirty="0" err="1">
                <a:solidFill>
                  <a:srgbClr val="000000"/>
                </a:solidFill>
                <a:effectLst/>
                <a:highlight>
                  <a:srgbClr val="FFFF00"/>
                </a:highlight>
                <a:latin typeface="Consolas" panose="020B0609020204030204" pitchFamily="49" charset="0"/>
              </a:rPr>
              <a:t>clock.nListeners</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aria-label</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'delete'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props.handleDelete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icon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AiOutlineDelete</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aria-label</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'add'</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props.handleAdd</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icon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AiOutlinePlus</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E161624F-6F64-7188-14CE-27F5868AF190}"/>
              </a:ext>
            </a:extLst>
          </p:cNvPr>
          <p:cNvSpPr>
            <a:spLocks noGrp="1"/>
          </p:cNvSpPr>
          <p:nvPr>
            <p:ph type="sldNum" sz="quarter" idx="2"/>
          </p:nvPr>
        </p:nvSpPr>
        <p:spPr/>
        <p:txBody>
          <a:bodyPr/>
          <a:lstStyle/>
          <a:p>
            <a:fld id="{86CB4B4D-7CA3-9044-876B-883B54F8677D}" type="slidenum">
              <a:rPr lang="en-US" smtClean="0"/>
              <a:t>21</a:t>
            </a:fld>
            <a:endParaRPr lang="en-US"/>
          </a:p>
        </p:txBody>
      </p:sp>
      <p:sp>
        <p:nvSpPr>
          <p:cNvPr id="5" name="Rectangle: Rounded Corners 4">
            <a:extLst>
              <a:ext uri="{FF2B5EF4-FFF2-40B4-BE49-F238E27FC236}">
                <a16:creationId xmlns:a16="http://schemas.microsoft.com/office/drawing/2014/main" id="{71476609-2237-3E45-225B-93A1772E4FA5}"/>
              </a:ext>
            </a:extLst>
          </p:cNvPr>
          <p:cNvSpPr/>
          <p:nvPr/>
        </p:nvSpPr>
        <p:spPr>
          <a:xfrm>
            <a:off x="4421171" y="157400"/>
            <a:ext cx="736525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/Components/</a:t>
            </a:r>
            <a:r>
              <a:rPr lang="en-US" sz="2400" dirty="0" err="1">
                <a:solidFill>
                  <a:schemeClr val="tx1"/>
                </a:solidFill>
              </a:rPr>
              <a:t>SimpleClockDisplayWithUseClock.tsx</a:t>
            </a:r>
            <a:endParaRPr lang="en-US" sz="2400" dirty="0">
              <a:solidFill>
                <a:schemeClr val="tx1"/>
              </a:solidFill>
            </a:endParaRPr>
          </a:p>
        </p:txBody>
      </p:sp>
    </p:spTree>
    <p:extLst>
      <p:ext uri="{BB962C8B-B14F-4D97-AF65-F5344CB8AC3E}">
        <p14:creationId xmlns:p14="http://schemas.microsoft.com/office/powerpoint/2010/main" val="388686682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AEED-0AC0-B463-F5F5-C37BCE1E4173}"/>
              </a:ext>
            </a:extLst>
          </p:cNvPr>
          <p:cNvSpPr>
            <a:spLocks noGrp="1"/>
          </p:cNvSpPr>
          <p:nvPr>
            <p:ph type="title"/>
          </p:nvPr>
        </p:nvSpPr>
        <p:spPr/>
        <p:txBody>
          <a:bodyPr/>
          <a:lstStyle/>
          <a:p>
            <a:r>
              <a:rPr lang="en-US" dirty="0"/>
              <a:t>A somewhat larger example: </a:t>
            </a:r>
            <a:r>
              <a:rPr lang="en-US" dirty="0" err="1"/>
              <a:t>ToDoList</a:t>
            </a:r>
            <a:endParaRPr lang="en-US" dirty="0"/>
          </a:p>
        </p:txBody>
      </p:sp>
      <p:sp>
        <p:nvSpPr>
          <p:cNvPr id="3" name="Slide Number Placeholder 2">
            <a:extLst>
              <a:ext uri="{FF2B5EF4-FFF2-40B4-BE49-F238E27FC236}">
                <a16:creationId xmlns:a16="http://schemas.microsoft.com/office/drawing/2014/main" id="{D3B06F78-BC51-A7F7-8422-4587F00A0F28}"/>
              </a:ext>
            </a:extLst>
          </p:cNvPr>
          <p:cNvSpPr>
            <a:spLocks noGrp="1"/>
          </p:cNvSpPr>
          <p:nvPr>
            <p:ph type="sldNum" sz="quarter" idx="2"/>
          </p:nvPr>
        </p:nvSpPr>
        <p:spPr/>
        <p:txBody>
          <a:bodyPr/>
          <a:lstStyle/>
          <a:p>
            <a:fld id="{86CB4B4D-7CA3-9044-876B-883B54F8677D}" type="slidenum">
              <a:rPr lang="en-US" smtClean="0"/>
              <a:t>22</a:t>
            </a:fld>
            <a:endParaRPr lang="en-US"/>
          </a:p>
        </p:txBody>
      </p:sp>
      <p:sp>
        <p:nvSpPr>
          <p:cNvPr id="5" name="TextBox 4">
            <a:extLst>
              <a:ext uri="{FF2B5EF4-FFF2-40B4-BE49-F238E27FC236}">
                <a16:creationId xmlns:a16="http://schemas.microsoft.com/office/drawing/2014/main" id="{F9EE0529-3E67-D3E3-3725-EE5BD7DD0CB6}"/>
              </a:ext>
            </a:extLst>
          </p:cNvPr>
          <p:cNvSpPr txBox="1"/>
          <p:nvPr/>
        </p:nvSpPr>
        <p:spPr>
          <a:xfrm>
            <a:off x="838199" y="1445505"/>
            <a:ext cx="10728489" cy="50475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ToDoApp</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todoList,setTodolist</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&lt;</a:t>
            </a:r>
            <a:r>
              <a:rPr lang="en-US" sz="1400" b="0" dirty="0" err="1">
                <a:solidFill>
                  <a:srgbClr val="000000"/>
                </a:solidFill>
                <a:effectLst/>
                <a:latin typeface="Consolas" panose="020B0609020204030204" pitchFamily="49" charset="0"/>
              </a:rPr>
              <a:t>ToDoItem</a:t>
            </a:r>
            <a:r>
              <a:rPr lang="en-US" sz="1400" b="0" dirty="0">
                <a:solidFill>
                  <a:srgbClr val="000000"/>
                </a:solidFill>
                <a:effectLst/>
                <a:latin typeface="Consolas" panose="020B0609020204030204" pitchFamily="49" charset="0"/>
              </a:rPr>
              <a:t>[]&gt;([])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itemKey,setItemKey</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&lt;number&gt;(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first unused key</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title:string</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priority:string</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if</a:t>
            </a:r>
            <a:r>
              <a:rPr lang="en-US" sz="1400" b="0" dirty="0">
                <a:solidFill>
                  <a:srgbClr val="000000"/>
                </a:solidFill>
                <a:effectLst/>
                <a:latin typeface="Consolas" panose="020B0609020204030204" pitchFamily="49" charset="0"/>
              </a:rPr>
              <a:t> (title === </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ignore blank button presses</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setTodolist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todoList.concat</a:t>
            </a:r>
            <a:r>
              <a:rPr lang="en-US" sz="1400" b="0" dirty="0">
                <a:solidFill>
                  <a:srgbClr val="000000"/>
                </a:solidFill>
                <a:effectLst/>
                <a:latin typeface="Consolas" panose="020B0609020204030204" pitchFamily="49" charset="0"/>
              </a:rPr>
              <a:t>({title: title, priority: priority, key: </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setItemKey</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targetKey:number</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todoList.filter</a:t>
            </a:r>
            <a:r>
              <a:rPr lang="en-US" sz="1400" b="0" dirty="0">
                <a:solidFill>
                  <a:srgbClr val="000000"/>
                </a:solidFill>
                <a:effectLst/>
                <a:latin typeface="Consolas" panose="020B0609020204030204" pitchFamily="49" charset="0"/>
              </a:rPr>
              <a:t>(item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targetKey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setTodolist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&lt;Heading&gt;</a:t>
            </a:r>
            <a:r>
              <a:rPr lang="en-US" sz="1400" b="0" dirty="0">
                <a:solidFill>
                  <a:srgbClr val="000000"/>
                </a:solidFill>
                <a:effectLst/>
                <a:latin typeface="Consolas" panose="020B0609020204030204" pitchFamily="49" charset="0"/>
              </a:rPr>
              <a:t>TODO List</a:t>
            </a:r>
            <a:r>
              <a:rPr lang="en-US" sz="1400" b="0" dirty="0">
                <a:solidFill>
                  <a:srgbClr val="800000"/>
                </a:solidFill>
                <a:effectLst/>
                <a:latin typeface="Consolas" panose="020B0609020204030204" pitchFamily="49" charset="0"/>
              </a:rPr>
              <a:t>&lt;/Heading&gt;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ToDoItemEntryForm</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onAdd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handleAdd</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ToDoListDisplay</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items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todoList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onDelete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handleDelete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F088365B-7BF2-B010-8D30-EA8390B05A6F}"/>
              </a:ext>
            </a:extLst>
          </p:cNvPr>
          <p:cNvSpPr/>
          <p:nvPr/>
        </p:nvSpPr>
        <p:spPr>
          <a:xfrm>
            <a:off x="923827" y="1743959"/>
            <a:ext cx="8352148" cy="2818614"/>
          </a:xfrm>
          <a:prstGeom prst="rect">
            <a:avLst/>
          </a:prstGeom>
          <a:solidFill>
            <a:schemeClr val="accent2">
              <a:alpha val="2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Rectangle 6">
            <a:extLst>
              <a:ext uri="{FF2B5EF4-FFF2-40B4-BE49-F238E27FC236}">
                <a16:creationId xmlns:a16="http://schemas.microsoft.com/office/drawing/2014/main" id="{9495D0C0-602B-4664-8D53-377A9722E730}"/>
              </a:ext>
            </a:extLst>
          </p:cNvPr>
          <p:cNvSpPr/>
          <p:nvPr/>
        </p:nvSpPr>
        <p:spPr>
          <a:xfrm>
            <a:off x="923827" y="4693920"/>
            <a:ext cx="8352148" cy="1574800"/>
          </a:xfrm>
          <a:prstGeom prst="rect">
            <a:avLst/>
          </a:prstGeom>
          <a:solidFill>
            <a:schemeClr val="accent5">
              <a:lumMod val="40000"/>
              <a:lumOff val="60000"/>
              <a:alpha val="31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9AF3B6A6-789A-0C4B-809F-E097BC41F314}"/>
              </a:ext>
            </a:extLst>
          </p:cNvPr>
          <p:cNvSpPr/>
          <p:nvPr/>
        </p:nvSpPr>
        <p:spPr>
          <a:xfrm>
            <a:off x="9489912" y="2790245"/>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a:t>
            </a:r>
          </a:p>
        </p:txBody>
      </p:sp>
      <p:sp>
        <p:nvSpPr>
          <p:cNvPr id="9" name="Arrow: Left 8">
            <a:extLst>
              <a:ext uri="{FF2B5EF4-FFF2-40B4-BE49-F238E27FC236}">
                <a16:creationId xmlns:a16="http://schemas.microsoft.com/office/drawing/2014/main" id="{6C486C67-B9FA-D3EB-FB08-ED610A7D8533}"/>
              </a:ext>
            </a:extLst>
          </p:cNvPr>
          <p:cNvSpPr/>
          <p:nvPr/>
        </p:nvSpPr>
        <p:spPr>
          <a:xfrm>
            <a:off x="9571192" y="4953957"/>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display logic</a:t>
            </a:r>
          </a:p>
        </p:txBody>
      </p:sp>
      <p:sp>
        <p:nvSpPr>
          <p:cNvPr id="10" name="Rectangle: Rounded Corners 9">
            <a:extLst>
              <a:ext uri="{FF2B5EF4-FFF2-40B4-BE49-F238E27FC236}">
                <a16:creationId xmlns:a16="http://schemas.microsoft.com/office/drawing/2014/main" id="{01A0F8CD-322D-A93E-6FD2-3801CEA9163F}"/>
              </a:ext>
            </a:extLst>
          </p:cNvPr>
          <p:cNvSpPr/>
          <p:nvPr/>
        </p:nvSpPr>
        <p:spPr>
          <a:xfrm>
            <a:off x="7508239" y="157400"/>
            <a:ext cx="4278189"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ToDoAppOld</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36594072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D55C-2C5C-AA77-EBEE-787C18F26555}"/>
              </a:ext>
            </a:extLst>
          </p:cNvPr>
          <p:cNvSpPr>
            <a:spLocks noGrp="1"/>
          </p:cNvSpPr>
          <p:nvPr>
            <p:ph type="title"/>
          </p:nvPr>
        </p:nvSpPr>
        <p:spPr/>
        <p:txBody>
          <a:bodyPr/>
          <a:lstStyle/>
          <a:p>
            <a:r>
              <a:rPr lang="en-US" dirty="0"/>
              <a:t>Refactoring </a:t>
            </a:r>
            <a:r>
              <a:rPr lang="en-US" dirty="0" err="1"/>
              <a:t>ToDoList</a:t>
            </a:r>
            <a:endParaRPr lang="en-US" dirty="0"/>
          </a:p>
        </p:txBody>
      </p:sp>
      <p:sp>
        <p:nvSpPr>
          <p:cNvPr id="3" name="Slide Number Placeholder 2">
            <a:extLst>
              <a:ext uri="{FF2B5EF4-FFF2-40B4-BE49-F238E27FC236}">
                <a16:creationId xmlns:a16="http://schemas.microsoft.com/office/drawing/2014/main" id="{AF4DDEF4-0A03-7157-C1F5-7F9DCA8077C1}"/>
              </a:ext>
            </a:extLst>
          </p:cNvPr>
          <p:cNvSpPr>
            <a:spLocks noGrp="1"/>
          </p:cNvSpPr>
          <p:nvPr>
            <p:ph type="sldNum" sz="quarter" idx="2"/>
          </p:nvPr>
        </p:nvSpPr>
        <p:spPr/>
        <p:txBody>
          <a:bodyPr/>
          <a:lstStyle/>
          <a:p>
            <a:fld id="{86CB4B4D-7CA3-9044-876B-883B54F8677D}" type="slidenum">
              <a:rPr lang="en-US" smtClean="0"/>
              <a:t>23</a:t>
            </a:fld>
            <a:endParaRPr lang="en-US"/>
          </a:p>
        </p:txBody>
      </p:sp>
      <p:sp>
        <p:nvSpPr>
          <p:cNvPr id="5" name="TextBox 4">
            <a:extLst>
              <a:ext uri="{FF2B5EF4-FFF2-40B4-BE49-F238E27FC236}">
                <a16:creationId xmlns:a16="http://schemas.microsoft.com/office/drawing/2014/main" id="{E804A824-8409-E432-977A-CAD0040727A4}"/>
              </a:ext>
            </a:extLst>
          </p:cNvPr>
          <p:cNvSpPr txBox="1"/>
          <p:nvPr/>
        </p:nvSpPr>
        <p:spPr>
          <a:xfrm>
            <a:off x="838200" y="1457742"/>
            <a:ext cx="9900920"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ToDoApp</a:t>
            </a:r>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err="1">
                <a:solidFill>
                  <a:srgbClr val="000000"/>
                </a:solidFill>
                <a:effectLst/>
                <a:highlight>
                  <a:srgbClr val="FFFF00"/>
                </a:highlight>
                <a:latin typeface="Consolas" panose="020B0609020204030204" pitchFamily="49" charset="0"/>
              </a:rPr>
              <a:t>useToDoItemList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&lt;Heading&gt;</a:t>
            </a:r>
            <a:r>
              <a:rPr lang="en-US" b="0" dirty="0">
                <a:solidFill>
                  <a:srgbClr val="000000"/>
                </a:solidFill>
                <a:effectLst/>
                <a:latin typeface="Consolas" panose="020B0609020204030204" pitchFamily="49" charset="0"/>
              </a:rPr>
              <a:t>TODO List</a:t>
            </a:r>
            <a:r>
              <a:rPr lang="en-US" b="0" dirty="0">
                <a:solidFill>
                  <a:srgbClr val="800000"/>
                </a:solidFill>
                <a:effectLst/>
                <a:latin typeface="Consolas" panose="020B0609020204030204" pitchFamily="49" charset="0"/>
              </a:rPr>
              <a:t>&lt;/Heading&gt;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ToDoItemEntryForm</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handleAdd</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ToDoListDisplay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items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handleDelete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8" name="Arrow: Left 7">
            <a:extLst>
              <a:ext uri="{FF2B5EF4-FFF2-40B4-BE49-F238E27FC236}">
                <a16:creationId xmlns:a16="http://schemas.microsoft.com/office/drawing/2014/main" id="{9E391A90-C13D-C595-904C-8B0CBC2EA128}"/>
              </a:ext>
            </a:extLst>
          </p:cNvPr>
          <p:cNvSpPr/>
          <p:nvPr/>
        </p:nvSpPr>
        <p:spPr>
          <a:xfrm>
            <a:off x="9073352" y="1411430"/>
            <a:ext cx="2437928" cy="1650738"/>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 is encapsulated</a:t>
            </a:r>
          </a:p>
        </p:txBody>
      </p:sp>
      <p:sp>
        <p:nvSpPr>
          <p:cNvPr id="9" name="Rectangle: Rounded Corners 8">
            <a:extLst>
              <a:ext uri="{FF2B5EF4-FFF2-40B4-BE49-F238E27FC236}">
                <a16:creationId xmlns:a16="http://schemas.microsoft.com/office/drawing/2014/main" id="{B95B3968-9737-7ED4-40B6-C1B09C501078}"/>
              </a:ext>
            </a:extLst>
          </p:cNvPr>
          <p:cNvSpPr/>
          <p:nvPr/>
        </p:nvSpPr>
        <p:spPr>
          <a:xfrm>
            <a:off x="5750561" y="157400"/>
            <a:ext cx="603586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ToDoAppWithCustomHooks</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33177795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 encapsulates the business logic</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24</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1C22FD7D-8B41-D8A4-AC14-114D76E4DB6A}"/>
              </a:ext>
            </a:extLst>
          </p:cNvPr>
          <p:cNvSpPr/>
          <p:nvPr/>
        </p:nvSpPr>
        <p:spPr>
          <a:xfrm>
            <a:off x="4409440" y="105538"/>
            <a:ext cx="7589519"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ToDoAppWithCustomHooks</a:t>
            </a:r>
            <a:r>
              <a:rPr lang="en-US" sz="2400" dirty="0">
                <a:solidFill>
                  <a:schemeClr val="tx1"/>
                </a:solidFill>
              </a:rPr>
              <a:t>/</a:t>
            </a:r>
            <a:r>
              <a:rPr lang="en-US" sz="2400" dirty="0" err="1">
                <a:solidFill>
                  <a:schemeClr val="tx1"/>
                </a:solidFill>
              </a:rPr>
              <a:t>useToDoItemList.tsx</a:t>
            </a:r>
            <a:endParaRPr lang="en-US" sz="2400" dirty="0">
              <a:solidFill>
                <a:schemeClr val="tx1"/>
              </a:solidFill>
            </a:endParaRPr>
          </a:p>
        </p:txBody>
      </p:sp>
    </p:spTree>
    <p:extLst>
      <p:ext uri="{BB962C8B-B14F-4D97-AF65-F5344CB8AC3E}">
        <p14:creationId xmlns:p14="http://schemas.microsoft.com/office/powerpoint/2010/main" val="328459236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 is like a class managing a piece of state</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25</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5616A082-14B3-F28B-262F-78E20974346B}"/>
              </a:ext>
            </a:extLst>
          </p:cNvPr>
          <p:cNvSpPr/>
          <p:nvPr/>
        </p:nvSpPr>
        <p:spPr>
          <a:xfrm>
            <a:off x="7630160" y="3536464"/>
            <a:ext cx="3911600" cy="1200327"/>
          </a:xfrm>
          <a:prstGeom prst="rect">
            <a:avLst/>
          </a:prstGeom>
          <a:solidFill>
            <a:schemeClr val="tx2">
              <a:lumMod val="20000"/>
              <a:lumOff val="80000"/>
              <a:alpha val="74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err="1"/>
              <a:t>handleAdd</a:t>
            </a:r>
            <a:r>
              <a:rPr lang="en-US" sz="2400" dirty="0"/>
              <a:t> and </a:t>
            </a:r>
            <a:r>
              <a:rPr lang="en-US" sz="2400" dirty="0" err="1"/>
              <a:t>handleDelete</a:t>
            </a:r>
            <a:r>
              <a:rPr lang="en-US" sz="2400" dirty="0"/>
              <a:t> are the only methods for manipulating the state</a:t>
            </a: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17424032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hook's state becomes part of its user's state.</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26</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err="1">
                <a:solidFill>
                  <a:srgbClr val="000000"/>
                </a:solidFill>
                <a:effectLst/>
                <a:highlight>
                  <a:srgbClr val="FFFF00"/>
                </a:highlight>
                <a:latin typeface="Consolas" panose="020B0609020204030204" pitchFamily="49" charset="0"/>
              </a:rPr>
              <a:t>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96AA6E47-7F30-B2A1-93D9-42C6C35E96FE}"/>
              </a:ext>
            </a:extLst>
          </p:cNvPr>
          <p:cNvSpPr/>
          <p:nvPr/>
        </p:nvSpPr>
        <p:spPr>
          <a:xfrm>
            <a:off x="7650480" y="3538250"/>
            <a:ext cx="3911600" cy="830995"/>
          </a:xfrm>
          <a:prstGeom prst="rect">
            <a:avLst/>
          </a:prstGeom>
          <a:solidFill>
            <a:schemeClr val="tx2">
              <a:lumMod val="20000"/>
              <a:lumOff val="80000"/>
              <a:alpha val="74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a:t>calling these setters redisplays the whole component</a:t>
            </a: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54926908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27</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57895647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28</a:t>
            </a:fld>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itle 1"/>
          <p:cNvSpPr txBox="1">
            <a:spLocks noGrp="1"/>
          </p:cNvSpPr>
          <p:nvPr>
            <p:ph type="title"/>
          </p:nvPr>
        </p:nvSpPr>
        <p:spPr>
          <a:xfrm>
            <a:off x="838200" y="18255"/>
            <a:ext cx="10515600" cy="1325563"/>
          </a:xfrm>
          <a:prstGeom prst="rect">
            <a:avLst/>
          </a:prstGeom>
        </p:spPr>
        <p:txBody>
          <a:bodyPr/>
          <a:lstStyle/>
          <a:p>
            <a:r>
              <a:rPr lang="en-US" dirty="0"/>
              <a:t>Testing React components</a:t>
            </a:r>
            <a:endParaRPr dirty="0"/>
          </a:p>
        </p:txBody>
      </p:sp>
      <p:sp>
        <p:nvSpPr>
          <p:cNvPr id="371" name="Content Placeholder 2"/>
          <p:cNvSpPr txBox="1">
            <a:spLocks noGrp="1"/>
          </p:cNvSpPr>
          <p:nvPr>
            <p:ph type="body" idx="1"/>
          </p:nvPr>
        </p:nvSpPr>
        <p:spPr>
          <a:xfrm>
            <a:off x="838200" y="1500160"/>
            <a:ext cx="7887345" cy="4351338"/>
          </a:xfrm>
          <a:prstGeom prst="rect">
            <a:avLst/>
          </a:prstGeom>
        </p:spPr>
        <p:txBody>
          <a:bodyPr/>
          <a:lstStyle/>
          <a:p>
            <a:r>
              <a:rPr lang="en-US" dirty="0"/>
              <a:t>The AAA pattern ("Assemble/Act/Assess") still applies</a:t>
            </a:r>
          </a:p>
          <a:p>
            <a:r>
              <a:rPr lang="en-US" dirty="0"/>
              <a:t>Need a test double for the React system</a:t>
            </a:r>
          </a:p>
          <a:p>
            <a:pPr lvl="1"/>
            <a:r>
              <a:rPr lang="en-US" dirty="0"/>
              <a:t>render components into a "virtual </a:t>
            </a:r>
            <a:r>
              <a:rPr lang="en-US" dirty="0" err="1"/>
              <a:t>dom</a:t>
            </a:r>
            <a:r>
              <a:rPr lang="en-US" dirty="0"/>
              <a:t>" or into a captive web browser</a:t>
            </a:r>
          </a:p>
          <a:p>
            <a:r>
              <a:rPr lang="en-US" dirty="0"/>
              <a:t>The </a:t>
            </a:r>
            <a:r>
              <a:rPr lang="en-US" dirty="0" err="1"/>
              <a:t>FakeStackOverflow</a:t>
            </a:r>
            <a:r>
              <a:rPr lang="en-US" dirty="0"/>
              <a:t> codebase uses Cypress, a popular tool for end-to-end testing.</a:t>
            </a:r>
          </a:p>
        </p:txBody>
      </p:sp>
      <p:sp>
        <p:nvSpPr>
          <p:cNvPr id="37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29</a:t>
            </a:fld>
            <a:endParaRPr/>
          </a:p>
        </p:txBody>
      </p:sp>
      <p:sp>
        <p:nvSpPr>
          <p:cNvPr id="374" name="TextBox 6"/>
          <p:cNvSpPr txBox="1"/>
          <p:nvPr/>
        </p:nvSpPr>
        <p:spPr>
          <a:xfrm>
            <a:off x="7020561" y="4662635"/>
            <a:ext cx="4470400" cy="1200329"/>
          </a:xfrm>
          <a:prstGeom prst="rect">
            <a:avLst/>
          </a:prstGeom>
          <a:solidFill>
            <a:schemeClr val="accent3">
              <a:lumMod val="40000"/>
              <a:lumOff val="60000"/>
            </a:schemeClr>
          </a:solidFill>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r>
              <a:rPr dirty="0"/>
              <a:t>“Testing Library”</a:t>
            </a:r>
            <a:r>
              <a:rPr lang="en-US" dirty="0"/>
              <a:t> </a:t>
            </a:r>
            <a:r>
              <a:rPr u="sng" dirty="0">
                <a:solidFill>
                  <a:srgbClr val="0563C1"/>
                </a:solidFill>
                <a:uFill>
                  <a:solidFill>
                    <a:srgbClr val="0563C1"/>
                  </a:solidFill>
                </a:uFill>
                <a:hlinkClick r:id="rId3"/>
              </a:rPr>
              <a:t>https://testing-library.com</a:t>
            </a:r>
            <a:r>
              <a:rPr dirty="0"/>
              <a:t> </a:t>
            </a:r>
            <a:r>
              <a:rPr lang="en-US" dirty="0"/>
              <a:t>is another test system for React. It is c</a:t>
            </a:r>
            <a:r>
              <a:rPr dirty="0"/>
              <a:t>ompatible with many UI libraries and many testing</a:t>
            </a:r>
            <a:r>
              <a:rPr lang="en-US" dirty="0"/>
              <a:t> </a:t>
            </a:r>
            <a:r>
              <a:rPr dirty="0"/>
              <a:t>frameworks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B8AB8A6-3946-36F5-47EA-C69393119EAE}"/>
              </a:ext>
            </a:extLst>
          </p:cNvPr>
          <p:cNvSpPr txBox="1"/>
          <p:nvPr/>
        </p:nvSpPr>
        <p:spPr>
          <a:xfrm>
            <a:off x="968827" y="1839406"/>
            <a:ext cx="7913915"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'./clock.js'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connection</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createConnection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connect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disconnect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784A4F4F-C4AE-D1C0-3F12-9DB3018AC09E}"/>
              </a:ext>
            </a:extLst>
          </p:cNvPr>
          <p:cNvSpPr>
            <a:spLocks noGrp="1"/>
          </p:cNvSpPr>
          <p:nvPr>
            <p:ph type="title"/>
          </p:nvPr>
        </p:nvSpPr>
        <p:spPr/>
        <p:txBody>
          <a:bodyPr/>
          <a:lstStyle/>
          <a:p>
            <a:r>
              <a:rPr lang="en-US" dirty="0" err="1"/>
              <a:t>useEffect</a:t>
            </a:r>
            <a:r>
              <a:rPr lang="en-US" dirty="0"/>
              <a:t> is a mechanism for synchronizing a component with an external system</a:t>
            </a:r>
          </a:p>
        </p:txBody>
      </p:sp>
      <p:sp>
        <p:nvSpPr>
          <p:cNvPr id="6" name="TextBox 5">
            <a:extLst>
              <a:ext uri="{FF2B5EF4-FFF2-40B4-BE49-F238E27FC236}">
                <a16:creationId xmlns:a16="http://schemas.microsoft.com/office/drawing/2014/main" id="{DA2921BC-D96C-CE4E-A24A-793135B0040D}"/>
              </a:ext>
            </a:extLst>
          </p:cNvPr>
          <p:cNvSpPr txBox="1"/>
          <p:nvPr/>
        </p:nvSpPr>
        <p:spPr>
          <a:xfrm>
            <a:off x="6946711" y="6149326"/>
            <a:ext cx="42344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https://react.dev/reference/react/useEffect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Slide Number Placeholder 3">
            <a:extLst>
              <a:ext uri="{FF2B5EF4-FFF2-40B4-BE49-F238E27FC236}">
                <a16:creationId xmlns:a16="http://schemas.microsoft.com/office/drawing/2014/main" id="{C106D35E-F8BC-CC43-CE14-43CAA45C74E9}"/>
              </a:ext>
            </a:extLst>
          </p:cNvPr>
          <p:cNvSpPr>
            <a:spLocks noGrp="1"/>
          </p:cNvSpPr>
          <p:nvPr>
            <p:ph type="sldNum" sz="quarter" idx="2"/>
          </p:nvPr>
        </p:nvSpPr>
        <p:spPr/>
        <p:txBody>
          <a:bodyPr/>
          <a:lstStyle/>
          <a:p>
            <a:fld id="{86CB4B4D-7CA3-9044-876B-883B54F8677D}" type="slidenum">
              <a:rPr lang="en-US" smtClean="0"/>
              <a:t>3</a:t>
            </a:fld>
            <a:endParaRPr lang="en-US"/>
          </a:p>
        </p:txBody>
      </p:sp>
      <p:sp>
        <p:nvSpPr>
          <p:cNvPr id="8" name="Arrow: Left 7">
            <a:extLst>
              <a:ext uri="{FF2B5EF4-FFF2-40B4-BE49-F238E27FC236}">
                <a16:creationId xmlns:a16="http://schemas.microsoft.com/office/drawing/2014/main" id="{26C3FA75-64CA-C959-0B28-81AD3FB51474}"/>
              </a:ext>
            </a:extLst>
          </p:cNvPr>
          <p:cNvSpPr/>
          <p:nvPr/>
        </p:nvSpPr>
        <p:spPr>
          <a:xfrm>
            <a:off x="8135634" y="2655869"/>
            <a:ext cx="2117558"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on first render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 name="Arrow: Left 8">
            <a:extLst>
              <a:ext uri="{FF2B5EF4-FFF2-40B4-BE49-F238E27FC236}">
                <a16:creationId xmlns:a16="http://schemas.microsoft.com/office/drawing/2014/main" id="{311E723F-5709-3B3B-ABAE-5401E8EF42BA}"/>
              </a:ext>
            </a:extLst>
          </p:cNvPr>
          <p:cNvSpPr/>
          <p:nvPr/>
        </p:nvSpPr>
        <p:spPr>
          <a:xfrm>
            <a:off x="5335376" y="3943144"/>
            <a:ext cx="3547366"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when component dismounts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nvGrpSpPr>
          <p:cNvPr id="21" name="Group 20">
            <a:extLst>
              <a:ext uri="{FF2B5EF4-FFF2-40B4-BE49-F238E27FC236}">
                <a16:creationId xmlns:a16="http://schemas.microsoft.com/office/drawing/2014/main" id="{6DF6F86B-92DB-2A6F-C86C-D9D8E5D4BF9A}"/>
              </a:ext>
            </a:extLst>
          </p:cNvPr>
          <p:cNvGrpSpPr/>
          <p:nvPr/>
        </p:nvGrpSpPr>
        <p:grpSpPr>
          <a:xfrm>
            <a:off x="1687285" y="5227050"/>
            <a:ext cx="2797629" cy="1229003"/>
            <a:chOff x="1687285" y="5227050"/>
            <a:chExt cx="2797629" cy="1229003"/>
          </a:xfrm>
        </p:grpSpPr>
        <p:cxnSp>
          <p:nvCxnSpPr>
            <p:cNvPr id="17" name="Straight Arrow Connector 16">
              <a:extLst>
                <a:ext uri="{FF2B5EF4-FFF2-40B4-BE49-F238E27FC236}">
                  <a16:creationId xmlns:a16="http://schemas.microsoft.com/office/drawing/2014/main" id="{FC0317B6-86FE-BD0A-7F68-B2D5D5675C48}"/>
                </a:ext>
              </a:extLst>
            </p:cNvPr>
            <p:cNvCxnSpPr>
              <a:cxnSpLocks/>
            </p:cNvCxnSpPr>
            <p:nvPr/>
          </p:nvCxnSpPr>
          <p:spPr>
            <a:xfrm flipH="1" flipV="1">
              <a:off x="1949200" y="5227050"/>
              <a:ext cx="790152" cy="614501"/>
            </a:xfrm>
            <a:prstGeom prst="straightConnector1">
              <a:avLst/>
            </a:prstGeom>
            <a:noFill/>
            <a:ln w="63500" cap="flat">
              <a:solidFill>
                <a:schemeClr val="bg1">
                  <a:lumMod val="65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5" name="Rectangle 14">
              <a:extLst>
                <a:ext uri="{FF2B5EF4-FFF2-40B4-BE49-F238E27FC236}">
                  <a16:creationId xmlns:a16="http://schemas.microsoft.com/office/drawing/2014/main" id="{B0B99846-94B1-FB3E-25E9-00C8357F84CE}"/>
                </a:ext>
              </a:extLst>
            </p:cNvPr>
            <p:cNvSpPr/>
            <p:nvPr/>
          </p:nvSpPr>
          <p:spPr>
            <a:xfrm>
              <a:off x="1687285" y="5809724"/>
              <a:ext cx="2797629"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Empty array says: do this on first render only</a:t>
              </a:r>
            </a:p>
          </p:txBody>
        </p:sp>
      </p:grpSp>
    </p:spTree>
    <p:extLst>
      <p:ext uri="{BB962C8B-B14F-4D97-AF65-F5344CB8AC3E}">
        <p14:creationId xmlns:p14="http://schemas.microsoft.com/office/powerpoint/2010/main" val="34141272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EC50C2-F019-2719-9504-174095EE3318}"/>
              </a:ext>
            </a:extLst>
          </p:cNvPr>
          <p:cNvSpPr>
            <a:spLocks noGrp="1"/>
          </p:cNvSpPr>
          <p:nvPr>
            <p:ph type="title"/>
          </p:nvPr>
        </p:nvSpPr>
        <p:spPr/>
        <p:txBody>
          <a:bodyPr/>
          <a:lstStyle/>
          <a:p>
            <a:r>
              <a:rPr lang="en-US" dirty="0"/>
              <a:t>A typical cypress test</a:t>
            </a:r>
          </a:p>
        </p:txBody>
      </p:sp>
      <p:sp>
        <p:nvSpPr>
          <p:cNvPr id="4" name="Slide Number Placeholder 3">
            <a:extLst>
              <a:ext uri="{FF2B5EF4-FFF2-40B4-BE49-F238E27FC236}">
                <a16:creationId xmlns:a16="http://schemas.microsoft.com/office/drawing/2014/main" id="{801B11DB-AD1C-D8C8-EFB0-78970496B943}"/>
              </a:ext>
            </a:extLst>
          </p:cNvPr>
          <p:cNvSpPr>
            <a:spLocks noGrp="1"/>
          </p:cNvSpPr>
          <p:nvPr>
            <p:ph type="sldNum" sz="quarter" idx="2"/>
          </p:nvPr>
        </p:nvSpPr>
        <p:spPr/>
        <p:txBody>
          <a:bodyPr/>
          <a:lstStyle/>
          <a:p>
            <a:fld id="{86CB4B4D-7CA3-9044-876B-883B54F8677D}" type="slidenum">
              <a:rPr lang="en-US" smtClean="0"/>
              <a:t>31</a:t>
            </a:fld>
            <a:endParaRPr lang="en-US"/>
          </a:p>
        </p:txBody>
      </p:sp>
      <p:sp>
        <p:nvSpPr>
          <p:cNvPr id="7" name="TextBox 6">
            <a:extLst>
              <a:ext uri="{FF2B5EF4-FFF2-40B4-BE49-F238E27FC236}">
                <a16:creationId xmlns:a16="http://schemas.microsoft.com/office/drawing/2014/main" id="{8A7CBD44-2419-AD06-BCE7-5C65643C7BDB}"/>
              </a:ext>
            </a:extLst>
          </p:cNvPr>
          <p:cNvSpPr txBox="1"/>
          <p:nvPr/>
        </p:nvSpPr>
        <p:spPr>
          <a:xfrm>
            <a:off x="838200" y="1487666"/>
            <a:ext cx="10515600"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it(</a:t>
            </a:r>
            <a:r>
              <a:rPr lang="en-US" b="0" dirty="0">
                <a:solidFill>
                  <a:srgbClr val="A31515"/>
                </a:solidFill>
                <a:effectLst/>
                <a:latin typeface="Consolas" panose="020B0609020204030204" pitchFamily="49" charset="0"/>
              </a:rPr>
              <a:t>"5.1 | Created new answer should be displayed at the top of the answers page"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answers = [</a:t>
            </a:r>
          </a:p>
          <a:p>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"Test Answer 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A1_TXT,</a:t>
            </a:r>
          </a:p>
          <a:p>
            <a:r>
              <a:rPr lang="en-US" b="0" dirty="0">
                <a:solidFill>
                  <a:srgbClr val="000000"/>
                </a:solidFill>
                <a:effectLst/>
                <a:latin typeface="Consolas" panose="020B0609020204030204" pitchFamily="49" charset="0"/>
              </a:rPr>
              <a:t>      A2_TXT,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cy.visit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"http://localhost:3000"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(Q1_DESC).click();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"Answer Question"</a:t>
            </a:r>
            <a:r>
              <a:rPr lang="en-US" b="0" dirty="0">
                <a:solidFill>
                  <a:srgbClr val="000000"/>
                </a:solidFill>
                <a:effectLst/>
                <a:latin typeface="Consolas" panose="020B0609020204030204" pitchFamily="49" charset="0"/>
              </a:rPr>
              <a:t>).click();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answerUsernameInput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).type(</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joym</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answerTextInput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).type(answers[</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"Post Answer"</a:t>
            </a:r>
            <a:r>
              <a:rPr lang="en-US" b="0" dirty="0">
                <a:solidFill>
                  <a:srgbClr val="000000"/>
                </a:solidFill>
                <a:effectLst/>
                <a:latin typeface="Consolas" panose="020B0609020204030204" pitchFamily="49" charset="0"/>
              </a:rPr>
              <a:t>).click();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answerText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).each(($</a:t>
            </a:r>
            <a:r>
              <a:rPr lang="en-US" b="0" dirty="0" err="1">
                <a:solidFill>
                  <a:srgbClr val="000000"/>
                </a:solidFill>
                <a:effectLst/>
                <a:latin typeface="Consolas" panose="020B0609020204030204" pitchFamily="49" charset="0"/>
              </a:rPr>
              <a:t>el</a:t>
            </a:r>
            <a:r>
              <a:rPr lang="en-US" b="0" dirty="0">
                <a:solidFill>
                  <a:srgbClr val="000000"/>
                </a:solidFill>
                <a:effectLst/>
                <a:latin typeface="Consolas" panose="020B0609020204030204" pitchFamily="49" charset="0"/>
              </a:rPr>
              <a:t>, index)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(answers[index]);</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joym</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"0 seconds ago"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grpSp>
        <p:nvGrpSpPr>
          <p:cNvPr id="8" name="Group 7">
            <a:extLst>
              <a:ext uri="{FF2B5EF4-FFF2-40B4-BE49-F238E27FC236}">
                <a16:creationId xmlns:a16="http://schemas.microsoft.com/office/drawing/2014/main" id="{61D80F06-A582-655B-22E0-72CA9162CC78}"/>
              </a:ext>
            </a:extLst>
          </p:cNvPr>
          <p:cNvGrpSpPr/>
          <p:nvPr/>
        </p:nvGrpSpPr>
        <p:grpSpPr>
          <a:xfrm>
            <a:off x="6483752" y="1969205"/>
            <a:ext cx="3946509" cy="1285021"/>
            <a:chOff x="8160152" y="1829091"/>
            <a:chExt cx="3946509" cy="1285021"/>
          </a:xfrm>
        </p:grpSpPr>
        <p:sp>
          <p:nvSpPr>
            <p:cNvPr id="9" name="AutoShape 9">
              <a:extLst>
                <a:ext uri="{FF2B5EF4-FFF2-40B4-BE49-F238E27FC236}">
                  <a16:creationId xmlns:a16="http://schemas.microsoft.com/office/drawing/2014/main" id="{76D98FCF-2FAB-0C4B-7F97-366B090DB02F}"/>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10" name="Straight Arrow Connector 9">
              <a:extLst>
                <a:ext uri="{FF2B5EF4-FFF2-40B4-BE49-F238E27FC236}">
                  <a16:creationId xmlns:a16="http://schemas.microsoft.com/office/drawing/2014/main" id="{63FBB70A-62F2-8A75-42C9-F6F3CBB0804A}"/>
                </a:ext>
              </a:extLst>
            </p:cNvPr>
            <p:cNvCxnSpPr>
              <a:cxnSpLocks/>
              <a:stCxn id="9"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9246F114-3C66-0BC2-1A78-C3B440F8EE9E}"/>
              </a:ext>
            </a:extLst>
          </p:cNvPr>
          <p:cNvGrpSpPr/>
          <p:nvPr/>
        </p:nvGrpSpPr>
        <p:grpSpPr>
          <a:xfrm>
            <a:off x="6859672" y="3338348"/>
            <a:ext cx="3946509" cy="1285021"/>
            <a:chOff x="8160152" y="1829091"/>
            <a:chExt cx="3946509" cy="1285021"/>
          </a:xfrm>
        </p:grpSpPr>
        <p:sp>
          <p:nvSpPr>
            <p:cNvPr id="12" name="AutoShape 9">
              <a:extLst>
                <a:ext uri="{FF2B5EF4-FFF2-40B4-BE49-F238E27FC236}">
                  <a16:creationId xmlns:a16="http://schemas.microsoft.com/office/drawing/2014/main" id="{938FE8E1-1AB7-6D63-0AB0-E9047D01024C}"/>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3" name="Straight Arrow Connector 12">
              <a:extLst>
                <a:ext uri="{FF2B5EF4-FFF2-40B4-BE49-F238E27FC236}">
                  <a16:creationId xmlns:a16="http://schemas.microsoft.com/office/drawing/2014/main" id="{B2D1B8A2-CA8B-5EE9-A8BD-C2D0FF573708}"/>
                </a:ext>
              </a:extLst>
            </p:cNvPr>
            <p:cNvCxnSpPr>
              <a:cxnSpLocks/>
              <a:stCxn id="12"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3CFFFF60-26FB-DF6E-7F25-26933940FFF9}"/>
              </a:ext>
            </a:extLst>
          </p:cNvPr>
          <p:cNvGrpSpPr/>
          <p:nvPr/>
        </p:nvGrpSpPr>
        <p:grpSpPr>
          <a:xfrm>
            <a:off x="7407291" y="4727201"/>
            <a:ext cx="3946509" cy="1285021"/>
            <a:chOff x="8160152" y="1829091"/>
            <a:chExt cx="3946509" cy="1285021"/>
          </a:xfrm>
        </p:grpSpPr>
        <p:sp>
          <p:nvSpPr>
            <p:cNvPr id="15" name="AutoShape 9">
              <a:extLst>
                <a:ext uri="{FF2B5EF4-FFF2-40B4-BE49-F238E27FC236}">
                  <a16:creationId xmlns:a16="http://schemas.microsoft.com/office/drawing/2014/main" id="{1472FDE2-C182-834C-5578-CF7305B7EC85}"/>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6" name="Straight Arrow Connector 15">
              <a:extLst>
                <a:ext uri="{FF2B5EF4-FFF2-40B4-BE49-F238E27FC236}">
                  <a16:creationId xmlns:a16="http://schemas.microsoft.com/office/drawing/2014/main" id="{EB5ED9D2-7679-AD17-26AB-134DAF34D0E8}"/>
                </a:ext>
              </a:extLst>
            </p:cNvPr>
            <p:cNvCxnSpPr>
              <a:cxnSpLocks/>
              <a:stCxn id="15"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Rounded Corners 16">
            <a:extLst>
              <a:ext uri="{FF2B5EF4-FFF2-40B4-BE49-F238E27FC236}">
                <a16:creationId xmlns:a16="http://schemas.microsoft.com/office/drawing/2014/main" id="{02E9B292-A2AE-A15A-C4DD-D810DDF77427}"/>
              </a:ext>
            </a:extLst>
          </p:cNvPr>
          <p:cNvSpPr/>
          <p:nvPr/>
        </p:nvSpPr>
        <p:spPr>
          <a:xfrm>
            <a:off x="6165090" y="200162"/>
            <a:ext cx="5786120" cy="93715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testing/cypress/e2e/</a:t>
            </a:r>
            <a:r>
              <a:rPr lang="en-US" sz="2400" dirty="0" err="1">
                <a:solidFill>
                  <a:schemeClr val="tx1"/>
                </a:solidFill>
              </a:rPr>
              <a:t>addAnswer.cy.ts</a:t>
            </a:r>
            <a:r>
              <a:rPr lang="en-US" sz="2400" dirty="0">
                <a:solidFill>
                  <a:schemeClr val="tx1"/>
                </a:solidFill>
              </a:rPr>
              <a:t> </a:t>
            </a:r>
          </a:p>
          <a:p>
            <a:pPr algn="ctr"/>
            <a:r>
              <a:rPr lang="en-US" sz="2400" dirty="0">
                <a:solidFill>
                  <a:schemeClr val="tx1"/>
                </a:solidFill>
              </a:rPr>
              <a:t>(not in all branches)</a:t>
            </a:r>
          </a:p>
        </p:txBody>
      </p:sp>
    </p:spTree>
    <p:extLst>
      <p:ext uri="{BB962C8B-B14F-4D97-AF65-F5344CB8AC3E}">
        <p14:creationId xmlns:p14="http://schemas.microsoft.com/office/powerpoint/2010/main" val="19922671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lesson,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t>Be able to explain the three core steps of a test (assemble, act, assess) can map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32</a:t>
            </a:fld>
            <a:endParaRPr lang="en-US"/>
          </a:p>
        </p:txBody>
      </p:sp>
    </p:spTree>
    <p:extLst>
      <p:ext uri="{BB962C8B-B14F-4D97-AF65-F5344CB8AC3E}">
        <p14:creationId xmlns:p14="http://schemas.microsoft.com/office/powerpoint/2010/main" val="236306208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a:t>An external system means any piece of code that’s not inside your React component</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normAutofit/>
          </a:bodyPr>
          <a:lstStyle/>
          <a:p>
            <a:r>
              <a:rPr lang="en-US" dirty="0"/>
              <a:t>An event in the lifecycle of a component, like redisplay.</a:t>
            </a:r>
          </a:p>
          <a:p>
            <a:r>
              <a:rPr lang="en-US" dirty="0"/>
              <a:t>A timer managed with </a:t>
            </a:r>
            <a:r>
              <a:rPr lang="en-US" dirty="0" err="1"/>
              <a:t>setInterval</a:t>
            </a:r>
            <a:r>
              <a:rPr lang="en-US" dirty="0"/>
              <a:t> and </a:t>
            </a:r>
            <a:r>
              <a:rPr lang="en-US" dirty="0" err="1"/>
              <a:t>clearInterval</a:t>
            </a:r>
            <a:endParaRPr lang="en-US" dirty="0"/>
          </a:p>
          <a:p>
            <a:r>
              <a:rPr lang="en-US" dirty="0"/>
              <a:t>An event subscription like a chat server</a:t>
            </a:r>
          </a:p>
          <a:p>
            <a:r>
              <a:rPr lang="en-US" dirty="0"/>
              <a:t>A call to fetch data from an external web site</a:t>
            </a:r>
          </a:p>
          <a:p>
            <a:r>
              <a:rPr lang="en-US" dirty="0"/>
              <a:t>An external animation library</a:t>
            </a:r>
          </a:p>
          <a:p>
            <a:r>
              <a:rPr lang="en-US" dirty="0"/>
              <a:t>A piece of business logic in an app that is external to your component</a:t>
            </a:r>
          </a:p>
          <a:p>
            <a:endParaRPr lang="en-US" dirty="0"/>
          </a:p>
        </p:txBody>
      </p:sp>
      <p:sp>
        <p:nvSpPr>
          <p:cNvPr id="3" name="Slide Number Placeholder 2">
            <a:extLst>
              <a:ext uri="{FF2B5EF4-FFF2-40B4-BE49-F238E27FC236}">
                <a16:creationId xmlns:a16="http://schemas.microsoft.com/office/drawing/2014/main" id="{EFE053B7-1323-F2A7-7B38-DD789D57F465}"/>
              </a:ext>
            </a:extLst>
          </p:cNvPr>
          <p:cNvSpPr>
            <a:spLocks noGrp="1"/>
          </p:cNvSpPr>
          <p:nvPr>
            <p:ph type="sldNum" sz="quarter" idx="2"/>
          </p:nvPr>
        </p:nvSpPr>
        <p:spPr/>
        <p:txBody>
          <a:bodyPr/>
          <a:lstStyle/>
          <a:p>
            <a:fld id="{86CB4B4D-7CA3-9044-876B-883B54F8677D}" type="slidenum">
              <a:rPr lang="en-US" smtClean="0"/>
              <a:t>4</a:t>
            </a:fld>
            <a:endParaRPr lang="en-US"/>
          </a:p>
        </p:txBody>
      </p:sp>
    </p:spTree>
    <p:extLst>
      <p:ext uri="{BB962C8B-B14F-4D97-AF65-F5344CB8AC3E}">
        <p14:creationId xmlns:p14="http://schemas.microsoft.com/office/powerpoint/2010/main" val="119619002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8C4F-61BB-84AA-AB6D-424C8C30EDD9}"/>
              </a:ext>
            </a:extLst>
          </p:cNvPr>
          <p:cNvSpPr>
            <a:spLocks noGrp="1"/>
          </p:cNvSpPr>
          <p:nvPr>
            <p:ph type="title"/>
          </p:nvPr>
        </p:nvSpPr>
        <p:spPr/>
        <p:txBody>
          <a:bodyPr/>
          <a:lstStyle/>
          <a:p>
            <a:r>
              <a:rPr lang="en-US" dirty="0"/>
              <a:t>A real example: a display that connects to a self-ticking clock</a:t>
            </a:r>
          </a:p>
        </p:txBody>
      </p:sp>
      <p:sp>
        <p:nvSpPr>
          <p:cNvPr id="4" name="Slide Number Placeholder 3">
            <a:extLst>
              <a:ext uri="{FF2B5EF4-FFF2-40B4-BE49-F238E27FC236}">
                <a16:creationId xmlns:a16="http://schemas.microsoft.com/office/drawing/2014/main" id="{CFAD03FC-39F4-8B4A-B88C-6563BD8B91F9}"/>
              </a:ext>
            </a:extLst>
          </p:cNvPr>
          <p:cNvSpPr>
            <a:spLocks noGrp="1"/>
          </p:cNvSpPr>
          <p:nvPr>
            <p:ph type="sldNum" sz="quarter" idx="2"/>
          </p:nvPr>
        </p:nvSpPr>
        <p:spPr/>
        <p:txBody>
          <a:bodyPr/>
          <a:lstStyle/>
          <a:p>
            <a:fld id="{86CB4B4D-7CA3-9044-876B-883B54F8677D}" type="slidenum">
              <a:rPr lang="en-US" smtClean="0"/>
              <a:t>5</a:t>
            </a:fld>
            <a:endParaRPr lang="en-US"/>
          </a:p>
        </p:txBody>
      </p:sp>
      <p:sp>
        <p:nvSpPr>
          <p:cNvPr id="6" name="TextBox 5">
            <a:extLst>
              <a:ext uri="{FF2B5EF4-FFF2-40B4-BE49-F238E27FC236}">
                <a16:creationId xmlns:a16="http://schemas.microsoft.com/office/drawing/2014/main" id="{EF1F3BB2-2BC7-BE36-D551-F7C0BF68C652}"/>
              </a:ext>
            </a:extLst>
          </p:cNvPr>
          <p:cNvSpPr txBox="1"/>
          <p:nvPr/>
        </p:nvSpPr>
        <p:spPr>
          <a:xfrm>
            <a:off x="767750" y="1644678"/>
            <a:ext cx="10420709"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(props: {</a:t>
            </a:r>
          </a:p>
          <a:p>
            <a:r>
              <a:rPr lang="en-US" b="0" dirty="0">
                <a:solidFill>
                  <a:srgbClr val="000000"/>
                </a:solidFill>
                <a:effectLst/>
                <a:latin typeface="Consolas" panose="020B0609020204030204" pitchFamily="49" charset="0"/>
              </a:rPr>
              <a:t>    name: string, key: number,</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clock:IClock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setLocalTime</a:t>
            </a:r>
            <a:r>
              <a:rPr lang="en-US" b="0" dirty="0">
                <a:solidFill>
                  <a:srgbClr val="000000"/>
                </a:solidFill>
                <a:effectLst/>
                <a:highlight>
                  <a:srgbClr val="FFFF00"/>
                </a:highlight>
                <a:latin typeface="Consolas" panose="020B0609020204030204" pitchFamily="49" charset="0"/>
              </a:rPr>
              <a:t>(</a:t>
            </a:r>
            <a:r>
              <a:rPr lang="en-US" b="0" dirty="0" err="1">
                <a:solidFill>
                  <a:srgbClr val="00000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 </a:t>
            </a:r>
            <a:r>
              <a:rPr lang="en-US" b="0" dirty="0">
                <a:solidFill>
                  <a:srgbClr val="098658"/>
                </a:solidFill>
                <a:effectLst/>
                <a:highlight>
                  <a:srgbClr val="FFFF00"/>
                </a:highlight>
                <a:latin typeface="Consolas" panose="020B0609020204030204" pitchFamily="49" charset="0"/>
              </a:rPr>
              <a:t>1</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props.clock</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listener1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endParaRPr lang="en-US" b="0" dirty="0">
              <a:solidFill>
                <a:srgbClr val="000000"/>
              </a:solidFill>
              <a:effectLst/>
              <a:latin typeface="Consolas" panose="020B0609020204030204" pitchFamily="49" charset="0"/>
            </a:endParaRPr>
          </a:p>
        </p:txBody>
      </p:sp>
      <p:sp>
        <p:nvSpPr>
          <p:cNvPr id="7" name="Arrow: Left 6">
            <a:extLst>
              <a:ext uri="{FF2B5EF4-FFF2-40B4-BE49-F238E27FC236}">
                <a16:creationId xmlns:a16="http://schemas.microsoft.com/office/drawing/2014/main" id="{80E88B98-44E2-F437-AED9-1D3AF86B50E5}"/>
              </a:ext>
            </a:extLst>
          </p:cNvPr>
          <p:cNvSpPr/>
          <p:nvPr/>
        </p:nvSpPr>
        <p:spPr>
          <a:xfrm>
            <a:off x="5771037" y="4712945"/>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first render, add this listener to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7E4D0137-04F4-5781-9C61-3353F1EA56B6}"/>
              </a:ext>
            </a:extLst>
          </p:cNvPr>
          <p:cNvSpPr/>
          <p:nvPr/>
        </p:nvSpPr>
        <p:spPr>
          <a:xfrm>
            <a:off x="6371457" y="5301304"/>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dismount, remove the listener.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Rectangle: Rounded Corners 2">
            <a:extLst>
              <a:ext uri="{FF2B5EF4-FFF2-40B4-BE49-F238E27FC236}">
                <a16:creationId xmlns:a16="http://schemas.microsoft.com/office/drawing/2014/main" id="{ADE0A4A4-C242-1F63-A215-2BBB08EB5C99}"/>
              </a:ext>
            </a:extLst>
          </p:cNvPr>
          <p:cNvSpPr/>
          <p:nvPr/>
        </p:nvSpPr>
        <p:spPr>
          <a:xfrm>
            <a:off x="6862865" y="910299"/>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/Components/</a:t>
            </a:r>
            <a:r>
              <a:rPr lang="en-US" sz="2400" dirty="0" err="1">
                <a:solidFill>
                  <a:schemeClr val="tx1"/>
                </a:solidFill>
              </a:rPr>
              <a:t>ClockDisplay.tsx</a:t>
            </a:r>
            <a:endParaRPr lang="en-US" sz="2400" dirty="0">
              <a:solidFill>
                <a:schemeClr val="tx1"/>
              </a:solidFill>
            </a:endParaRPr>
          </a:p>
        </p:txBody>
      </p:sp>
      <p:sp>
        <p:nvSpPr>
          <p:cNvPr id="5" name="Arrow: Left 4">
            <a:extLst>
              <a:ext uri="{FF2B5EF4-FFF2-40B4-BE49-F238E27FC236}">
                <a16:creationId xmlns:a16="http://schemas.microsoft.com/office/drawing/2014/main" id="{C311049F-6336-5CD1-A77B-E82E4C81F095}"/>
              </a:ext>
            </a:extLst>
          </p:cNvPr>
          <p:cNvSpPr/>
          <p:nvPr/>
        </p:nvSpPr>
        <p:spPr>
          <a:xfrm>
            <a:off x="4673104" y="1781820"/>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The parent provides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Rectangle 9">
            <a:extLst>
              <a:ext uri="{FF2B5EF4-FFF2-40B4-BE49-F238E27FC236}">
                <a16:creationId xmlns:a16="http://schemas.microsoft.com/office/drawing/2014/main" id="{E90805E3-E9DC-6877-3655-274D71B10D8A}"/>
              </a:ext>
            </a:extLst>
          </p:cNvPr>
          <p:cNvSpPr/>
          <p:nvPr/>
        </p:nvSpPr>
        <p:spPr>
          <a:xfrm>
            <a:off x="9653048" y="5467571"/>
            <a:ext cx="2256934"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Display </a:t>
            </a:r>
            <a:r>
              <a:rPr lang="en-US" dirty="0"/>
              <a:t>logic will come later…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301335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5"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FDBC-B21A-18B1-886D-9F8EDA80D502}"/>
              </a:ext>
            </a:extLst>
          </p:cNvPr>
          <p:cNvSpPr>
            <a:spLocks noGrp="1"/>
          </p:cNvSpPr>
          <p:nvPr>
            <p:ph type="title"/>
          </p:nvPr>
        </p:nvSpPr>
        <p:spPr/>
        <p:txBody>
          <a:bodyPr/>
          <a:lstStyle/>
          <a:p>
            <a:r>
              <a:rPr lang="en-US" dirty="0"/>
              <a:t>Our app will have three displays of the clock</a:t>
            </a:r>
          </a:p>
        </p:txBody>
      </p:sp>
      <p:sp>
        <p:nvSpPr>
          <p:cNvPr id="3" name="Slide Number Placeholder 2">
            <a:extLst>
              <a:ext uri="{FF2B5EF4-FFF2-40B4-BE49-F238E27FC236}">
                <a16:creationId xmlns:a16="http://schemas.microsoft.com/office/drawing/2014/main" id="{3D1FB27E-8A69-3EF9-C5F1-FA9C71ECE48A}"/>
              </a:ext>
            </a:extLst>
          </p:cNvPr>
          <p:cNvSpPr>
            <a:spLocks noGrp="1"/>
          </p:cNvSpPr>
          <p:nvPr>
            <p:ph type="sldNum" sz="quarter" idx="2"/>
          </p:nvPr>
        </p:nvSpPr>
        <p:spPr/>
        <p:txBody>
          <a:bodyPr/>
          <a:lstStyle/>
          <a:p>
            <a:fld id="{86CB4B4D-7CA3-9044-876B-883B54F8677D}" type="slidenum">
              <a:rPr lang="en-US" smtClean="0"/>
              <a:t>6</a:t>
            </a:fld>
            <a:endParaRPr lang="en-US"/>
          </a:p>
        </p:txBody>
      </p:sp>
      <p:sp>
        <p:nvSpPr>
          <p:cNvPr id="5" name="TextBox 4">
            <a:extLst>
              <a:ext uri="{FF2B5EF4-FFF2-40B4-BE49-F238E27FC236}">
                <a16:creationId xmlns:a16="http://schemas.microsoft.com/office/drawing/2014/main" id="{6E5519AE-D929-CABE-11EC-4B416E8E4B0B}"/>
              </a:ext>
            </a:extLst>
          </p:cNvPr>
          <p:cNvSpPr txBox="1"/>
          <p:nvPr/>
        </p:nvSpPr>
        <p:spPr>
          <a:xfrm>
            <a:off x="746760" y="1435223"/>
            <a:ext cx="11679936" cy="57861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a:t>
            </a:r>
            <a:r>
              <a:rPr lang="en-US" sz="1600" b="0" dirty="0">
                <a:solidFill>
                  <a:srgbClr val="000000"/>
                </a:solidFill>
                <a:effectLst/>
                <a:latin typeface="Consolas" panose="020B0609020204030204" pitchFamily="49" charset="0"/>
              </a:rPr>
              <a:t> React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'react'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useState</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'react'</a:t>
            </a:r>
            <a:r>
              <a:rPr lang="en-US" sz="1600" b="0" dirty="0">
                <a:solidFill>
                  <a:srgbClr val="000000"/>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ClockDisplay</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'../../Components/</a:t>
            </a:r>
            <a:r>
              <a:rPr lang="en-US" sz="1600" b="0" dirty="0" err="1">
                <a:solidFill>
                  <a:srgbClr val="A31515"/>
                </a:solidFill>
                <a:effectLst/>
                <a:latin typeface="Consolas" panose="020B0609020204030204" pitchFamily="49" charset="0"/>
              </a:rPr>
              <a:t>ClockDisplay</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SingletonClock</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'../../Classes/</a:t>
            </a:r>
            <a:r>
              <a:rPr lang="en-US" sz="1600" b="0" dirty="0" err="1">
                <a:solidFill>
                  <a:srgbClr val="A31515"/>
                </a:solidFill>
                <a:effectLst/>
                <a:latin typeface="Consolas" panose="020B0609020204030204" pitchFamily="49" charset="0"/>
              </a:rPr>
              <a:t>SingletonClockFactory</a:t>
            </a:r>
            <a:r>
              <a:rPr lang="en-US" sz="1600" b="0" dirty="0">
                <a:solidFill>
                  <a:srgbClr val="A31515"/>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doNothing</a:t>
            </a:r>
            <a:r>
              <a:rPr lang="en-US" sz="1600" b="0" dirty="0">
                <a:solidFill>
                  <a:srgbClr val="000000"/>
                </a:solidFill>
                <a:effectLst/>
                <a:latin typeface="Consolas" panose="020B0609020204030204" pitchFamily="49" charset="0"/>
              </a:rPr>
              <a:t>() { }</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default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App()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[clock, _] = </a:t>
            </a:r>
            <a:r>
              <a:rPr lang="en-US" sz="1600" b="0" dirty="0" err="1">
                <a:solidFill>
                  <a:srgbClr val="000000"/>
                </a:solidFill>
                <a:effectLst/>
                <a:highlight>
                  <a:srgbClr val="FFFF00"/>
                </a:highlight>
                <a:latin typeface="Consolas" panose="020B0609020204030204" pitchFamily="49" charset="0"/>
              </a:rPr>
              <a:t>useState</a:t>
            </a:r>
            <a:r>
              <a:rPr lang="en-US" sz="1600" b="0" dirty="0">
                <a:solidFill>
                  <a:srgbClr val="000000"/>
                </a:solidFill>
                <a:effectLst/>
                <a:highlight>
                  <a:srgbClr val="FFFF00"/>
                </a:highlight>
                <a:latin typeface="Consolas" panose="020B0609020204030204" pitchFamily="49" charset="0"/>
              </a:rPr>
              <a:t>(</a:t>
            </a:r>
            <a:r>
              <a:rPr lang="en-US" sz="1600" b="0" dirty="0" err="1">
                <a:solidFill>
                  <a:srgbClr val="000000"/>
                </a:solidFill>
                <a:effectLst/>
                <a:highlight>
                  <a:srgbClr val="FFFF00"/>
                </a:highlight>
                <a:latin typeface="Consolas" panose="020B0609020204030204" pitchFamily="49" charset="0"/>
              </a:rPr>
              <a:t>SingletonClock.getInstance</a:t>
            </a:r>
            <a:r>
              <a:rPr lang="en-US" sz="1600" b="0" dirty="0">
                <a:solidFill>
                  <a:srgbClr val="000000"/>
                </a:solidFill>
                <a:effectLst/>
                <a:highlight>
                  <a:srgbClr val="FFFF00"/>
                </a:highlight>
                <a:latin typeface="Consolas" panose="020B0609020204030204" pitchFamily="49" charset="0"/>
              </a:rPr>
              <a:t>(</a:t>
            </a:r>
            <a:r>
              <a:rPr lang="en-US" sz="1600" b="0" dirty="0">
                <a:solidFill>
                  <a:srgbClr val="098658"/>
                </a:solidFill>
                <a:effectLst/>
                <a:highlight>
                  <a:srgbClr val="FFFF00"/>
                </a:highlight>
                <a:latin typeface="Consolas" panose="020B0609020204030204" pitchFamily="49" charset="0"/>
              </a:rPr>
              <a:t>1000</a:t>
            </a:r>
            <a:r>
              <a:rPr lang="en-US" sz="1600" b="0" dirty="0">
                <a:solidFill>
                  <a:srgbClr val="000000"/>
                </a:solidFill>
                <a:effectLst/>
                <a:highlight>
                  <a:srgbClr val="FFFF00"/>
                </a:highligh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VStack</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A"</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8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B"</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8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C"</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VStack</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BA83B7E-DB88-E05B-D1C2-649804410B6F}"/>
              </a:ext>
            </a:extLst>
          </p:cNvPr>
          <p:cNvSpPr/>
          <p:nvPr/>
        </p:nvSpPr>
        <p:spPr>
          <a:xfrm>
            <a:off x="5543679" y="79055"/>
            <a:ext cx="6573556"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ThreeClocks</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14362221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AF55-F173-6723-9BF6-CDDFE70A2646}"/>
              </a:ext>
            </a:extLst>
          </p:cNvPr>
          <p:cNvSpPr>
            <a:spLocks noGrp="1"/>
          </p:cNvSpPr>
          <p:nvPr>
            <p:ph type="title"/>
          </p:nvPr>
        </p:nvSpPr>
        <p:spPr/>
        <p:txBody>
          <a:bodyPr/>
          <a:lstStyle/>
          <a:p>
            <a:r>
              <a:rPr lang="en-US" dirty="0"/>
              <a:t>Next, let’s look at the clock</a:t>
            </a:r>
          </a:p>
        </p:txBody>
      </p:sp>
      <p:sp>
        <p:nvSpPr>
          <p:cNvPr id="5" name="TextBox 4">
            <a:extLst>
              <a:ext uri="{FF2B5EF4-FFF2-40B4-BE49-F238E27FC236}">
                <a16:creationId xmlns:a16="http://schemas.microsoft.com/office/drawing/2014/main" id="{EA395971-F8EE-0339-3040-E89AF057C67A}"/>
              </a:ext>
            </a:extLst>
          </p:cNvPr>
          <p:cNvSpPr txBox="1"/>
          <p:nvPr/>
        </p:nvSpPr>
        <p:spPr>
          <a:xfrm>
            <a:off x="838201" y="1460902"/>
            <a:ext cx="5857568"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a:t>
            </a:r>
            <a:r>
              <a:rPr lang="en-US" sz="1400" b="0" dirty="0">
                <a:solidFill>
                  <a:srgbClr val="000000"/>
                </a:solidFill>
                <a:effectLst/>
                <a:highlight>
                  <a:srgbClr val="FFFF00"/>
                </a:highlight>
                <a:latin typeface="Consolas" panose="020B0609020204030204" pitchFamily="49" charset="0"/>
              </a:rPr>
              <a:t>Listener = ()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void</a:t>
            </a:r>
          </a:p>
          <a:p>
            <a:endParaRPr lang="en-US" sz="1400" b="0" dirty="0">
              <a:solidFill>
                <a:srgbClr val="000000"/>
              </a:solidFill>
              <a:effectLst/>
              <a:latin typeface="Consolas" panose="020B0609020204030204" pitchFamily="49" charset="0"/>
            </a:endParaRPr>
          </a:p>
          <a:p>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Clock </a:t>
            </a:r>
            <a:r>
              <a:rPr lang="en-US" sz="1400" b="0" dirty="0">
                <a:solidFill>
                  <a:srgbClr val="0000FF"/>
                </a:solidFill>
                <a:effectLst/>
                <a:latin typeface="Consolas" panose="020B0609020204030204" pitchFamily="49" charset="0"/>
              </a:rPr>
              <a:t>implements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IClock</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_listeners: Listener[]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a:t>
            </a:r>
            <a:r>
              <a:rPr lang="en-US" sz="1400" b="0" dirty="0" err="1">
                <a:solidFill>
                  <a:srgbClr val="000000"/>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._listeners</a:t>
            </a:r>
            <a:endParaRPr lang="en-US" sz="1400" b="0" dirty="0">
              <a:solidFill>
                <a:srgbClr val="000000"/>
              </a:solidFill>
              <a:effectLst/>
              <a:latin typeface="Consolas" panose="020B0609020204030204" pitchFamily="49" charset="0"/>
            </a:endParaRPr>
          </a:p>
          <a:p>
            <a:r>
              <a:rPr lang="en-US" sz="1400" dirty="0">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forEach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eachListener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addListener</a:t>
            </a:r>
            <a:r>
              <a:rPr lang="en-US" sz="1400" b="0" dirty="0">
                <a:solidFill>
                  <a:srgbClr val="000000"/>
                </a:solidFill>
                <a:effectLst/>
                <a:latin typeface="Consolas" panose="020B0609020204030204" pitchFamily="49" charset="0"/>
              </a:rPr>
              <a:t>(listener: Listener)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removeListener</a:t>
            </a:r>
            <a:r>
              <a:rPr lang="en-US" sz="1400" b="0" dirty="0">
                <a:solidFill>
                  <a:srgbClr val="000000"/>
                </a:solidFill>
                <a:effectLst/>
                <a:latin typeface="Consolas" panose="020B0609020204030204" pitchFamily="49" charset="0"/>
              </a:rPr>
              <a:t>(listener: Listener)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._</a:t>
            </a:r>
            <a:r>
              <a:rPr lang="en-US" sz="1400" b="0" dirty="0" err="1">
                <a:solidFill>
                  <a:srgbClr val="000000"/>
                </a:solidFill>
                <a:effectLst/>
                <a:latin typeface="Consolas" panose="020B0609020204030204" pitchFamily="49" charset="0"/>
              </a:rPr>
              <a:t>listeners.length</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_timer : </a:t>
            </a:r>
            <a:r>
              <a:rPr lang="en-US" sz="1400" b="0" dirty="0" err="1">
                <a:solidFill>
                  <a:srgbClr val="000000"/>
                </a:solidFill>
                <a:effectLst/>
                <a:latin typeface="Consolas" panose="020B0609020204030204" pitchFamily="49" charset="0"/>
              </a:rPr>
              <a:t>NodeJS.Timeout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_interval : number</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id : string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constructor</a:t>
            </a:r>
            <a:r>
              <a:rPr lang="en-US" sz="1400" b="0" dirty="0">
                <a:solidFill>
                  <a:srgbClr val="000000"/>
                </a:solidFill>
                <a:effectLst/>
                <a:latin typeface="Consolas" panose="020B0609020204030204" pitchFamily="49" charset="0"/>
              </a:rPr>
              <a:t>(interval: number)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4</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._interval</a:t>
            </a:r>
            <a:r>
              <a:rPr lang="en-US" sz="1400" b="0" dirty="0">
                <a:solidFill>
                  <a:srgbClr val="000000"/>
                </a:solidFill>
                <a:effectLst/>
                <a:latin typeface="Consolas" panose="020B0609020204030204" pitchFamily="49" charset="0"/>
              </a:rPr>
              <a:t> = interval;</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.start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2329E01-A0DE-C09A-2300-18E4D14553AF}"/>
              </a:ext>
            </a:extLst>
          </p:cNvPr>
          <p:cNvSpPr/>
          <p:nvPr/>
        </p:nvSpPr>
        <p:spPr>
          <a:xfrm>
            <a:off x="7015872" y="76651"/>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/Classes/</a:t>
            </a:r>
            <a:r>
              <a:rPr lang="en-US" sz="2400" dirty="0" err="1">
                <a:solidFill>
                  <a:schemeClr val="tx1"/>
                </a:solidFill>
              </a:rPr>
              <a:t>SingletonClockFactory.ts</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8A851A15-8F17-E96D-B62C-C750B1ABB42B}"/>
              </a:ext>
            </a:extLst>
          </p:cNvPr>
          <p:cNvSpPr>
            <a:spLocks noGrp="1"/>
          </p:cNvSpPr>
          <p:nvPr>
            <p:ph type="sldNum" sz="quarter" idx="2"/>
          </p:nvPr>
        </p:nvSpPr>
        <p:spPr/>
        <p:txBody>
          <a:bodyPr/>
          <a:lstStyle/>
          <a:p>
            <a:fld id="{86CB4B4D-7CA3-9044-876B-883B54F8677D}" type="slidenum">
              <a:rPr lang="en-US" smtClean="0"/>
              <a:t>7</a:t>
            </a:fld>
            <a:endParaRPr lang="en-US"/>
          </a:p>
        </p:txBody>
      </p:sp>
      <p:sp>
        <p:nvSpPr>
          <p:cNvPr id="4" name="TextBox 3">
            <a:extLst>
              <a:ext uri="{FF2B5EF4-FFF2-40B4-BE49-F238E27FC236}">
                <a16:creationId xmlns:a16="http://schemas.microsoft.com/office/drawing/2014/main" id="{9EA4E006-25D5-E03A-0B14-A6071231335B}"/>
              </a:ext>
            </a:extLst>
          </p:cNvPr>
          <p:cNvSpPr txBox="1"/>
          <p:nvPr/>
        </p:nvSpPr>
        <p:spPr>
          <a:xfrm>
            <a:off x="6798732" y="1615529"/>
            <a:ext cx="9110133" cy="44012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start()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000000"/>
                </a:solidFill>
                <a:effectLst/>
                <a:highlight>
                  <a:srgbClr val="FFFF00"/>
                </a:highlight>
                <a:latin typeface="Consolas" panose="020B0609020204030204" pitchFamily="49" charset="0"/>
              </a:rPr>
              <a:t>setInterval</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p>
          <a:p>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._tick</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highlight>
                  <a:srgbClr val="FFFF00"/>
                </a:highlight>
                <a:latin typeface="Consolas" panose="020B0609020204030204" pitchFamily="49" charset="0"/>
              </a:rPr>
              <a:t>        }, </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._interval</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_tick()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._</a:t>
            </a:r>
            <a:r>
              <a:rPr lang="en-US" sz="1400" b="0" dirty="0" err="1">
                <a:solidFill>
                  <a:srgbClr val="000000"/>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stop() {</a:t>
            </a:r>
          </a:p>
          <a:p>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stopping`</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clearInterval</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._timer</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a:p>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1017677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A9C48E-EA24-D8A7-AE1A-2AD428607895}"/>
              </a:ext>
            </a:extLst>
          </p:cNvPr>
          <p:cNvSpPr>
            <a:spLocks noGrp="1"/>
          </p:cNvSpPr>
          <p:nvPr>
            <p:ph type="title"/>
          </p:nvPr>
        </p:nvSpPr>
        <p:spPr/>
        <p:txBody>
          <a:bodyPr/>
          <a:lstStyle/>
          <a:p>
            <a:r>
              <a:rPr lang="en-US" dirty="0"/>
              <a:t>We’ll make the clock a singleton in the usual way</a:t>
            </a:r>
          </a:p>
        </p:txBody>
      </p:sp>
      <p:sp>
        <p:nvSpPr>
          <p:cNvPr id="6" name="TextBox 5">
            <a:extLst>
              <a:ext uri="{FF2B5EF4-FFF2-40B4-BE49-F238E27FC236}">
                <a16:creationId xmlns:a16="http://schemas.microsoft.com/office/drawing/2014/main" id="{F3DCAD49-9D9A-18B5-F6AD-A0EE164A9E39}"/>
              </a:ext>
            </a:extLst>
          </p:cNvPr>
          <p:cNvSpPr txBox="1"/>
          <p:nvPr/>
        </p:nvSpPr>
        <p:spPr>
          <a:xfrm>
            <a:off x="838199" y="1554533"/>
            <a:ext cx="9180443"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interval</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interval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5EE925B8-2FA7-1F24-33B0-832E9A2469C0}"/>
              </a:ext>
            </a:extLst>
          </p:cNvPr>
          <p:cNvSpPr/>
          <p:nvPr/>
        </p:nvSpPr>
        <p:spPr>
          <a:xfrm>
            <a:off x="6892304" y="838067"/>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/Classes/</a:t>
            </a:r>
            <a:r>
              <a:rPr lang="en-US" sz="2400" dirty="0" err="1">
                <a:solidFill>
                  <a:schemeClr val="tx1"/>
                </a:solidFill>
              </a:rPr>
              <a:t>SingletonClockFactory.ts</a:t>
            </a:r>
            <a:endParaRPr lang="en-US" sz="2400" dirty="0">
              <a:solidFill>
                <a:schemeClr val="tx1"/>
              </a:solidFill>
            </a:endParaRPr>
          </a:p>
        </p:txBody>
      </p:sp>
      <p:sp>
        <p:nvSpPr>
          <p:cNvPr id="2" name="Slide Number Placeholder 1">
            <a:extLst>
              <a:ext uri="{FF2B5EF4-FFF2-40B4-BE49-F238E27FC236}">
                <a16:creationId xmlns:a16="http://schemas.microsoft.com/office/drawing/2014/main" id="{9C7E1D9C-22EE-1503-1333-B43F9642ADCC}"/>
              </a:ext>
            </a:extLst>
          </p:cNvPr>
          <p:cNvSpPr>
            <a:spLocks noGrp="1"/>
          </p:cNvSpPr>
          <p:nvPr>
            <p:ph type="sldNum" sz="quarter" idx="2"/>
          </p:nvPr>
        </p:nvSpPr>
        <p:spPr/>
        <p:txBody>
          <a:bodyPr/>
          <a:lstStyle/>
          <a:p>
            <a:fld id="{86CB4B4D-7CA3-9044-876B-883B54F8677D}" type="slidenum">
              <a:rPr lang="en-US" smtClean="0"/>
              <a:t>8</a:t>
            </a:fld>
            <a:endParaRPr lang="en-US"/>
          </a:p>
        </p:txBody>
      </p:sp>
    </p:spTree>
    <p:extLst>
      <p:ext uri="{BB962C8B-B14F-4D97-AF65-F5344CB8AC3E}">
        <p14:creationId xmlns:p14="http://schemas.microsoft.com/office/powerpoint/2010/main" val="28752602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C367B-1325-666D-A327-2C4B069F1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E17DE-1926-BEE1-9475-D20D8C47DD57}"/>
              </a:ext>
            </a:extLst>
          </p:cNvPr>
          <p:cNvSpPr>
            <a:spLocks noGrp="1"/>
          </p:cNvSpPr>
          <p:nvPr>
            <p:ph type="title"/>
          </p:nvPr>
        </p:nvSpPr>
        <p:spPr/>
        <p:txBody>
          <a:bodyPr/>
          <a:lstStyle/>
          <a:p>
            <a:r>
              <a:rPr lang="en-US" dirty="0"/>
              <a:t>Let's look at &lt;</a:t>
            </a:r>
            <a:r>
              <a:rPr lang="en-US" dirty="0" err="1"/>
              <a:t>ClockDisplay</a:t>
            </a:r>
            <a:r>
              <a:rPr lang="en-US" dirty="0"/>
              <a:t>&gt; again</a:t>
            </a:r>
          </a:p>
        </p:txBody>
      </p:sp>
      <p:sp>
        <p:nvSpPr>
          <p:cNvPr id="7" name="Rectangle: Rounded Corners 6">
            <a:extLst>
              <a:ext uri="{FF2B5EF4-FFF2-40B4-BE49-F238E27FC236}">
                <a16:creationId xmlns:a16="http://schemas.microsoft.com/office/drawing/2014/main" id="{D8ABAA32-A312-52BA-8F48-FC8E89FE1A57}"/>
              </a:ext>
            </a:extLst>
          </p:cNvPr>
          <p:cNvSpPr/>
          <p:nvPr/>
        </p:nvSpPr>
        <p:spPr>
          <a:xfrm>
            <a:off x="5636871" y="194935"/>
            <a:ext cx="64406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/app/Components/</a:t>
            </a:r>
            <a:r>
              <a:rPr lang="en-US" sz="2400" dirty="0" err="1">
                <a:solidFill>
                  <a:schemeClr val="tx1"/>
                </a:solidFill>
              </a:rPr>
              <a:t>SimpleClockDisplay.tsx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ABCF31A3-702D-5526-C4EF-4333C3443943}"/>
              </a:ext>
            </a:extLst>
          </p:cNvPr>
          <p:cNvSpPr>
            <a:spLocks noGrp="1"/>
          </p:cNvSpPr>
          <p:nvPr>
            <p:ph type="sldNum" sz="quarter" idx="2"/>
          </p:nvPr>
        </p:nvSpPr>
        <p:spPr/>
        <p:txBody>
          <a:bodyPr/>
          <a:lstStyle/>
          <a:p>
            <a:fld id="{86CB4B4D-7CA3-9044-876B-883B54F8677D}" type="slidenum">
              <a:rPr lang="en-US" smtClean="0"/>
              <a:t>9</a:t>
            </a:fld>
            <a:endParaRPr lang="en-US"/>
          </a:p>
        </p:txBody>
      </p:sp>
      <p:sp>
        <p:nvSpPr>
          <p:cNvPr id="6" name="TextBox 5">
            <a:extLst>
              <a:ext uri="{FF2B5EF4-FFF2-40B4-BE49-F238E27FC236}">
                <a16:creationId xmlns:a16="http://schemas.microsoft.com/office/drawing/2014/main" id="{53B9895B-9699-AD97-BAF2-AE03A8242EC8}"/>
              </a:ext>
            </a:extLst>
          </p:cNvPr>
          <p:cNvSpPr txBox="1"/>
          <p:nvPr/>
        </p:nvSpPr>
        <p:spPr>
          <a:xfrm>
            <a:off x="838199" y="1700075"/>
            <a:ext cx="11239332"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(props: {</a:t>
            </a:r>
          </a:p>
          <a:p>
            <a:r>
              <a:rPr lang="en-US" b="0" dirty="0">
                <a:solidFill>
                  <a:srgbClr val="000000"/>
                </a:solidFill>
                <a:effectLst/>
                <a:latin typeface="Consolas" panose="020B0609020204030204" pitchFamily="49" charset="0"/>
              </a:rPr>
              <a:t>  name: string; key: number;  clock: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JSX.Element</a:t>
            </a:r>
            <a:r>
              <a:rPr lang="en-US" b="0" dirty="0">
                <a:solidFill>
                  <a:srgbClr val="000000"/>
                </a:solidFill>
                <a:effectLst/>
                <a:latin typeface="Consolas" panose="020B0609020204030204" pitchFamily="49" charset="0"/>
              </a:rPr>
              <a:t> {  </a:t>
            </a:r>
          </a:p>
          <a:p>
            <a:r>
              <a:rPr lang="en-US" dirty="0">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listener1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props.clock</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ClockDisplay</a:t>
            </a:r>
            <a:r>
              <a:rPr lang="en-US" b="0" dirty="0">
                <a:solidFill>
                  <a:srgbClr val="A31515"/>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props.name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is mounting`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ClockDisplay</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props.name + </a:t>
            </a:r>
            <a:r>
              <a:rPr lang="en-US" b="0" dirty="0">
                <a:solidFill>
                  <a:srgbClr val="A31515"/>
                </a:solidFill>
                <a:effectLst/>
                <a:latin typeface="Consolas" panose="020B0609020204030204" pitchFamily="49" charset="0"/>
              </a:rPr>
              <a:t>" is unmounting"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endParaRPr lang="en-US" b="0" dirty="0">
              <a:solidFill>
                <a:srgbClr val="000000"/>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5032C79B-C273-D9E9-9FDD-71FDF4D6AB1F}"/>
              </a:ext>
            </a:extLst>
          </p:cNvPr>
          <p:cNvSpPr/>
          <p:nvPr/>
        </p:nvSpPr>
        <p:spPr>
          <a:xfrm>
            <a:off x="723730" y="2797383"/>
            <a:ext cx="8881777" cy="4060617"/>
          </a:xfrm>
          <a:prstGeom prst="rect">
            <a:avLst/>
          </a:prstGeom>
          <a:solidFill>
            <a:schemeClr val="accent2">
              <a:alpha val="1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Arrow: Left 4">
            <a:extLst>
              <a:ext uri="{FF2B5EF4-FFF2-40B4-BE49-F238E27FC236}">
                <a16:creationId xmlns:a16="http://schemas.microsoft.com/office/drawing/2014/main" id="{F2E851EA-7F76-8634-744D-CD4235A71984}"/>
              </a:ext>
            </a:extLst>
          </p:cNvPr>
          <p:cNvSpPr/>
          <p:nvPr/>
        </p:nvSpPr>
        <p:spPr>
          <a:xfrm>
            <a:off x="9754072" y="4369153"/>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a:t>
            </a:r>
          </a:p>
        </p:txBody>
      </p:sp>
    </p:spTree>
    <p:extLst>
      <p:ext uri="{BB962C8B-B14F-4D97-AF65-F5344CB8AC3E}">
        <p14:creationId xmlns:p14="http://schemas.microsoft.com/office/powerpoint/2010/main" val="845014683"/>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14943</TotalTime>
  <Words>5133</Words>
  <Application>Microsoft Office PowerPoint</Application>
  <PresentationFormat>Widescreen</PresentationFormat>
  <Paragraphs>548</Paragraphs>
  <Slides>32</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Consolas</vt:lpstr>
      <vt:lpstr>Verdana</vt:lpstr>
      <vt:lpstr>Wingdings</vt:lpstr>
      <vt:lpstr>Office Theme</vt:lpstr>
      <vt:lpstr>CS 4530: Fundamentals of Software Engineering Module 09: React Hook Patterns</vt:lpstr>
      <vt:lpstr>Learning Objectives for this Module</vt:lpstr>
      <vt:lpstr>useEffect is a mechanism for synchronizing a component with an external system</vt:lpstr>
      <vt:lpstr>An external system means any piece of code that’s not inside your React component</vt:lpstr>
      <vt:lpstr>A real example: a display that connects to a self-ticking clock</vt:lpstr>
      <vt:lpstr>Our app will have three displays of the clock</vt:lpstr>
      <vt:lpstr>Next, let’s look at the clock</vt:lpstr>
      <vt:lpstr>We’ll make the clock a singleton in the usual way</vt:lpstr>
      <vt:lpstr>Let's look at &lt;ClockDisplay&gt; again</vt:lpstr>
      <vt:lpstr>ClockDisplay, part 2: the display logic</vt:lpstr>
      <vt:lpstr>running SimpleClockDisplayApp</vt:lpstr>
      <vt:lpstr>useEffect’s Dependencies Control Its Execution </vt:lpstr>
      <vt:lpstr>Example (Part 1)</vt:lpstr>
      <vt:lpstr>Example (part 2)</vt:lpstr>
      <vt:lpstr>Demo</vt:lpstr>
      <vt:lpstr>When is the cleanup function executed?</vt:lpstr>
      <vt:lpstr>PowerPoint Presentation</vt:lpstr>
      <vt:lpstr>PowerPoint Presentation</vt:lpstr>
      <vt:lpstr>Custom Hooks</vt:lpstr>
      <vt:lpstr>Example: useClock</vt:lpstr>
      <vt:lpstr>Using useClock</vt:lpstr>
      <vt:lpstr>A somewhat larger example: ToDoList</vt:lpstr>
      <vt:lpstr>Refactoring ToDoList</vt:lpstr>
      <vt:lpstr>The hook encapsulates the business logic</vt:lpstr>
      <vt:lpstr>The hook is like a class managing a piece of state</vt:lpstr>
      <vt:lpstr>The hook's state becomes part of its user's state.</vt:lpstr>
      <vt:lpstr>The Rules of Hooks</vt:lpstr>
      <vt:lpstr>We Use Two ESLint Rules for React Hooks</vt:lpstr>
      <vt:lpstr>Testing React components</vt:lpstr>
      <vt:lpstr>Most tests are in AAA form: Assemble/Act/Assess</vt:lpstr>
      <vt:lpstr>A typical cypress test</vt:lpstr>
      <vt:lpstr>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7: React</dc:title>
  <dc:creator>Mitchell Wand</dc:creator>
  <cp:lastModifiedBy>Mitchell Wand</cp:lastModifiedBy>
  <cp:revision>32</cp:revision>
  <dcterms:modified xsi:type="dcterms:W3CDTF">2024-09-29T13:01:34Z</dcterms:modified>
</cp:coreProperties>
</file>