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19" r:id="rId5"/>
    <p:sldId id="520" r:id="rId6"/>
    <p:sldId id="548" r:id="rId7"/>
    <p:sldId id="544" r:id="rId8"/>
    <p:sldId id="536" r:id="rId9"/>
    <p:sldId id="537" r:id="rId10"/>
    <p:sldId id="540" r:id="rId11"/>
    <p:sldId id="542" r:id="rId12"/>
    <p:sldId id="533"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3642" autoAdjust="0"/>
  </p:normalViewPr>
  <p:slideViewPr>
    <p:cSldViewPr snapToGrid="0">
      <p:cViewPr varScale="1">
        <p:scale>
          <a:sx n="56" d="100"/>
          <a:sy n="56" d="100"/>
        </p:scale>
        <p:origin x="892" y="44"/>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9/23/2024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9/23/2024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9/23/2024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9/23/2024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9/23/2024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9/23/2024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9/23/2024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9/23/2024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9/23/2024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9/23/2024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9/23/2024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a:t>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10</a:t>
            </a:fld>
            <a:endParaRPr lang="en-US"/>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Low</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High</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12531</TotalTime>
  <Words>4951</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Helvetica Neue</vt:lpstr>
      <vt:lpstr>Calibri</vt:lpstr>
      <vt:lpstr>Ink Free</vt:lpstr>
      <vt:lpstr>Verdana</vt:lpstr>
      <vt:lpstr>Arial</vt:lpstr>
      <vt:lpstr>Office Theme</vt:lpstr>
      <vt:lpstr>CS 4530: Fundamentals of Software Engineering Module 7.3: Agile Planning and Estimation</vt:lpstr>
      <vt:lpstr>Learning Goals for this Lesson</vt:lpstr>
      <vt:lpstr>Requirements: Which to pick?</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Mitchell Wand</cp:lastModifiedBy>
  <cp:revision>220</cp:revision>
  <dcterms:created xsi:type="dcterms:W3CDTF">2021-01-07T15:19:22Z</dcterms:created>
  <dcterms:modified xsi:type="dcterms:W3CDTF">2024-09-23T19:46:27Z</dcterms:modified>
</cp:coreProperties>
</file>