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0" r:id="rId5"/>
    <p:sldId id="272" r:id="rId6"/>
    <p:sldId id="273" r:id="rId7"/>
    <p:sldId id="274" r:id="rId8"/>
    <p:sldId id="275" r:id="rId9"/>
    <p:sldId id="276" r:id="rId10"/>
    <p:sldId id="277" r:id="rId11"/>
    <p:sldId id="285" r:id="rId12"/>
    <p:sldId id="286" r:id="rId13"/>
    <p:sldId id="287" r:id="rId14"/>
    <p:sldId id="282" r:id="rId15"/>
    <p:sldId id="278" r:id="rId16"/>
    <p:sldId id="279" r:id="rId17"/>
    <p:sldId id="280" r:id="rId18"/>
    <p:sldId id="281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83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pos="1323" userDrawn="1">
          <p15:clr>
            <a:srgbClr val="A4A3A4"/>
          </p15:clr>
        </p15:guide>
        <p15:guide id="7" pos="5813" userDrawn="1">
          <p15:clr>
            <a:srgbClr val="A4A3A4"/>
          </p15:clr>
        </p15:guide>
        <p15:guide id="8" pos="70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20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98C8B-4FD0-42FB-B81F-AE62FC54F477}" v="525" dt="2024-10-25T09:39:43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823" autoAdjust="0"/>
  </p:normalViewPr>
  <p:slideViewPr>
    <p:cSldViewPr snapToGrid="0" showGuides="1">
      <p:cViewPr varScale="1">
        <p:scale>
          <a:sx n="51" d="100"/>
          <a:sy n="51" d="100"/>
        </p:scale>
        <p:origin x="1256" y="48"/>
      </p:cViewPr>
      <p:guideLst>
        <p:guide orient="horz" pos="2160"/>
        <p:guide pos="3840"/>
        <p:guide pos="483"/>
        <p:guide orient="horz" pos="890"/>
        <p:guide pos="1323"/>
        <p:guide pos="5813"/>
        <p:guide pos="70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l Babu" userId="fdeb1cd3-28dc-4566-8731-290b45f133e1" providerId="ADAL" clId="{3BC98C8B-4FD0-42FB-B81F-AE62FC54F477}"/>
    <pc:docChg chg="undo custSel addSld delSld modSld sldOrd modMainMaster">
      <pc:chgData name="Amal Babu" userId="fdeb1cd3-28dc-4566-8731-290b45f133e1" providerId="ADAL" clId="{3BC98C8B-4FD0-42FB-B81F-AE62FC54F477}" dt="2024-10-28T04:32:48.906" v="3514" actId="12788"/>
      <pc:docMkLst>
        <pc:docMk/>
      </pc:docMkLst>
      <pc:sldChg chg="addSp delSp modSp mod">
        <pc:chgData name="Amal Babu" userId="fdeb1cd3-28dc-4566-8731-290b45f133e1" providerId="ADAL" clId="{3BC98C8B-4FD0-42FB-B81F-AE62FC54F477}" dt="2024-10-24T12:20:33.174" v="3385" actId="164"/>
        <pc:sldMkLst>
          <pc:docMk/>
          <pc:sldMk cId="2875193149" sldId="256"/>
        </pc:sldMkLst>
        <pc:spChg chg="add mod ord">
          <ac:chgData name="Amal Babu" userId="fdeb1cd3-28dc-4566-8731-290b45f133e1" providerId="ADAL" clId="{3BC98C8B-4FD0-42FB-B81F-AE62FC54F477}" dt="2024-10-24T12:20:33.174" v="3385" actId="164"/>
          <ac:spMkLst>
            <pc:docMk/>
            <pc:sldMk cId="2875193149" sldId="256"/>
            <ac:spMk id="2" creationId="{7FC262E5-4166-76D0-67FB-8D0E9B80E655}"/>
          </ac:spMkLst>
        </pc:spChg>
        <pc:spChg chg="add mod ord">
          <ac:chgData name="Amal Babu" userId="fdeb1cd3-28dc-4566-8731-290b45f133e1" providerId="ADAL" clId="{3BC98C8B-4FD0-42FB-B81F-AE62FC54F477}" dt="2024-10-24T08:57:40.235" v="1778" actId="692"/>
          <ac:spMkLst>
            <pc:docMk/>
            <pc:sldMk cId="2875193149" sldId="256"/>
            <ac:spMk id="3" creationId="{9436B081-E9C9-F64C-6C07-951C68C88392}"/>
          </ac:spMkLst>
        </pc:spChg>
        <pc:spChg chg="add del mod">
          <ac:chgData name="Amal Babu" userId="fdeb1cd3-28dc-4566-8731-290b45f133e1" providerId="ADAL" clId="{3BC98C8B-4FD0-42FB-B81F-AE62FC54F477}" dt="2024-10-23T13:01:23.941" v="5" actId="478"/>
          <ac:spMkLst>
            <pc:docMk/>
            <pc:sldMk cId="2875193149" sldId="256"/>
            <ac:spMk id="4" creationId="{EA852AAE-8C88-141C-4C8F-2FC997BEE01A}"/>
          </ac:spMkLst>
        </pc:spChg>
        <pc:spChg chg="del mod topLvl">
          <ac:chgData name="Amal Babu" userId="fdeb1cd3-28dc-4566-8731-290b45f133e1" providerId="ADAL" clId="{3BC98C8B-4FD0-42FB-B81F-AE62FC54F477}" dt="2024-10-23T13:03:18.383" v="37" actId="21"/>
          <ac:spMkLst>
            <pc:docMk/>
            <pc:sldMk cId="2875193149" sldId="256"/>
            <ac:spMk id="9" creationId="{6CEF18E3-7605-94C3-16A7-36EA3221E16A}"/>
          </ac:spMkLst>
        </pc:spChg>
        <pc:spChg chg="del mod topLvl">
          <ac:chgData name="Amal Babu" userId="fdeb1cd3-28dc-4566-8731-290b45f133e1" providerId="ADAL" clId="{3BC98C8B-4FD0-42FB-B81F-AE62FC54F477}" dt="2024-10-24T04:20:50.865" v="225" actId="21"/>
          <ac:spMkLst>
            <pc:docMk/>
            <pc:sldMk cId="2875193149" sldId="256"/>
            <ac:spMk id="10" creationId="{309A6F34-BC65-C51C-A67F-04B4C7C8914F}"/>
          </ac:spMkLst>
        </pc:spChg>
        <pc:spChg chg="del mod topLvl">
          <ac:chgData name="Amal Babu" userId="fdeb1cd3-28dc-4566-8731-290b45f133e1" providerId="ADAL" clId="{3BC98C8B-4FD0-42FB-B81F-AE62FC54F477}" dt="2024-10-23T13:03:04.157" v="32" actId="478"/>
          <ac:spMkLst>
            <pc:docMk/>
            <pc:sldMk cId="2875193149" sldId="256"/>
            <ac:spMk id="12" creationId="{2815B5EE-9ED0-2043-772C-3E81C66DFB40}"/>
          </ac:spMkLst>
        </pc:spChg>
        <pc:spChg chg="del mod topLvl">
          <ac:chgData name="Amal Babu" userId="fdeb1cd3-28dc-4566-8731-290b45f133e1" providerId="ADAL" clId="{3BC98C8B-4FD0-42FB-B81F-AE62FC54F477}" dt="2024-10-24T04:20:48.857" v="224" actId="21"/>
          <ac:spMkLst>
            <pc:docMk/>
            <pc:sldMk cId="2875193149" sldId="256"/>
            <ac:spMk id="13" creationId="{B6B09DCB-461A-BA8E-19B7-8F578DB3D3BD}"/>
          </ac:spMkLst>
        </pc:spChg>
        <pc:spChg chg="mod topLvl">
          <ac:chgData name="Amal Babu" userId="fdeb1cd3-28dc-4566-8731-290b45f133e1" providerId="ADAL" clId="{3BC98C8B-4FD0-42FB-B81F-AE62FC54F477}" dt="2024-10-24T04:38:25.602" v="373" actId="207"/>
          <ac:spMkLst>
            <pc:docMk/>
            <pc:sldMk cId="2875193149" sldId="256"/>
            <ac:spMk id="14" creationId="{62201F95-85C6-E3FB-7CB0-837602D1DDDD}"/>
          </ac:spMkLst>
        </pc:spChg>
        <pc:spChg chg="del mod">
          <ac:chgData name="Amal Babu" userId="fdeb1cd3-28dc-4566-8731-290b45f133e1" providerId="ADAL" clId="{3BC98C8B-4FD0-42FB-B81F-AE62FC54F477}" dt="2024-10-23T13:02:00.478" v="19" actId="478"/>
          <ac:spMkLst>
            <pc:docMk/>
            <pc:sldMk cId="2875193149" sldId="256"/>
            <ac:spMk id="15" creationId="{7ECA6466-9BB1-7B51-68E3-77B1DD98A20A}"/>
          </ac:spMkLst>
        </pc:spChg>
        <pc:spChg chg="del mod topLvl">
          <ac:chgData name="Amal Babu" userId="fdeb1cd3-28dc-4566-8731-290b45f133e1" providerId="ADAL" clId="{3BC98C8B-4FD0-42FB-B81F-AE62FC54F477}" dt="2024-10-24T08:57:07.600" v="1763" actId="478"/>
          <ac:spMkLst>
            <pc:docMk/>
            <pc:sldMk cId="2875193149" sldId="256"/>
            <ac:spMk id="16" creationId="{6DB7DE6C-DAE3-6271-4063-203442012A4D}"/>
          </ac:spMkLst>
        </pc:spChg>
        <pc:spChg chg="del mod">
          <ac:chgData name="Amal Babu" userId="fdeb1cd3-28dc-4566-8731-290b45f133e1" providerId="ADAL" clId="{3BC98C8B-4FD0-42FB-B81F-AE62FC54F477}" dt="2024-10-23T13:02:00.478" v="19" actId="478"/>
          <ac:spMkLst>
            <pc:docMk/>
            <pc:sldMk cId="2875193149" sldId="256"/>
            <ac:spMk id="17" creationId="{9E247483-817D-F831-7DE9-FA798C1663AF}"/>
          </ac:spMkLst>
        </pc:spChg>
        <pc:spChg chg="del mod topLvl">
          <ac:chgData name="Amal Babu" userId="fdeb1cd3-28dc-4566-8731-290b45f133e1" providerId="ADAL" clId="{3BC98C8B-4FD0-42FB-B81F-AE62FC54F477}" dt="2024-10-24T04:31:03.140" v="307" actId="478"/>
          <ac:spMkLst>
            <pc:docMk/>
            <pc:sldMk cId="2875193149" sldId="256"/>
            <ac:spMk id="19" creationId="{132BD40E-59AF-B45F-DF2F-CF214C5481D0}"/>
          </ac:spMkLst>
        </pc:spChg>
        <pc:spChg chg="mod topLvl">
          <ac:chgData name="Amal Babu" userId="fdeb1cd3-28dc-4566-8731-290b45f133e1" providerId="ADAL" clId="{3BC98C8B-4FD0-42FB-B81F-AE62FC54F477}" dt="2024-10-24T12:20:33.174" v="3385" actId="164"/>
          <ac:spMkLst>
            <pc:docMk/>
            <pc:sldMk cId="2875193149" sldId="256"/>
            <ac:spMk id="21" creationId="{CB49C17F-FD32-F1FA-5114-1A651A91F57E}"/>
          </ac:spMkLst>
        </pc:spChg>
        <pc:spChg chg="mod topLvl">
          <ac:chgData name="Amal Babu" userId="fdeb1cd3-28dc-4566-8731-290b45f133e1" providerId="ADAL" clId="{3BC98C8B-4FD0-42FB-B81F-AE62FC54F477}" dt="2024-10-24T12:20:33.174" v="3385" actId="164"/>
          <ac:spMkLst>
            <pc:docMk/>
            <pc:sldMk cId="2875193149" sldId="256"/>
            <ac:spMk id="23" creationId="{A37B1A0F-B0C8-2A4E-064B-CBE823BA5F8A}"/>
          </ac:spMkLst>
        </pc:spChg>
        <pc:spChg chg="mod topLvl">
          <ac:chgData name="Amal Babu" userId="fdeb1cd3-28dc-4566-8731-290b45f133e1" providerId="ADAL" clId="{3BC98C8B-4FD0-42FB-B81F-AE62FC54F477}" dt="2024-10-24T12:20:33.174" v="3385" actId="164"/>
          <ac:spMkLst>
            <pc:docMk/>
            <pc:sldMk cId="2875193149" sldId="256"/>
            <ac:spMk id="25" creationId="{AD909E93-738E-E10D-CE3D-EE44913B4CFA}"/>
          </ac:spMkLst>
        </pc:spChg>
        <pc:spChg chg="mod topLvl">
          <ac:chgData name="Amal Babu" userId="fdeb1cd3-28dc-4566-8731-290b45f133e1" providerId="ADAL" clId="{3BC98C8B-4FD0-42FB-B81F-AE62FC54F477}" dt="2024-10-24T12:20:33.174" v="3385" actId="164"/>
          <ac:spMkLst>
            <pc:docMk/>
            <pc:sldMk cId="2875193149" sldId="256"/>
            <ac:spMk id="26" creationId="{70F9A540-A30B-F10F-0794-F13B668895BD}"/>
          </ac:spMkLst>
        </pc:spChg>
        <pc:spChg chg="mod topLvl">
          <ac:chgData name="Amal Babu" userId="fdeb1cd3-28dc-4566-8731-290b45f133e1" providerId="ADAL" clId="{3BC98C8B-4FD0-42FB-B81F-AE62FC54F477}" dt="2024-10-24T12:20:33.174" v="3385" actId="164"/>
          <ac:spMkLst>
            <pc:docMk/>
            <pc:sldMk cId="2875193149" sldId="256"/>
            <ac:spMk id="28" creationId="{B515B427-397D-3E9E-6F8E-E0E0E0A2D426}"/>
          </ac:spMkLst>
        </pc:spChg>
        <pc:spChg chg="mod topLvl">
          <ac:chgData name="Amal Babu" userId="fdeb1cd3-28dc-4566-8731-290b45f133e1" providerId="ADAL" clId="{3BC98C8B-4FD0-42FB-B81F-AE62FC54F477}" dt="2024-10-24T12:20:33.174" v="3385" actId="164"/>
          <ac:spMkLst>
            <pc:docMk/>
            <pc:sldMk cId="2875193149" sldId="256"/>
            <ac:spMk id="29" creationId="{B57789C9-A2DF-94B6-D9AA-116DBA0C4B54}"/>
          </ac:spMkLst>
        </pc:spChg>
        <pc:spChg chg="mod topLvl">
          <ac:chgData name="Amal Babu" userId="fdeb1cd3-28dc-4566-8731-290b45f133e1" providerId="ADAL" clId="{3BC98C8B-4FD0-42FB-B81F-AE62FC54F477}" dt="2024-10-24T12:20:33.174" v="3385" actId="164"/>
          <ac:spMkLst>
            <pc:docMk/>
            <pc:sldMk cId="2875193149" sldId="256"/>
            <ac:spMk id="30" creationId="{64420EEB-45A5-4CCB-E0E3-5B6FB0064337}"/>
          </ac:spMkLst>
        </pc:spChg>
        <pc:spChg chg="add del mod">
          <ac:chgData name="Amal Babu" userId="fdeb1cd3-28dc-4566-8731-290b45f133e1" providerId="ADAL" clId="{3BC98C8B-4FD0-42FB-B81F-AE62FC54F477}" dt="2024-10-23T13:02:34.511" v="24" actId="478"/>
          <ac:spMkLst>
            <pc:docMk/>
            <pc:sldMk cId="2875193149" sldId="256"/>
            <ac:spMk id="31" creationId="{4662F2A1-D013-CE15-3219-BA8F42462798}"/>
          </ac:spMkLst>
        </pc:spChg>
        <pc:spChg chg="add del mod">
          <ac:chgData name="Amal Babu" userId="fdeb1cd3-28dc-4566-8731-290b45f133e1" providerId="ADAL" clId="{3BC98C8B-4FD0-42FB-B81F-AE62FC54F477}" dt="2024-10-23T13:03:12.541" v="36" actId="478"/>
          <ac:spMkLst>
            <pc:docMk/>
            <pc:sldMk cId="2875193149" sldId="256"/>
            <ac:spMk id="32" creationId="{978588F2-603E-6F08-8E0A-90888CD90ACD}"/>
          </ac:spMkLst>
        </pc:spChg>
        <pc:spChg chg="add mod topLvl">
          <ac:chgData name="Amal Babu" userId="fdeb1cd3-28dc-4566-8731-290b45f133e1" providerId="ADAL" clId="{3BC98C8B-4FD0-42FB-B81F-AE62FC54F477}" dt="2024-10-23T13:04:37.401" v="109" actId="165"/>
          <ac:spMkLst>
            <pc:docMk/>
            <pc:sldMk cId="2875193149" sldId="256"/>
            <ac:spMk id="33" creationId="{2EBA37F2-F15B-223B-CFBC-79F07B1A0E9D}"/>
          </ac:spMkLst>
        </pc:spChg>
        <pc:spChg chg="add mod topLvl">
          <ac:chgData name="Amal Babu" userId="fdeb1cd3-28dc-4566-8731-290b45f133e1" providerId="ADAL" clId="{3BC98C8B-4FD0-42FB-B81F-AE62FC54F477}" dt="2024-10-24T08:57:33.591" v="1775" actId="12789"/>
          <ac:spMkLst>
            <pc:docMk/>
            <pc:sldMk cId="2875193149" sldId="256"/>
            <ac:spMk id="34" creationId="{E84E169C-9A32-F33B-BD9A-01E6DD17285C}"/>
          </ac:spMkLst>
        </pc:spChg>
        <pc:grpChg chg="add mod">
          <ac:chgData name="Amal Babu" userId="fdeb1cd3-28dc-4566-8731-290b45f133e1" providerId="ADAL" clId="{3BC98C8B-4FD0-42FB-B81F-AE62FC54F477}" dt="2024-10-24T12:20:33.174" v="3385" actId="164"/>
          <ac:grpSpMkLst>
            <pc:docMk/>
            <pc:sldMk cId="2875193149" sldId="256"/>
            <ac:grpSpMk id="4" creationId="{790A769A-567C-8BB3-115F-05DBF733C71A}"/>
          </ac:grpSpMkLst>
        </pc:grpChg>
        <pc:grpChg chg="del mod">
          <ac:chgData name="Amal Babu" userId="fdeb1cd3-28dc-4566-8731-290b45f133e1" providerId="ADAL" clId="{3BC98C8B-4FD0-42FB-B81F-AE62FC54F477}" dt="2024-10-23T13:01:50.231" v="14" actId="27803"/>
          <ac:grpSpMkLst>
            <pc:docMk/>
            <pc:sldMk cId="2875193149" sldId="256"/>
            <ac:grpSpMk id="7" creationId="{361E6F7D-BBD7-2740-9753-E9138E5B1701}"/>
          </ac:grpSpMkLst>
        </pc:grpChg>
        <pc:grpChg chg="del mod">
          <ac:chgData name="Amal Babu" userId="fdeb1cd3-28dc-4566-8731-290b45f133e1" providerId="ADAL" clId="{3BC98C8B-4FD0-42FB-B81F-AE62FC54F477}" dt="2024-10-23T13:01:50.664" v="15" actId="165"/>
          <ac:grpSpMkLst>
            <pc:docMk/>
            <pc:sldMk cId="2875193149" sldId="256"/>
            <ac:grpSpMk id="8" creationId="{C4B15C9A-D49E-3E07-07DB-22255AE57436}"/>
          </ac:grpSpMkLst>
        </pc:grpChg>
        <pc:grpChg chg="del mod">
          <ac:chgData name="Amal Babu" userId="fdeb1cd3-28dc-4566-8731-290b45f133e1" providerId="ADAL" clId="{3BC98C8B-4FD0-42FB-B81F-AE62FC54F477}" dt="2024-10-23T13:01:50.664" v="15" actId="165"/>
          <ac:grpSpMkLst>
            <pc:docMk/>
            <pc:sldMk cId="2875193149" sldId="256"/>
            <ac:grpSpMk id="11" creationId="{03BF30BE-208F-C339-4D4C-21ED0D124682}"/>
          </ac:grpSpMkLst>
        </pc:grpChg>
        <pc:grpChg chg="del mod">
          <ac:chgData name="Amal Babu" userId="fdeb1cd3-28dc-4566-8731-290b45f133e1" providerId="ADAL" clId="{3BC98C8B-4FD0-42FB-B81F-AE62FC54F477}" dt="2024-10-23T13:01:50.664" v="15" actId="165"/>
          <ac:grpSpMkLst>
            <pc:docMk/>
            <pc:sldMk cId="2875193149" sldId="256"/>
            <ac:grpSpMk id="18" creationId="{B1562843-33FF-EEB5-FFAD-46EE10E3D67A}"/>
          </ac:grpSpMkLst>
        </pc:grpChg>
        <pc:grpChg chg="del mod topLvl">
          <ac:chgData name="Amal Babu" userId="fdeb1cd3-28dc-4566-8731-290b45f133e1" providerId="ADAL" clId="{3BC98C8B-4FD0-42FB-B81F-AE62FC54F477}" dt="2024-10-23T13:01:50.921" v="16" actId="165"/>
          <ac:grpSpMkLst>
            <pc:docMk/>
            <pc:sldMk cId="2875193149" sldId="256"/>
            <ac:grpSpMk id="20" creationId="{9DC2B572-F69E-7CC5-DC32-13C886E7F8B7}"/>
          </ac:grpSpMkLst>
        </pc:grpChg>
        <pc:grpChg chg="del mod topLvl">
          <ac:chgData name="Amal Babu" userId="fdeb1cd3-28dc-4566-8731-290b45f133e1" providerId="ADAL" clId="{3BC98C8B-4FD0-42FB-B81F-AE62FC54F477}" dt="2024-10-23T13:01:51.099" v="17" actId="165"/>
          <ac:grpSpMkLst>
            <pc:docMk/>
            <pc:sldMk cId="2875193149" sldId="256"/>
            <ac:grpSpMk id="22" creationId="{908C2B14-3C5D-E4BD-AE5B-A6F1BA9FDDD6}"/>
          </ac:grpSpMkLst>
        </pc:grpChg>
        <pc:grpChg chg="del mod topLvl">
          <ac:chgData name="Amal Babu" userId="fdeb1cd3-28dc-4566-8731-290b45f133e1" providerId="ADAL" clId="{3BC98C8B-4FD0-42FB-B81F-AE62FC54F477}" dt="2024-10-23T13:01:51.262" v="18" actId="165"/>
          <ac:grpSpMkLst>
            <pc:docMk/>
            <pc:sldMk cId="2875193149" sldId="256"/>
            <ac:grpSpMk id="24" creationId="{A613CBF6-9E2F-12AF-EA92-39A3CE9FB736}"/>
          </ac:grpSpMkLst>
        </pc:grpChg>
        <pc:grpChg chg="del mod topLvl">
          <ac:chgData name="Amal Babu" userId="fdeb1cd3-28dc-4566-8731-290b45f133e1" providerId="ADAL" clId="{3BC98C8B-4FD0-42FB-B81F-AE62FC54F477}" dt="2024-10-23T13:01:51.262" v="18" actId="165"/>
          <ac:grpSpMkLst>
            <pc:docMk/>
            <pc:sldMk cId="2875193149" sldId="256"/>
            <ac:grpSpMk id="27" creationId="{D1D09F43-44AF-BBD4-43D2-FBACB307C47B}"/>
          </ac:grpSpMkLst>
        </pc:grpChg>
        <pc:grpChg chg="add del mod topLvl">
          <ac:chgData name="Amal Babu" userId="fdeb1cd3-28dc-4566-8731-290b45f133e1" providerId="ADAL" clId="{3BC98C8B-4FD0-42FB-B81F-AE62FC54F477}" dt="2024-10-24T08:56:56.132" v="1758" actId="165"/>
          <ac:grpSpMkLst>
            <pc:docMk/>
            <pc:sldMk cId="2875193149" sldId="256"/>
            <ac:grpSpMk id="35" creationId="{0CC31182-5716-1B38-AABB-77B3547C85F8}"/>
          </ac:grpSpMkLst>
        </pc:grpChg>
        <pc:grpChg chg="add del mod topLvl">
          <ac:chgData name="Amal Babu" userId="fdeb1cd3-28dc-4566-8731-290b45f133e1" providerId="ADAL" clId="{3BC98C8B-4FD0-42FB-B81F-AE62FC54F477}" dt="2024-10-23T13:04:37.401" v="109" actId="165"/>
          <ac:grpSpMkLst>
            <pc:docMk/>
            <pc:sldMk cId="2875193149" sldId="256"/>
            <ac:grpSpMk id="36" creationId="{2FF35613-8586-EFBD-44B3-8C50A8989165}"/>
          </ac:grpSpMkLst>
        </pc:grpChg>
        <pc:grpChg chg="add del mod">
          <ac:chgData name="Amal Babu" userId="fdeb1cd3-28dc-4566-8731-290b45f133e1" providerId="ADAL" clId="{3BC98C8B-4FD0-42FB-B81F-AE62FC54F477}" dt="2024-10-23T13:04:37.050" v="108" actId="165"/>
          <ac:grpSpMkLst>
            <pc:docMk/>
            <pc:sldMk cId="2875193149" sldId="256"/>
            <ac:grpSpMk id="37" creationId="{6C035F5F-8216-F237-354D-525E0EF57068}"/>
          </ac:grpSpMkLst>
        </pc:grpChg>
        <pc:picChg chg="add del mod">
          <ac:chgData name="Amal Babu" userId="fdeb1cd3-28dc-4566-8731-290b45f133e1" providerId="ADAL" clId="{3BC98C8B-4FD0-42FB-B81F-AE62FC54F477}" dt="2024-10-23T13:01:50.231" v="14" actId="27803"/>
          <ac:picMkLst>
            <pc:docMk/>
            <pc:sldMk cId="2875193149" sldId="256"/>
            <ac:picMk id="6" creationId="{7C8F29D9-B069-161B-9154-E00B0C24CDB0}"/>
          </ac:picMkLst>
        </pc:picChg>
      </pc:sldChg>
      <pc:sldChg chg="addSp delSp modSp new mod">
        <pc:chgData name="Amal Babu" userId="fdeb1cd3-28dc-4566-8731-290b45f133e1" providerId="ADAL" clId="{3BC98C8B-4FD0-42FB-B81F-AE62FC54F477}" dt="2024-10-24T12:25:03.445" v="3469" actId="20577"/>
        <pc:sldMkLst>
          <pc:docMk/>
          <pc:sldMk cId="378242572" sldId="257"/>
        </pc:sldMkLst>
        <pc:spChg chg="add mod">
          <ac:chgData name="Amal Babu" userId="fdeb1cd3-28dc-4566-8731-290b45f133e1" providerId="ADAL" clId="{3BC98C8B-4FD0-42FB-B81F-AE62FC54F477}" dt="2024-10-24T04:08:07.106" v="137" actId="12788"/>
          <ac:spMkLst>
            <pc:docMk/>
            <pc:sldMk cId="378242572" sldId="257"/>
            <ac:spMk id="2" creationId="{CFC19535-D1E1-72D1-7159-73A630DACDF7}"/>
          </ac:spMkLst>
        </pc:spChg>
        <pc:spChg chg="mod topLvl">
          <ac:chgData name="Amal Babu" userId="fdeb1cd3-28dc-4566-8731-290b45f133e1" providerId="ADAL" clId="{3BC98C8B-4FD0-42FB-B81F-AE62FC54F477}" dt="2024-10-24T04:37:40.298" v="369" actId="207"/>
          <ac:spMkLst>
            <pc:docMk/>
            <pc:sldMk cId="378242572" sldId="257"/>
            <ac:spMk id="6" creationId="{599E19B4-082C-2D3E-FDF4-6A93F2A263CA}"/>
          </ac:spMkLst>
        </pc:spChg>
        <pc:spChg chg="mod topLvl">
          <ac:chgData name="Amal Babu" userId="fdeb1cd3-28dc-4566-8731-290b45f133e1" providerId="ADAL" clId="{3BC98C8B-4FD0-42FB-B81F-AE62FC54F477}" dt="2024-10-24T06:34:49.844" v="1177" actId="164"/>
          <ac:spMkLst>
            <pc:docMk/>
            <pc:sldMk cId="378242572" sldId="257"/>
            <ac:spMk id="8" creationId="{6865B443-A7BA-4FC4-FC4A-2E2CEFA19EFD}"/>
          </ac:spMkLst>
        </pc:spChg>
        <pc:spChg chg="mod topLvl">
          <ac:chgData name="Amal Babu" userId="fdeb1cd3-28dc-4566-8731-290b45f133e1" providerId="ADAL" clId="{3BC98C8B-4FD0-42FB-B81F-AE62FC54F477}" dt="2024-10-24T06:34:49.844" v="1177" actId="164"/>
          <ac:spMkLst>
            <pc:docMk/>
            <pc:sldMk cId="378242572" sldId="257"/>
            <ac:spMk id="9" creationId="{8B459DFA-57DC-5B4B-D0C6-EB08DADEF610}"/>
          </ac:spMkLst>
        </pc:spChg>
        <pc:spChg chg="mod topLvl">
          <ac:chgData name="Amal Babu" userId="fdeb1cd3-28dc-4566-8731-290b45f133e1" providerId="ADAL" clId="{3BC98C8B-4FD0-42FB-B81F-AE62FC54F477}" dt="2024-10-24T06:34:49.844" v="1177" actId="164"/>
          <ac:spMkLst>
            <pc:docMk/>
            <pc:sldMk cId="378242572" sldId="257"/>
            <ac:spMk id="10" creationId="{ED2DE549-B1C5-42F5-D4DA-F8F1146A49E6}"/>
          </ac:spMkLst>
        </pc:spChg>
        <pc:spChg chg="mod topLvl">
          <ac:chgData name="Amal Babu" userId="fdeb1cd3-28dc-4566-8731-290b45f133e1" providerId="ADAL" clId="{3BC98C8B-4FD0-42FB-B81F-AE62FC54F477}" dt="2024-10-24T06:34:49.844" v="1177" actId="164"/>
          <ac:spMkLst>
            <pc:docMk/>
            <pc:sldMk cId="378242572" sldId="257"/>
            <ac:spMk id="11" creationId="{0E37F599-DEFA-A700-C6BE-C27CC3298C36}"/>
          </ac:spMkLst>
        </pc:spChg>
        <pc:spChg chg="mod topLvl">
          <ac:chgData name="Amal Babu" userId="fdeb1cd3-28dc-4566-8731-290b45f133e1" providerId="ADAL" clId="{3BC98C8B-4FD0-42FB-B81F-AE62FC54F477}" dt="2024-10-24T04:38:06.035" v="371" actId="692"/>
          <ac:spMkLst>
            <pc:docMk/>
            <pc:sldMk cId="378242572" sldId="257"/>
            <ac:spMk id="12" creationId="{E6E11263-EBEA-B2CC-148B-D5C6F527B5E4}"/>
          </ac:spMkLst>
        </pc:spChg>
        <pc:spChg chg="add mod topLvl">
          <ac:chgData name="Amal Babu" userId="fdeb1cd3-28dc-4566-8731-290b45f133e1" providerId="ADAL" clId="{3BC98C8B-4FD0-42FB-B81F-AE62FC54F477}" dt="2024-10-24T12:25:03.445" v="3469" actId="20577"/>
          <ac:spMkLst>
            <pc:docMk/>
            <pc:sldMk cId="378242572" sldId="257"/>
            <ac:spMk id="16" creationId="{52467EB7-0665-254B-1D87-8BA06A7C46EE}"/>
          </ac:spMkLst>
        </pc:spChg>
        <pc:spChg chg="mod topLvl">
          <ac:chgData name="Amal Babu" userId="fdeb1cd3-28dc-4566-8731-290b45f133e1" providerId="ADAL" clId="{3BC98C8B-4FD0-42FB-B81F-AE62FC54F477}" dt="2024-10-24T12:25:03.231" v="3468" actId="20577"/>
          <ac:spMkLst>
            <pc:docMk/>
            <pc:sldMk cId="378242572" sldId="257"/>
            <ac:spMk id="20" creationId="{731C5F89-46A7-4030-A67F-3C3BD1E340D8}"/>
          </ac:spMkLst>
        </pc:spChg>
        <pc:spChg chg="mod topLvl">
          <ac:chgData name="Amal Babu" userId="fdeb1cd3-28dc-4566-8731-290b45f133e1" providerId="ADAL" clId="{3BC98C8B-4FD0-42FB-B81F-AE62FC54F477}" dt="2024-10-24T04:37:40.298" v="369" actId="207"/>
          <ac:spMkLst>
            <pc:docMk/>
            <pc:sldMk cId="378242572" sldId="257"/>
            <ac:spMk id="21" creationId="{21D3EC78-425C-228B-8B25-A0E41E2FC723}"/>
          </ac:spMkLst>
        </pc:spChg>
        <pc:spChg chg="mod topLvl">
          <ac:chgData name="Amal Babu" userId="fdeb1cd3-28dc-4566-8731-290b45f133e1" providerId="ADAL" clId="{3BC98C8B-4FD0-42FB-B81F-AE62FC54F477}" dt="2024-10-24T06:34:48.335" v="1176" actId="164"/>
          <ac:spMkLst>
            <pc:docMk/>
            <pc:sldMk cId="378242572" sldId="257"/>
            <ac:spMk id="22" creationId="{C2FACDE7-DF21-7245-6357-62E5D67165D4}"/>
          </ac:spMkLst>
        </pc:spChg>
        <pc:spChg chg="mod topLvl">
          <ac:chgData name="Amal Babu" userId="fdeb1cd3-28dc-4566-8731-290b45f133e1" providerId="ADAL" clId="{3BC98C8B-4FD0-42FB-B81F-AE62FC54F477}" dt="2024-10-24T06:34:48.335" v="1176" actId="164"/>
          <ac:spMkLst>
            <pc:docMk/>
            <pc:sldMk cId="378242572" sldId="257"/>
            <ac:spMk id="23" creationId="{00B56D8E-2EE2-DAF5-72AD-C08E848C04C4}"/>
          </ac:spMkLst>
        </pc:spChg>
        <pc:spChg chg="mod topLvl">
          <ac:chgData name="Amal Babu" userId="fdeb1cd3-28dc-4566-8731-290b45f133e1" providerId="ADAL" clId="{3BC98C8B-4FD0-42FB-B81F-AE62FC54F477}" dt="2024-10-24T06:34:48.335" v="1176" actId="164"/>
          <ac:spMkLst>
            <pc:docMk/>
            <pc:sldMk cId="378242572" sldId="257"/>
            <ac:spMk id="24" creationId="{D4862290-FB95-E755-14CF-F3145C66C060}"/>
          </ac:spMkLst>
        </pc:spChg>
        <pc:spChg chg="mod topLvl">
          <ac:chgData name="Amal Babu" userId="fdeb1cd3-28dc-4566-8731-290b45f133e1" providerId="ADAL" clId="{3BC98C8B-4FD0-42FB-B81F-AE62FC54F477}" dt="2024-10-24T06:34:48.335" v="1176" actId="164"/>
          <ac:spMkLst>
            <pc:docMk/>
            <pc:sldMk cId="378242572" sldId="257"/>
            <ac:spMk id="25" creationId="{51E3D28D-EB2B-4285-21B8-7D4CBDB629B4}"/>
          </ac:spMkLst>
        </pc:spChg>
        <pc:spChg chg="mod topLvl">
          <ac:chgData name="Amal Babu" userId="fdeb1cd3-28dc-4566-8731-290b45f133e1" providerId="ADAL" clId="{3BC98C8B-4FD0-42FB-B81F-AE62FC54F477}" dt="2024-10-24T04:38:06.035" v="371" actId="692"/>
          <ac:spMkLst>
            <pc:docMk/>
            <pc:sldMk cId="378242572" sldId="257"/>
            <ac:spMk id="26" creationId="{71085C90-F671-75CA-267F-2A530BD8E20F}"/>
          </ac:spMkLst>
        </pc:spChg>
        <pc:spChg chg="mod topLvl">
          <ac:chgData name="Amal Babu" userId="fdeb1cd3-28dc-4566-8731-290b45f133e1" providerId="ADAL" clId="{3BC98C8B-4FD0-42FB-B81F-AE62FC54F477}" dt="2024-10-24T12:25:03.001" v="3467" actId="20577"/>
          <ac:spMkLst>
            <pc:docMk/>
            <pc:sldMk cId="378242572" sldId="257"/>
            <ac:spMk id="29" creationId="{AF76E040-7564-4D71-6C52-8694A060FC49}"/>
          </ac:spMkLst>
        </pc:spChg>
        <pc:spChg chg="mod topLvl">
          <ac:chgData name="Amal Babu" userId="fdeb1cd3-28dc-4566-8731-290b45f133e1" providerId="ADAL" clId="{3BC98C8B-4FD0-42FB-B81F-AE62FC54F477}" dt="2024-10-24T04:37:40.298" v="369" actId="207"/>
          <ac:spMkLst>
            <pc:docMk/>
            <pc:sldMk cId="378242572" sldId="257"/>
            <ac:spMk id="30" creationId="{F847FDAF-D729-4BC0-69F9-591511230F70}"/>
          </ac:spMkLst>
        </pc:spChg>
        <pc:spChg chg="mod topLvl">
          <ac:chgData name="Amal Babu" userId="fdeb1cd3-28dc-4566-8731-290b45f133e1" providerId="ADAL" clId="{3BC98C8B-4FD0-42FB-B81F-AE62FC54F477}" dt="2024-10-24T06:34:55.626" v="1181" actId="164"/>
          <ac:spMkLst>
            <pc:docMk/>
            <pc:sldMk cId="378242572" sldId="257"/>
            <ac:spMk id="31" creationId="{BFB20FCA-334D-D96D-8EC1-AB15D34FCB30}"/>
          </ac:spMkLst>
        </pc:spChg>
        <pc:spChg chg="mod topLvl">
          <ac:chgData name="Amal Babu" userId="fdeb1cd3-28dc-4566-8731-290b45f133e1" providerId="ADAL" clId="{3BC98C8B-4FD0-42FB-B81F-AE62FC54F477}" dt="2024-10-24T06:34:55.626" v="1181" actId="164"/>
          <ac:spMkLst>
            <pc:docMk/>
            <pc:sldMk cId="378242572" sldId="257"/>
            <ac:spMk id="32" creationId="{9472A291-3235-5B54-59A8-BD65AD9FA764}"/>
          </ac:spMkLst>
        </pc:spChg>
        <pc:spChg chg="mod topLvl">
          <ac:chgData name="Amal Babu" userId="fdeb1cd3-28dc-4566-8731-290b45f133e1" providerId="ADAL" clId="{3BC98C8B-4FD0-42FB-B81F-AE62FC54F477}" dt="2024-10-24T06:34:55.626" v="1181" actId="164"/>
          <ac:spMkLst>
            <pc:docMk/>
            <pc:sldMk cId="378242572" sldId="257"/>
            <ac:spMk id="33" creationId="{52D422AC-75D7-6421-FD9E-1362E763EC19}"/>
          </ac:spMkLst>
        </pc:spChg>
        <pc:spChg chg="mod topLvl">
          <ac:chgData name="Amal Babu" userId="fdeb1cd3-28dc-4566-8731-290b45f133e1" providerId="ADAL" clId="{3BC98C8B-4FD0-42FB-B81F-AE62FC54F477}" dt="2024-10-24T06:34:55.626" v="1181" actId="164"/>
          <ac:spMkLst>
            <pc:docMk/>
            <pc:sldMk cId="378242572" sldId="257"/>
            <ac:spMk id="34" creationId="{DB19989C-9A92-A408-BD36-C04404997A3F}"/>
          </ac:spMkLst>
        </pc:spChg>
        <pc:spChg chg="mod topLvl">
          <ac:chgData name="Amal Babu" userId="fdeb1cd3-28dc-4566-8731-290b45f133e1" providerId="ADAL" clId="{3BC98C8B-4FD0-42FB-B81F-AE62FC54F477}" dt="2024-10-24T04:38:06.035" v="371" actId="692"/>
          <ac:spMkLst>
            <pc:docMk/>
            <pc:sldMk cId="378242572" sldId="257"/>
            <ac:spMk id="35" creationId="{18762310-C70E-B49D-B837-27259AD2DDC1}"/>
          </ac:spMkLst>
        </pc:spChg>
        <pc:spChg chg="mod topLvl">
          <ac:chgData name="Amal Babu" userId="fdeb1cd3-28dc-4566-8731-290b45f133e1" providerId="ADAL" clId="{3BC98C8B-4FD0-42FB-B81F-AE62FC54F477}" dt="2024-10-24T12:25:02.757" v="3466" actId="20577"/>
          <ac:spMkLst>
            <pc:docMk/>
            <pc:sldMk cId="378242572" sldId="257"/>
            <ac:spMk id="38" creationId="{A144D4E7-019E-6DE5-DEE8-F2732FBB99A4}"/>
          </ac:spMkLst>
        </pc:spChg>
        <pc:spChg chg="mod topLvl">
          <ac:chgData name="Amal Babu" userId="fdeb1cd3-28dc-4566-8731-290b45f133e1" providerId="ADAL" clId="{3BC98C8B-4FD0-42FB-B81F-AE62FC54F477}" dt="2024-10-24T04:37:40.298" v="369" actId="207"/>
          <ac:spMkLst>
            <pc:docMk/>
            <pc:sldMk cId="378242572" sldId="257"/>
            <ac:spMk id="39" creationId="{BD166D95-9E54-F162-AAE2-8B75FC52B428}"/>
          </ac:spMkLst>
        </pc:spChg>
        <pc:spChg chg="mod topLvl">
          <ac:chgData name="Amal Babu" userId="fdeb1cd3-28dc-4566-8731-290b45f133e1" providerId="ADAL" clId="{3BC98C8B-4FD0-42FB-B81F-AE62FC54F477}" dt="2024-10-24T06:34:51.322" v="1178" actId="164"/>
          <ac:spMkLst>
            <pc:docMk/>
            <pc:sldMk cId="378242572" sldId="257"/>
            <ac:spMk id="40" creationId="{F4677E99-C919-7A98-D648-67561EBE4CD5}"/>
          </ac:spMkLst>
        </pc:spChg>
        <pc:spChg chg="mod topLvl">
          <ac:chgData name="Amal Babu" userId="fdeb1cd3-28dc-4566-8731-290b45f133e1" providerId="ADAL" clId="{3BC98C8B-4FD0-42FB-B81F-AE62FC54F477}" dt="2024-10-24T06:34:51.322" v="1178" actId="164"/>
          <ac:spMkLst>
            <pc:docMk/>
            <pc:sldMk cId="378242572" sldId="257"/>
            <ac:spMk id="41" creationId="{DA7F439C-9828-1116-ED5D-4FD085C48941}"/>
          </ac:spMkLst>
        </pc:spChg>
        <pc:spChg chg="mod topLvl">
          <ac:chgData name="Amal Babu" userId="fdeb1cd3-28dc-4566-8731-290b45f133e1" providerId="ADAL" clId="{3BC98C8B-4FD0-42FB-B81F-AE62FC54F477}" dt="2024-10-24T06:34:51.322" v="1178" actId="164"/>
          <ac:spMkLst>
            <pc:docMk/>
            <pc:sldMk cId="378242572" sldId="257"/>
            <ac:spMk id="42" creationId="{AC1EDAC0-9B52-A110-B89E-3EE2BE9B1BC9}"/>
          </ac:spMkLst>
        </pc:spChg>
        <pc:spChg chg="mod topLvl">
          <ac:chgData name="Amal Babu" userId="fdeb1cd3-28dc-4566-8731-290b45f133e1" providerId="ADAL" clId="{3BC98C8B-4FD0-42FB-B81F-AE62FC54F477}" dt="2024-10-24T06:34:51.322" v="1178" actId="164"/>
          <ac:spMkLst>
            <pc:docMk/>
            <pc:sldMk cId="378242572" sldId="257"/>
            <ac:spMk id="43" creationId="{D2A29BB7-A85B-D81E-97F0-DA56E7F194AD}"/>
          </ac:spMkLst>
        </pc:spChg>
        <pc:spChg chg="mod topLvl">
          <ac:chgData name="Amal Babu" userId="fdeb1cd3-28dc-4566-8731-290b45f133e1" providerId="ADAL" clId="{3BC98C8B-4FD0-42FB-B81F-AE62FC54F477}" dt="2024-10-24T04:38:06.035" v="371" actId="692"/>
          <ac:spMkLst>
            <pc:docMk/>
            <pc:sldMk cId="378242572" sldId="257"/>
            <ac:spMk id="44" creationId="{26DC74B3-EB73-C1F2-48F3-846F5148D7DF}"/>
          </ac:spMkLst>
        </pc:spChg>
        <pc:spChg chg="mod topLvl">
          <ac:chgData name="Amal Babu" userId="fdeb1cd3-28dc-4566-8731-290b45f133e1" providerId="ADAL" clId="{3BC98C8B-4FD0-42FB-B81F-AE62FC54F477}" dt="2024-10-24T12:12:08.952" v="3327" actId="2711"/>
          <ac:spMkLst>
            <pc:docMk/>
            <pc:sldMk cId="378242572" sldId="257"/>
            <ac:spMk id="47" creationId="{90837573-34E2-A21F-BC16-7391DA458DA7}"/>
          </ac:spMkLst>
        </pc:spChg>
        <pc:spChg chg="mod topLvl">
          <ac:chgData name="Amal Babu" userId="fdeb1cd3-28dc-4566-8731-290b45f133e1" providerId="ADAL" clId="{3BC98C8B-4FD0-42FB-B81F-AE62FC54F477}" dt="2024-10-24T04:37:40.298" v="369" actId="207"/>
          <ac:spMkLst>
            <pc:docMk/>
            <pc:sldMk cId="378242572" sldId="257"/>
            <ac:spMk id="48" creationId="{4A51849A-859A-E705-A0BF-B4BFAA75FA14}"/>
          </ac:spMkLst>
        </pc:spChg>
        <pc:spChg chg="mod topLvl">
          <ac:chgData name="Amal Babu" userId="fdeb1cd3-28dc-4566-8731-290b45f133e1" providerId="ADAL" clId="{3BC98C8B-4FD0-42FB-B81F-AE62FC54F477}" dt="2024-10-24T04:38:06.035" v="371" actId="692"/>
          <ac:spMkLst>
            <pc:docMk/>
            <pc:sldMk cId="378242572" sldId="257"/>
            <ac:spMk id="49" creationId="{19F40F64-DE3D-FB8D-511C-E49945B499AE}"/>
          </ac:spMkLst>
        </pc:spChg>
        <pc:spChg chg="mod topLvl">
          <ac:chgData name="Amal Babu" userId="fdeb1cd3-28dc-4566-8731-290b45f133e1" providerId="ADAL" clId="{3BC98C8B-4FD0-42FB-B81F-AE62FC54F477}" dt="2024-10-24T04:38:06.035" v="371" actId="692"/>
          <ac:spMkLst>
            <pc:docMk/>
            <pc:sldMk cId="378242572" sldId="257"/>
            <ac:spMk id="50" creationId="{1E4AAC36-D090-6A72-00BE-F1167088B6E5}"/>
          </ac:spMkLst>
        </pc:spChg>
        <pc:spChg chg="mod topLvl">
          <ac:chgData name="Amal Babu" userId="fdeb1cd3-28dc-4566-8731-290b45f133e1" providerId="ADAL" clId="{3BC98C8B-4FD0-42FB-B81F-AE62FC54F477}" dt="2024-10-24T04:38:06.035" v="371" actId="692"/>
          <ac:spMkLst>
            <pc:docMk/>
            <pc:sldMk cId="378242572" sldId="257"/>
            <ac:spMk id="51" creationId="{C9DD6963-FCD2-C631-74EA-73B202B4FEB3}"/>
          </ac:spMkLst>
        </pc:spChg>
        <pc:spChg chg="mod topLvl">
          <ac:chgData name="Amal Babu" userId="fdeb1cd3-28dc-4566-8731-290b45f133e1" providerId="ADAL" clId="{3BC98C8B-4FD0-42FB-B81F-AE62FC54F477}" dt="2024-10-24T04:38:06.035" v="371" actId="692"/>
          <ac:spMkLst>
            <pc:docMk/>
            <pc:sldMk cId="378242572" sldId="257"/>
            <ac:spMk id="52" creationId="{07CD9136-58CE-F734-3B25-44E382B7DBB5}"/>
          </ac:spMkLst>
        </pc:spChg>
        <pc:spChg chg="mod topLvl">
          <ac:chgData name="Amal Babu" userId="fdeb1cd3-28dc-4566-8731-290b45f133e1" providerId="ADAL" clId="{3BC98C8B-4FD0-42FB-B81F-AE62FC54F477}" dt="2024-10-24T04:38:06.035" v="371" actId="692"/>
          <ac:spMkLst>
            <pc:docMk/>
            <pc:sldMk cId="378242572" sldId="257"/>
            <ac:spMk id="53" creationId="{08A383E3-110D-DE4E-7940-FA9E11521181}"/>
          </ac:spMkLst>
        </pc:spChg>
        <pc:spChg chg="mod topLvl">
          <ac:chgData name="Amal Babu" userId="fdeb1cd3-28dc-4566-8731-290b45f133e1" providerId="ADAL" clId="{3BC98C8B-4FD0-42FB-B81F-AE62FC54F477}" dt="2024-10-24T12:12:08.952" v="3327" actId="2711"/>
          <ac:spMkLst>
            <pc:docMk/>
            <pc:sldMk cId="378242572" sldId="257"/>
            <ac:spMk id="56" creationId="{1A03B91D-0D7E-FE5C-9B11-D5A2FB1B35FF}"/>
          </ac:spMkLst>
        </pc:spChg>
        <pc:spChg chg="mod topLvl">
          <ac:chgData name="Amal Babu" userId="fdeb1cd3-28dc-4566-8731-290b45f133e1" providerId="ADAL" clId="{3BC98C8B-4FD0-42FB-B81F-AE62FC54F477}" dt="2024-10-24T04:37:40.298" v="369" actId="207"/>
          <ac:spMkLst>
            <pc:docMk/>
            <pc:sldMk cId="378242572" sldId="257"/>
            <ac:spMk id="57" creationId="{60D8C44B-2C52-834B-97C3-51946A7EFEE3}"/>
          </ac:spMkLst>
        </pc:spChg>
        <pc:spChg chg="mod topLvl">
          <ac:chgData name="Amal Babu" userId="fdeb1cd3-28dc-4566-8731-290b45f133e1" providerId="ADAL" clId="{3BC98C8B-4FD0-42FB-B81F-AE62FC54F477}" dt="2024-10-24T06:34:57.165" v="1182" actId="164"/>
          <ac:spMkLst>
            <pc:docMk/>
            <pc:sldMk cId="378242572" sldId="257"/>
            <ac:spMk id="58" creationId="{F1A5C33E-EA13-BC48-CF8C-DED642172210}"/>
          </ac:spMkLst>
        </pc:spChg>
        <pc:spChg chg="mod topLvl">
          <ac:chgData name="Amal Babu" userId="fdeb1cd3-28dc-4566-8731-290b45f133e1" providerId="ADAL" clId="{3BC98C8B-4FD0-42FB-B81F-AE62FC54F477}" dt="2024-10-24T06:34:57.165" v="1182" actId="164"/>
          <ac:spMkLst>
            <pc:docMk/>
            <pc:sldMk cId="378242572" sldId="257"/>
            <ac:spMk id="59" creationId="{FE0A5D18-E156-A9BF-BE34-EF460CDCF3D2}"/>
          </ac:spMkLst>
        </pc:spChg>
        <pc:spChg chg="mod topLvl">
          <ac:chgData name="Amal Babu" userId="fdeb1cd3-28dc-4566-8731-290b45f133e1" providerId="ADAL" clId="{3BC98C8B-4FD0-42FB-B81F-AE62FC54F477}" dt="2024-10-24T06:34:57.165" v="1182" actId="164"/>
          <ac:spMkLst>
            <pc:docMk/>
            <pc:sldMk cId="378242572" sldId="257"/>
            <ac:spMk id="60" creationId="{B01AC65C-1600-8060-AEB1-66223AFA521F}"/>
          </ac:spMkLst>
        </pc:spChg>
        <pc:spChg chg="mod topLvl">
          <ac:chgData name="Amal Babu" userId="fdeb1cd3-28dc-4566-8731-290b45f133e1" providerId="ADAL" clId="{3BC98C8B-4FD0-42FB-B81F-AE62FC54F477}" dt="2024-10-24T06:34:57.165" v="1182" actId="164"/>
          <ac:spMkLst>
            <pc:docMk/>
            <pc:sldMk cId="378242572" sldId="257"/>
            <ac:spMk id="61" creationId="{D4C06E0F-D7AF-912B-FBA1-0AAAA4F1F6F8}"/>
          </ac:spMkLst>
        </pc:spChg>
        <pc:spChg chg="mod topLvl">
          <ac:chgData name="Amal Babu" userId="fdeb1cd3-28dc-4566-8731-290b45f133e1" providerId="ADAL" clId="{3BC98C8B-4FD0-42FB-B81F-AE62FC54F477}" dt="2024-10-24T04:38:06.035" v="371" actId="692"/>
          <ac:spMkLst>
            <pc:docMk/>
            <pc:sldMk cId="378242572" sldId="257"/>
            <ac:spMk id="62" creationId="{557C11EF-4B11-0EA1-E8EE-4943893E27DF}"/>
          </ac:spMkLst>
        </pc:spChg>
        <pc:spChg chg="mod topLvl">
          <ac:chgData name="Amal Babu" userId="fdeb1cd3-28dc-4566-8731-290b45f133e1" providerId="ADAL" clId="{3BC98C8B-4FD0-42FB-B81F-AE62FC54F477}" dt="2024-10-24T12:12:08.952" v="3327" actId="2711"/>
          <ac:spMkLst>
            <pc:docMk/>
            <pc:sldMk cId="378242572" sldId="257"/>
            <ac:spMk id="65" creationId="{F3CB3A54-3A70-51B8-27F3-9CEF10A66DBE}"/>
          </ac:spMkLst>
        </pc:spChg>
        <pc:spChg chg="mod topLvl">
          <ac:chgData name="Amal Babu" userId="fdeb1cd3-28dc-4566-8731-290b45f133e1" providerId="ADAL" clId="{3BC98C8B-4FD0-42FB-B81F-AE62FC54F477}" dt="2024-10-24T04:37:40.298" v="369" actId="207"/>
          <ac:spMkLst>
            <pc:docMk/>
            <pc:sldMk cId="378242572" sldId="257"/>
            <ac:spMk id="66" creationId="{3FF7DD40-208F-D3B0-D0C5-B9481060BEB1}"/>
          </ac:spMkLst>
        </pc:spChg>
        <pc:spChg chg="mod topLvl">
          <ac:chgData name="Amal Babu" userId="fdeb1cd3-28dc-4566-8731-290b45f133e1" providerId="ADAL" clId="{3BC98C8B-4FD0-42FB-B81F-AE62FC54F477}" dt="2024-10-24T06:34:52.449" v="1179" actId="164"/>
          <ac:spMkLst>
            <pc:docMk/>
            <pc:sldMk cId="378242572" sldId="257"/>
            <ac:spMk id="67" creationId="{5D76ED57-EED3-A89A-E7D8-33301FECAD35}"/>
          </ac:spMkLst>
        </pc:spChg>
        <pc:spChg chg="mod topLvl">
          <ac:chgData name="Amal Babu" userId="fdeb1cd3-28dc-4566-8731-290b45f133e1" providerId="ADAL" clId="{3BC98C8B-4FD0-42FB-B81F-AE62FC54F477}" dt="2024-10-24T06:34:52.449" v="1179" actId="164"/>
          <ac:spMkLst>
            <pc:docMk/>
            <pc:sldMk cId="378242572" sldId="257"/>
            <ac:spMk id="68" creationId="{56C10D94-B3A3-A7EC-1876-AF02EE085481}"/>
          </ac:spMkLst>
        </pc:spChg>
        <pc:spChg chg="mod topLvl">
          <ac:chgData name="Amal Babu" userId="fdeb1cd3-28dc-4566-8731-290b45f133e1" providerId="ADAL" clId="{3BC98C8B-4FD0-42FB-B81F-AE62FC54F477}" dt="2024-10-24T06:34:52.449" v="1179" actId="164"/>
          <ac:spMkLst>
            <pc:docMk/>
            <pc:sldMk cId="378242572" sldId="257"/>
            <ac:spMk id="69" creationId="{1C17CB8B-5A0E-7C2D-C52F-E01C3CD3031C}"/>
          </ac:spMkLst>
        </pc:spChg>
        <pc:spChg chg="mod topLvl">
          <ac:chgData name="Amal Babu" userId="fdeb1cd3-28dc-4566-8731-290b45f133e1" providerId="ADAL" clId="{3BC98C8B-4FD0-42FB-B81F-AE62FC54F477}" dt="2024-10-24T06:34:52.449" v="1179" actId="164"/>
          <ac:spMkLst>
            <pc:docMk/>
            <pc:sldMk cId="378242572" sldId="257"/>
            <ac:spMk id="70" creationId="{220BC720-B93A-0925-40C0-7359A7FC9656}"/>
          </ac:spMkLst>
        </pc:spChg>
        <pc:spChg chg="mod topLvl">
          <ac:chgData name="Amal Babu" userId="fdeb1cd3-28dc-4566-8731-290b45f133e1" providerId="ADAL" clId="{3BC98C8B-4FD0-42FB-B81F-AE62FC54F477}" dt="2024-10-24T04:38:06.035" v="371" actId="692"/>
          <ac:spMkLst>
            <pc:docMk/>
            <pc:sldMk cId="378242572" sldId="257"/>
            <ac:spMk id="71" creationId="{2D52BD31-71D1-7E70-2586-EBB00B8FB7CB}"/>
          </ac:spMkLst>
        </pc:spChg>
        <pc:spChg chg="mod topLvl">
          <ac:chgData name="Amal Babu" userId="fdeb1cd3-28dc-4566-8731-290b45f133e1" providerId="ADAL" clId="{3BC98C8B-4FD0-42FB-B81F-AE62FC54F477}" dt="2024-10-24T12:12:08.952" v="3327" actId="2711"/>
          <ac:spMkLst>
            <pc:docMk/>
            <pc:sldMk cId="378242572" sldId="257"/>
            <ac:spMk id="74" creationId="{5DFC3391-1094-1305-35E6-407C3DED0901}"/>
          </ac:spMkLst>
        </pc:spChg>
        <pc:spChg chg="mod topLvl">
          <ac:chgData name="Amal Babu" userId="fdeb1cd3-28dc-4566-8731-290b45f133e1" providerId="ADAL" clId="{3BC98C8B-4FD0-42FB-B81F-AE62FC54F477}" dt="2024-10-24T04:37:40.298" v="369" actId="207"/>
          <ac:spMkLst>
            <pc:docMk/>
            <pc:sldMk cId="378242572" sldId="257"/>
            <ac:spMk id="75" creationId="{5B5A67B6-4CB0-DE4A-97BD-69EBBEB34177}"/>
          </ac:spMkLst>
        </pc:spChg>
        <pc:spChg chg="mod topLvl">
          <ac:chgData name="Amal Babu" userId="fdeb1cd3-28dc-4566-8731-290b45f133e1" providerId="ADAL" clId="{3BC98C8B-4FD0-42FB-B81F-AE62FC54F477}" dt="2024-10-24T06:34:54.293" v="1180" actId="164"/>
          <ac:spMkLst>
            <pc:docMk/>
            <pc:sldMk cId="378242572" sldId="257"/>
            <ac:spMk id="76" creationId="{B59F3F7C-1205-A513-E197-C0BFCEA861EB}"/>
          </ac:spMkLst>
        </pc:spChg>
        <pc:spChg chg="mod topLvl">
          <ac:chgData name="Amal Babu" userId="fdeb1cd3-28dc-4566-8731-290b45f133e1" providerId="ADAL" clId="{3BC98C8B-4FD0-42FB-B81F-AE62FC54F477}" dt="2024-10-24T06:34:54.293" v="1180" actId="164"/>
          <ac:spMkLst>
            <pc:docMk/>
            <pc:sldMk cId="378242572" sldId="257"/>
            <ac:spMk id="77" creationId="{D5BCBBD2-9E1A-BBA8-B410-EBA4F4878BE6}"/>
          </ac:spMkLst>
        </pc:spChg>
        <pc:spChg chg="mod topLvl">
          <ac:chgData name="Amal Babu" userId="fdeb1cd3-28dc-4566-8731-290b45f133e1" providerId="ADAL" clId="{3BC98C8B-4FD0-42FB-B81F-AE62FC54F477}" dt="2024-10-24T06:34:54.293" v="1180" actId="164"/>
          <ac:spMkLst>
            <pc:docMk/>
            <pc:sldMk cId="378242572" sldId="257"/>
            <ac:spMk id="78" creationId="{EA65B699-A7A9-176A-EA5E-AD0F58D7D085}"/>
          </ac:spMkLst>
        </pc:spChg>
        <pc:spChg chg="mod topLvl">
          <ac:chgData name="Amal Babu" userId="fdeb1cd3-28dc-4566-8731-290b45f133e1" providerId="ADAL" clId="{3BC98C8B-4FD0-42FB-B81F-AE62FC54F477}" dt="2024-10-24T06:34:54.293" v="1180" actId="164"/>
          <ac:spMkLst>
            <pc:docMk/>
            <pc:sldMk cId="378242572" sldId="257"/>
            <ac:spMk id="79" creationId="{72DD4C9C-E9FD-909B-A998-D30F241B3BB2}"/>
          </ac:spMkLst>
        </pc:spChg>
        <pc:spChg chg="mod topLvl">
          <ac:chgData name="Amal Babu" userId="fdeb1cd3-28dc-4566-8731-290b45f133e1" providerId="ADAL" clId="{3BC98C8B-4FD0-42FB-B81F-AE62FC54F477}" dt="2024-10-24T04:38:06.035" v="371" actId="692"/>
          <ac:spMkLst>
            <pc:docMk/>
            <pc:sldMk cId="378242572" sldId="257"/>
            <ac:spMk id="80" creationId="{C13D2683-3775-A3B5-3E1C-7341BFDF59C0}"/>
          </ac:spMkLst>
        </pc:spChg>
        <pc:spChg chg="mod topLvl">
          <ac:chgData name="Amal Babu" userId="fdeb1cd3-28dc-4566-8731-290b45f133e1" providerId="ADAL" clId="{3BC98C8B-4FD0-42FB-B81F-AE62FC54F477}" dt="2024-10-24T12:12:08.952" v="3327" actId="2711"/>
          <ac:spMkLst>
            <pc:docMk/>
            <pc:sldMk cId="378242572" sldId="257"/>
            <ac:spMk id="83" creationId="{C221F1BF-F507-19FC-E8B4-F8E54017203E}"/>
          </ac:spMkLst>
        </pc:spChg>
        <pc:spChg chg="mod topLvl">
          <ac:chgData name="Amal Babu" userId="fdeb1cd3-28dc-4566-8731-290b45f133e1" providerId="ADAL" clId="{3BC98C8B-4FD0-42FB-B81F-AE62FC54F477}" dt="2024-10-24T04:37:40.298" v="369" actId="207"/>
          <ac:spMkLst>
            <pc:docMk/>
            <pc:sldMk cId="378242572" sldId="257"/>
            <ac:spMk id="84" creationId="{B8C74A02-F5FB-7FC1-0313-0751D38439FA}"/>
          </ac:spMkLst>
        </pc:spChg>
        <pc:spChg chg="mod topLvl">
          <ac:chgData name="Amal Babu" userId="fdeb1cd3-28dc-4566-8731-290b45f133e1" providerId="ADAL" clId="{3BC98C8B-4FD0-42FB-B81F-AE62FC54F477}" dt="2024-10-24T06:34:58.914" v="1183" actId="164"/>
          <ac:spMkLst>
            <pc:docMk/>
            <pc:sldMk cId="378242572" sldId="257"/>
            <ac:spMk id="85" creationId="{8BBFD8A6-58F3-C58F-6CD5-2F679D50AAFE}"/>
          </ac:spMkLst>
        </pc:spChg>
        <pc:spChg chg="mod topLvl">
          <ac:chgData name="Amal Babu" userId="fdeb1cd3-28dc-4566-8731-290b45f133e1" providerId="ADAL" clId="{3BC98C8B-4FD0-42FB-B81F-AE62FC54F477}" dt="2024-10-24T06:34:58.914" v="1183" actId="164"/>
          <ac:spMkLst>
            <pc:docMk/>
            <pc:sldMk cId="378242572" sldId="257"/>
            <ac:spMk id="86" creationId="{536331A6-74A1-0FA2-BD4C-834BBC605280}"/>
          </ac:spMkLst>
        </pc:spChg>
        <pc:spChg chg="mod topLvl">
          <ac:chgData name="Amal Babu" userId="fdeb1cd3-28dc-4566-8731-290b45f133e1" providerId="ADAL" clId="{3BC98C8B-4FD0-42FB-B81F-AE62FC54F477}" dt="2024-10-24T06:34:58.914" v="1183" actId="164"/>
          <ac:spMkLst>
            <pc:docMk/>
            <pc:sldMk cId="378242572" sldId="257"/>
            <ac:spMk id="87" creationId="{67BCC22B-990E-9672-A246-F4E243748570}"/>
          </ac:spMkLst>
        </pc:spChg>
        <pc:spChg chg="mod topLvl">
          <ac:chgData name="Amal Babu" userId="fdeb1cd3-28dc-4566-8731-290b45f133e1" providerId="ADAL" clId="{3BC98C8B-4FD0-42FB-B81F-AE62FC54F477}" dt="2024-10-24T06:34:58.914" v="1183" actId="164"/>
          <ac:spMkLst>
            <pc:docMk/>
            <pc:sldMk cId="378242572" sldId="257"/>
            <ac:spMk id="88" creationId="{42BF7588-4FD5-B84C-3721-8B1086DA8E5D}"/>
          </ac:spMkLst>
        </pc:spChg>
        <pc:spChg chg="mod topLvl">
          <ac:chgData name="Amal Babu" userId="fdeb1cd3-28dc-4566-8731-290b45f133e1" providerId="ADAL" clId="{3BC98C8B-4FD0-42FB-B81F-AE62FC54F477}" dt="2024-10-24T04:38:06.035" v="371" actId="692"/>
          <ac:spMkLst>
            <pc:docMk/>
            <pc:sldMk cId="378242572" sldId="257"/>
            <ac:spMk id="89" creationId="{803EC66F-1194-6C62-05A3-DF1EE10C512C}"/>
          </ac:spMkLst>
        </pc:spChg>
        <pc:grpChg chg="del mod">
          <ac:chgData name="Amal Babu" userId="fdeb1cd3-28dc-4566-8731-290b45f133e1" providerId="ADAL" clId="{3BC98C8B-4FD0-42FB-B81F-AE62FC54F477}" dt="2024-10-24T04:08:20.822" v="140" actId="165"/>
          <ac:grpSpMkLst>
            <pc:docMk/>
            <pc:sldMk cId="378242572" sldId="257"/>
            <ac:grpSpMk id="5" creationId="{60E5FFBD-F36A-E528-D2B2-FDA498E5B5AB}"/>
          </ac:grpSpMkLst>
        </pc:grpChg>
        <pc:grpChg chg="del mod topLvl">
          <ac:chgData name="Amal Babu" userId="fdeb1cd3-28dc-4566-8731-290b45f133e1" providerId="ADAL" clId="{3BC98C8B-4FD0-42FB-B81F-AE62FC54F477}" dt="2024-10-24T04:08:21.061" v="141" actId="165"/>
          <ac:grpSpMkLst>
            <pc:docMk/>
            <pc:sldMk cId="378242572" sldId="257"/>
            <ac:grpSpMk id="7" creationId="{17130431-AF3E-E5F9-EB99-43AD19DC148D}"/>
          </ac:grpSpMkLst>
        </pc:grpChg>
        <pc:grpChg chg="add del mod topLvl">
          <ac:chgData name="Amal Babu" userId="fdeb1cd3-28dc-4566-8731-290b45f133e1" providerId="ADAL" clId="{3BC98C8B-4FD0-42FB-B81F-AE62FC54F477}" dt="2024-10-24T04:08:30.914" v="147" actId="165"/>
          <ac:grpSpMkLst>
            <pc:docMk/>
            <pc:sldMk cId="378242572" sldId="257"/>
            <ac:grpSpMk id="13" creationId="{84D81454-8833-2E24-A872-D254A4E40E3C}"/>
          </ac:grpSpMkLst>
        </pc:grpChg>
        <pc:grpChg chg="add del mod">
          <ac:chgData name="Amal Babu" userId="fdeb1cd3-28dc-4566-8731-290b45f133e1" providerId="ADAL" clId="{3BC98C8B-4FD0-42FB-B81F-AE62FC54F477}" dt="2024-10-24T04:08:29.512" v="146" actId="165"/>
          <ac:grpSpMkLst>
            <pc:docMk/>
            <pc:sldMk cId="378242572" sldId="257"/>
            <ac:grpSpMk id="14" creationId="{0F330AC1-1CE6-DB87-8EE7-387A358C8DB8}"/>
          </ac:grpSpMkLst>
        </pc:grpChg>
        <pc:grpChg chg="add del mod topLvl">
          <ac:chgData name="Amal Babu" userId="fdeb1cd3-28dc-4566-8731-290b45f133e1" providerId="ADAL" clId="{3BC98C8B-4FD0-42FB-B81F-AE62FC54F477}" dt="2024-10-24T04:36:54.152" v="365" actId="165"/>
          <ac:grpSpMkLst>
            <pc:docMk/>
            <pc:sldMk cId="378242572" sldId="257"/>
            <ac:grpSpMk id="15" creationId="{E4C6D613-1BEF-DB09-61E7-CB0948991D35}"/>
          </ac:grpSpMkLst>
        </pc:grpChg>
        <pc:grpChg chg="add del mod">
          <ac:chgData name="Amal Babu" userId="fdeb1cd3-28dc-4566-8731-290b45f133e1" providerId="ADAL" clId="{3BC98C8B-4FD0-42FB-B81F-AE62FC54F477}" dt="2024-10-24T04:10:29.184" v="197" actId="165"/>
          <ac:grpSpMkLst>
            <pc:docMk/>
            <pc:sldMk cId="378242572" sldId="257"/>
            <ac:grpSpMk id="17" creationId="{1CFB305D-0E28-DA08-E256-0A50BC532BCF}"/>
          </ac:grpSpMkLst>
        </pc:grpChg>
        <pc:grpChg chg="add del mod">
          <ac:chgData name="Amal Babu" userId="fdeb1cd3-28dc-4566-8731-290b45f133e1" providerId="ADAL" clId="{3BC98C8B-4FD0-42FB-B81F-AE62FC54F477}" dt="2024-10-24T04:10:29.184" v="197" actId="165"/>
          <ac:grpSpMkLst>
            <pc:docMk/>
            <pc:sldMk cId="378242572" sldId="257"/>
            <ac:grpSpMk id="18" creationId="{3B505322-76F2-4540-686A-D31B002E9F90}"/>
          </ac:grpSpMkLst>
        </pc:grpChg>
        <pc:grpChg chg="del mod topLvl">
          <ac:chgData name="Amal Babu" userId="fdeb1cd3-28dc-4566-8731-290b45f133e1" providerId="ADAL" clId="{3BC98C8B-4FD0-42FB-B81F-AE62FC54F477}" dt="2024-10-24T04:37:27.681" v="368" actId="165"/>
          <ac:grpSpMkLst>
            <pc:docMk/>
            <pc:sldMk cId="378242572" sldId="257"/>
            <ac:grpSpMk id="19" creationId="{9AEF418B-4A54-B0ED-5751-B224764CB032}"/>
          </ac:grpSpMkLst>
        </pc:grpChg>
        <pc:grpChg chg="add del mod">
          <ac:chgData name="Amal Babu" userId="fdeb1cd3-28dc-4566-8731-290b45f133e1" providerId="ADAL" clId="{3BC98C8B-4FD0-42FB-B81F-AE62FC54F477}" dt="2024-10-24T04:10:29.184" v="197" actId="165"/>
          <ac:grpSpMkLst>
            <pc:docMk/>
            <pc:sldMk cId="378242572" sldId="257"/>
            <ac:grpSpMk id="27" creationId="{4A160907-FDEF-99AC-B02F-0449E189FBC7}"/>
          </ac:grpSpMkLst>
        </pc:grpChg>
        <pc:grpChg chg="del mod topLvl">
          <ac:chgData name="Amal Babu" userId="fdeb1cd3-28dc-4566-8731-290b45f133e1" providerId="ADAL" clId="{3BC98C8B-4FD0-42FB-B81F-AE62FC54F477}" dt="2024-10-24T04:37:27.681" v="368" actId="165"/>
          <ac:grpSpMkLst>
            <pc:docMk/>
            <pc:sldMk cId="378242572" sldId="257"/>
            <ac:grpSpMk id="28" creationId="{A9FAEF75-A5EB-EE38-EB56-FE6A49466B34}"/>
          </ac:grpSpMkLst>
        </pc:grpChg>
        <pc:grpChg chg="add del mod">
          <ac:chgData name="Amal Babu" userId="fdeb1cd3-28dc-4566-8731-290b45f133e1" providerId="ADAL" clId="{3BC98C8B-4FD0-42FB-B81F-AE62FC54F477}" dt="2024-10-24T04:10:29.184" v="197" actId="165"/>
          <ac:grpSpMkLst>
            <pc:docMk/>
            <pc:sldMk cId="378242572" sldId="257"/>
            <ac:grpSpMk id="36" creationId="{98B3D5D7-B1C2-214A-D513-52A464273F09}"/>
          </ac:grpSpMkLst>
        </pc:grpChg>
        <pc:grpChg chg="del mod topLvl">
          <ac:chgData name="Amal Babu" userId="fdeb1cd3-28dc-4566-8731-290b45f133e1" providerId="ADAL" clId="{3BC98C8B-4FD0-42FB-B81F-AE62FC54F477}" dt="2024-10-24T04:37:27.681" v="368" actId="165"/>
          <ac:grpSpMkLst>
            <pc:docMk/>
            <pc:sldMk cId="378242572" sldId="257"/>
            <ac:grpSpMk id="37" creationId="{A75DEFAC-D8B4-E1F1-62C2-1A7A7C656608}"/>
          </ac:grpSpMkLst>
        </pc:grpChg>
        <pc:grpChg chg="add del mod">
          <ac:chgData name="Amal Babu" userId="fdeb1cd3-28dc-4566-8731-290b45f133e1" providerId="ADAL" clId="{3BC98C8B-4FD0-42FB-B81F-AE62FC54F477}" dt="2024-10-24T04:10:29.184" v="197" actId="165"/>
          <ac:grpSpMkLst>
            <pc:docMk/>
            <pc:sldMk cId="378242572" sldId="257"/>
            <ac:grpSpMk id="45" creationId="{0C6375E8-2247-41CD-C93C-E20C14866253}"/>
          </ac:grpSpMkLst>
        </pc:grpChg>
        <pc:grpChg chg="del mod topLvl">
          <ac:chgData name="Amal Babu" userId="fdeb1cd3-28dc-4566-8731-290b45f133e1" providerId="ADAL" clId="{3BC98C8B-4FD0-42FB-B81F-AE62FC54F477}" dt="2024-10-24T04:37:27.681" v="368" actId="165"/>
          <ac:grpSpMkLst>
            <pc:docMk/>
            <pc:sldMk cId="378242572" sldId="257"/>
            <ac:grpSpMk id="46" creationId="{CAA5B0C1-10E7-4439-032A-6D96C856F2B6}"/>
          </ac:grpSpMkLst>
        </pc:grpChg>
        <pc:grpChg chg="add del mod">
          <ac:chgData name="Amal Babu" userId="fdeb1cd3-28dc-4566-8731-290b45f133e1" providerId="ADAL" clId="{3BC98C8B-4FD0-42FB-B81F-AE62FC54F477}" dt="2024-10-24T04:10:29.184" v="197" actId="165"/>
          <ac:grpSpMkLst>
            <pc:docMk/>
            <pc:sldMk cId="378242572" sldId="257"/>
            <ac:grpSpMk id="54" creationId="{9896BC3B-61E1-8830-472D-FB97800AA970}"/>
          </ac:grpSpMkLst>
        </pc:grpChg>
        <pc:grpChg chg="del mod topLvl">
          <ac:chgData name="Amal Babu" userId="fdeb1cd3-28dc-4566-8731-290b45f133e1" providerId="ADAL" clId="{3BC98C8B-4FD0-42FB-B81F-AE62FC54F477}" dt="2024-10-24T04:37:27.681" v="368" actId="165"/>
          <ac:grpSpMkLst>
            <pc:docMk/>
            <pc:sldMk cId="378242572" sldId="257"/>
            <ac:grpSpMk id="55" creationId="{22BCCAE5-9EF7-9D81-100F-21CC7C36D058}"/>
          </ac:grpSpMkLst>
        </pc:grpChg>
        <pc:grpChg chg="add del mod">
          <ac:chgData name="Amal Babu" userId="fdeb1cd3-28dc-4566-8731-290b45f133e1" providerId="ADAL" clId="{3BC98C8B-4FD0-42FB-B81F-AE62FC54F477}" dt="2024-10-24T04:10:29.184" v="197" actId="165"/>
          <ac:grpSpMkLst>
            <pc:docMk/>
            <pc:sldMk cId="378242572" sldId="257"/>
            <ac:grpSpMk id="63" creationId="{7F221F16-3494-BE0F-20F7-A1BE25CB77C7}"/>
          </ac:grpSpMkLst>
        </pc:grpChg>
        <pc:grpChg chg="del mod topLvl">
          <ac:chgData name="Amal Babu" userId="fdeb1cd3-28dc-4566-8731-290b45f133e1" providerId="ADAL" clId="{3BC98C8B-4FD0-42FB-B81F-AE62FC54F477}" dt="2024-10-24T04:37:27.681" v="368" actId="165"/>
          <ac:grpSpMkLst>
            <pc:docMk/>
            <pc:sldMk cId="378242572" sldId="257"/>
            <ac:grpSpMk id="64" creationId="{FA5E0AA9-F1C1-61BE-3118-CB07E617FC19}"/>
          </ac:grpSpMkLst>
        </pc:grpChg>
        <pc:grpChg chg="add del mod">
          <ac:chgData name="Amal Babu" userId="fdeb1cd3-28dc-4566-8731-290b45f133e1" providerId="ADAL" clId="{3BC98C8B-4FD0-42FB-B81F-AE62FC54F477}" dt="2024-10-24T04:10:29.184" v="197" actId="165"/>
          <ac:grpSpMkLst>
            <pc:docMk/>
            <pc:sldMk cId="378242572" sldId="257"/>
            <ac:grpSpMk id="72" creationId="{A9E4608B-EC1D-C5B0-1624-67C2B07FD0C4}"/>
          </ac:grpSpMkLst>
        </pc:grpChg>
        <pc:grpChg chg="del mod topLvl">
          <ac:chgData name="Amal Babu" userId="fdeb1cd3-28dc-4566-8731-290b45f133e1" providerId="ADAL" clId="{3BC98C8B-4FD0-42FB-B81F-AE62FC54F477}" dt="2024-10-24T04:37:27.681" v="368" actId="165"/>
          <ac:grpSpMkLst>
            <pc:docMk/>
            <pc:sldMk cId="378242572" sldId="257"/>
            <ac:grpSpMk id="73" creationId="{F7D26BED-002B-A83E-7340-D13821F3C8E8}"/>
          </ac:grpSpMkLst>
        </pc:grpChg>
        <pc:grpChg chg="add del mod">
          <ac:chgData name="Amal Babu" userId="fdeb1cd3-28dc-4566-8731-290b45f133e1" providerId="ADAL" clId="{3BC98C8B-4FD0-42FB-B81F-AE62FC54F477}" dt="2024-10-24T04:10:29.184" v="197" actId="165"/>
          <ac:grpSpMkLst>
            <pc:docMk/>
            <pc:sldMk cId="378242572" sldId="257"/>
            <ac:grpSpMk id="81" creationId="{9DDFA4DE-FD12-92F4-9407-8F246EDE2B25}"/>
          </ac:grpSpMkLst>
        </pc:grpChg>
        <pc:grpChg chg="del mod topLvl">
          <ac:chgData name="Amal Babu" userId="fdeb1cd3-28dc-4566-8731-290b45f133e1" providerId="ADAL" clId="{3BC98C8B-4FD0-42FB-B81F-AE62FC54F477}" dt="2024-10-24T04:37:27.681" v="368" actId="165"/>
          <ac:grpSpMkLst>
            <pc:docMk/>
            <pc:sldMk cId="378242572" sldId="257"/>
            <ac:grpSpMk id="82" creationId="{B55176D6-4861-18E9-10F2-01F6A68B445F}"/>
          </ac:grpSpMkLst>
        </pc:grpChg>
        <pc:grpChg chg="add mod">
          <ac:chgData name="Amal Babu" userId="fdeb1cd3-28dc-4566-8731-290b45f133e1" providerId="ADAL" clId="{3BC98C8B-4FD0-42FB-B81F-AE62FC54F477}" dt="2024-10-24T06:34:48.335" v="1176" actId="164"/>
          <ac:grpSpMkLst>
            <pc:docMk/>
            <pc:sldMk cId="378242572" sldId="257"/>
            <ac:grpSpMk id="90" creationId="{91F8E8AE-A453-61BA-9D0E-BCDC38FA8086}"/>
          </ac:grpSpMkLst>
        </pc:grpChg>
        <pc:grpChg chg="add mod">
          <ac:chgData name="Amal Babu" userId="fdeb1cd3-28dc-4566-8731-290b45f133e1" providerId="ADAL" clId="{3BC98C8B-4FD0-42FB-B81F-AE62FC54F477}" dt="2024-10-24T06:34:49.844" v="1177" actId="164"/>
          <ac:grpSpMkLst>
            <pc:docMk/>
            <pc:sldMk cId="378242572" sldId="257"/>
            <ac:grpSpMk id="91" creationId="{D4AF5FF2-1EDA-E588-AA02-55D4CAF01442}"/>
          </ac:grpSpMkLst>
        </pc:grpChg>
        <pc:grpChg chg="add mod">
          <ac:chgData name="Amal Babu" userId="fdeb1cd3-28dc-4566-8731-290b45f133e1" providerId="ADAL" clId="{3BC98C8B-4FD0-42FB-B81F-AE62FC54F477}" dt="2024-10-24T06:34:51.322" v="1178" actId="164"/>
          <ac:grpSpMkLst>
            <pc:docMk/>
            <pc:sldMk cId="378242572" sldId="257"/>
            <ac:grpSpMk id="92" creationId="{5C4737EC-80D8-556D-7DB4-07846B8C1A96}"/>
          </ac:grpSpMkLst>
        </pc:grpChg>
        <pc:grpChg chg="add mod">
          <ac:chgData name="Amal Babu" userId="fdeb1cd3-28dc-4566-8731-290b45f133e1" providerId="ADAL" clId="{3BC98C8B-4FD0-42FB-B81F-AE62FC54F477}" dt="2024-10-24T06:34:52.449" v="1179" actId="164"/>
          <ac:grpSpMkLst>
            <pc:docMk/>
            <pc:sldMk cId="378242572" sldId="257"/>
            <ac:grpSpMk id="93" creationId="{EF6E2FF2-A8C7-0598-BB9F-0595337F8BCA}"/>
          </ac:grpSpMkLst>
        </pc:grpChg>
        <pc:grpChg chg="add mod">
          <ac:chgData name="Amal Babu" userId="fdeb1cd3-28dc-4566-8731-290b45f133e1" providerId="ADAL" clId="{3BC98C8B-4FD0-42FB-B81F-AE62FC54F477}" dt="2024-10-24T06:34:54.293" v="1180" actId="164"/>
          <ac:grpSpMkLst>
            <pc:docMk/>
            <pc:sldMk cId="378242572" sldId="257"/>
            <ac:grpSpMk id="94" creationId="{9C8C5656-DB09-6F5D-2D1F-EB2B1FAF505E}"/>
          </ac:grpSpMkLst>
        </pc:grpChg>
        <pc:grpChg chg="add mod">
          <ac:chgData name="Amal Babu" userId="fdeb1cd3-28dc-4566-8731-290b45f133e1" providerId="ADAL" clId="{3BC98C8B-4FD0-42FB-B81F-AE62FC54F477}" dt="2024-10-24T06:34:55.626" v="1181" actId="164"/>
          <ac:grpSpMkLst>
            <pc:docMk/>
            <pc:sldMk cId="378242572" sldId="257"/>
            <ac:grpSpMk id="95" creationId="{26552625-C31F-EAB4-9338-25410CDD7DF0}"/>
          </ac:grpSpMkLst>
        </pc:grpChg>
        <pc:grpChg chg="add mod">
          <ac:chgData name="Amal Babu" userId="fdeb1cd3-28dc-4566-8731-290b45f133e1" providerId="ADAL" clId="{3BC98C8B-4FD0-42FB-B81F-AE62FC54F477}" dt="2024-10-24T06:34:57.165" v="1182" actId="164"/>
          <ac:grpSpMkLst>
            <pc:docMk/>
            <pc:sldMk cId="378242572" sldId="257"/>
            <ac:grpSpMk id="96" creationId="{EFE8A3FC-8E1B-017E-0BA1-B7FE420CB770}"/>
          </ac:grpSpMkLst>
        </pc:grpChg>
        <pc:grpChg chg="add mod">
          <ac:chgData name="Amal Babu" userId="fdeb1cd3-28dc-4566-8731-290b45f133e1" providerId="ADAL" clId="{3BC98C8B-4FD0-42FB-B81F-AE62FC54F477}" dt="2024-10-24T06:34:58.914" v="1183" actId="164"/>
          <ac:grpSpMkLst>
            <pc:docMk/>
            <pc:sldMk cId="378242572" sldId="257"/>
            <ac:grpSpMk id="97" creationId="{76FB007A-57FE-C77C-7D70-01077EF0AFB9}"/>
          </ac:grpSpMkLst>
        </pc:grpChg>
        <pc:picChg chg="add del">
          <ac:chgData name="Amal Babu" userId="fdeb1cd3-28dc-4566-8731-290b45f133e1" providerId="ADAL" clId="{3BC98C8B-4FD0-42FB-B81F-AE62FC54F477}" dt="2024-10-24T04:08:20.358" v="139" actId="27803"/>
          <ac:picMkLst>
            <pc:docMk/>
            <pc:sldMk cId="378242572" sldId="257"/>
            <ac:picMk id="4" creationId="{36AEDE73-A5AE-835A-276F-876DC30921BC}"/>
          </ac:picMkLst>
        </pc:picChg>
      </pc:sldChg>
      <pc:sldChg chg="addSp delSp modSp new mod modClrScheme chgLayout">
        <pc:chgData name="Amal Babu" userId="fdeb1cd3-28dc-4566-8731-290b45f133e1" providerId="ADAL" clId="{3BC98C8B-4FD0-42FB-B81F-AE62FC54F477}" dt="2024-10-24T12:11:55.800" v="3326" actId="12789"/>
        <pc:sldMkLst>
          <pc:docMk/>
          <pc:sldMk cId="3097519862" sldId="258"/>
        </pc:sldMkLst>
        <pc:spChg chg="add mod topLvl">
          <ac:chgData name="Amal Babu" userId="fdeb1cd3-28dc-4566-8731-290b45f133e1" providerId="ADAL" clId="{3BC98C8B-4FD0-42FB-B81F-AE62FC54F477}" dt="2024-10-24T06:31:22.590" v="1075" actId="164"/>
          <ac:spMkLst>
            <pc:docMk/>
            <pc:sldMk cId="3097519862" sldId="258"/>
            <ac:spMk id="2" creationId="{E335594C-F14A-4965-A518-0C148021B0A2}"/>
          </ac:spMkLst>
        </pc:spChg>
        <pc:spChg chg="add mod topLvl">
          <ac:chgData name="Amal Babu" userId="fdeb1cd3-28dc-4566-8731-290b45f133e1" providerId="ADAL" clId="{3BC98C8B-4FD0-42FB-B81F-AE62FC54F477}" dt="2024-10-24T06:31:22.590" v="1075" actId="164"/>
          <ac:spMkLst>
            <pc:docMk/>
            <pc:sldMk cId="3097519862" sldId="258"/>
            <ac:spMk id="3" creationId="{EA8F1B14-52F1-2868-C0A8-8E495C0734B1}"/>
          </ac:spMkLst>
        </pc:spChg>
        <pc:spChg chg="add mod topLvl">
          <ac:chgData name="Amal Babu" userId="fdeb1cd3-28dc-4566-8731-290b45f133e1" providerId="ADAL" clId="{3BC98C8B-4FD0-42FB-B81F-AE62FC54F477}" dt="2024-10-24T04:36:03.041" v="349" actId="165"/>
          <ac:spMkLst>
            <pc:docMk/>
            <pc:sldMk cId="3097519862" sldId="258"/>
            <ac:spMk id="4" creationId="{2A608B9C-DC5F-D146-245B-70CB12195D3C}"/>
          </ac:spMkLst>
        </pc:spChg>
        <pc:spChg chg="add mod topLvl">
          <ac:chgData name="Amal Babu" userId="fdeb1cd3-28dc-4566-8731-290b45f133e1" providerId="ADAL" clId="{3BC98C8B-4FD0-42FB-B81F-AE62FC54F477}" dt="2024-10-24T04:36:03.041" v="349" actId="165"/>
          <ac:spMkLst>
            <pc:docMk/>
            <pc:sldMk cId="3097519862" sldId="258"/>
            <ac:spMk id="5" creationId="{DC0FF1CC-04CF-0FCF-1790-654BC922EF60}"/>
          </ac:spMkLst>
        </pc:spChg>
        <pc:spChg chg="add mod topLvl">
          <ac:chgData name="Amal Babu" userId="fdeb1cd3-28dc-4566-8731-290b45f133e1" providerId="ADAL" clId="{3BC98C8B-4FD0-42FB-B81F-AE62FC54F477}" dt="2024-10-24T04:36:03.041" v="349" actId="165"/>
          <ac:spMkLst>
            <pc:docMk/>
            <pc:sldMk cId="3097519862" sldId="258"/>
            <ac:spMk id="6" creationId="{90035792-0BAD-AB78-B778-28795B74C52B}"/>
          </ac:spMkLst>
        </pc:spChg>
        <pc:spChg chg="add mod topLvl">
          <ac:chgData name="Amal Babu" userId="fdeb1cd3-28dc-4566-8731-290b45f133e1" providerId="ADAL" clId="{3BC98C8B-4FD0-42FB-B81F-AE62FC54F477}" dt="2024-10-24T04:36:03.041" v="349" actId="165"/>
          <ac:spMkLst>
            <pc:docMk/>
            <pc:sldMk cId="3097519862" sldId="258"/>
            <ac:spMk id="7" creationId="{597BBA9D-9723-0165-80C8-6473513DF2F9}"/>
          </ac:spMkLst>
        </pc:spChg>
        <pc:spChg chg="mod topLvl">
          <ac:chgData name="Amal Babu" userId="fdeb1cd3-28dc-4566-8731-290b45f133e1" providerId="ADAL" clId="{3BC98C8B-4FD0-42FB-B81F-AE62FC54F477}" dt="2024-10-24T06:31:22.590" v="1075" actId="164"/>
          <ac:spMkLst>
            <pc:docMk/>
            <pc:sldMk cId="3097519862" sldId="258"/>
            <ac:spMk id="11" creationId="{1423D17D-2A60-DA4F-8373-1368295AC556}"/>
          </ac:spMkLst>
        </pc:spChg>
        <pc:spChg chg="add del mod ord">
          <ac:chgData name="Amal Babu" userId="fdeb1cd3-28dc-4566-8731-290b45f133e1" providerId="ADAL" clId="{3BC98C8B-4FD0-42FB-B81F-AE62FC54F477}" dt="2024-10-24T04:31:57.019" v="318" actId="478"/>
          <ac:spMkLst>
            <pc:docMk/>
            <pc:sldMk cId="3097519862" sldId="258"/>
            <ac:spMk id="15" creationId="{A597F632-6A89-7CC8-241E-60F19B5564D1}"/>
          </ac:spMkLst>
        </pc:spChg>
        <pc:spChg chg="add mod topLvl">
          <ac:chgData name="Amal Babu" userId="fdeb1cd3-28dc-4566-8731-290b45f133e1" providerId="ADAL" clId="{3BC98C8B-4FD0-42FB-B81F-AE62FC54F477}" dt="2024-10-24T06:31:22.590" v="1075" actId="164"/>
          <ac:spMkLst>
            <pc:docMk/>
            <pc:sldMk cId="3097519862" sldId="258"/>
            <ac:spMk id="17" creationId="{F1E73F71-81D7-A99E-4BED-7D58F10DD0E8}"/>
          </ac:spMkLst>
        </pc:spChg>
        <pc:spChg chg="add del mod">
          <ac:chgData name="Amal Babu" userId="fdeb1cd3-28dc-4566-8731-290b45f133e1" providerId="ADAL" clId="{3BC98C8B-4FD0-42FB-B81F-AE62FC54F477}" dt="2024-10-24T04:29:32.083" v="286" actId="478"/>
          <ac:spMkLst>
            <pc:docMk/>
            <pc:sldMk cId="3097519862" sldId="258"/>
            <ac:spMk id="18" creationId="{8EBC4A81-E65C-4942-8202-FEFC3A06CC2C}"/>
          </ac:spMkLst>
        </pc:spChg>
        <pc:spChg chg="add del mod">
          <ac:chgData name="Amal Babu" userId="fdeb1cd3-28dc-4566-8731-290b45f133e1" providerId="ADAL" clId="{3BC98C8B-4FD0-42FB-B81F-AE62FC54F477}" dt="2024-10-24T04:30:01.212" v="294" actId="478"/>
          <ac:spMkLst>
            <pc:docMk/>
            <pc:sldMk cId="3097519862" sldId="258"/>
            <ac:spMk id="19" creationId="{7FCAFBA2-3923-F551-A5AA-326B58F9BB55}"/>
          </ac:spMkLst>
        </pc:spChg>
        <pc:spChg chg="add mod ord topLvl">
          <ac:chgData name="Amal Babu" userId="fdeb1cd3-28dc-4566-8731-290b45f133e1" providerId="ADAL" clId="{3BC98C8B-4FD0-42FB-B81F-AE62FC54F477}" dt="2024-10-24T06:31:22.590" v="1075" actId="164"/>
          <ac:spMkLst>
            <pc:docMk/>
            <pc:sldMk cId="3097519862" sldId="258"/>
            <ac:spMk id="20" creationId="{07BAEF5B-50AF-8483-4D73-4B6EF4ECE164}"/>
          </ac:spMkLst>
        </pc:spChg>
        <pc:spChg chg="mod">
          <ac:chgData name="Amal Babu" userId="fdeb1cd3-28dc-4566-8731-290b45f133e1" providerId="ADAL" clId="{3BC98C8B-4FD0-42FB-B81F-AE62FC54F477}" dt="2024-10-24T04:36:03.041" v="349" actId="165"/>
          <ac:spMkLst>
            <pc:docMk/>
            <pc:sldMk cId="3097519862" sldId="258"/>
            <ac:spMk id="24" creationId="{38F6AE27-C9AF-0E71-A220-49CE6C202FD4}"/>
          </ac:spMkLst>
        </pc:spChg>
        <pc:spChg chg="mod">
          <ac:chgData name="Amal Babu" userId="fdeb1cd3-28dc-4566-8731-290b45f133e1" providerId="ADAL" clId="{3BC98C8B-4FD0-42FB-B81F-AE62FC54F477}" dt="2024-10-24T04:36:03.041" v="349" actId="165"/>
          <ac:spMkLst>
            <pc:docMk/>
            <pc:sldMk cId="3097519862" sldId="258"/>
            <ac:spMk id="25" creationId="{52C82313-AC88-B3F7-6644-FF924A6D6E3C}"/>
          </ac:spMkLst>
        </pc:spChg>
        <pc:spChg chg="add del mod">
          <ac:chgData name="Amal Babu" userId="fdeb1cd3-28dc-4566-8731-290b45f133e1" providerId="ADAL" clId="{3BC98C8B-4FD0-42FB-B81F-AE62FC54F477}" dt="2024-10-24T04:35:37.892" v="341" actId="478"/>
          <ac:spMkLst>
            <pc:docMk/>
            <pc:sldMk cId="3097519862" sldId="258"/>
            <ac:spMk id="27" creationId="{6D3DC459-104C-CA1E-B1DF-51654A7B937B}"/>
          </ac:spMkLst>
        </pc:spChg>
        <pc:spChg chg="add mod topLvl">
          <ac:chgData name="Amal Babu" userId="fdeb1cd3-28dc-4566-8731-290b45f133e1" providerId="ADAL" clId="{3BC98C8B-4FD0-42FB-B81F-AE62FC54F477}" dt="2024-10-24T06:23:29.678" v="986" actId="1038"/>
          <ac:spMkLst>
            <pc:docMk/>
            <pc:sldMk cId="3097519862" sldId="258"/>
            <ac:spMk id="30" creationId="{EC18789F-05B8-C387-DA50-6823DC40AD32}"/>
          </ac:spMkLst>
        </pc:spChg>
        <pc:spChg chg="add del mod">
          <ac:chgData name="Amal Babu" userId="fdeb1cd3-28dc-4566-8731-290b45f133e1" providerId="ADAL" clId="{3BC98C8B-4FD0-42FB-B81F-AE62FC54F477}" dt="2024-10-24T04:38:41.876" v="374" actId="478"/>
          <ac:spMkLst>
            <pc:docMk/>
            <pc:sldMk cId="3097519862" sldId="258"/>
            <ac:spMk id="31" creationId="{0D5638BD-470A-EB20-AE3E-42CB35B689F7}"/>
          </ac:spMkLst>
        </pc:spChg>
        <pc:spChg chg="add mod">
          <ac:chgData name="Amal Babu" userId="fdeb1cd3-28dc-4566-8731-290b45f133e1" providerId="ADAL" clId="{3BC98C8B-4FD0-42FB-B81F-AE62FC54F477}" dt="2024-10-24T04:44:24.949" v="452" actId="1038"/>
          <ac:spMkLst>
            <pc:docMk/>
            <pc:sldMk cId="3097519862" sldId="258"/>
            <ac:spMk id="32" creationId="{7BCFFED4-C35C-D79A-134D-3BB6C53F9079}"/>
          </ac:spMkLst>
        </pc:spChg>
        <pc:spChg chg="add del mod">
          <ac:chgData name="Amal Babu" userId="fdeb1cd3-28dc-4566-8731-290b45f133e1" providerId="ADAL" clId="{3BC98C8B-4FD0-42FB-B81F-AE62FC54F477}" dt="2024-10-24T04:39:35.939" v="384" actId="478"/>
          <ac:spMkLst>
            <pc:docMk/>
            <pc:sldMk cId="3097519862" sldId="258"/>
            <ac:spMk id="33" creationId="{F2B20D0D-98C5-1787-D2FE-7EC2E766B5AB}"/>
          </ac:spMkLst>
        </pc:spChg>
        <pc:spChg chg="add mod topLvl">
          <ac:chgData name="Amal Babu" userId="fdeb1cd3-28dc-4566-8731-290b45f133e1" providerId="ADAL" clId="{3BC98C8B-4FD0-42FB-B81F-AE62FC54F477}" dt="2024-10-24T06:23:29.678" v="986" actId="1038"/>
          <ac:spMkLst>
            <pc:docMk/>
            <pc:sldMk cId="3097519862" sldId="258"/>
            <ac:spMk id="34" creationId="{BEC3299C-D4FB-A496-F410-207195DF3E5E}"/>
          </ac:spMkLst>
        </pc:spChg>
        <pc:spChg chg="add del mod">
          <ac:chgData name="Amal Babu" userId="fdeb1cd3-28dc-4566-8731-290b45f133e1" providerId="ADAL" clId="{3BC98C8B-4FD0-42FB-B81F-AE62FC54F477}" dt="2024-10-24T04:43:23.139" v="440" actId="478"/>
          <ac:spMkLst>
            <pc:docMk/>
            <pc:sldMk cId="3097519862" sldId="258"/>
            <ac:spMk id="35" creationId="{3D4E788A-EC12-7CAE-C7D7-C16E53FC5B8C}"/>
          </ac:spMkLst>
        </pc:spChg>
        <pc:spChg chg="add mod topLvl">
          <ac:chgData name="Amal Babu" userId="fdeb1cd3-28dc-4566-8731-290b45f133e1" providerId="ADAL" clId="{3BC98C8B-4FD0-42FB-B81F-AE62FC54F477}" dt="2024-10-24T06:23:29.678" v="986" actId="1038"/>
          <ac:spMkLst>
            <pc:docMk/>
            <pc:sldMk cId="3097519862" sldId="258"/>
            <ac:spMk id="36" creationId="{508D2482-EA72-5892-D5A0-6409BA850372}"/>
          </ac:spMkLst>
        </pc:spChg>
        <pc:spChg chg="add del mod ord">
          <ac:chgData name="Amal Babu" userId="fdeb1cd3-28dc-4566-8731-290b45f133e1" providerId="ADAL" clId="{3BC98C8B-4FD0-42FB-B81F-AE62FC54F477}" dt="2024-10-24T04:46:11.969" v="468" actId="931"/>
          <ac:spMkLst>
            <pc:docMk/>
            <pc:sldMk cId="3097519862" sldId="258"/>
            <ac:spMk id="38" creationId="{C4602294-0BDA-2C07-9181-D7E15FC2E918}"/>
          </ac:spMkLst>
        </pc:spChg>
        <pc:spChg chg="mod topLvl">
          <ac:chgData name="Amal Babu" userId="fdeb1cd3-28dc-4566-8731-290b45f133e1" providerId="ADAL" clId="{3BC98C8B-4FD0-42FB-B81F-AE62FC54F477}" dt="2024-10-24T06:23:29.678" v="986" actId="1038"/>
          <ac:spMkLst>
            <pc:docMk/>
            <pc:sldMk cId="3097519862" sldId="258"/>
            <ac:spMk id="41" creationId="{50F28BF4-3DB3-5FAC-503C-4BBBA88A66C0}"/>
          </ac:spMkLst>
        </pc:spChg>
        <pc:spChg chg="add mod topLvl">
          <ac:chgData name="Amal Babu" userId="fdeb1cd3-28dc-4566-8731-290b45f133e1" providerId="ADAL" clId="{3BC98C8B-4FD0-42FB-B81F-AE62FC54F477}" dt="2024-10-24T12:11:55.800" v="3326" actId="12789"/>
          <ac:spMkLst>
            <pc:docMk/>
            <pc:sldMk cId="3097519862" sldId="258"/>
            <ac:spMk id="42" creationId="{67D5F885-7089-D405-3311-254B1D26BD30}"/>
          </ac:spMkLst>
        </pc:spChg>
        <pc:spChg chg="add del mod">
          <ac:chgData name="Amal Babu" userId="fdeb1cd3-28dc-4566-8731-290b45f133e1" providerId="ADAL" clId="{3BC98C8B-4FD0-42FB-B81F-AE62FC54F477}" dt="2024-10-24T04:49:08.435" v="522" actId="478"/>
          <ac:spMkLst>
            <pc:docMk/>
            <pc:sldMk cId="3097519862" sldId="258"/>
            <ac:spMk id="44" creationId="{AF8F9090-C5AF-FD13-D221-4CC508CFD4D6}"/>
          </ac:spMkLst>
        </pc:spChg>
        <pc:spChg chg="mod topLvl">
          <ac:chgData name="Amal Babu" userId="fdeb1cd3-28dc-4566-8731-290b45f133e1" providerId="ADAL" clId="{3BC98C8B-4FD0-42FB-B81F-AE62FC54F477}" dt="2024-10-24T12:11:55.800" v="3326" actId="12789"/>
          <ac:spMkLst>
            <pc:docMk/>
            <pc:sldMk cId="3097519862" sldId="258"/>
            <ac:spMk id="47" creationId="{99BA4382-9B01-C906-2B92-67E90C06E97A}"/>
          </ac:spMkLst>
        </pc:spChg>
        <pc:spChg chg="del mod topLvl">
          <ac:chgData name="Amal Babu" userId="fdeb1cd3-28dc-4566-8731-290b45f133e1" providerId="ADAL" clId="{3BC98C8B-4FD0-42FB-B81F-AE62FC54F477}" dt="2024-10-24T04:50:52.771" v="553" actId="478"/>
          <ac:spMkLst>
            <pc:docMk/>
            <pc:sldMk cId="3097519862" sldId="258"/>
            <ac:spMk id="48" creationId="{8DED2DAF-2263-2F04-9B9C-8A1E1FEB562E}"/>
          </ac:spMkLst>
        </pc:spChg>
        <pc:spChg chg="mod topLvl">
          <ac:chgData name="Amal Babu" userId="fdeb1cd3-28dc-4566-8731-290b45f133e1" providerId="ADAL" clId="{3BC98C8B-4FD0-42FB-B81F-AE62FC54F477}" dt="2024-10-24T12:11:55.800" v="3326" actId="12789"/>
          <ac:spMkLst>
            <pc:docMk/>
            <pc:sldMk cId="3097519862" sldId="258"/>
            <ac:spMk id="49" creationId="{0B2AAA8A-F57F-CAAB-24A5-90C67F111F53}"/>
          </ac:spMkLst>
        </pc:spChg>
        <pc:spChg chg="mod">
          <ac:chgData name="Amal Babu" userId="fdeb1cd3-28dc-4566-8731-290b45f133e1" providerId="ADAL" clId="{3BC98C8B-4FD0-42FB-B81F-AE62FC54F477}" dt="2024-10-24T05:06:49.872" v="579" actId="165"/>
          <ac:spMkLst>
            <pc:docMk/>
            <pc:sldMk cId="3097519862" sldId="258"/>
            <ac:spMk id="53" creationId="{26D3810F-C8FE-B1DE-EE8B-133AFCA26B1C}"/>
          </ac:spMkLst>
        </pc:spChg>
        <pc:spChg chg="mod">
          <ac:chgData name="Amal Babu" userId="fdeb1cd3-28dc-4566-8731-290b45f133e1" providerId="ADAL" clId="{3BC98C8B-4FD0-42FB-B81F-AE62FC54F477}" dt="2024-10-24T05:06:49.872" v="579" actId="165"/>
          <ac:spMkLst>
            <pc:docMk/>
            <pc:sldMk cId="3097519862" sldId="258"/>
            <ac:spMk id="54" creationId="{5D1DCAB7-39C7-6577-04C8-F6AE3AD99F54}"/>
          </ac:spMkLst>
        </pc:spChg>
        <pc:spChg chg="mod">
          <ac:chgData name="Amal Babu" userId="fdeb1cd3-28dc-4566-8731-290b45f133e1" providerId="ADAL" clId="{3BC98C8B-4FD0-42FB-B81F-AE62FC54F477}" dt="2024-10-24T05:06:49.872" v="579" actId="165"/>
          <ac:spMkLst>
            <pc:docMk/>
            <pc:sldMk cId="3097519862" sldId="258"/>
            <ac:spMk id="55" creationId="{E90A4EF4-421C-078F-86A3-94CE7FAD7934}"/>
          </ac:spMkLst>
        </pc:spChg>
        <pc:spChg chg="add del mod ord">
          <ac:chgData name="Amal Babu" userId="fdeb1cd3-28dc-4566-8731-290b45f133e1" providerId="ADAL" clId="{3BC98C8B-4FD0-42FB-B81F-AE62FC54F477}" dt="2024-10-24T05:14:40.953" v="580" actId="931"/>
          <ac:spMkLst>
            <pc:docMk/>
            <pc:sldMk cId="3097519862" sldId="258"/>
            <ac:spMk id="58" creationId="{0373A3B6-BF00-523C-6751-DD2EC194B944}"/>
          </ac:spMkLst>
        </pc:spChg>
        <pc:spChg chg="add mod">
          <ac:chgData name="Amal Babu" userId="fdeb1cd3-28dc-4566-8731-290b45f133e1" providerId="ADAL" clId="{3BC98C8B-4FD0-42FB-B81F-AE62FC54F477}" dt="2024-10-24T05:16:14.388" v="595" actId="164"/>
          <ac:spMkLst>
            <pc:docMk/>
            <pc:sldMk cId="3097519862" sldId="258"/>
            <ac:spMk id="63" creationId="{0364230B-A849-CC13-89E1-0831675093D6}"/>
          </ac:spMkLst>
        </pc:spChg>
        <pc:spChg chg="add mod">
          <ac:chgData name="Amal Babu" userId="fdeb1cd3-28dc-4566-8731-290b45f133e1" providerId="ADAL" clId="{3BC98C8B-4FD0-42FB-B81F-AE62FC54F477}" dt="2024-10-24T05:16:14.388" v="595" actId="164"/>
          <ac:spMkLst>
            <pc:docMk/>
            <pc:sldMk cId="3097519862" sldId="258"/>
            <ac:spMk id="64" creationId="{04214E16-6D30-85BE-0C84-A26622888907}"/>
          </ac:spMkLst>
        </pc:spChg>
        <pc:spChg chg="mod">
          <ac:chgData name="Amal Babu" userId="fdeb1cd3-28dc-4566-8731-290b45f133e1" providerId="ADAL" clId="{3BC98C8B-4FD0-42FB-B81F-AE62FC54F477}" dt="2024-10-24T05:16:33.873" v="598"/>
          <ac:spMkLst>
            <pc:docMk/>
            <pc:sldMk cId="3097519862" sldId="258"/>
            <ac:spMk id="67" creationId="{0364230B-A849-CC13-89E1-0831675093D6}"/>
          </ac:spMkLst>
        </pc:spChg>
        <pc:spChg chg="mod">
          <ac:chgData name="Amal Babu" userId="fdeb1cd3-28dc-4566-8731-290b45f133e1" providerId="ADAL" clId="{3BC98C8B-4FD0-42FB-B81F-AE62FC54F477}" dt="2024-10-24T05:16:33.873" v="598"/>
          <ac:spMkLst>
            <pc:docMk/>
            <pc:sldMk cId="3097519862" sldId="258"/>
            <ac:spMk id="68" creationId="{04214E16-6D30-85BE-0C84-A26622888907}"/>
          </ac:spMkLst>
        </pc:spChg>
        <pc:spChg chg="add del mod">
          <ac:chgData name="Amal Babu" userId="fdeb1cd3-28dc-4566-8731-290b45f133e1" providerId="ADAL" clId="{3BC98C8B-4FD0-42FB-B81F-AE62FC54F477}" dt="2024-10-24T05:17:46.262" v="601" actId="931"/>
          <ac:spMkLst>
            <pc:docMk/>
            <pc:sldMk cId="3097519862" sldId="258"/>
            <ac:spMk id="70" creationId="{F9438ABA-C2BC-DACA-C79B-E0AE3CFAFB02}"/>
          </ac:spMkLst>
        </pc:spChg>
        <pc:spChg chg="add del mod">
          <ac:chgData name="Amal Babu" userId="fdeb1cd3-28dc-4566-8731-290b45f133e1" providerId="ADAL" clId="{3BC98C8B-4FD0-42FB-B81F-AE62FC54F477}" dt="2024-10-24T06:22:20.634" v="961" actId="478"/>
          <ac:spMkLst>
            <pc:docMk/>
            <pc:sldMk cId="3097519862" sldId="258"/>
            <ac:spMk id="73" creationId="{60C6C6FB-0EA7-91B0-9AAC-C4DA360E64F8}"/>
          </ac:spMkLst>
        </pc:spChg>
        <pc:spChg chg="add del mod">
          <ac:chgData name="Amal Babu" userId="fdeb1cd3-28dc-4566-8731-290b45f133e1" providerId="ADAL" clId="{3BC98C8B-4FD0-42FB-B81F-AE62FC54F477}" dt="2024-10-24T06:22:40.803" v="966" actId="478"/>
          <ac:spMkLst>
            <pc:docMk/>
            <pc:sldMk cId="3097519862" sldId="258"/>
            <ac:spMk id="74" creationId="{83F631FE-CAE2-80A2-C8CD-99931BE02AE9}"/>
          </ac:spMkLst>
        </pc:spChg>
        <pc:grpChg chg="add del mod">
          <ac:chgData name="Amal Babu" userId="fdeb1cd3-28dc-4566-8731-290b45f133e1" providerId="ADAL" clId="{3BC98C8B-4FD0-42FB-B81F-AE62FC54F477}" dt="2024-10-24T04:26:07.121" v="244" actId="165"/>
          <ac:grpSpMkLst>
            <pc:docMk/>
            <pc:sldMk cId="3097519862" sldId="258"/>
            <ac:grpSpMk id="8" creationId="{6AC6742C-58BE-4BF0-59BE-C082C24BADED}"/>
          </ac:grpSpMkLst>
        </pc:grpChg>
        <pc:grpChg chg="add mod topLvl">
          <ac:chgData name="Amal Babu" userId="fdeb1cd3-28dc-4566-8731-290b45f133e1" providerId="ADAL" clId="{3BC98C8B-4FD0-42FB-B81F-AE62FC54F477}" dt="2024-10-24T06:31:22.590" v="1075" actId="164"/>
          <ac:grpSpMkLst>
            <pc:docMk/>
            <pc:sldMk cId="3097519862" sldId="258"/>
            <ac:grpSpMk id="12" creationId="{D4668C13-B09F-C18A-F5A9-4341613F14E3}"/>
          </ac:grpSpMkLst>
        </pc:grpChg>
        <pc:grpChg chg="add mod topLvl">
          <ac:chgData name="Amal Babu" userId="fdeb1cd3-28dc-4566-8731-290b45f133e1" providerId="ADAL" clId="{3BC98C8B-4FD0-42FB-B81F-AE62FC54F477}" dt="2024-10-24T06:31:22.590" v="1075" actId="164"/>
          <ac:grpSpMkLst>
            <pc:docMk/>
            <pc:sldMk cId="3097519862" sldId="258"/>
            <ac:grpSpMk id="13" creationId="{074C5DAE-EF88-1E74-EF2C-D75A83BEBF00}"/>
          </ac:grpSpMkLst>
        </pc:grpChg>
        <pc:grpChg chg="add del mod">
          <ac:chgData name="Amal Babu" userId="fdeb1cd3-28dc-4566-8731-290b45f133e1" providerId="ADAL" clId="{3BC98C8B-4FD0-42FB-B81F-AE62FC54F477}" dt="2024-10-24T04:26:33.784" v="254" actId="165"/>
          <ac:grpSpMkLst>
            <pc:docMk/>
            <pc:sldMk cId="3097519862" sldId="258"/>
            <ac:grpSpMk id="14" creationId="{3E42C8F4-9ABA-B2F8-69B9-2DA284AAF6A5}"/>
          </ac:grpSpMkLst>
        </pc:grpChg>
        <pc:grpChg chg="add del mod">
          <ac:chgData name="Amal Babu" userId="fdeb1cd3-28dc-4566-8731-290b45f133e1" providerId="ADAL" clId="{3BC98C8B-4FD0-42FB-B81F-AE62FC54F477}" dt="2024-10-24T04:27:08.135" v="259" actId="165"/>
          <ac:grpSpMkLst>
            <pc:docMk/>
            <pc:sldMk cId="3097519862" sldId="258"/>
            <ac:grpSpMk id="16" creationId="{CCB5D564-C368-5420-4C6A-B177587D1075}"/>
          </ac:grpSpMkLst>
        </pc:grpChg>
        <pc:grpChg chg="del mod">
          <ac:chgData name="Amal Babu" userId="fdeb1cd3-28dc-4566-8731-290b45f133e1" providerId="ADAL" clId="{3BC98C8B-4FD0-42FB-B81F-AE62FC54F477}" dt="2024-10-24T04:34:19.993" v="322" actId="27803"/>
          <ac:grpSpMkLst>
            <pc:docMk/>
            <pc:sldMk cId="3097519862" sldId="258"/>
            <ac:grpSpMk id="23" creationId="{06FAF867-E3D6-7125-DBF7-859EC2FF8AA2}"/>
          </ac:grpSpMkLst>
        </pc:grpChg>
        <pc:grpChg chg="add mod topLvl">
          <ac:chgData name="Amal Babu" userId="fdeb1cd3-28dc-4566-8731-290b45f133e1" providerId="ADAL" clId="{3BC98C8B-4FD0-42FB-B81F-AE62FC54F477}" dt="2024-10-24T06:31:22.590" v="1075" actId="164"/>
          <ac:grpSpMkLst>
            <pc:docMk/>
            <pc:sldMk cId="3097519862" sldId="258"/>
            <ac:grpSpMk id="26" creationId="{5A4B1C37-E5FA-35DC-0B1C-72B39E70535E}"/>
          </ac:grpSpMkLst>
        </pc:grpChg>
        <pc:grpChg chg="add del mod">
          <ac:chgData name="Amal Babu" userId="fdeb1cd3-28dc-4566-8731-290b45f133e1" providerId="ADAL" clId="{3BC98C8B-4FD0-42FB-B81F-AE62FC54F477}" dt="2024-10-24T04:35:55.089" v="346" actId="165"/>
          <ac:grpSpMkLst>
            <pc:docMk/>
            <pc:sldMk cId="3097519862" sldId="258"/>
            <ac:grpSpMk id="28" creationId="{F22A9472-85C3-BFCC-BDFC-0A7842FB8B44}"/>
          </ac:grpSpMkLst>
        </pc:grpChg>
        <pc:grpChg chg="add del mod">
          <ac:chgData name="Amal Babu" userId="fdeb1cd3-28dc-4566-8731-290b45f133e1" providerId="ADAL" clId="{3BC98C8B-4FD0-42FB-B81F-AE62FC54F477}" dt="2024-10-24T04:36:03.041" v="349" actId="165"/>
          <ac:grpSpMkLst>
            <pc:docMk/>
            <pc:sldMk cId="3097519862" sldId="258"/>
            <ac:grpSpMk id="29" creationId="{AC9F2BBB-C11E-0E9F-C0BB-BCA8A51C3BE4}"/>
          </ac:grpSpMkLst>
        </pc:grpChg>
        <pc:grpChg chg="add del mod">
          <ac:chgData name="Amal Babu" userId="fdeb1cd3-28dc-4566-8731-290b45f133e1" providerId="ADAL" clId="{3BC98C8B-4FD0-42FB-B81F-AE62FC54F477}" dt="2024-10-24T04:46:31.796" v="478" actId="165"/>
          <ac:grpSpMkLst>
            <pc:docMk/>
            <pc:sldMk cId="3097519862" sldId="258"/>
            <ac:grpSpMk id="37" creationId="{06E13811-A7D1-F482-09AA-054AE425120D}"/>
          </ac:grpSpMkLst>
        </pc:grpChg>
        <pc:grpChg chg="add del mod">
          <ac:chgData name="Amal Babu" userId="fdeb1cd3-28dc-4566-8731-290b45f133e1" providerId="ADAL" clId="{3BC98C8B-4FD0-42FB-B81F-AE62FC54F477}" dt="2024-10-24T04:48:30.434" v="498" actId="165"/>
          <ac:grpSpMkLst>
            <pc:docMk/>
            <pc:sldMk cId="3097519862" sldId="258"/>
            <ac:grpSpMk id="43" creationId="{CB7624C0-727A-DAEA-1A71-C85BE19180D9}"/>
          </ac:grpSpMkLst>
        </pc:grpChg>
        <pc:grpChg chg="add del mod topLvl">
          <ac:chgData name="Amal Babu" userId="fdeb1cd3-28dc-4566-8731-290b45f133e1" providerId="ADAL" clId="{3BC98C8B-4FD0-42FB-B81F-AE62FC54F477}" dt="2024-10-24T05:06:49.872" v="579" actId="165"/>
          <ac:grpSpMkLst>
            <pc:docMk/>
            <pc:sldMk cId="3097519862" sldId="258"/>
            <ac:grpSpMk id="45" creationId="{A7C3FEC0-F0F7-7706-BBD4-71F0ECFFBB53}"/>
          </ac:grpSpMkLst>
        </pc:grpChg>
        <pc:grpChg chg="add del mod">
          <ac:chgData name="Amal Babu" userId="fdeb1cd3-28dc-4566-8731-290b45f133e1" providerId="ADAL" clId="{3BC98C8B-4FD0-42FB-B81F-AE62FC54F477}" dt="2024-10-24T04:49:28.221" v="527" actId="165"/>
          <ac:grpSpMkLst>
            <pc:docMk/>
            <pc:sldMk cId="3097519862" sldId="258"/>
            <ac:grpSpMk id="46" creationId="{70783EB5-C437-D0BA-7F1C-9B444BBB68D4}"/>
          </ac:grpSpMkLst>
        </pc:grpChg>
        <pc:grpChg chg="del mod">
          <ac:chgData name="Amal Babu" userId="fdeb1cd3-28dc-4566-8731-290b45f133e1" providerId="ADAL" clId="{3BC98C8B-4FD0-42FB-B81F-AE62FC54F477}" dt="2024-10-24T04:50:26.401" v="543" actId="27803"/>
          <ac:grpSpMkLst>
            <pc:docMk/>
            <pc:sldMk cId="3097519862" sldId="258"/>
            <ac:grpSpMk id="52" creationId="{17E094A2-F161-89D1-0297-A9F25B528204}"/>
          </ac:grpSpMkLst>
        </pc:grpChg>
        <pc:grpChg chg="add mod topLvl">
          <ac:chgData name="Amal Babu" userId="fdeb1cd3-28dc-4566-8731-290b45f133e1" providerId="ADAL" clId="{3BC98C8B-4FD0-42FB-B81F-AE62FC54F477}" dt="2024-10-24T06:23:29.678" v="986" actId="1038"/>
          <ac:grpSpMkLst>
            <pc:docMk/>
            <pc:sldMk cId="3097519862" sldId="258"/>
            <ac:grpSpMk id="56" creationId="{AAE0753C-C735-D3DA-6112-E6D1B7D26307}"/>
          </ac:grpSpMkLst>
        </pc:grpChg>
        <pc:grpChg chg="add del mod topLvl">
          <ac:chgData name="Amal Babu" userId="fdeb1cd3-28dc-4566-8731-290b45f133e1" providerId="ADAL" clId="{3BC98C8B-4FD0-42FB-B81F-AE62FC54F477}" dt="2024-10-24T05:06:49.872" v="579" actId="165"/>
          <ac:grpSpMkLst>
            <pc:docMk/>
            <pc:sldMk cId="3097519862" sldId="258"/>
            <ac:grpSpMk id="57" creationId="{48FEC814-ABEE-E79F-F974-F92550A5FE04}"/>
          </ac:grpSpMkLst>
        </pc:grpChg>
        <pc:grpChg chg="add del mod">
          <ac:chgData name="Amal Babu" userId="fdeb1cd3-28dc-4566-8731-290b45f133e1" providerId="ADAL" clId="{3BC98C8B-4FD0-42FB-B81F-AE62FC54F477}" dt="2024-10-24T04:52:01.360" v="572" actId="165"/>
          <ac:grpSpMkLst>
            <pc:docMk/>
            <pc:sldMk cId="3097519862" sldId="258"/>
            <ac:grpSpMk id="59" creationId="{07B16F54-A8E0-A8BD-6E84-365A8C2C75D0}"/>
          </ac:grpSpMkLst>
        </pc:grpChg>
        <pc:grpChg chg="add del mod">
          <ac:chgData name="Amal Babu" userId="fdeb1cd3-28dc-4566-8731-290b45f133e1" providerId="ADAL" clId="{3BC98C8B-4FD0-42FB-B81F-AE62FC54F477}" dt="2024-10-24T05:06:42.671" v="578" actId="165"/>
          <ac:grpSpMkLst>
            <pc:docMk/>
            <pc:sldMk cId="3097519862" sldId="258"/>
            <ac:grpSpMk id="60" creationId="{1DE8661C-906F-228F-C500-AC13481B68A6}"/>
          </ac:grpSpMkLst>
        </pc:grpChg>
        <pc:grpChg chg="add del mod">
          <ac:chgData name="Amal Babu" userId="fdeb1cd3-28dc-4566-8731-290b45f133e1" providerId="ADAL" clId="{3BC98C8B-4FD0-42FB-B81F-AE62FC54F477}" dt="2024-10-24T05:16:32.537" v="597" actId="21"/>
          <ac:grpSpMkLst>
            <pc:docMk/>
            <pc:sldMk cId="3097519862" sldId="258"/>
            <ac:grpSpMk id="65" creationId="{0806009F-186B-C0B4-FE8F-1089888A4F05}"/>
          </ac:grpSpMkLst>
        </pc:grpChg>
        <pc:grpChg chg="add mod ord">
          <ac:chgData name="Amal Babu" userId="fdeb1cd3-28dc-4566-8731-290b45f133e1" providerId="ADAL" clId="{3BC98C8B-4FD0-42FB-B81F-AE62FC54F477}" dt="2024-10-24T05:18:37.642" v="616" actId="1076"/>
          <ac:grpSpMkLst>
            <pc:docMk/>
            <pc:sldMk cId="3097519862" sldId="258"/>
            <ac:grpSpMk id="66" creationId="{0806009F-186B-C0B4-FE8F-1089888A4F05}"/>
          </ac:grpSpMkLst>
        </pc:grpChg>
        <pc:grpChg chg="add mod">
          <ac:chgData name="Amal Babu" userId="fdeb1cd3-28dc-4566-8731-290b45f133e1" providerId="ADAL" clId="{3BC98C8B-4FD0-42FB-B81F-AE62FC54F477}" dt="2024-10-24T06:31:22.590" v="1075" actId="164"/>
          <ac:grpSpMkLst>
            <pc:docMk/>
            <pc:sldMk cId="3097519862" sldId="258"/>
            <ac:grpSpMk id="86" creationId="{46451B76-985A-8EDA-B1CA-845D2FE65792}"/>
          </ac:grpSpMkLst>
        </pc:grpChg>
        <pc:picChg chg="add del mod">
          <ac:chgData name="Amal Babu" userId="fdeb1cd3-28dc-4566-8731-290b45f133e1" providerId="ADAL" clId="{3BC98C8B-4FD0-42FB-B81F-AE62FC54F477}" dt="2024-10-24T04:25:55.881" v="239" actId="27803"/>
          <ac:picMkLst>
            <pc:docMk/>
            <pc:sldMk cId="3097519862" sldId="258"/>
            <ac:picMk id="10" creationId="{1423D17D-2A60-DA4F-8373-1368295AC556}"/>
          </ac:picMkLst>
        </pc:picChg>
        <pc:picChg chg="add del mod">
          <ac:chgData name="Amal Babu" userId="fdeb1cd3-28dc-4566-8731-290b45f133e1" providerId="ADAL" clId="{3BC98C8B-4FD0-42FB-B81F-AE62FC54F477}" dt="2024-10-24T04:34:19.993" v="322" actId="27803"/>
          <ac:picMkLst>
            <pc:docMk/>
            <pc:sldMk cId="3097519862" sldId="258"/>
            <ac:picMk id="22" creationId="{4FCBAEDE-6410-DA8B-4191-6DE4F11DCF77}"/>
          </ac:picMkLst>
        </pc:picChg>
        <pc:picChg chg="add del mod">
          <ac:chgData name="Amal Babu" userId="fdeb1cd3-28dc-4566-8731-290b45f133e1" providerId="ADAL" clId="{3BC98C8B-4FD0-42FB-B81F-AE62FC54F477}" dt="2024-10-24T04:46:19.178" v="472" actId="27803"/>
          <ac:picMkLst>
            <pc:docMk/>
            <pc:sldMk cId="3097519862" sldId="258"/>
            <ac:picMk id="40" creationId="{50F28BF4-3DB3-5FAC-503C-4BBBA88A66C0}"/>
          </ac:picMkLst>
        </pc:picChg>
        <pc:picChg chg="add del mod">
          <ac:chgData name="Amal Babu" userId="fdeb1cd3-28dc-4566-8731-290b45f133e1" providerId="ADAL" clId="{3BC98C8B-4FD0-42FB-B81F-AE62FC54F477}" dt="2024-10-24T04:50:26.401" v="543" actId="27803"/>
          <ac:picMkLst>
            <pc:docMk/>
            <pc:sldMk cId="3097519862" sldId="258"/>
            <ac:picMk id="51" creationId="{58F1DC90-3157-D33E-F6F3-82B816BF0207}"/>
          </ac:picMkLst>
        </pc:picChg>
        <pc:picChg chg="add del mod modCrop">
          <ac:chgData name="Amal Babu" userId="fdeb1cd3-28dc-4566-8731-290b45f133e1" providerId="ADAL" clId="{3BC98C8B-4FD0-42FB-B81F-AE62FC54F477}" dt="2024-10-24T05:17:44.178" v="600" actId="478"/>
          <ac:picMkLst>
            <pc:docMk/>
            <pc:sldMk cId="3097519862" sldId="258"/>
            <ac:picMk id="62" creationId="{034EC9CC-881C-E93C-7F64-BDA2F6969858}"/>
          </ac:picMkLst>
        </pc:picChg>
        <pc:picChg chg="add mod modCrop">
          <ac:chgData name="Amal Babu" userId="fdeb1cd3-28dc-4566-8731-290b45f133e1" providerId="ADAL" clId="{3BC98C8B-4FD0-42FB-B81F-AE62FC54F477}" dt="2024-10-24T05:18:15.055" v="608" actId="18131"/>
          <ac:picMkLst>
            <pc:docMk/>
            <pc:sldMk cId="3097519862" sldId="258"/>
            <ac:picMk id="72" creationId="{40547ABC-77F4-EF10-EACA-13432EE9663E}"/>
          </ac:picMkLst>
        </pc:picChg>
        <pc:cxnChg chg="add del mod">
          <ac:chgData name="Amal Babu" userId="fdeb1cd3-28dc-4566-8731-290b45f133e1" providerId="ADAL" clId="{3BC98C8B-4FD0-42FB-B81F-AE62FC54F477}" dt="2024-10-24T06:23:29.678" v="986" actId="1038"/>
          <ac:cxnSpMkLst>
            <pc:docMk/>
            <pc:sldMk cId="3097519862" sldId="258"/>
            <ac:cxnSpMk id="76" creationId="{53DA94BB-C525-09C4-566E-AC743CDE3B1F}"/>
          </ac:cxnSpMkLst>
        </pc:cxnChg>
        <pc:cxnChg chg="add mod">
          <ac:chgData name="Amal Babu" userId="fdeb1cd3-28dc-4566-8731-290b45f133e1" providerId="ADAL" clId="{3BC98C8B-4FD0-42FB-B81F-AE62FC54F477}" dt="2024-10-24T06:23:29.678" v="986" actId="1038"/>
          <ac:cxnSpMkLst>
            <pc:docMk/>
            <pc:sldMk cId="3097519862" sldId="258"/>
            <ac:cxnSpMk id="78" creationId="{286DFB54-F98B-A68E-4089-C0C307B23043}"/>
          </ac:cxnSpMkLst>
        </pc:cxnChg>
        <pc:cxnChg chg="add mod">
          <ac:chgData name="Amal Babu" userId="fdeb1cd3-28dc-4566-8731-290b45f133e1" providerId="ADAL" clId="{3BC98C8B-4FD0-42FB-B81F-AE62FC54F477}" dt="2024-10-24T06:23:18.168" v="981" actId="571"/>
          <ac:cxnSpMkLst>
            <pc:docMk/>
            <pc:sldMk cId="3097519862" sldId="258"/>
            <ac:cxnSpMk id="85" creationId="{D0F27E13-EEA3-488E-3799-13079A8BB67D}"/>
          </ac:cxnSpMkLst>
        </pc:cxnChg>
      </pc:sldChg>
      <pc:sldChg chg="addSp delSp modSp new del mod modClrScheme chgLayout">
        <pc:chgData name="Amal Babu" userId="fdeb1cd3-28dc-4566-8731-290b45f133e1" providerId="ADAL" clId="{3BC98C8B-4FD0-42FB-B81F-AE62FC54F477}" dt="2024-10-24T08:53:18.870" v="1732" actId="47"/>
        <pc:sldMkLst>
          <pc:docMk/>
          <pc:sldMk cId="3361889893" sldId="259"/>
        </pc:sldMkLst>
        <pc:spChg chg="add mod">
          <ac:chgData name="Amal Babu" userId="fdeb1cd3-28dc-4566-8731-290b45f133e1" providerId="ADAL" clId="{3BC98C8B-4FD0-42FB-B81F-AE62FC54F477}" dt="2024-10-24T06:19:46.009" v="940" actId="207"/>
          <ac:spMkLst>
            <pc:docMk/>
            <pc:sldMk cId="3361889893" sldId="259"/>
            <ac:spMk id="2" creationId="{517DD931-991F-FCDF-6204-B8D80E7B38F4}"/>
          </ac:spMkLst>
        </pc:spChg>
        <pc:spChg chg="add mod">
          <ac:chgData name="Amal Babu" userId="fdeb1cd3-28dc-4566-8731-290b45f133e1" providerId="ADAL" clId="{3BC98C8B-4FD0-42FB-B81F-AE62FC54F477}" dt="2024-10-24T06:31:17.733" v="1073" actId="164"/>
          <ac:spMkLst>
            <pc:docMk/>
            <pc:sldMk cId="3361889893" sldId="259"/>
            <ac:spMk id="3" creationId="{48A53FC7-D98B-51A3-C016-9A63A128476C}"/>
          </ac:spMkLst>
        </pc:spChg>
        <pc:spChg chg="add mod">
          <ac:chgData name="Amal Babu" userId="fdeb1cd3-28dc-4566-8731-290b45f133e1" providerId="ADAL" clId="{3BC98C8B-4FD0-42FB-B81F-AE62FC54F477}" dt="2024-10-24T06:31:17.733" v="1073" actId="164"/>
          <ac:spMkLst>
            <pc:docMk/>
            <pc:sldMk cId="3361889893" sldId="259"/>
            <ac:spMk id="4" creationId="{601FE4CB-E7DE-0F08-DBE1-26971A2EC2B1}"/>
          </ac:spMkLst>
        </pc:spChg>
        <pc:spChg chg="add mod">
          <ac:chgData name="Amal Babu" userId="fdeb1cd3-28dc-4566-8731-290b45f133e1" providerId="ADAL" clId="{3BC98C8B-4FD0-42FB-B81F-AE62FC54F477}" dt="2024-10-24T06:31:17.733" v="1073" actId="164"/>
          <ac:spMkLst>
            <pc:docMk/>
            <pc:sldMk cId="3361889893" sldId="259"/>
            <ac:spMk id="5" creationId="{41CECCA1-2CF0-4520-9B71-F19F0F70AFFC}"/>
          </ac:spMkLst>
        </pc:spChg>
        <pc:spChg chg="add mod">
          <ac:chgData name="Amal Babu" userId="fdeb1cd3-28dc-4566-8731-290b45f133e1" providerId="ADAL" clId="{3BC98C8B-4FD0-42FB-B81F-AE62FC54F477}" dt="2024-10-24T06:31:17.733" v="1073" actId="164"/>
          <ac:spMkLst>
            <pc:docMk/>
            <pc:sldMk cId="3361889893" sldId="259"/>
            <ac:spMk id="6" creationId="{6BFF34C4-8031-505B-3629-AAC8B9DE3BAD}"/>
          </ac:spMkLst>
        </pc:spChg>
        <pc:spChg chg="mod">
          <ac:chgData name="Amal Babu" userId="fdeb1cd3-28dc-4566-8731-290b45f133e1" providerId="ADAL" clId="{3BC98C8B-4FD0-42FB-B81F-AE62FC54F477}" dt="2024-10-24T05:20:00.322" v="623"/>
          <ac:spMkLst>
            <pc:docMk/>
            <pc:sldMk cId="3361889893" sldId="259"/>
            <ac:spMk id="8" creationId="{291E46C4-6D63-8C39-69F1-623A66D6105C}"/>
          </ac:spMkLst>
        </pc:spChg>
        <pc:spChg chg="mod">
          <ac:chgData name="Amal Babu" userId="fdeb1cd3-28dc-4566-8731-290b45f133e1" providerId="ADAL" clId="{3BC98C8B-4FD0-42FB-B81F-AE62FC54F477}" dt="2024-10-24T05:20:00.322" v="623"/>
          <ac:spMkLst>
            <pc:docMk/>
            <pc:sldMk cId="3361889893" sldId="259"/>
            <ac:spMk id="9" creationId="{0FCD7F29-324A-FE2F-0E26-009818571285}"/>
          </ac:spMkLst>
        </pc:spChg>
        <pc:spChg chg="mod">
          <ac:chgData name="Amal Babu" userId="fdeb1cd3-28dc-4566-8731-290b45f133e1" providerId="ADAL" clId="{3BC98C8B-4FD0-42FB-B81F-AE62FC54F477}" dt="2024-10-24T05:20:00.322" v="623"/>
          <ac:spMkLst>
            <pc:docMk/>
            <pc:sldMk cId="3361889893" sldId="259"/>
            <ac:spMk id="11" creationId="{D667474B-9204-2D52-D2DE-8C9865CF0081}"/>
          </ac:spMkLst>
        </pc:spChg>
        <pc:spChg chg="mod">
          <ac:chgData name="Amal Babu" userId="fdeb1cd3-28dc-4566-8731-290b45f133e1" providerId="ADAL" clId="{3BC98C8B-4FD0-42FB-B81F-AE62FC54F477}" dt="2024-10-24T05:20:00.322" v="623"/>
          <ac:spMkLst>
            <pc:docMk/>
            <pc:sldMk cId="3361889893" sldId="259"/>
            <ac:spMk id="12" creationId="{FC330ECF-E44F-4DFE-DDC2-9D4C5884E8E4}"/>
          </ac:spMkLst>
        </pc:spChg>
        <pc:spChg chg="add mod">
          <ac:chgData name="Amal Babu" userId="fdeb1cd3-28dc-4566-8731-290b45f133e1" providerId="ADAL" clId="{3BC98C8B-4FD0-42FB-B81F-AE62FC54F477}" dt="2024-10-24T06:31:17.733" v="1073" actId="164"/>
          <ac:spMkLst>
            <pc:docMk/>
            <pc:sldMk cId="3361889893" sldId="259"/>
            <ac:spMk id="13" creationId="{C80D68C2-632A-E32E-E6DD-E87998E161E3}"/>
          </ac:spMkLst>
        </pc:spChg>
        <pc:spChg chg="mod">
          <ac:chgData name="Amal Babu" userId="fdeb1cd3-28dc-4566-8731-290b45f133e1" providerId="ADAL" clId="{3BC98C8B-4FD0-42FB-B81F-AE62FC54F477}" dt="2024-10-24T05:20:00.322" v="623"/>
          <ac:spMkLst>
            <pc:docMk/>
            <pc:sldMk cId="3361889893" sldId="259"/>
            <ac:spMk id="15" creationId="{00EF838E-9EF7-CDFE-56AE-12687D61E2F3}"/>
          </ac:spMkLst>
        </pc:spChg>
        <pc:spChg chg="mod">
          <ac:chgData name="Amal Babu" userId="fdeb1cd3-28dc-4566-8731-290b45f133e1" providerId="ADAL" clId="{3BC98C8B-4FD0-42FB-B81F-AE62FC54F477}" dt="2024-10-24T05:20:00.322" v="623"/>
          <ac:spMkLst>
            <pc:docMk/>
            <pc:sldMk cId="3361889893" sldId="259"/>
            <ac:spMk id="16" creationId="{7F6DD315-CC65-A913-623E-599BA04530A8}"/>
          </ac:spMkLst>
        </pc:spChg>
        <pc:spChg chg="add del mod">
          <ac:chgData name="Amal Babu" userId="fdeb1cd3-28dc-4566-8731-290b45f133e1" providerId="ADAL" clId="{3BC98C8B-4FD0-42FB-B81F-AE62FC54F477}" dt="2024-10-24T05:33:24.443" v="662" actId="478"/>
          <ac:spMkLst>
            <pc:docMk/>
            <pc:sldMk cId="3361889893" sldId="259"/>
            <ac:spMk id="17" creationId="{D63E9F73-B572-D180-4BE6-4142EF756337}"/>
          </ac:spMkLst>
        </pc:spChg>
        <pc:spChg chg="add del mod topLvl">
          <ac:chgData name="Amal Babu" userId="fdeb1cd3-28dc-4566-8731-290b45f133e1" providerId="ADAL" clId="{3BC98C8B-4FD0-42FB-B81F-AE62FC54F477}" dt="2024-10-24T05:48:16.122" v="837" actId="478"/>
          <ac:spMkLst>
            <pc:docMk/>
            <pc:sldMk cId="3361889893" sldId="259"/>
            <ac:spMk id="18" creationId="{13D0AF7B-5EBC-AA2E-262A-786693E65C98}"/>
          </ac:spMkLst>
        </pc:spChg>
        <pc:spChg chg="add mod topLvl">
          <ac:chgData name="Amal Babu" userId="fdeb1cd3-28dc-4566-8731-290b45f133e1" providerId="ADAL" clId="{3BC98C8B-4FD0-42FB-B81F-AE62FC54F477}" dt="2024-10-24T08:51:15.446" v="1660" actId="1076"/>
          <ac:spMkLst>
            <pc:docMk/>
            <pc:sldMk cId="3361889893" sldId="259"/>
            <ac:spMk id="19" creationId="{3C67C160-E47D-81CD-36F7-77F2940AC14C}"/>
          </ac:spMkLst>
        </pc:spChg>
        <pc:spChg chg="add del mod">
          <ac:chgData name="Amal Babu" userId="fdeb1cd3-28dc-4566-8731-290b45f133e1" providerId="ADAL" clId="{3BC98C8B-4FD0-42FB-B81F-AE62FC54F477}" dt="2024-10-24T05:46:09.371" v="802" actId="478"/>
          <ac:spMkLst>
            <pc:docMk/>
            <pc:sldMk cId="3361889893" sldId="259"/>
            <ac:spMk id="20" creationId="{382DC2FE-5ED6-0E05-46D2-1051161BB8B1}"/>
          </ac:spMkLst>
        </pc:spChg>
        <pc:spChg chg="add mod topLvl">
          <ac:chgData name="Amal Babu" userId="fdeb1cd3-28dc-4566-8731-290b45f133e1" providerId="ADAL" clId="{3BC98C8B-4FD0-42FB-B81F-AE62FC54F477}" dt="2024-10-24T08:51:15.446" v="1660" actId="1076"/>
          <ac:spMkLst>
            <pc:docMk/>
            <pc:sldMk cId="3361889893" sldId="259"/>
            <ac:spMk id="21" creationId="{A67CE58F-2925-5A7F-45B3-7D79CA7606D5}"/>
          </ac:spMkLst>
        </pc:spChg>
        <pc:spChg chg="add mod topLvl">
          <ac:chgData name="Amal Babu" userId="fdeb1cd3-28dc-4566-8731-290b45f133e1" providerId="ADAL" clId="{3BC98C8B-4FD0-42FB-B81F-AE62FC54F477}" dt="2024-10-24T08:50:24.110" v="1644" actId="165"/>
          <ac:spMkLst>
            <pc:docMk/>
            <pc:sldMk cId="3361889893" sldId="259"/>
            <ac:spMk id="22" creationId="{AB6D862D-39B3-6DC8-A64A-6B52EDC03560}"/>
          </ac:spMkLst>
        </pc:spChg>
        <pc:spChg chg="mod">
          <ac:chgData name="Amal Babu" userId="fdeb1cd3-28dc-4566-8731-290b45f133e1" providerId="ADAL" clId="{3BC98C8B-4FD0-42FB-B81F-AE62FC54F477}" dt="2024-10-24T05:36:02.555" v="698"/>
          <ac:spMkLst>
            <pc:docMk/>
            <pc:sldMk cId="3361889893" sldId="259"/>
            <ac:spMk id="24" creationId="{B8983455-C3CB-44F5-EB0D-0683D8EE8B11}"/>
          </ac:spMkLst>
        </pc:spChg>
        <pc:spChg chg="mod">
          <ac:chgData name="Amal Babu" userId="fdeb1cd3-28dc-4566-8731-290b45f133e1" providerId="ADAL" clId="{3BC98C8B-4FD0-42FB-B81F-AE62FC54F477}" dt="2024-10-24T05:36:02.555" v="698"/>
          <ac:spMkLst>
            <pc:docMk/>
            <pc:sldMk cId="3361889893" sldId="259"/>
            <ac:spMk id="25" creationId="{5D954C5A-1BA5-685A-8F46-D69ED489D6D6}"/>
          </ac:spMkLst>
        </pc:spChg>
        <pc:spChg chg="mod">
          <ac:chgData name="Amal Babu" userId="fdeb1cd3-28dc-4566-8731-290b45f133e1" providerId="ADAL" clId="{3BC98C8B-4FD0-42FB-B81F-AE62FC54F477}" dt="2024-10-24T05:36:02.555" v="698"/>
          <ac:spMkLst>
            <pc:docMk/>
            <pc:sldMk cId="3361889893" sldId="259"/>
            <ac:spMk id="26" creationId="{C2B02F99-141D-F9EC-69C8-67516398686D}"/>
          </ac:spMkLst>
        </pc:spChg>
        <pc:spChg chg="mod topLvl">
          <ac:chgData name="Amal Babu" userId="fdeb1cd3-28dc-4566-8731-290b45f133e1" providerId="ADAL" clId="{3BC98C8B-4FD0-42FB-B81F-AE62FC54F477}" dt="2024-10-24T08:50:24.110" v="1644" actId="165"/>
          <ac:spMkLst>
            <pc:docMk/>
            <pc:sldMk cId="3361889893" sldId="259"/>
            <ac:spMk id="30" creationId="{3C55B89A-A376-B41F-7D13-71DA7075F3B0}"/>
          </ac:spMkLst>
        </pc:spChg>
        <pc:spChg chg="mod topLvl">
          <ac:chgData name="Amal Babu" userId="fdeb1cd3-28dc-4566-8731-290b45f133e1" providerId="ADAL" clId="{3BC98C8B-4FD0-42FB-B81F-AE62FC54F477}" dt="2024-10-24T08:50:24.110" v="1644" actId="165"/>
          <ac:spMkLst>
            <pc:docMk/>
            <pc:sldMk cId="3361889893" sldId="259"/>
            <ac:spMk id="31" creationId="{D4937D72-15C0-1C06-C4B1-F9DA373A7774}"/>
          </ac:spMkLst>
        </pc:spChg>
        <pc:spChg chg="add del mod">
          <ac:chgData name="Amal Babu" userId="fdeb1cd3-28dc-4566-8731-290b45f133e1" providerId="ADAL" clId="{3BC98C8B-4FD0-42FB-B81F-AE62FC54F477}" dt="2024-10-24T05:41:52.371" v="736" actId="478"/>
          <ac:spMkLst>
            <pc:docMk/>
            <pc:sldMk cId="3361889893" sldId="259"/>
            <ac:spMk id="34" creationId="{034F8DCD-2F73-2267-4D39-ADE905059C87}"/>
          </ac:spMkLst>
        </pc:spChg>
        <pc:spChg chg="add mod ord topLvl">
          <ac:chgData name="Amal Babu" userId="fdeb1cd3-28dc-4566-8731-290b45f133e1" providerId="ADAL" clId="{3BC98C8B-4FD0-42FB-B81F-AE62FC54F477}" dt="2024-10-24T08:51:15.446" v="1660" actId="1076"/>
          <ac:spMkLst>
            <pc:docMk/>
            <pc:sldMk cId="3361889893" sldId="259"/>
            <ac:spMk id="37" creationId="{44A67DF1-B6C8-4629-E637-F4F8C4D5FAEC}"/>
          </ac:spMkLst>
        </pc:spChg>
        <pc:spChg chg="mod">
          <ac:chgData name="Amal Babu" userId="fdeb1cd3-28dc-4566-8731-290b45f133e1" providerId="ADAL" clId="{3BC98C8B-4FD0-42FB-B81F-AE62FC54F477}" dt="2024-10-24T05:45:51.849" v="799" actId="207"/>
          <ac:spMkLst>
            <pc:docMk/>
            <pc:sldMk cId="3361889893" sldId="259"/>
            <ac:spMk id="43" creationId="{69D47676-172C-F530-7EB7-938D47F08819}"/>
          </ac:spMkLst>
        </pc:spChg>
        <pc:spChg chg="mod">
          <ac:chgData name="Amal Babu" userId="fdeb1cd3-28dc-4566-8731-290b45f133e1" providerId="ADAL" clId="{3BC98C8B-4FD0-42FB-B81F-AE62FC54F477}" dt="2024-10-24T05:45:39.146" v="795" actId="571"/>
          <ac:spMkLst>
            <pc:docMk/>
            <pc:sldMk cId="3361889893" sldId="259"/>
            <ac:spMk id="47" creationId="{6CA883CC-F069-0C36-E939-9134F5D0A3B2}"/>
          </ac:spMkLst>
        </pc:spChg>
        <pc:spChg chg="mod">
          <ac:chgData name="Amal Babu" userId="fdeb1cd3-28dc-4566-8731-290b45f133e1" providerId="ADAL" clId="{3BC98C8B-4FD0-42FB-B81F-AE62FC54F477}" dt="2024-10-24T05:45:39.146" v="795" actId="571"/>
          <ac:spMkLst>
            <pc:docMk/>
            <pc:sldMk cId="3361889893" sldId="259"/>
            <ac:spMk id="48" creationId="{13D68A49-B259-80FA-B7C8-28A0D9E2F507}"/>
          </ac:spMkLst>
        </pc:spChg>
        <pc:spChg chg="mod">
          <ac:chgData name="Amal Babu" userId="fdeb1cd3-28dc-4566-8731-290b45f133e1" providerId="ADAL" clId="{3BC98C8B-4FD0-42FB-B81F-AE62FC54F477}" dt="2024-10-24T05:45:39.146" v="795" actId="571"/>
          <ac:spMkLst>
            <pc:docMk/>
            <pc:sldMk cId="3361889893" sldId="259"/>
            <ac:spMk id="50" creationId="{458D9A46-3090-2F1D-D6E1-E3749FACAEEC}"/>
          </ac:spMkLst>
        </pc:spChg>
        <pc:spChg chg="mod">
          <ac:chgData name="Amal Babu" userId="fdeb1cd3-28dc-4566-8731-290b45f133e1" providerId="ADAL" clId="{3BC98C8B-4FD0-42FB-B81F-AE62FC54F477}" dt="2024-10-24T05:45:39.146" v="795" actId="571"/>
          <ac:spMkLst>
            <pc:docMk/>
            <pc:sldMk cId="3361889893" sldId="259"/>
            <ac:spMk id="51" creationId="{AD66D804-D89E-913C-3ADB-58E19893B532}"/>
          </ac:spMkLst>
        </pc:spChg>
        <pc:spChg chg="mod">
          <ac:chgData name="Amal Babu" userId="fdeb1cd3-28dc-4566-8731-290b45f133e1" providerId="ADAL" clId="{3BC98C8B-4FD0-42FB-B81F-AE62FC54F477}" dt="2024-10-24T05:45:39.146" v="795" actId="571"/>
          <ac:spMkLst>
            <pc:docMk/>
            <pc:sldMk cId="3361889893" sldId="259"/>
            <ac:spMk id="52" creationId="{0A0B2E5E-B7A6-4F5D-89DD-E5DF6A4FA9AB}"/>
          </ac:spMkLst>
        </pc:spChg>
        <pc:spChg chg="mod">
          <ac:chgData name="Amal Babu" userId="fdeb1cd3-28dc-4566-8731-290b45f133e1" providerId="ADAL" clId="{3BC98C8B-4FD0-42FB-B81F-AE62FC54F477}" dt="2024-10-24T05:45:39.146" v="795" actId="571"/>
          <ac:spMkLst>
            <pc:docMk/>
            <pc:sldMk cId="3361889893" sldId="259"/>
            <ac:spMk id="53" creationId="{205C712C-A966-7271-44D7-DAE78CA4A94C}"/>
          </ac:spMkLst>
        </pc:spChg>
        <pc:spChg chg="mod">
          <ac:chgData name="Amal Babu" userId="fdeb1cd3-28dc-4566-8731-290b45f133e1" providerId="ADAL" clId="{3BC98C8B-4FD0-42FB-B81F-AE62FC54F477}" dt="2024-10-24T05:45:54.569" v="800" actId="207"/>
          <ac:spMkLst>
            <pc:docMk/>
            <pc:sldMk cId="3361889893" sldId="259"/>
            <ac:spMk id="55" creationId="{6839B6FD-A922-3A34-A534-B13010EDB77D}"/>
          </ac:spMkLst>
        </pc:spChg>
        <pc:spChg chg="mod">
          <ac:chgData name="Amal Babu" userId="fdeb1cd3-28dc-4566-8731-290b45f133e1" providerId="ADAL" clId="{3BC98C8B-4FD0-42FB-B81F-AE62FC54F477}" dt="2024-10-24T05:45:41.754" v="796" actId="571"/>
          <ac:spMkLst>
            <pc:docMk/>
            <pc:sldMk cId="3361889893" sldId="259"/>
            <ac:spMk id="59" creationId="{F250439C-05A1-37D8-348F-470619B42AE2}"/>
          </ac:spMkLst>
        </pc:spChg>
        <pc:spChg chg="mod">
          <ac:chgData name="Amal Babu" userId="fdeb1cd3-28dc-4566-8731-290b45f133e1" providerId="ADAL" clId="{3BC98C8B-4FD0-42FB-B81F-AE62FC54F477}" dt="2024-10-24T05:45:41.754" v="796" actId="571"/>
          <ac:spMkLst>
            <pc:docMk/>
            <pc:sldMk cId="3361889893" sldId="259"/>
            <ac:spMk id="60" creationId="{51FE6B54-353A-0389-49C9-812C4B4D1F7A}"/>
          </ac:spMkLst>
        </pc:spChg>
        <pc:spChg chg="mod">
          <ac:chgData name="Amal Babu" userId="fdeb1cd3-28dc-4566-8731-290b45f133e1" providerId="ADAL" clId="{3BC98C8B-4FD0-42FB-B81F-AE62FC54F477}" dt="2024-10-24T05:45:41.754" v="796" actId="571"/>
          <ac:spMkLst>
            <pc:docMk/>
            <pc:sldMk cId="3361889893" sldId="259"/>
            <ac:spMk id="62" creationId="{64B6CBB5-2A84-47B9-1E8C-72E12AD62AC6}"/>
          </ac:spMkLst>
        </pc:spChg>
        <pc:spChg chg="mod">
          <ac:chgData name="Amal Babu" userId="fdeb1cd3-28dc-4566-8731-290b45f133e1" providerId="ADAL" clId="{3BC98C8B-4FD0-42FB-B81F-AE62FC54F477}" dt="2024-10-24T05:45:41.754" v="796" actId="571"/>
          <ac:spMkLst>
            <pc:docMk/>
            <pc:sldMk cId="3361889893" sldId="259"/>
            <ac:spMk id="63" creationId="{4F62503E-70E5-1196-C01B-BBAD75CB689D}"/>
          </ac:spMkLst>
        </pc:spChg>
        <pc:spChg chg="mod">
          <ac:chgData name="Amal Babu" userId="fdeb1cd3-28dc-4566-8731-290b45f133e1" providerId="ADAL" clId="{3BC98C8B-4FD0-42FB-B81F-AE62FC54F477}" dt="2024-10-24T05:45:41.754" v="796" actId="571"/>
          <ac:spMkLst>
            <pc:docMk/>
            <pc:sldMk cId="3361889893" sldId="259"/>
            <ac:spMk id="64" creationId="{8DBAC929-A890-AACF-21C3-1633A48A5842}"/>
          </ac:spMkLst>
        </pc:spChg>
        <pc:spChg chg="mod">
          <ac:chgData name="Amal Babu" userId="fdeb1cd3-28dc-4566-8731-290b45f133e1" providerId="ADAL" clId="{3BC98C8B-4FD0-42FB-B81F-AE62FC54F477}" dt="2024-10-24T05:45:41.754" v="796" actId="571"/>
          <ac:spMkLst>
            <pc:docMk/>
            <pc:sldMk cId="3361889893" sldId="259"/>
            <ac:spMk id="65" creationId="{2046700C-A0D1-0866-CBD5-1AAB11D9C533}"/>
          </ac:spMkLst>
        </pc:spChg>
        <pc:spChg chg="mod">
          <ac:chgData name="Amal Babu" userId="fdeb1cd3-28dc-4566-8731-290b45f133e1" providerId="ADAL" clId="{3BC98C8B-4FD0-42FB-B81F-AE62FC54F477}" dt="2024-10-24T05:46:36.108" v="806" actId="571"/>
          <ac:spMkLst>
            <pc:docMk/>
            <pc:sldMk cId="3361889893" sldId="259"/>
            <ac:spMk id="67" creationId="{29A86D01-3276-0026-4DFA-6F4CA2D25C25}"/>
          </ac:spMkLst>
        </pc:spChg>
        <pc:spChg chg="mod">
          <ac:chgData name="Amal Babu" userId="fdeb1cd3-28dc-4566-8731-290b45f133e1" providerId="ADAL" clId="{3BC98C8B-4FD0-42FB-B81F-AE62FC54F477}" dt="2024-10-24T05:46:36.108" v="806" actId="571"/>
          <ac:spMkLst>
            <pc:docMk/>
            <pc:sldMk cId="3361889893" sldId="259"/>
            <ac:spMk id="71" creationId="{3572413C-9F70-B125-8059-3BCA07419CDD}"/>
          </ac:spMkLst>
        </pc:spChg>
        <pc:spChg chg="mod">
          <ac:chgData name="Amal Babu" userId="fdeb1cd3-28dc-4566-8731-290b45f133e1" providerId="ADAL" clId="{3BC98C8B-4FD0-42FB-B81F-AE62FC54F477}" dt="2024-10-24T05:46:36.108" v="806" actId="571"/>
          <ac:spMkLst>
            <pc:docMk/>
            <pc:sldMk cId="3361889893" sldId="259"/>
            <ac:spMk id="72" creationId="{3D13533F-036A-9B5A-BABD-0E99580B8420}"/>
          </ac:spMkLst>
        </pc:spChg>
        <pc:spChg chg="mod">
          <ac:chgData name="Amal Babu" userId="fdeb1cd3-28dc-4566-8731-290b45f133e1" providerId="ADAL" clId="{3BC98C8B-4FD0-42FB-B81F-AE62FC54F477}" dt="2024-10-24T05:46:36.108" v="806" actId="571"/>
          <ac:spMkLst>
            <pc:docMk/>
            <pc:sldMk cId="3361889893" sldId="259"/>
            <ac:spMk id="74" creationId="{A9103E41-DADF-FD26-C071-DE30BB0A411B}"/>
          </ac:spMkLst>
        </pc:spChg>
        <pc:spChg chg="mod">
          <ac:chgData name="Amal Babu" userId="fdeb1cd3-28dc-4566-8731-290b45f133e1" providerId="ADAL" clId="{3BC98C8B-4FD0-42FB-B81F-AE62FC54F477}" dt="2024-10-24T05:46:36.108" v="806" actId="571"/>
          <ac:spMkLst>
            <pc:docMk/>
            <pc:sldMk cId="3361889893" sldId="259"/>
            <ac:spMk id="75" creationId="{46B7BDBD-3776-06F2-3F66-EBDFA75F0E02}"/>
          </ac:spMkLst>
        </pc:spChg>
        <pc:spChg chg="mod">
          <ac:chgData name="Amal Babu" userId="fdeb1cd3-28dc-4566-8731-290b45f133e1" providerId="ADAL" clId="{3BC98C8B-4FD0-42FB-B81F-AE62FC54F477}" dt="2024-10-24T05:46:36.108" v="806" actId="571"/>
          <ac:spMkLst>
            <pc:docMk/>
            <pc:sldMk cId="3361889893" sldId="259"/>
            <ac:spMk id="76" creationId="{9D8A9B3F-98A2-0DF2-EEB1-0A66C3FDFB5F}"/>
          </ac:spMkLst>
        </pc:spChg>
        <pc:spChg chg="mod">
          <ac:chgData name="Amal Babu" userId="fdeb1cd3-28dc-4566-8731-290b45f133e1" providerId="ADAL" clId="{3BC98C8B-4FD0-42FB-B81F-AE62FC54F477}" dt="2024-10-24T05:46:36.108" v="806" actId="571"/>
          <ac:spMkLst>
            <pc:docMk/>
            <pc:sldMk cId="3361889893" sldId="259"/>
            <ac:spMk id="77" creationId="{CD081E04-C09C-EDEB-BF42-0310FB3382AA}"/>
          </ac:spMkLst>
        </pc:spChg>
        <pc:spChg chg="mod">
          <ac:chgData name="Amal Babu" userId="fdeb1cd3-28dc-4566-8731-290b45f133e1" providerId="ADAL" clId="{3BC98C8B-4FD0-42FB-B81F-AE62FC54F477}" dt="2024-10-24T05:46:36.108" v="806" actId="571"/>
          <ac:spMkLst>
            <pc:docMk/>
            <pc:sldMk cId="3361889893" sldId="259"/>
            <ac:spMk id="79" creationId="{0F50B4A3-25DA-12B3-95BB-A9F26F868DB5}"/>
          </ac:spMkLst>
        </pc:spChg>
        <pc:spChg chg="mod">
          <ac:chgData name="Amal Babu" userId="fdeb1cd3-28dc-4566-8731-290b45f133e1" providerId="ADAL" clId="{3BC98C8B-4FD0-42FB-B81F-AE62FC54F477}" dt="2024-10-24T05:46:36.108" v="806" actId="571"/>
          <ac:spMkLst>
            <pc:docMk/>
            <pc:sldMk cId="3361889893" sldId="259"/>
            <ac:spMk id="83" creationId="{02CAC624-CBE1-76EF-0A66-5A0104328A2D}"/>
          </ac:spMkLst>
        </pc:spChg>
        <pc:spChg chg="mod">
          <ac:chgData name="Amal Babu" userId="fdeb1cd3-28dc-4566-8731-290b45f133e1" providerId="ADAL" clId="{3BC98C8B-4FD0-42FB-B81F-AE62FC54F477}" dt="2024-10-24T05:46:36.108" v="806" actId="571"/>
          <ac:spMkLst>
            <pc:docMk/>
            <pc:sldMk cId="3361889893" sldId="259"/>
            <ac:spMk id="84" creationId="{02818262-E5B7-6F2C-636D-B80AC99B7CF0}"/>
          </ac:spMkLst>
        </pc:spChg>
        <pc:spChg chg="mod">
          <ac:chgData name="Amal Babu" userId="fdeb1cd3-28dc-4566-8731-290b45f133e1" providerId="ADAL" clId="{3BC98C8B-4FD0-42FB-B81F-AE62FC54F477}" dt="2024-10-24T05:46:36.108" v="806" actId="571"/>
          <ac:spMkLst>
            <pc:docMk/>
            <pc:sldMk cId="3361889893" sldId="259"/>
            <ac:spMk id="86" creationId="{A2FF4897-18BE-5549-BAC1-395D6F491BBC}"/>
          </ac:spMkLst>
        </pc:spChg>
        <pc:spChg chg="mod">
          <ac:chgData name="Amal Babu" userId="fdeb1cd3-28dc-4566-8731-290b45f133e1" providerId="ADAL" clId="{3BC98C8B-4FD0-42FB-B81F-AE62FC54F477}" dt="2024-10-24T05:46:36.108" v="806" actId="571"/>
          <ac:spMkLst>
            <pc:docMk/>
            <pc:sldMk cId="3361889893" sldId="259"/>
            <ac:spMk id="87" creationId="{51855593-85BF-4631-21B9-AB976D5EE685}"/>
          </ac:spMkLst>
        </pc:spChg>
        <pc:spChg chg="mod">
          <ac:chgData name="Amal Babu" userId="fdeb1cd3-28dc-4566-8731-290b45f133e1" providerId="ADAL" clId="{3BC98C8B-4FD0-42FB-B81F-AE62FC54F477}" dt="2024-10-24T05:46:36.108" v="806" actId="571"/>
          <ac:spMkLst>
            <pc:docMk/>
            <pc:sldMk cId="3361889893" sldId="259"/>
            <ac:spMk id="88" creationId="{8D4587CE-790B-FF96-B93C-AC73995DC50C}"/>
          </ac:spMkLst>
        </pc:spChg>
        <pc:spChg chg="mod">
          <ac:chgData name="Amal Babu" userId="fdeb1cd3-28dc-4566-8731-290b45f133e1" providerId="ADAL" clId="{3BC98C8B-4FD0-42FB-B81F-AE62FC54F477}" dt="2024-10-24T05:46:36.108" v="806" actId="571"/>
          <ac:spMkLst>
            <pc:docMk/>
            <pc:sldMk cId="3361889893" sldId="259"/>
            <ac:spMk id="89" creationId="{A5CF40EF-5082-75DB-0E7A-E23B93FC0E24}"/>
          </ac:spMkLst>
        </pc:spChg>
        <pc:spChg chg="mod">
          <ac:chgData name="Amal Babu" userId="fdeb1cd3-28dc-4566-8731-290b45f133e1" providerId="ADAL" clId="{3BC98C8B-4FD0-42FB-B81F-AE62FC54F477}" dt="2024-10-24T05:46:36.108" v="806" actId="571"/>
          <ac:spMkLst>
            <pc:docMk/>
            <pc:sldMk cId="3361889893" sldId="259"/>
            <ac:spMk id="91" creationId="{8B323E21-A3C1-7F38-C77D-83C5A62A53F1}"/>
          </ac:spMkLst>
        </pc:spChg>
        <pc:spChg chg="mod">
          <ac:chgData name="Amal Babu" userId="fdeb1cd3-28dc-4566-8731-290b45f133e1" providerId="ADAL" clId="{3BC98C8B-4FD0-42FB-B81F-AE62FC54F477}" dt="2024-10-24T05:46:36.108" v="806" actId="571"/>
          <ac:spMkLst>
            <pc:docMk/>
            <pc:sldMk cId="3361889893" sldId="259"/>
            <ac:spMk id="95" creationId="{4CCDDC30-6FBB-7FA8-AF52-A769C5EDEC53}"/>
          </ac:spMkLst>
        </pc:spChg>
        <pc:spChg chg="mod">
          <ac:chgData name="Amal Babu" userId="fdeb1cd3-28dc-4566-8731-290b45f133e1" providerId="ADAL" clId="{3BC98C8B-4FD0-42FB-B81F-AE62FC54F477}" dt="2024-10-24T05:46:36.108" v="806" actId="571"/>
          <ac:spMkLst>
            <pc:docMk/>
            <pc:sldMk cId="3361889893" sldId="259"/>
            <ac:spMk id="96" creationId="{FB995C79-B52B-3E5A-D43A-1BB647791569}"/>
          </ac:spMkLst>
        </pc:spChg>
        <pc:spChg chg="mod">
          <ac:chgData name="Amal Babu" userId="fdeb1cd3-28dc-4566-8731-290b45f133e1" providerId="ADAL" clId="{3BC98C8B-4FD0-42FB-B81F-AE62FC54F477}" dt="2024-10-24T05:46:36.108" v="806" actId="571"/>
          <ac:spMkLst>
            <pc:docMk/>
            <pc:sldMk cId="3361889893" sldId="259"/>
            <ac:spMk id="98" creationId="{590FED9E-8EF3-68D0-190D-9C2ED7BAA50A}"/>
          </ac:spMkLst>
        </pc:spChg>
        <pc:spChg chg="mod">
          <ac:chgData name="Amal Babu" userId="fdeb1cd3-28dc-4566-8731-290b45f133e1" providerId="ADAL" clId="{3BC98C8B-4FD0-42FB-B81F-AE62FC54F477}" dt="2024-10-24T05:46:36.108" v="806" actId="571"/>
          <ac:spMkLst>
            <pc:docMk/>
            <pc:sldMk cId="3361889893" sldId="259"/>
            <ac:spMk id="99" creationId="{3F274AE2-DE3C-2618-7D64-278A9BDAEA86}"/>
          </ac:spMkLst>
        </pc:spChg>
        <pc:spChg chg="mod">
          <ac:chgData name="Amal Babu" userId="fdeb1cd3-28dc-4566-8731-290b45f133e1" providerId="ADAL" clId="{3BC98C8B-4FD0-42FB-B81F-AE62FC54F477}" dt="2024-10-24T05:46:36.108" v="806" actId="571"/>
          <ac:spMkLst>
            <pc:docMk/>
            <pc:sldMk cId="3361889893" sldId="259"/>
            <ac:spMk id="100" creationId="{491FE975-8FD2-CEA6-A269-EB253AB2D23D}"/>
          </ac:spMkLst>
        </pc:spChg>
        <pc:spChg chg="mod">
          <ac:chgData name="Amal Babu" userId="fdeb1cd3-28dc-4566-8731-290b45f133e1" providerId="ADAL" clId="{3BC98C8B-4FD0-42FB-B81F-AE62FC54F477}" dt="2024-10-24T05:46:36.108" v="806" actId="571"/>
          <ac:spMkLst>
            <pc:docMk/>
            <pc:sldMk cId="3361889893" sldId="259"/>
            <ac:spMk id="101" creationId="{D5419797-F20B-F61D-9E39-00F3FE80292D}"/>
          </ac:spMkLst>
        </pc:spChg>
        <pc:spChg chg="add del mod">
          <ac:chgData name="Amal Babu" userId="fdeb1cd3-28dc-4566-8731-290b45f133e1" providerId="ADAL" clId="{3BC98C8B-4FD0-42FB-B81F-AE62FC54F477}" dt="2024-10-24T05:47:33.466" v="826" actId="478"/>
          <ac:spMkLst>
            <pc:docMk/>
            <pc:sldMk cId="3361889893" sldId="259"/>
            <ac:spMk id="103" creationId="{58B35865-CE0B-73E1-1F3D-78C84B9C8164}"/>
          </ac:spMkLst>
        </pc:spChg>
        <pc:spChg chg="add mod topLvl">
          <ac:chgData name="Amal Babu" userId="fdeb1cd3-28dc-4566-8731-290b45f133e1" providerId="ADAL" clId="{3BC98C8B-4FD0-42FB-B81F-AE62FC54F477}" dt="2024-10-24T08:50:24.110" v="1644" actId="165"/>
          <ac:spMkLst>
            <pc:docMk/>
            <pc:sldMk cId="3361889893" sldId="259"/>
            <ac:spMk id="107" creationId="{B240518A-BAB0-6D81-4B4D-A166A0563046}"/>
          </ac:spMkLst>
        </pc:spChg>
        <pc:spChg chg="add del mod">
          <ac:chgData name="Amal Babu" userId="fdeb1cd3-28dc-4566-8731-290b45f133e1" providerId="ADAL" clId="{3BC98C8B-4FD0-42FB-B81F-AE62FC54F477}" dt="2024-10-24T05:49:13.019" v="853" actId="478"/>
          <ac:spMkLst>
            <pc:docMk/>
            <pc:sldMk cId="3361889893" sldId="259"/>
            <ac:spMk id="108" creationId="{942AB1C5-705A-677B-3539-845E4A9C7E78}"/>
          </ac:spMkLst>
        </pc:spChg>
        <pc:spChg chg="mod">
          <ac:chgData name="Amal Babu" userId="fdeb1cd3-28dc-4566-8731-290b45f133e1" providerId="ADAL" clId="{3BC98C8B-4FD0-42FB-B81F-AE62FC54F477}" dt="2024-10-24T05:49:27.105" v="858" actId="571"/>
          <ac:spMkLst>
            <pc:docMk/>
            <pc:sldMk cId="3361889893" sldId="259"/>
            <ac:spMk id="111" creationId="{B4704036-B6D9-C342-4D97-D86252AE3A0A}"/>
          </ac:spMkLst>
        </pc:spChg>
        <pc:spChg chg="mod">
          <ac:chgData name="Amal Babu" userId="fdeb1cd3-28dc-4566-8731-290b45f133e1" providerId="ADAL" clId="{3BC98C8B-4FD0-42FB-B81F-AE62FC54F477}" dt="2024-10-24T05:49:27.105" v="858" actId="571"/>
          <ac:spMkLst>
            <pc:docMk/>
            <pc:sldMk cId="3361889893" sldId="259"/>
            <ac:spMk id="112" creationId="{B031304F-8813-D654-1A0B-4B2CF1AC09F6}"/>
          </ac:spMkLst>
        </pc:spChg>
        <pc:spChg chg="mod">
          <ac:chgData name="Amal Babu" userId="fdeb1cd3-28dc-4566-8731-290b45f133e1" providerId="ADAL" clId="{3BC98C8B-4FD0-42FB-B81F-AE62FC54F477}" dt="2024-10-24T05:49:27.105" v="858" actId="571"/>
          <ac:spMkLst>
            <pc:docMk/>
            <pc:sldMk cId="3361889893" sldId="259"/>
            <ac:spMk id="114" creationId="{159BB3B9-FD12-DAFA-9939-4F27D1C92086}"/>
          </ac:spMkLst>
        </pc:spChg>
        <pc:spChg chg="mod">
          <ac:chgData name="Amal Babu" userId="fdeb1cd3-28dc-4566-8731-290b45f133e1" providerId="ADAL" clId="{3BC98C8B-4FD0-42FB-B81F-AE62FC54F477}" dt="2024-10-24T05:49:27.105" v="858" actId="571"/>
          <ac:spMkLst>
            <pc:docMk/>
            <pc:sldMk cId="3361889893" sldId="259"/>
            <ac:spMk id="116" creationId="{65B42CAE-3250-38C2-73A7-A412CA112C02}"/>
          </ac:spMkLst>
        </pc:spChg>
        <pc:spChg chg="mod">
          <ac:chgData name="Amal Babu" userId="fdeb1cd3-28dc-4566-8731-290b45f133e1" providerId="ADAL" clId="{3BC98C8B-4FD0-42FB-B81F-AE62FC54F477}" dt="2024-10-24T05:49:27.105" v="858" actId="571"/>
          <ac:spMkLst>
            <pc:docMk/>
            <pc:sldMk cId="3361889893" sldId="259"/>
            <ac:spMk id="118" creationId="{AAEFA9C1-81E7-8CBB-AAE7-F4F252AAB761}"/>
          </ac:spMkLst>
        </pc:spChg>
        <pc:spChg chg="mod">
          <ac:chgData name="Amal Babu" userId="fdeb1cd3-28dc-4566-8731-290b45f133e1" providerId="ADAL" clId="{3BC98C8B-4FD0-42FB-B81F-AE62FC54F477}" dt="2024-10-24T05:49:27.105" v="858" actId="571"/>
          <ac:spMkLst>
            <pc:docMk/>
            <pc:sldMk cId="3361889893" sldId="259"/>
            <ac:spMk id="119" creationId="{17D3F215-DF12-F972-A340-1605A4CDD03E}"/>
          </ac:spMkLst>
        </pc:spChg>
        <pc:spChg chg="add mod">
          <ac:chgData name="Amal Babu" userId="fdeb1cd3-28dc-4566-8731-290b45f133e1" providerId="ADAL" clId="{3BC98C8B-4FD0-42FB-B81F-AE62FC54F477}" dt="2024-10-24T05:49:32.101" v="859" actId="164"/>
          <ac:spMkLst>
            <pc:docMk/>
            <pc:sldMk cId="3361889893" sldId="259"/>
            <ac:spMk id="120" creationId="{66F5F918-5DBA-F1D3-C6E3-22A78D722CF0}"/>
          </ac:spMkLst>
        </pc:spChg>
        <pc:spChg chg="mod">
          <ac:chgData name="Amal Babu" userId="fdeb1cd3-28dc-4566-8731-290b45f133e1" providerId="ADAL" clId="{3BC98C8B-4FD0-42FB-B81F-AE62FC54F477}" dt="2024-10-24T05:49:33.834" v="860" actId="571"/>
          <ac:spMkLst>
            <pc:docMk/>
            <pc:sldMk cId="3361889893" sldId="259"/>
            <ac:spMk id="124" creationId="{94067F48-FE05-E991-A8BD-808760843792}"/>
          </ac:spMkLst>
        </pc:spChg>
        <pc:spChg chg="mod">
          <ac:chgData name="Amal Babu" userId="fdeb1cd3-28dc-4566-8731-290b45f133e1" providerId="ADAL" clId="{3BC98C8B-4FD0-42FB-B81F-AE62FC54F477}" dt="2024-10-24T05:49:33.834" v="860" actId="571"/>
          <ac:spMkLst>
            <pc:docMk/>
            <pc:sldMk cId="3361889893" sldId="259"/>
            <ac:spMk id="125" creationId="{3ABB3859-402D-CE7A-83E0-7E04898A5B36}"/>
          </ac:spMkLst>
        </pc:spChg>
        <pc:spChg chg="mod">
          <ac:chgData name="Amal Babu" userId="fdeb1cd3-28dc-4566-8731-290b45f133e1" providerId="ADAL" clId="{3BC98C8B-4FD0-42FB-B81F-AE62FC54F477}" dt="2024-10-24T05:49:33.834" v="860" actId="571"/>
          <ac:spMkLst>
            <pc:docMk/>
            <pc:sldMk cId="3361889893" sldId="259"/>
            <ac:spMk id="126" creationId="{ADEAA95D-0A72-DB0C-2D50-A30ECE0BE9CA}"/>
          </ac:spMkLst>
        </pc:spChg>
        <pc:spChg chg="mod">
          <ac:chgData name="Amal Babu" userId="fdeb1cd3-28dc-4566-8731-290b45f133e1" providerId="ADAL" clId="{3BC98C8B-4FD0-42FB-B81F-AE62FC54F477}" dt="2024-10-24T05:49:33.834" v="860" actId="571"/>
          <ac:spMkLst>
            <pc:docMk/>
            <pc:sldMk cId="3361889893" sldId="259"/>
            <ac:spMk id="128" creationId="{9002FC7F-07F9-580A-0517-068BACF51C9F}"/>
          </ac:spMkLst>
        </pc:spChg>
        <pc:spChg chg="mod">
          <ac:chgData name="Amal Babu" userId="fdeb1cd3-28dc-4566-8731-290b45f133e1" providerId="ADAL" clId="{3BC98C8B-4FD0-42FB-B81F-AE62FC54F477}" dt="2024-10-24T05:49:33.834" v="860" actId="571"/>
          <ac:spMkLst>
            <pc:docMk/>
            <pc:sldMk cId="3361889893" sldId="259"/>
            <ac:spMk id="130" creationId="{E6A1A9CD-DA97-C374-11D5-DEF75CC46BCE}"/>
          </ac:spMkLst>
        </pc:spChg>
        <pc:spChg chg="mod">
          <ac:chgData name="Amal Babu" userId="fdeb1cd3-28dc-4566-8731-290b45f133e1" providerId="ADAL" clId="{3BC98C8B-4FD0-42FB-B81F-AE62FC54F477}" dt="2024-10-24T05:49:33.834" v="860" actId="571"/>
          <ac:spMkLst>
            <pc:docMk/>
            <pc:sldMk cId="3361889893" sldId="259"/>
            <ac:spMk id="132" creationId="{1AF046B2-D5BE-F18F-D8D7-8F1E5FC2AC52}"/>
          </ac:spMkLst>
        </pc:spChg>
        <pc:spChg chg="mod">
          <ac:chgData name="Amal Babu" userId="fdeb1cd3-28dc-4566-8731-290b45f133e1" providerId="ADAL" clId="{3BC98C8B-4FD0-42FB-B81F-AE62FC54F477}" dt="2024-10-24T05:49:33.834" v="860" actId="571"/>
          <ac:spMkLst>
            <pc:docMk/>
            <pc:sldMk cId="3361889893" sldId="259"/>
            <ac:spMk id="133" creationId="{9B0BFDA2-B561-DBBD-844F-0F94964E6EEE}"/>
          </ac:spMkLst>
        </pc:spChg>
        <pc:spChg chg="mod">
          <ac:chgData name="Amal Babu" userId="fdeb1cd3-28dc-4566-8731-290b45f133e1" providerId="ADAL" clId="{3BC98C8B-4FD0-42FB-B81F-AE62FC54F477}" dt="2024-10-24T05:49:38.514" v="861" actId="571"/>
          <ac:spMkLst>
            <pc:docMk/>
            <pc:sldMk cId="3361889893" sldId="259"/>
            <ac:spMk id="136" creationId="{FC80E316-D4F1-C3ED-6BDA-224965D4024F}"/>
          </ac:spMkLst>
        </pc:spChg>
        <pc:spChg chg="mod">
          <ac:chgData name="Amal Babu" userId="fdeb1cd3-28dc-4566-8731-290b45f133e1" providerId="ADAL" clId="{3BC98C8B-4FD0-42FB-B81F-AE62FC54F477}" dt="2024-10-24T05:49:38.514" v="861" actId="571"/>
          <ac:spMkLst>
            <pc:docMk/>
            <pc:sldMk cId="3361889893" sldId="259"/>
            <ac:spMk id="137" creationId="{C8ADB31B-1D1E-B207-EBF1-66236C4F65F0}"/>
          </ac:spMkLst>
        </pc:spChg>
        <pc:spChg chg="mod">
          <ac:chgData name="Amal Babu" userId="fdeb1cd3-28dc-4566-8731-290b45f133e1" providerId="ADAL" clId="{3BC98C8B-4FD0-42FB-B81F-AE62FC54F477}" dt="2024-10-24T05:49:38.514" v="861" actId="571"/>
          <ac:spMkLst>
            <pc:docMk/>
            <pc:sldMk cId="3361889893" sldId="259"/>
            <ac:spMk id="138" creationId="{10F73918-F852-A83C-9E20-39E3B4B3298E}"/>
          </ac:spMkLst>
        </pc:spChg>
        <pc:spChg chg="mod">
          <ac:chgData name="Amal Babu" userId="fdeb1cd3-28dc-4566-8731-290b45f133e1" providerId="ADAL" clId="{3BC98C8B-4FD0-42FB-B81F-AE62FC54F477}" dt="2024-10-24T05:49:38.514" v="861" actId="571"/>
          <ac:spMkLst>
            <pc:docMk/>
            <pc:sldMk cId="3361889893" sldId="259"/>
            <ac:spMk id="140" creationId="{ACFB015B-FD28-5504-A6B4-6DCCF90BC3CC}"/>
          </ac:spMkLst>
        </pc:spChg>
        <pc:spChg chg="mod">
          <ac:chgData name="Amal Babu" userId="fdeb1cd3-28dc-4566-8731-290b45f133e1" providerId="ADAL" clId="{3BC98C8B-4FD0-42FB-B81F-AE62FC54F477}" dt="2024-10-24T05:49:38.514" v="861" actId="571"/>
          <ac:spMkLst>
            <pc:docMk/>
            <pc:sldMk cId="3361889893" sldId="259"/>
            <ac:spMk id="142" creationId="{C30CA451-E0C0-8B25-8D75-CE41B436E736}"/>
          </ac:spMkLst>
        </pc:spChg>
        <pc:spChg chg="mod">
          <ac:chgData name="Amal Babu" userId="fdeb1cd3-28dc-4566-8731-290b45f133e1" providerId="ADAL" clId="{3BC98C8B-4FD0-42FB-B81F-AE62FC54F477}" dt="2024-10-24T05:49:38.514" v="861" actId="571"/>
          <ac:spMkLst>
            <pc:docMk/>
            <pc:sldMk cId="3361889893" sldId="259"/>
            <ac:spMk id="144" creationId="{59C775A9-DE2A-D22F-B796-F96D5EC085EE}"/>
          </ac:spMkLst>
        </pc:spChg>
        <pc:spChg chg="mod">
          <ac:chgData name="Amal Babu" userId="fdeb1cd3-28dc-4566-8731-290b45f133e1" providerId="ADAL" clId="{3BC98C8B-4FD0-42FB-B81F-AE62FC54F477}" dt="2024-10-24T05:49:38.514" v="861" actId="571"/>
          <ac:spMkLst>
            <pc:docMk/>
            <pc:sldMk cId="3361889893" sldId="259"/>
            <ac:spMk id="145" creationId="{514A8EEB-235B-287D-480F-DA3A1544B439}"/>
          </ac:spMkLst>
        </pc:spChg>
        <pc:spChg chg="mod">
          <ac:chgData name="Amal Babu" userId="fdeb1cd3-28dc-4566-8731-290b45f133e1" providerId="ADAL" clId="{3BC98C8B-4FD0-42FB-B81F-AE62FC54F477}" dt="2024-10-24T05:50:47.439" v="885" actId="165"/>
          <ac:spMkLst>
            <pc:docMk/>
            <pc:sldMk cId="3361889893" sldId="259"/>
            <ac:spMk id="150" creationId="{E1F8D867-313E-591F-F9F6-F85B14B6487D}"/>
          </ac:spMkLst>
        </pc:spChg>
        <pc:spChg chg="mod">
          <ac:chgData name="Amal Babu" userId="fdeb1cd3-28dc-4566-8731-290b45f133e1" providerId="ADAL" clId="{3BC98C8B-4FD0-42FB-B81F-AE62FC54F477}" dt="2024-10-24T05:50:47.439" v="885" actId="165"/>
          <ac:spMkLst>
            <pc:docMk/>
            <pc:sldMk cId="3361889893" sldId="259"/>
            <ac:spMk id="151" creationId="{0973C1F9-6BA7-87DB-4DE0-0E71DEC3A753}"/>
          </ac:spMkLst>
        </pc:spChg>
        <pc:spChg chg="mod">
          <ac:chgData name="Amal Babu" userId="fdeb1cd3-28dc-4566-8731-290b45f133e1" providerId="ADAL" clId="{3BC98C8B-4FD0-42FB-B81F-AE62FC54F477}" dt="2024-10-24T05:50:47.439" v="885" actId="165"/>
          <ac:spMkLst>
            <pc:docMk/>
            <pc:sldMk cId="3361889893" sldId="259"/>
            <ac:spMk id="152" creationId="{E57F6101-C9E1-43F1-2D14-FD932E7759E6}"/>
          </ac:spMkLst>
        </pc:spChg>
        <pc:spChg chg="mod">
          <ac:chgData name="Amal Babu" userId="fdeb1cd3-28dc-4566-8731-290b45f133e1" providerId="ADAL" clId="{3BC98C8B-4FD0-42FB-B81F-AE62FC54F477}" dt="2024-10-24T05:50:47.439" v="885" actId="165"/>
          <ac:spMkLst>
            <pc:docMk/>
            <pc:sldMk cId="3361889893" sldId="259"/>
            <ac:spMk id="154" creationId="{BD5882EA-0DA0-557C-24D8-92B08FFBF6D3}"/>
          </ac:spMkLst>
        </pc:spChg>
        <pc:spChg chg="mod">
          <ac:chgData name="Amal Babu" userId="fdeb1cd3-28dc-4566-8731-290b45f133e1" providerId="ADAL" clId="{3BC98C8B-4FD0-42FB-B81F-AE62FC54F477}" dt="2024-10-24T05:50:47.439" v="885" actId="165"/>
          <ac:spMkLst>
            <pc:docMk/>
            <pc:sldMk cId="3361889893" sldId="259"/>
            <ac:spMk id="156" creationId="{37C16EDC-589A-5595-366F-28C7AB5772AF}"/>
          </ac:spMkLst>
        </pc:spChg>
        <pc:spChg chg="mod">
          <ac:chgData name="Amal Babu" userId="fdeb1cd3-28dc-4566-8731-290b45f133e1" providerId="ADAL" clId="{3BC98C8B-4FD0-42FB-B81F-AE62FC54F477}" dt="2024-10-24T05:50:47.439" v="885" actId="165"/>
          <ac:spMkLst>
            <pc:docMk/>
            <pc:sldMk cId="3361889893" sldId="259"/>
            <ac:spMk id="158" creationId="{7613D460-3867-B39A-C163-9883E064F8F4}"/>
          </ac:spMkLst>
        </pc:spChg>
        <pc:spChg chg="mod">
          <ac:chgData name="Amal Babu" userId="fdeb1cd3-28dc-4566-8731-290b45f133e1" providerId="ADAL" clId="{3BC98C8B-4FD0-42FB-B81F-AE62FC54F477}" dt="2024-10-24T05:50:47.439" v="885" actId="165"/>
          <ac:spMkLst>
            <pc:docMk/>
            <pc:sldMk cId="3361889893" sldId="259"/>
            <ac:spMk id="159" creationId="{B81FF19B-2D10-36BB-FCC7-15F4DBC7C4AD}"/>
          </ac:spMkLst>
        </pc:spChg>
        <pc:spChg chg="mod">
          <ac:chgData name="Amal Babu" userId="fdeb1cd3-28dc-4566-8731-290b45f133e1" providerId="ADAL" clId="{3BC98C8B-4FD0-42FB-B81F-AE62FC54F477}" dt="2024-10-24T05:50:47.439" v="885" actId="165"/>
          <ac:spMkLst>
            <pc:docMk/>
            <pc:sldMk cId="3361889893" sldId="259"/>
            <ac:spMk id="162" creationId="{E910910B-C69B-6C7F-7618-D5F215AF678B}"/>
          </ac:spMkLst>
        </pc:spChg>
        <pc:spChg chg="mod">
          <ac:chgData name="Amal Babu" userId="fdeb1cd3-28dc-4566-8731-290b45f133e1" providerId="ADAL" clId="{3BC98C8B-4FD0-42FB-B81F-AE62FC54F477}" dt="2024-10-24T05:50:47.439" v="885" actId="165"/>
          <ac:spMkLst>
            <pc:docMk/>
            <pc:sldMk cId="3361889893" sldId="259"/>
            <ac:spMk id="163" creationId="{4A2EA7F4-7058-8C6D-1E06-1ECEF4F79488}"/>
          </ac:spMkLst>
        </pc:spChg>
        <pc:spChg chg="mod">
          <ac:chgData name="Amal Babu" userId="fdeb1cd3-28dc-4566-8731-290b45f133e1" providerId="ADAL" clId="{3BC98C8B-4FD0-42FB-B81F-AE62FC54F477}" dt="2024-10-24T05:50:47.439" v="885" actId="165"/>
          <ac:spMkLst>
            <pc:docMk/>
            <pc:sldMk cId="3361889893" sldId="259"/>
            <ac:spMk id="164" creationId="{200CC29F-83DA-D0DA-481F-A8CAA5878961}"/>
          </ac:spMkLst>
        </pc:spChg>
        <pc:spChg chg="mod">
          <ac:chgData name="Amal Babu" userId="fdeb1cd3-28dc-4566-8731-290b45f133e1" providerId="ADAL" clId="{3BC98C8B-4FD0-42FB-B81F-AE62FC54F477}" dt="2024-10-24T05:50:47.439" v="885" actId="165"/>
          <ac:spMkLst>
            <pc:docMk/>
            <pc:sldMk cId="3361889893" sldId="259"/>
            <ac:spMk id="166" creationId="{F98777E2-D32D-5B52-2D2E-73CDEB7AAE52}"/>
          </ac:spMkLst>
        </pc:spChg>
        <pc:spChg chg="mod">
          <ac:chgData name="Amal Babu" userId="fdeb1cd3-28dc-4566-8731-290b45f133e1" providerId="ADAL" clId="{3BC98C8B-4FD0-42FB-B81F-AE62FC54F477}" dt="2024-10-24T05:50:47.439" v="885" actId="165"/>
          <ac:spMkLst>
            <pc:docMk/>
            <pc:sldMk cId="3361889893" sldId="259"/>
            <ac:spMk id="168" creationId="{A8247BF6-0563-C49F-924A-9831B1E122E6}"/>
          </ac:spMkLst>
        </pc:spChg>
        <pc:spChg chg="mod">
          <ac:chgData name="Amal Babu" userId="fdeb1cd3-28dc-4566-8731-290b45f133e1" providerId="ADAL" clId="{3BC98C8B-4FD0-42FB-B81F-AE62FC54F477}" dt="2024-10-24T05:50:47.439" v="885" actId="165"/>
          <ac:spMkLst>
            <pc:docMk/>
            <pc:sldMk cId="3361889893" sldId="259"/>
            <ac:spMk id="170" creationId="{33FC11BD-FB4A-ABD9-7EA1-CF9AAFFD7970}"/>
          </ac:spMkLst>
        </pc:spChg>
        <pc:spChg chg="mod">
          <ac:chgData name="Amal Babu" userId="fdeb1cd3-28dc-4566-8731-290b45f133e1" providerId="ADAL" clId="{3BC98C8B-4FD0-42FB-B81F-AE62FC54F477}" dt="2024-10-24T05:50:47.439" v="885" actId="165"/>
          <ac:spMkLst>
            <pc:docMk/>
            <pc:sldMk cId="3361889893" sldId="259"/>
            <ac:spMk id="171" creationId="{6F96FEF8-4AD8-6650-97BA-E9C5962BC2F7}"/>
          </ac:spMkLst>
        </pc:spChg>
        <pc:spChg chg="mod">
          <ac:chgData name="Amal Babu" userId="fdeb1cd3-28dc-4566-8731-290b45f133e1" providerId="ADAL" clId="{3BC98C8B-4FD0-42FB-B81F-AE62FC54F477}" dt="2024-10-24T05:50:47.439" v="885" actId="165"/>
          <ac:spMkLst>
            <pc:docMk/>
            <pc:sldMk cId="3361889893" sldId="259"/>
            <ac:spMk id="174" creationId="{0A360E7C-C3D6-2FE6-DD5A-DE729176E49C}"/>
          </ac:spMkLst>
        </pc:spChg>
        <pc:spChg chg="mod">
          <ac:chgData name="Amal Babu" userId="fdeb1cd3-28dc-4566-8731-290b45f133e1" providerId="ADAL" clId="{3BC98C8B-4FD0-42FB-B81F-AE62FC54F477}" dt="2024-10-24T05:50:47.439" v="885" actId="165"/>
          <ac:spMkLst>
            <pc:docMk/>
            <pc:sldMk cId="3361889893" sldId="259"/>
            <ac:spMk id="175" creationId="{D625FDD8-5CE9-0776-2A2C-D7093787903E}"/>
          </ac:spMkLst>
        </pc:spChg>
        <pc:spChg chg="mod">
          <ac:chgData name="Amal Babu" userId="fdeb1cd3-28dc-4566-8731-290b45f133e1" providerId="ADAL" clId="{3BC98C8B-4FD0-42FB-B81F-AE62FC54F477}" dt="2024-10-24T05:50:47.439" v="885" actId="165"/>
          <ac:spMkLst>
            <pc:docMk/>
            <pc:sldMk cId="3361889893" sldId="259"/>
            <ac:spMk id="176" creationId="{4678B1C1-607E-D5E3-C97A-D0C366BE61E8}"/>
          </ac:spMkLst>
        </pc:spChg>
        <pc:spChg chg="mod">
          <ac:chgData name="Amal Babu" userId="fdeb1cd3-28dc-4566-8731-290b45f133e1" providerId="ADAL" clId="{3BC98C8B-4FD0-42FB-B81F-AE62FC54F477}" dt="2024-10-24T05:50:47.439" v="885" actId="165"/>
          <ac:spMkLst>
            <pc:docMk/>
            <pc:sldMk cId="3361889893" sldId="259"/>
            <ac:spMk id="178" creationId="{3A1E3986-9704-415E-34ED-858548BCF6AF}"/>
          </ac:spMkLst>
        </pc:spChg>
        <pc:spChg chg="mod">
          <ac:chgData name="Amal Babu" userId="fdeb1cd3-28dc-4566-8731-290b45f133e1" providerId="ADAL" clId="{3BC98C8B-4FD0-42FB-B81F-AE62FC54F477}" dt="2024-10-24T05:50:47.439" v="885" actId="165"/>
          <ac:spMkLst>
            <pc:docMk/>
            <pc:sldMk cId="3361889893" sldId="259"/>
            <ac:spMk id="180" creationId="{2FDA128E-6F7C-3B22-72B1-99948B99C4C9}"/>
          </ac:spMkLst>
        </pc:spChg>
        <pc:spChg chg="mod">
          <ac:chgData name="Amal Babu" userId="fdeb1cd3-28dc-4566-8731-290b45f133e1" providerId="ADAL" clId="{3BC98C8B-4FD0-42FB-B81F-AE62FC54F477}" dt="2024-10-24T05:50:47.439" v="885" actId="165"/>
          <ac:spMkLst>
            <pc:docMk/>
            <pc:sldMk cId="3361889893" sldId="259"/>
            <ac:spMk id="182" creationId="{9FFC7AA3-026B-9063-0781-2924FDD1B257}"/>
          </ac:spMkLst>
        </pc:spChg>
        <pc:spChg chg="mod">
          <ac:chgData name="Amal Babu" userId="fdeb1cd3-28dc-4566-8731-290b45f133e1" providerId="ADAL" clId="{3BC98C8B-4FD0-42FB-B81F-AE62FC54F477}" dt="2024-10-24T05:50:47.439" v="885" actId="165"/>
          <ac:spMkLst>
            <pc:docMk/>
            <pc:sldMk cId="3361889893" sldId="259"/>
            <ac:spMk id="183" creationId="{34B55637-B011-0F72-15E9-99BE0C6164A8}"/>
          </ac:spMkLst>
        </pc:spChg>
        <pc:spChg chg="add del mod">
          <ac:chgData name="Amal Babu" userId="fdeb1cd3-28dc-4566-8731-290b45f133e1" providerId="ADAL" clId="{3BC98C8B-4FD0-42FB-B81F-AE62FC54F477}" dt="2024-10-24T05:51:33.707" v="908" actId="478"/>
          <ac:spMkLst>
            <pc:docMk/>
            <pc:sldMk cId="3361889893" sldId="259"/>
            <ac:spMk id="185" creationId="{4EFC0FD1-7008-19D1-31F0-8DD20B223F23}"/>
          </ac:spMkLst>
        </pc:spChg>
        <pc:spChg chg="mod topLvl">
          <ac:chgData name="Amal Babu" userId="fdeb1cd3-28dc-4566-8731-290b45f133e1" providerId="ADAL" clId="{3BC98C8B-4FD0-42FB-B81F-AE62FC54F477}" dt="2024-10-24T08:50:24.110" v="1644" actId="165"/>
          <ac:spMkLst>
            <pc:docMk/>
            <pc:sldMk cId="3361889893" sldId="259"/>
            <ac:spMk id="191" creationId="{547BAD12-A4A3-18D8-8914-77716DD092E7}"/>
          </ac:spMkLst>
        </pc:spChg>
        <pc:spChg chg="mod ord topLvl">
          <ac:chgData name="Amal Babu" userId="fdeb1cd3-28dc-4566-8731-290b45f133e1" providerId="ADAL" clId="{3BC98C8B-4FD0-42FB-B81F-AE62FC54F477}" dt="2024-10-24T08:51:15.446" v="1660" actId="1076"/>
          <ac:spMkLst>
            <pc:docMk/>
            <pc:sldMk cId="3361889893" sldId="259"/>
            <ac:spMk id="192" creationId="{26EC7713-DCED-010D-E7B9-B05554C533F9}"/>
          </ac:spMkLst>
        </pc:spChg>
        <pc:spChg chg="mod topLvl">
          <ac:chgData name="Amal Babu" userId="fdeb1cd3-28dc-4566-8731-290b45f133e1" providerId="ADAL" clId="{3BC98C8B-4FD0-42FB-B81F-AE62FC54F477}" dt="2024-10-24T08:51:15.446" v="1660" actId="1076"/>
          <ac:spMkLst>
            <pc:docMk/>
            <pc:sldMk cId="3361889893" sldId="259"/>
            <ac:spMk id="193" creationId="{CD0B16B5-2B8A-323E-EC69-BFA24B0937B8}"/>
          </ac:spMkLst>
        </pc:spChg>
        <pc:spChg chg="mod topLvl">
          <ac:chgData name="Amal Babu" userId="fdeb1cd3-28dc-4566-8731-290b45f133e1" providerId="ADAL" clId="{3BC98C8B-4FD0-42FB-B81F-AE62FC54F477}" dt="2024-10-24T08:51:15.446" v="1660" actId="1076"/>
          <ac:spMkLst>
            <pc:docMk/>
            <pc:sldMk cId="3361889893" sldId="259"/>
            <ac:spMk id="195" creationId="{BADBCF79-861F-0DDE-952C-47DA2F5879AA}"/>
          </ac:spMkLst>
        </pc:spChg>
        <pc:spChg chg="mod">
          <ac:chgData name="Amal Babu" userId="fdeb1cd3-28dc-4566-8731-290b45f133e1" providerId="ADAL" clId="{3BC98C8B-4FD0-42FB-B81F-AE62FC54F477}" dt="2024-10-24T08:50:24.110" v="1644" actId="165"/>
          <ac:spMkLst>
            <pc:docMk/>
            <pc:sldMk cId="3361889893" sldId="259"/>
            <ac:spMk id="197" creationId="{758B0E46-76CA-6D8D-21F3-1ED6029ACEFC}"/>
          </ac:spMkLst>
        </pc:spChg>
        <pc:spChg chg="mod">
          <ac:chgData name="Amal Babu" userId="fdeb1cd3-28dc-4566-8731-290b45f133e1" providerId="ADAL" clId="{3BC98C8B-4FD0-42FB-B81F-AE62FC54F477}" dt="2024-10-24T08:50:24.110" v="1644" actId="165"/>
          <ac:spMkLst>
            <pc:docMk/>
            <pc:sldMk cId="3361889893" sldId="259"/>
            <ac:spMk id="199" creationId="{3E638027-B7EC-35FE-A081-D46A8AF5C641}"/>
          </ac:spMkLst>
        </pc:spChg>
        <pc:spChg chg="mod">
          <ac:chgData name="Amal Babu" userId="fdeb1cd3-28dc-4566-8731-290b45f133e1" providerId="ADAL" clId="{3BC98C8B-4FD0-42FB-B81F-AE62FC54F477}" dt="2024-10-24T08:50:24.110" v="1644" actId="165"/>
          <ac:spMkLst>
            <pc:docMk/>
            <pc:sldMk cId="3361889893" sldId="259"/>
            <ac:spMk id="200" creationId="{BA8CCC70-C1F2-8E6C-F2EE-BD77543B3F95}"/>
          </ac:spMkLst>
        </pc:spChg>
        <pc:spChg chg="mod">
          <ac:chgData name="Amal Babu" userId="fdeb1cd3-28dc-4566-8731-290b45f133e1" providerId="ADAL" clId="{3BC98C8B-4FD0-42FB-B81F-AE62FC54F477}" dt="2024-10-24T05:52:13.179" v="937" actId="571"/>
          <ac:spMkLst>
            <pc:docMk/>
            <pc:sldMk cId="3361889893" sldId="259"/>
            <ac:spMk id="203" creationId="{D1E2321E-B4F4-7FE9-69A7-426BFB0DD2B3}"/>
          </ac:spMkLst>
        </pc:spChg>
        <pc:spChg chg="mod">
          <ac:chgData name="Amal Babu" userId="fdeb1cd3-28dc-4566-8731-290b45f133e1" providerId="ADAL" clId="{3BC98C8B-4FD0-42FB-B81F-AE62FC54F477}" dt="2024-10-24T05:52:13.179" v="937" actId="571"/>
          <ac:spMkLst>
            <pc:docMk/>
            <pc:sldMk cId="3361889893" sldId="259"/>
            <ac:spMk id="204" creationId="{59AE7DDC-C2E1-CEB9-DBD9-117E22AF8DD0}"/>
          </ac:spMkLst>
        </pc:spChg>
        <pc:spChg chg="mod">
          <ac:chgData name="Amal Babu" userId="fdeb1cd3-28dc-4566-8731-290b45f133e1" providerId="ADAL" clId="{3BC98C8B-4FD0-42FB-B81F-AE62FC54F477}" dt="2024-10-24T05:52:13.179" v="937" actId="571"/>
          <ac:spMkLst>
            <pc:docMk/>
            <pc:sldMk cId="3361889893" sldId="259"/>
            <ac:spMk id="205" creationId="{C5987B23-5DC0-79BF-C51A-D4B5E14CC9FF}"/>
          </ac:spMkLst>
        </pc:spChg>
        <pc:spChg chg="mod">
          <ac:chgData name="Amal Babu" userId="fdeb1cd3-28dc-4566-8731-290b45f133e1" providerId="ADAL" clId="{3BC98C8B-4FD0-42FB-B81F-AE62FC54F477}" dt="2024-10-24T05:52:13.179" v="937" actId="571"/>
          <ac:spMkLst>
            <pc:docMk/>
            <pc:sldMk cId="3361889893" sldId="259"/>
            <ac:spMk id="207" creationId="{A65A6F9F-519F-442F-6DCD-8C4820CB07B9}"/>
          </ac:spMkLst>
        </pc:spChg>
        <pc:spChg chg="mod">
          <ac:chgData name="Amal Babu" userId="fdeb1cd3-28dc-4566-8731-290b45f133e1" providerId="ADAL" clId="{3BC98C8B-4FD0-42FB-B81F-AE62FC54F477}" dt="2024-10-24T05:52:13.179" v="937" actId="571"/>
          <ac:spMkLst>
            <pc:docMk/>
            <pc:sldMk cId="3361889893" sldId="259"/>
            <ac:spMk id="209" creationId="{FDE95F68-720F-FF9B-31A6-3210148A2E10}"/>
          </ac:spMkLst>
        </pc:spChg>
        <pc:spChg chg="mod">
          <ac:chgData name="Amal Babu" userId="fdeb1cd3-28dc-4566-8731-290b45f133e1" providerId="ADAL" clId="{3BC98C8B-4FD0-42FB-B81F-AE62FC54F477}" dt="2024-10-24T05:52:13.179" v="937" actId="571"/>
          <ac:spMkLst>
            <pc:docMk/>
            <pc:sldMk cId="3361889893" sldId="259"/>
            <ac:spMk id="211" creationId="{405733CC-0D1D-9101-4369-F9F9717FCE5A}"/>
          </ac:spMkLst>
        </pc:spChg>
        <pc:spChg chg="mod">
          <ac:chgData name="Amal Babu" userId="fdeb1cd3-28dc-4566-8731-290b45f133e1" providerId="ADAL" clId="{3BC98C8B-4FD0-42FB-B81F-AE62FC54F477}" dt="2024-10-24T05:52:13.179" v="937" actId="571"/>
          <ac:spMkLst>
            <pc:docMk/>
            <pc:sldMk cId="3361889893" sldId="259"/>
            <ac:spMk id="212" creationId="{398BCF8A-2938-109B-38A0-CE0C133792C4}"/>
          </ac:spMkLst>
        </pc:spChg>
        <pc:spChg chg="mod">
          <ac:chgData name="Amal Babu" userId="fdeb1cd3-28dc-4566-8731-290b45f133e1" providerId="ADAL" clId="{3BC98C8B-4FD0-42FB-B81F-AE62FC54F477}" dt="2024-10-24T05:52:13.179" v="937" actId="571"/>
          <ac:spMkLst>
            <pc:docMk/>
            <pc:sldMk cId="3361889893" sldId="259"/>
            <ac:spMk id="215" creationId="{4A7857DD-73BD-502B-C5D0-61EC95C28E77}"/>
          </ac:spMkLst>
        </pc:spChg>
        <pc:spChg chg="mod">
          <ac:chgData name="Amal Babu" userId="fdeb1cd3-28dc-4566-8731-290b45f133e1" providerId="ADAL" clId="{3BC98C8B-4FD0-42FB-B81F-AE62FC54F477}" dt="2024-10-24T05:52:13.179" v="937" actId="571"/>
          <ac:spMkLst>
            <pc:docMk/>
            <pc:sldMk cId="3361889893" sldId="259"/>
            <ac:spMk id="216" creationId="{87CA31E4-E074-E7B3-C5D2-675EE7222B8A}"/>
          </ac:spMkLst>
        </pc:spChg>
        <pc:spChg chg="mod">
          <ac:chgData name="Amal Babu" userId="fdeb1cd3-28dc-4566-8731-290b45f133e1" providerId="ADAL" clId="{3BC98C8B-4FD0-42FB-B81F-AE62FC54F477}" dt="2024-10-24T05:52:13.179" v="937" actId="571"/>
          <ac:spMkLst>
            <pc:docMk/>
            <pc:sldMk cId="3361889893" sldId="259"/>
            <ac:spMk id="217" creationId="{5B95711B-9E89-12B5-096B-0EE5659D7662}"/>
          </ac:spMkLst>
        </pc:spChg>
        <pc:spChg chg="mod">
          <ac:chgData name="Amal Babu" userId="fdeb1cd3-28dc-4566-8731-290b45f133e1" providerId="ADAL" clId="{3BC98C8B-4FD0-42FB-B81F-AE62FC54F477}" dt="2024-10-24T05:52:13.179" v="937" actId="571"/>
          <ac:spMkLst>
            <pc:docMk/>
            <pc:sldMk cId="3361889893" sldId="259"/>
            <ac:spMk id="219" creationId="{6F69DA12-908C-0905-4FA0-8AA9EAEA717E}"/>
          </ac:spMkLst>
        </pc:spChg>
        <pc:spChg chg="mod">
          <ac:chgData name="Amal Babu" userId="fdeb1cd3-28dc-4566-8731-290b45f133e1" providerId="ADAL" clId="{3BC98C8B-4FD0-42FB-B81F-AE62FC54F477}" dt="2024-10-24T05:52:13.179" v="937" actId="571"/>
          <ac:spMkLst>
            <pc:docMk/>
            <pc:sldMk cId="3361889893" sldId="259"/>
            <ac:spMk id="221" creationId="{1D702D4A-FFE3-4BDE-0560-598627C4CA8F}"/>
          </ac:spMkLst>
        </pc:spChg>
        <pc:spChg chg="mod">
          <ac:chgData name="Amal Babu" userId="fdeb1cd3-28dc-4566-8731-290b45f133e1" providerId="ADAL" clId="{3BC98C8B-4FD0-42FB-B81F-AE62FC54F477}" dt="2024-10-24T05:52:13.179" v="937" actId="571"/>
          <ac:spMkLst>
            <pc:docMk/>
            <pc:sldMk cId="3361889893" sldId="259"/>
            <ac:spMk id="223" creationId="{A14AA61E-5200-AAD7-BE10-1FE0FC6EFCF7}"/>
          </ac:spMkLst>
        </pc:spChg>
        <pc:spChg chg="mod">
          <ac:chgData name="Amal Babu" userId="fdeb1cd3-28dc-4566-8731-290b45f133e1" providerId="ADAL" clId="{3BC98C8B-4FD0-42FB-B81F-AE62FC54F477}" dt="2024-10-24T05:52:13.179" v="937" actId="571"/>
          <ac:spMkLst>
            <pc:docMk/>
            <pc:sldMk cId="3361889893" sldId="259"/>
            <ac:spMk id="224" creationId="{028F22F3-D812-7AD4-95F0-9CE9539CCA78}"/>
          </ac:spMkLst>
        </pc:spChg>
        <pc:spChg chg="mod topLvl">
          <ac:chgData name="Amal Babu" userId="fdeb1cd3-28dc-4566-8731-290b45f133e1" providerId="ADAL" clId="{3BC98C8B-4FD0-42FB-B81F-AE62FC54F477}" dt="2024-10-24T08:50:24.110" v="1644" actId="165"/>
          <ac:spMkLst>
            <pc:docMk/>
            <pc:sldMk cId="3361889893" sldId="259"/>
            <ac:spMk id="227" creationId="{EBAA7FF3-C1D4-B09E-BDEE-48AA2C496491}"/>
          </ac:spMkLst>
        </pc:spChg>
        <pc:spChg chg="mod ord topLvl">
          <ac:chgData name="Amal Babu" userId="fdeb1cd3-28dc-4566-8731-290b45f133e1" providerId="ADAL" clId="{3BC98C8B-4FD0-42FB-B81F-AE62FC54F477}" dt="2024-10-24T08:51:15.446" v="1660" actId="1076"/>
          <ac:spMkLst>
            <pc:docMk/>
            <pc:sldMk cId="3361889893" sldId="259"/>
            <ac:spMk id="228" creationId="{21B133B8-8EF9-0972-4C30-00DB87A33B3F}"/>
          </ac:spMkLst>
        </pc:spChg>
        <pc:spChg chg="mod topLvl">
          <ac:chgData name="Amal Babu" userId="fdeb1cd3-28dc-4566-8731-290b45f133e1" providerId="ADAL" clId="{3BC98C8B-4FD0-42FB-B81F-AE62FC54F477}" dt="2024-10-24T08:51:15.446" v="1660" actId="1076"/>
          <ac:spMkLst>
            <pc:docMk/>
            <pc:sldMk cId="3361889893" sldId="259"/>
            <ac:spMk id="229" creationId="{F794905C-B881-A298-58F6-261A9AB0E680}"/>
          </ac:spMkLst>
        </pc:spChg>
        <pc:spChg chg="mod topLvl">
          <ac:chgData name="Amal Babu" userId="fdeb1cd3-28dc-4566-8731-290b45f133e1" providerId="ADAL" clId="{3BC98C8B-4FD0-42FB-B81F-AE62FC54F477}" dt="2024-10-24T08:51:15.446" v="1660" actId="1076"/>
          <ac:spMkLst>
            <pc:docMk/>
            <pc:sldMk cId="3361889893" sldId="259"/>
            <ac:spMk id="231" creationId="{97394B2C-E5C2-F07B-51E3-80CBF43ADBE1}"/>
          </ac:spMkLst>
        </pc:spChg>
        <pc:spChg chg="mod">
          <ac:chgData name="Amal Babu" userId="fdeb1cd3-28dc-4566-8731-290b45f133e1" providerId="ADAL" clId="{3BC98C8B-4FD0-42FB-B81F-AE62FC54F477}" dt="2024-10-24T08:50:24.110" v="1644" actId="165"/>
          <ac:spMkLst>
            <pc:docMk/>
            <pc:sldMk cId="3361889893" sldId="259"/>
            <ac:spMk id="233" creationId="{A7E6AB85-EBE7-ECE7-1BD0-1ECC99F3C7CF}"/>
          </ac:spMkLst>
        </pc:spChg>
        <pc:spChg chg="mod">
          <ac:chgData name="Amal Babu" userId="fdeb1cd3-28dc-4566-8731-290b45f133e1" providerId="ADAL" clId="{3BC98C8B-4FD0-42FB-B81F-AE62FC54F477}" dt="2024-10-24T08:50:24.110" v="1644" actId="165"/>
          <ac:spMkLst>
            <pc:docMk/>
            <pc:sldMk cId="3361889893" sldId="259"/>
            <ac:spMk id="235" creationId="{CC84960F-C701-72A5-10BD-B93C57651AB6}"/>
          </ac:spMkLst>
        </pc:spChg>
        <pc:spChg chg="mod">
          <ac:chgData name="Amal Babu" userId="fdeb1cd3-28dc-4566-8731-290b45f133e1" providerId="ADAL" clId="{3BC98C8B-4FD0-42FB-B81F-AE62FC54F477}" dt="2024-10-24T08:50:24.110" v="1644" actId="165"/>
          <ac:spMkLst>
            <pc:docMk/>
            <pc:sldMk cId="3361889893" sldId="259"/>
            <ac:spMk id="236" creationId="{A6F7589C-B3D3-AF6F-EE80-BCD06C7D0060}"/>
          </ac:spMkLst>
        </pc:spChg>
        <pc:spChg chg="add del mod ord">
          <ac:chgData name="Amal Babu" userId="fdeb1cd3-28dc-4566-8731-290b45f133e1" providerId="ADAL" clId="{3BC98C8B-4FD0-42FB-B81F-AE62FC54F477}" dt="2024-10-24T06:26:53.803" v="1026" actId="931"/>
          <ac:spMkLst>
            <pc:docMk/>
            <pc:sldMk cId="3361889893" sldId="259"/>
            <ac:spMk id="240" creationId="{0590C0C0-2514-F9E2-3EE9-4D056ED50C76}"/>
          </ac:spMkLst>
        </pc:spChg>
        <pc:spChg chg="add del mod ord">
          <ac:chgData name="Amal Babu" userId="fdeb1cd3-28dc-4566-8731-290b45f133e1" providerId="ADAL" clId="{3BC98C8B-4FD0-42FB-B81F-AE62FC54F477}" dt="2024-10-24T06:27:50.911" v="1041" actId="931"/>
          <ac:spMkLst>
            <pc:docMk/>
            <pc:sldMk cId="3361889893" sldId="259"/>
            <ac:spMk id="241" creationId="{2E3050E8-1557-4F93-19EE-FBCA939FB8B8}"/>
          </ac:spMkLst>
        </pc:spChg>
        <pc:spChg chg="add del mod ord">
          <ac:chgData name="Amal Babu" userId="fdeb1cd3-28dc-4566-8731-290b45f133e1" providerId="ADAL" clId="{3BC98C8B-4FD0-42FB-B81F-AE62FC54F477}" dt="2024-10-24T06:28:56.041" v="1061" actId="931"/>
          <ac:spMkLst>
            <pc:docMk/>
            <pc:sldMk cId="3361889893" sldId="259"/>
            <ac:spMk id="242" creationId="{D9629139-00B8-7770-7B72-9658B65ADF3A}"/>
          </ac:spMkLst>
        </pc:spChg>
        <pc:spChg chg="mod">
          <ac:chgData name="Amal Babu" userId="fdeb1cd3-28dc-4566-8731-290b45f133e1" providerId="ADAL" clId="{3BC98C8B-4FD0-42FB-B81F-AE62FC54F477}" dt="2024-10-24T08:50:24.110" v="1644" actId="165"/>
          <ac:spMkLst>
            <pc:docMk/>
            <pc:sldMk cId="3361889893" sldId="259"/>
            <ac:spMk id="251" creationId="{DBF8ADE9-32A0-BA4A-E086-E37D39C601AC}"/>
          </ac:spMkLst>
        </pc:spChg>
        <pc:spChg chg="mod">
          <ac:chgData name="Amal Babu" userId="fdeb1cd3-28dc-4566-8731-290b45f133e1" providerId="ADAL" clId="{3BC98C8B-4FD0-42FB-B81F-AE62FC54F477}" dt="2024-10-24T08:50:24.110" v="1644" actId="165"/>
          <ac:spMkLst>
            <pc:docMk/>
            <pc:sldMk cId="3361889893" sldId="259"/>
            <ac:spMk id="252" creationId="{F0B633E7-F67F-0E7C-1CB4-9BCD4392785A}"/>
          </ac:spMkLst>
        </pc:spChg>
        <pc:spChg chg="mod">
          <ac:chgData name="Amal Babu" userId="fdeb1cd3-28dc-4566-8731-290b45f133e1" providerId="ADAL" clId="{3BC98C8B-4FD0-42FB-B81F-AE62FC54F477}" dt="2024-10-24T08:49:08.668" v="1624" actId="571"/>
          <ac:spMkLst>
            <pc:docMk/>
            <pc:sldMk cId="3361889893" sldId="259"/>
            <ac:spMk id="254" creationId="{EB806CBB-35A6-EE26-8DBF-38E349A779C1}"/>
          </ac:spMkLst>
        </pc:spChg>
        <pc:spChg chg="mod">
          <ac:chgData name="Amal Babu" userId="fdeb1cd3-28dc-4566-8731-290b45f133e1" providerId="ADAL" clId="{3BC98C8B-4FD0-42FB-B81F-AE62FC54F477}" dt="2024-10-24T08:49:08.668" v="1624" actId="571"/>
          <ac:spMkLst>
            <pc:docMk/>
            <pc:sldMk cId="3361889893" sldId="259"/>
            <ac:spMk id="255" creationId="{15E9D488-C679-FFEB-F1A8-261E7DBB38DB}"/>
          </ac:spMkLst>
        </pc:spChg>
        <pc:spChg chg="mod">
          <ac:chgData name="Amal Babu" userId="fdeb1cd3-28dc-4566-8731-290b45f133e1" providerId="ADAL" clId="{3BC98C8B-4FD0-42FB-B81F-AE62FC54F477}" dt="2024-10-24T08:50:24.110" v="1644" actId="165"/>
          <ac:spMkLst>
            <pc:docMk/>
            <pc:sldMk cId="3361889893" sldId="259"/>
            <ac:spMk id="257" creationId="{94419B0F-0335-4A13-D00E-3D473747FF95}"/>
          </ac:spMkLst>
        </pc:spChg>
        <pc:spChg chg="mod">
          <ac:chgData name="Amal Babu" userId="fdeb1cd3-28dc-4566-8731-290b45f133e1" providerId="ADAL" clId="{3BC98C8B-4FD0-42FB-B81F-AE62FC54F477}" dt="2024-10-24T08:50:24.110" v="1644" actId="165"/>
          <ac:spMkLst>
            <pc:docMk/>
            <pc:sldMk cId="3361889893" sldId="259"/>
            <ac:spMk id="258" creationId="{A81E2AC9-0ECB-943C-470C-B67E104B1C58}"/>
          </ac:spMkLst>
        </pc:spChg>
        <pc:spChg chg="mod">
          <ac:chgData name="Amal Babu" userId="fdeb1cd3-28dc-4566-8731-290b45f133e1" providerId="ADAL" clId="{3BC98C8B-4FD0-42FB-B81F-AE62FC54F477}" dt="2024-10-24T08:50:24.110" v="1644" actId="165"/>
          <ac:spMkLst>
            <pc:docMk/>
            <pc:sldMk cId="3361889893" sldId="259"/>
            <ac:spMk id="260" creationId="{FD6A1532-6177-192E-782F-B723556F92DB}"/>
          </ac:spMkLst>
        </pc:spChg>
        <pc:spChg chg="mod">
          <ac:chgData name="Amal Babu" userId="fdeb1cd3-28dc-4566-8731-290b45f133e1" providerId="ADAL" clId="{3BC98C8B-4FD0-42FB-B81F-AE62FC54F477}" dt="2024-10-24T08:50:24.110" v="1644" actId="165"/>
          <ac:spMkLst>
            <pc:docMk/>
            <pc:sldMk cId="3361889893" sldId="259"/>
            <ac:spMk id="261" creationId="{52AA6B87-C1D8-E95F-48FD-527514D3902D}"/>
          </ac:spMkLst>
        </pc:spChg>
        <pc:spChg chg="add del mod">
          <ac:chgData name="Amal Babu" userId="fdeb1cd3-28dc-4566-8731-290b45f133e1" providerId="ADAL" clId="{3BC98C8B-4FD0-42FB-B81F-AE62FC54F477}" dt="2024-10-24T08:50:13.479" v="1640" actId="478"/>
          <ac:spMkLst>
            <pc:docMk/>
            <pc:sldMk cId="3361889893" sldId="259"/>
            <ac:spMk id="263" creationId="{17E23887-0A0B-202C-1272-EFA867394467}"/>
          </ac:spMkLst>
        </pc:spChg>
        <pc:spChg chg="add del mod">
          <ac:chgData name="Amal Babu" userId="fdeb1cd3-28dc-4566-8731-290b45f133e1" providerId="ADAL" clId="{3BC98C8B-4FD0-42FB-B81F-AE62FC54F477}" dt="2024-10-24T08:50:11.895" v="1638" actId="478"/>
          <ac:spMkLst>
            <pc:docMk/>
            <pc:sldMk cId="3361889893" sldId="259"/>
            <ac:spMk id="265" creationId="{F82F0E0F-2210-B40F-FDC1-A3A425FAB4BA}"/>
          </ac:spMkLst>
        </pc:spChg>
        <pc:spChg chg="add del mod">
          <ac:chgData name="Amal Babu" userId="fdeb1cd3-28dc-4566-8731-290b45f133e1" providerId="ADAL" clId="{3BC98C8B-4FD0-42FB-B81F-AE62FC54F477}" dt="2024-10-24T08:50:17.799" v="1642" actId="478"/>
          <ac:spMkLst>
            <pc:docMk/>
            <pc:sldMk cId="3361889893" sldId="259"/>
            <ac:spMk id="267" creationId="{8A808EE4-6045-2693-54EC-9D9076FCF354}"/>
          </ac:spMkLst>
        </pc:spChg>
        <pc:spChg chg="add del mod ord">
          <ac:chgData name="Amal Babu" userId="fdeb1cd3-28dc-4566-8731-290b45f133e1" providerId="ADAL" clId="{3BC98C8B-4FD0-42FB-B81F-AE62FC54F477}" dt="2024-10-24T08:50:56.081" v="1651" actId="931"/>
          <ac:spMkLst>
            <pc:docMk/>
            <pc:sldMk cId="3361889893" sldId="259"/>
            <ac:spMk id="271" creationId="{46B38632-43CE-E5E0-77F4-FF25C4961029}"/>
          </ac:spMkLst>
        </pc:spChg>
        <pc:spChg chg="add del mod ord">
          <ac:chgData name="Amal Babu" userId="fdeb1cd3-28dc-4566-8731-290b45f133e1" providerId="ADAL" clId="{3BC98C8B-4FD0-42FB-B81F-AE62FC54F477}" dt="2024-10-24T08:50:59.105" v="1654" actId="931"/>
          <ac:spMkLst>
            <pc:docMk/>
            <pc:sldMk cId="3361889893" sldId="259"/>
            <ac:spMk id="272" creationId="{F6E99741-3321-F075-CE91-4D1203DEB787}"/>
          </ac:spMkLst>
        </pc:spChg>
        <pc:spChg chg="add del mod ord">
          <ac:chgData name="Amal Babu" userId="fdeb1cd3-28dc-4566-8731-290b45f133e1" providerId="ADAL" clId="{3BC98C8B-4FD0-42FB-B81F-AE62FC54F477}" dt="2024-10-24T08:51:01.490" v="1657" actId="931"/>
          <ac:spMkLst>
            <pc:docMk/>
            <pc:sldMk cId="3361889893" sldId="259"/>
            <ac:spMk id="273" creationId="{3A9C6EDB-7EAA-9D7C-5142-E2401A246234}"/>
          </ac:spMkLst>
        </pc:spChg>
        <pc:grpChg chg="add mod">
          <ac:chgData name="Amal Babu" userId="fdeb1cd3-28dc-4566-8731-290b45f133e1" providerId="ADAL" clId="{3BC98C8B-4FD0-42FB-B81F-AE62FC54F477}" dt="2024-10-24T06:31:17.733" v="1073" actId="164"/>
          <ac:grpSpMkLst>
            <pc:docMk/>
            <pc:sldMk cId="3361889893" sldId="259"/>
            <ac:grpSpMk id="7" creationId="{E14EDF6D-5372-0E4A-0771-FD602A758DAE}"/>
          </ac:grpSpMkLst>
        </pc:grpChg>
        <pc:grpChg chg="add mod">
          <ac:chgData name="Amal Babu" userId="fdeb1cd3-28dc-4566-8731-290b45f133e1" providerId="ADAL" clId="{3BC98C8B-4FD0-42FB-B81F-AE62FC54F477}" dt="2024-10-24T06:31:17.733" v="1073" actId="164"/>
          <ac:grpSpMkLst>
            <pc:docMk/>
            <pc:sldMk cId="3361889893" sldId="259"/>
            <ac:grpSpMk id="10" creationId="{BC4584DD-1D43-43E4-8DB2-1AE3378F40CA}"/>
          </ac:grpSpMkLst>
        </pc:grpChg>
        <pc:grpChg chg="add mod">
          <ac:chgData name="Amal Babu" userId="fdeb1cd3-28dc-4566-8731-290b45f133e1" providerId="ADAL" clId="{3BC98C8B-4FD0-42FB-B81F-AE62FC54F477}" dt="2024-10-24T06:31:17.733" v="1073" actId="164"/>
          <ac:grpSpMkLst>
            <pc:docMk/>
            <pc:sldMk cId="3361889893" sldId="259"/>
            <ac:grpSpMk id="14" creationId="{7D378BA2-7402-7CFF-C9C1-8FC51E314C53}"/>
          </ac:grpSpMkLst>
        </pc:grpChg>
        <pc:grpChg chg="add del mod">
          <ac:chgData name="Amal Babu" userId="fdeb1cd3-28dc-4566-8731-290b45f133e1" providerId="ADAL" clId="{3BC98C8B-4FD0-42FB-B81F-AE62FC54F477}" dt="2024-10-24T05:40:59.683" v="715" actId="478"/>
          <ac:grpSpMkLst>
            <pc:docMk/>
            <pc:sldMk cId="3361889893" sldId="259"/>
            <ac:grpSpMk id="23" creationId="{B174EF55-25BE-CBDB-E887-0A53AC2E4AC3}"/>
          </ac:grpSpMkLst>
        </pc:grpChg>
        <pc:grpChg chg="del mod">
          <ac:chgData name="Amal Babu" userId="fdeb1cd3-28dc-4566-8731-290b45f133e1" providerId="ADAL" clId="{3BC98C8B-4FD0-42FB-B81F-AE62FC54F477}" dt="2024-10-24T05:40:40.148" v="708" actId="165"/>
          <ac:grpSpMkLst>
            <pc:docMk/>
            <pc:sldMk cId="3361889893" sldId="259"/>
            <ac:grpSpMk id="29" creationId="{0B27043A-34D3-2423-837F-FD6CC15D5C2D}"/>
          </ac:grpSpMkLst>
        </pc:grpChg>
        <pc:grpChg chg="add mod topLvl">
          <ac:chgData name="Amal Babu" userId="fdeb1cd3-28dc-4566-8731-290b45f133e1" providerId="ADAL" clId="{3BC98C8B-4FD0-42FB-B81F-AE62FC54F477}" dt="2024-10-24T08:50:24.110" v="1644" actId="165"/>
          <ac:grpSpMkLst>
            <pc:docMk/>
            <pc:sldMk cId="3361889893" sldId="259"/>
            <ac:grpSpMk id="32" creationId="{D766C3AA-9B35-C8E0-FAA4-F700CBF951C0}"/>
          </ac:grpSpMkLst>
        </pc:grpChg>
        <pc:grpChg chg="add del mod">
          <ac:chgData name="Amal Babu" userId="fdeb1cd3-28dc-4566-8731-290b45f133e1" providerId="ADAL" clId="{3BC98C8B-4FD0-42FB-B81F-AE62FC54F477}" dt="2024-10-24T05:41:26.816" v="721" actId="165"/>
          <ac:grpSpMkLst>
            <pc:docMk/>
            <pc:sldMk cId="3361889893" sldId="259"/>
            <ac:grpSpMk id="33" creationId="{66FC92B9-D7F5-BCAF-D8F8-FBDA3A3B1F1A}"/>
          </ac:grpSpMkLst>
        </pc:grpChg>
        <pc:grpChg chg="add del mod topLvl">
          <ac:chgData name="Amal Babu" userId="fdeb1cd3-28dc-4566-8731-290b45f133e1" providerId="ADAL" clId="{3BC98C8B-4FD0-42FB-B81F-AE62FC54F477}" dt="2024-10-24T05:43:21.896" v="768" actId="165"/>
          <ac:grpSpMkLst>
            <pc:docMk/>
            <pc:sldMk cId="3361889893" sldId="259"/>
            <ac:grpSpMk id="35" creationId="{76513F41-8F60-E2AC-E635-8ED92791EE7E}"/>
          </ac:grpSpMkLst>
        </pc:grpChg>
        <pc:grpChg chg="add del mod">
          <ac:chgData name="Amal Babu" userId="fdeb1cd3-28dc-4566-8731-290b45f133e1" providerId="ADAL" clId="{3BC98C8B-4FD0-42FB-B81F-AE62FC54F477}" dt="2024-10-24T05:42:47.707" v="758" actId="165"/>
          <ac:grpSpMkLst>
            <pc:docMk/>
            <pc:sldMk cId="3361889893" sldId="259"/>
            <ac:grpSpMk id="36" creationId="{44D18771-B306-609D-EA97-4F021281655F}"/>
          </ac:grpSpMkLst>
        </pc:grpChg>
        <pc:grpChg chg="add del mod topLvl">
          <ac:chgData name="Amal Babu" userId="fdeb1cd3-28dc-4566-8731-290b45f133e1" providerId="ADAL" clId="{3BC98C8B-4FD0-42FB-B81F-AE62FC54F477}" dt="2024-10-24T05:46:50.208" v="811" actId="165"/>
          <ac:grpSpMkLst>
            <pc:docMk/>
            <pc:sldMk cId="3361889893" sldId="259"/>
            <ac:grpSpMk id="38" creationId="{0DF5850E-87AE-561B-F44B-B17910BC549A}"/>
          </ac:grpSpMkLst>
        </pc:grpChg>
        <pc:grpChg chg="add del mod topLvl">
          <ac:chgData name="Amal Babu" userId="fdeb1cd3-28dc-4566-8731-290b45f133e1" providerId="ADAL" clId="{3BC98C8B-4FD0-42FB-B81F-AE62FC54F477}" dt="2024-10-24T05:46:50.208" v="811" actId="165"/>
          <ac:grpSpMkLst>
            <pc:docMk/>
            <pc:sldMk cId="3361889893" sldId="259"/>
            <ac:grpSpMk id="39" creationId="{DD38E78D-3D8A-445F-BB4F-D201C3E2FA01}"/>
          </ac:grpSpMkLst>
        </pc:grpChg>
        <pc:grpChg chg="add del mod topLvl">
          <ac:chgData name="Amal Babu" userId="fdeb1cd3-28dc-4566-8731-290b45f133e1" providerId="ADAL" clId="{3BC98C8B-4FD0-42FB-B81F-AE62FC54F477}" dt="2024-10-24T05:46:46.144" v="810" actId="165"/>
          <ac:grpSpMkLst>
            <pc:docMk/>
            <pc:sldMk cId="3361889893" sldId="259"/>
            <ac:grpSpMk id="40" creationId="{25CC01C4-E54A-B5E9-3E75-A114F705FEB2}"/>
          </ac:grpSpMkLst>
        </pc:grpChg>
        <pc:grpChg chg="add del mod">
          <ac:chgData name="Amal Babu" userId="fdeb1cd3-28dc-4566-8731-290b45f133e1" providerId="ADAL" clId="{3BC98C8B-4FD0-42FB-B81F-AE62FC54F477}" dt="2024-10-24T05:46:42.392" v="809" actId="165"/>
          <ac:grpSpMkLst>
            <pc:docMk/>
            <pc:sldMk cId="3361889893" sldId="259"/>
            <ac:grpSpMk id="41" creationId="{E0A0645E-161A-933C-985B-BB23B0C06314}"/>
          </ac:grpSpMkLst>
        </pc:grpChg>
        <pc:grpChg chg="add del mod">
          <ac:chgData name="Amal Babu" userId="fdeb1cd3-28dc-4566-8731-290b45f133e1" providerId="ADAL" clId="{3BC98C8B-4FD0-42FB-B81F-AE62FC54F477}" dt="2024-10-24T05:46:40.153" v="808" actId="478"/>
          <ac:grpSpMkLst>
            <pc:docMk/>
            <pc:sldMk cId="3361889893" sldId="259"/>
            <ac:grpSpMk id="42" creationId="{35D662F1-B189-FCED-458F-B68B904C6E98}"/>
          </ac:grpSpMkLst>
        </pc:grpChg>
        <pc:grpChg chg="mod">
          <ac:chgData name="Amal Babu" userId="fdeb1cd3-28dc-4566-8731-290b45f133e1" providerId="ADAL" clId="{3BC98C8B-4FD0-42FB-B81F-AE62FC54F477}" dt="2024-10-24T05:45:39.146" v="795" actId="571"/>
          <ac:grpSpMkLst>
            <pc:docMk/>
            <pc:sldMk cId="3361889893" sldId="259"/>
            <ac:grpSpMk id="44" creationId="{BC265AD8-0746-3CF6-BD0C-79B43D62602D}"/>
          </ac:grpSpMkLst>
        </pc:grpChg>
        <pc:grpChg chg="mod">
          <ac:chgData name="Amal Babu" userId="fdeb1cd3-28dc-4566-8731-290b45f133e1" providerId="ADAL" clId="{3BC98C8B-4FD0-42FB-B81F-AE62FC54F477}" dt="2024-10-24T05:45:39.146" v="795" actId="571"/>
          <ac:grpSpMkLst>
            <pc:docMk/>
            <pc:sldMk cId="3361889893" sldId="259"/>
            <ac:grpSpMk id="45" creationId="{74BF06F9-74DA-5C30-D4CC-5B42B5E8E491}"/>
          </ac:grpSpMkLst>
        </pc:grpChg>
        <pc:grpChg chg="mod">
          <ac:chgData name="Amal Babu" userId="fdeb1cd3-28dc-4566-8731-290b45f133e1" providerId="ADAL" clId="{3BC98C8B-4FD0-42FB-B81F-AE62FC54F477}" dt="2024-10-24T05:45:39.146" v="795" actId="571"/>
          <ac:grpSpMkLst>
            <pc:docMk/>
            <pc:sldMk cId="3361889893" sldId="259"/>
            <ac:grpSpMk id="46" creationId="{9AB46A60-52AF-6830-9263-DE8415182AAF}"/>
          </ac:grpSpMkLst>
        </pc:grpChg>
        <pc:grpChg chg="mod">
          <ac:chgData name="Amal Babu" userId="fdeb1cd3-28dc-4566-8731-290b45f133e1" providerId="ADAL" clId="{3BC98C8B-4FD0-42FB-B81F-AE62FC54F477}" dt="2024-10-24T05:45:39.146" v="795" actId="571"/>
          <ac:grpSpMkLst>
            <pc:docMk/>
            <pc:sldMk cId="3361889893" sldId="259"/>
            <ac:grpSpMk id="49" creationId="{68042458-C0E2-4532-1E81-0D3831196F4A}"/>
          </ac:grpSpMkLst>
        </pc:grpChg>
        <pc:grpChg chg="add del mod">
          <ac:chgData name="Amal Babu" userId="fdeb1cd3-28dc-4566-8731-290b45f133e1" providerId="ADAL" clId="{3BC98C8B-4FD0-42FB-B81F-AE62FC54F477}" dt="2024-10-24T05:46:40.153" v="808" actId="478"/>
          <ac:grpSpMkLst>
            <pc:docMk/>
            <pc:sldMk cId="3361889893" sldId="259"/>
            <ac:grpSpMk id="54" creationId="{751741D1-5264-3286-17BD-516BB35EB495}"/>
          </ac:grpSpMkLst>
        </pc:grpChg>
        <pc:grpChg chg="mod">
          <ac:chgData name="Amal Babu" userId="fdeb1cd3-28dc-4566-8731-290b45f133e1" providerId="ADAL" clId="{3BC98C8B-4FD0-42FB-B81F-AE62FC54F477}" dt="2024-10-24T05:45:41.754" v="796" actId="571"/>
          <ac:grpSpMkLst>
            <pc:docMk/>
            <pc:sldMk cId="3361889893" sldId="259"/>
            <ac:grpSpMk id="56" creationId="{4A58ABF1-E9AB-D7F1-56FB-9B65297BD73D}"/>
          </ac:grpSpMkLst>
        </pc:grpChg>
        <pc:grpChg chg="mod">
          <ac:chgData name="Amal Babu" userId="fdeb1cd3-28dc-4566-8731-290b45f133e1" providerId="ADAL" clId="{3BC98C8B-4FD0-42FB-B81F-AE62FC54F477}" dt="2024-10-24T05:45:41.754" v="796" actId="571"/>
          <ac:grpSpMkLst>
            <pc:docMk/>
            <pc:sldMk cId="3361889893" sldId="259"/>
            <ac:grpSpMk id="57" creationId="{9E978234-33C0-CA22-F5B7-02823BA3CEE5}"/>
          </ac:grpSpMkLst>
        </pc:grpChg>
        <pc:grpChg chg="mod">
          <ac:chgData name="Amal Babu" userId="fdeb1cd3-28dc-4566-8731-290b45f133e1" providerId="ADAL" clId="{3BC98C8B-4FD0-42FB-B81F-AE62FC54F477}" dt="2024-10-24T05:45:41.754" v="796" actId="571"/>
          <ac:grpSpMkLst>
            <pc:docMk/>
            <pc:sldMk cId="3361889893" sldId="259"/>
            <ac:grpSpMk id="58" creationId="{7504286A-01F0-699B-9847-77E676945E65}"/>
          </ac:grpSpMkLst>
        </pc:grpChg>
        <pc:grpChg chg="mod">
          <ac:chgData name="Amal Babu" userId="fdeb1cd3-28dc-4566-8731-290b45f133e1" providerId="ADAL" clId="{3BC98C8B-4FD0-42FB-B81F-AE62FC54F477}" dt="2024-10-24T05:45:41.754" v="796" actId="571"/>
          <ac:grpSpMkLst>
            <pc:docMk/>
            <pc:sldMk cId="3361889893" sldId="259"/>
            <ac:grpSpMk id="61" creationId="{C12DD750-E773-FCFF-756C-A6F4A6E94DF2}"/>
          </ac:grpSpMkLst>
        </pc:grpChg>
        <pc:grpChg chg="add mod">
          <ac:chgData name="Amal Babu" userId="fdeb1cd3-28dc-4566-8731-290b45f133e1" providerId="ADAL" clId="{3BC98C8B-4FD0-42FB-B81F-AE62FC54F477}" dt="2024-10-24T05:46:36.108" v="806" actId="571"/>
          <ac:grpSpMkLst>
            <pc:docMk/>
            <pc:sldMk cId="3361889893" sldId="259"/>
            <ac:grpSpMk id="66" creationId="{1B6FF343-A765-5643-36DA-B660D9778BBD}"/>
          </ac:grpSpMkLst>
        </pc:grpChg>
        <pc:grpChg chg="mod">
          <ac:chgData name="Amal Babu" userId="fdeb1cd3-28dc-4566-8731-290b45f133e1" providerId="ADAL" clId="{3BC98C8B-4FD0-42FB-B81F-AE62FC54F477}" dt="2024-10-24T05:46:36.108" v="806" actId="571"/>
          <ac:grpSpMkLst>
            <pc:docMk/>
            <pc:sldMk cId="3361889893" sldId="259"/>
            <ac:grpSpMk id="68" creationId="{AB4FD1B2-26F3-4F5D-AE9F-88CB09242291}"/>
          </ac:grpSpMkLst>
        </pc:grpChg>
        <pc:grpChg chg="mod">
          <ac:chgData name="Amal Babu" userId="fdeb1cd3-28dc-4566-8731-290b45f133e1" providerId="ADAL" clId="{3BC98C8B-4FD0-42FB-B81F-AE62FC54F477}" dt="2024-10-24T05:46:36.108" v="806" actId="571"/>
          <ac:grpSpMkLst>
            <pc:docMk/>
            <pc:sldMk cId="3361889893" sldId="259"/>
            <ac:grpSpMk id="69" creationId="{255A631C-253D-2DAA-99CA-A6D29E5FFD99}"/>
          </ac:grpSpMkLst>
        </pc:grpChg>
        <pc:grpChg chg="mod">
          <ac:chgData name="Amal Babu" userId="fdeb1cd3-28dc-4566-8731-290b45f133e1" providerId="ADAL" clId="{3BC98C8B-4FD0-42FB-B81F-AE62FC54F477}" dt="2024-10-24T05:46:36.108" v="806" actId="571"/>
          <ac:grpSpMkLst>
            <pc:docMk/>
            <pc:sldMk cId="3361889893" sldId="259"/>
            <ac:grpSpMk id="70" creationId="{04A2531B-6560-BD70-C219-4F54854576F0}"/>
          </ac:grpSpMkLst>
        </pc:grpChg>
        <pc:grpChg chg="mod">
          <ac:chgData name="Amal Babu" userId="fdeb1cd3-28dc-4566-8731-290b45f133e1" providerId="ADAL" clId="{3BC98C8B-4FD0-42FB-B81F-AE62FC54F477}" dt="2024-10-24T05:46:36.108" v="806" actId="571"/>
          <ac:grpSpMkLst>
            <pc:docMk/>
            <pc:sldMk cId="3361889893" sldId="259"/>
            <ac:grpSpMk id="73" creationId="{045EF8B1-86DF-E8F8-52E1-97D1AA7889C4}"/>
          </ac:grpSpMkLst>
        </pc:grpChg>
        <pc:grpChg chg="add mod">
          <ac:chgData name="Amal Babu" userId="fdeb1cd3-28dc-4566-8731-290b45f133e1" providerId="ADAL" clId="{3BC98C8B-4FD0-42FB-B81F-AE62FC54F477}" dt="2024-10-24T05:46:36.108" v="806" actId="571"/>
          <ac:grpSpMkLst>
            <pc:docMk/>
            <pc:sldMk cId="3361889893" sldId="259"/>
            <ac:grpSpMk id="78" creationId="{519D3557-E06E-C003-DD2D-62095A7613BE}"/>
          </ac:grpSpMkLst>
        </pc:grpChg>
        <pc:grpChg chg="mod">
          <ac:chgData name="Amal Babu" userId="fdeb1cd3-28dc-4566-8731-290b45f133e1" providerId="ADAL" clId="{3BC98C8B-4FD0-42FB-B81F-AE62FC54F477}" dt="2024-10-24T05:46:36.108" v="806" actId="571"/>
          <ac:grpSpMkLst>
            <pc:docMk/>
            <pc:sldMk cId="3361889893" sldId="259"/>
            <ac:grpSpMk id="80" creationId="{D29D3539-BA05-D7B8-AC9B-D82F63640788}"/>
          </ac:grpSpMkLst>
        </pc:grpChg>
        <pc:grpChg chg="mod">
          <ac:chgData name="Amal Babu" userId="fdeb1cd3-28dc-4566-8731-290b45f133e1" providerId="ADAL" clId="{3BC98C8B-4FD0-42FB-B81F-AE62FC54F477}" dt="2024-10-24T05:46:36.108" v="806" actId="571"/>
          <ac:grpSpMkLst>
            <pc:docMk/>
            <pc:sldMk cId="3361889893" sldId="259"/>
            <ac:grpSpMk id="81" creationId="{FFAB077C-762A-D493-BE79-0CED7B6C9E4E}"/>
          </ac:grpSpMkLst>
        </pc:grpChg>
        <pc:grpChg chg="mod">
          <ac:chgData name="Amal Babu" userId="fdeb1cd3-28dc-4566-8731-290b45f133e1" providerId="ADAL" clId="{3BC98C8B-4FD0-42FB-B81F-AE62FC54F477}" dt="2024-10-24T05:46:36.108" v="806" actId="571"/>
          <ac:grpSpMkLst>
            <pc:docMk/>
            <pc:sldMk cId="3361889893" sldId="259"/>
            <ac:grpSpMk id="82" creationId="{D3B7DA43-0A81-4DFA-B205-F3A6581195AB}"/>
          </ac:grpSpMkLst>
        </pc:grpChg>
        <pc:grpChg chg="mod">
          <ac:chgData name="Amal Babu" userId="fdeb1cd3-28dc-4566-8731-290b45f133e1" providerId="ADAL" clId="{3BC98C8B-4FD0-42FB-B81F-AE62FC54F477}" dt="2024-10-24T05:46:36.108" v="806" actId="571"/>
          <ac:grpSpMkLst>
            <pc:docMk/>
            <pc:sldMk cId="3361889893" sldId="259"/>
            <ac:grpSpMk id="85" creationId="{04102F1A-4C19-F321-9CC0-6CD0E2C5D526}"/>
          </ac:grpSpMkLst>
        </pc:grpChg>
        <pc:grpChg chg="add mod">
          <ac:chgData name="Amal Babu" userId="fdeb1cd3-28dc-4566-8731-290b45f133e1" providerId="ADAL" clId="{3BC98C8B-4FD0-42FB-B81F-AE62FC54F477}" dt="2024-10-24T05:46:36.108" v="806" actId="571"/>
          <ac:grpSpMkLst>
            <pc:docMk/>
            <pc:sldMk cId="3361889893" sldId="259"/>
            <ac:grpSpMk id="90" creationId="{9861979F-D3DA-3DDF-544D-D1017A9BE7C8}"/>
          </ac:grpSpMkLst>
        </pc:grpChg>
        <pc:grpChg chg="mod">
          <ac:chgData name="Amal Babu" userId="fdeb1cd3-28dc-4566-8731-290b45f133e1" providerId="ADAL" clId="{3BC98C8B-4FD0-42FB-B81F-AE62FC54F477}" dt="2024-10-24T05:46:36.108" v="806" actId="571"/>
          <ac:grpSpMkLst>
            <pc:docMk/>
            <pc:sldMk cId="3361889893" sldId="259"/>
            <ac:grpSpMk id="92" creationId="{995C61A7-FD81-D623-F145-D6463E0FB690}"/>
          </ac:grpSpMkLst>
        </pc:grpChg>
        <pc:grpChg chg="mod">
          <ac:chgData name="Amal Babu" userId="fdeb1cd3-28dc-4566-8731-290b45f133e1" providerId="ADAL" clId="{3BC98C8B-4FD0-42FB-B81F-AE62FC54F477}" dt="2024-10-24T05:46:36.108" v="806" actId="571"/>
          <ac:grpSpMkLst>
            <pc:docMk/>
            <pc:sldMk cId="3361889893" sldId="259"/>
            <ac:grpSpMk id="93" creationId="{ADC73561-E31F-E225-8047-ACD52B7EEC4F}"/>
          </ac:grpSpMkLst>
        </pc:grpChg>
        <pc:grpChg chg="mod">
          <ac:chgData name="Amal Babu" userId="fdeb1cd3-28dc-4566-8731-290b45f133e1" providerId="ADAL" clId="{3BC98C8B-4FD0-42FB-B81F-AE62FC54F477}" dt="2024-10-24T05:46:36.108" v="806" actId="571"/>
          <ac:grpSpMkLst>
            <pc:docMk/>
            <pc:sldMk cId="3361889893" sldId="259"/>
            <ac:grpSpMk id="94" creationId="{5D6D73F7-2B67-C193-520D-1C2C51B52AE1}"/>
          </ac:grpSpMkLst>
        </pc:grpChg>
        <pc:grpChg chg="mod">
          <ac:chgData name="Amal Babu" userId="fdeb1cd3-28dc-4566-8731-290b45f133e1" providerId="ADAL" clId="{3BC98C8B-4FD0-42FB-B81F-AE62FC54F477}" dt="2024-10-24T05:46:36.108" v="806" actId="571"/>
          <ac:grpSpMkLst>
            <pc:docMk/>
            <pc:sldMk cId="3361889893" sldId="259"/>
            <ac:grpSpMk id="97" creationId="{A8CE72C6-E09F-7DA9-1F4F-38FEBDF5DC96}"/>
          </ac:grpSpMkLst>
        </pc:grpChg>
        <pc:grpChg chg="add mod topLvl">
          <ac:chgData name="Amal Babu" userId="fdeb1cd3-28dc-4566-8731-290b45f133e1" providerId="ADAL" clId="{3BC98C8B-4FD0-42FB-B81F-AE62FC54F477}" dt="2024-10-24T08:51:15.446" v="1660" actId="1076"/>
          <ac:grpSpMkLst>
            <pc:docMk/>
            <pc:sldMk cId="3361889893" sldId="259"/>
            <ac:grpSpMk id="102" creationId="{CDD52D50-18ED-672B-8B86-E8FD29E2E150}"/>
          </ac:grpSpMkLst>
        </pc:grpChg>
        <pc:grpChg chg="add del mod topLvl">
          <ac:chgData name="Amal Babu" userId="fdeb1cd3-28dc-4566-8731-290b45f133e1" providerId="ADAL" clId="{3BC98C8B-4FD0-42FB-B81F-AE62FC54F477}" dt="2024-10-24T06:25:44.615" v="1015" actId="165"/>
          <ac:grpSpMkLst>
            <pc:docMk/>
            <pc:sldMk cId="3361889893" sldId="259"/>
            <ac:grpSpMk id="104" creationId="{E96A4581-3BDF-891F-F3E1-1DB5006EE0CA}"/>
          </ac:grpSpMkLst>
        </pc:grpChg>
        <pc:grpChg chg="add del mod topLvl">
          <ac:chgData name="Amal Babu" userId="fdeb1cd3-28dc-4566-8731-290b45f133e1" providerId="ADAL" clId="{3BC98C8B-4FD0-42FB-B81F-AE62FC54F477}" dt="2024-10-24T05:48:32.527" v="843" actId="165"/>
          <ac:grpSpMkLst>
            <pc:docMk/>
            <pc:sldMk cId="3361889893" sldId="259"/>
            <ac:grpSpMk id="105" creationId="{9F8079E6-B14E-A4DD-2F5B-1A04F8FDF756}"/>
          </ac:grpSpMkLst>
        </pc:grpChg>
        <pc:grpChg chg="add del mod">
          <ac:chgData name="Amal Babu" userId="fdeb1cd3-28dc-4566-8731-290b45f133e1" providerId="ADAL" clId="{3BC98C8B-4FD0-42FB-B81F-AE62FC54F477}" dt="2024-10-24T05:48:24.239" v="839" actId="165"/>
          <ac:grpSpMkLst>
            <pc:docMk/>
            <pc:sldMk cId="3361889893" sldId="259"/>
            <ac:grpSpMk id="106" creationId="{7D6D174A-7214-6ADC-CABD-D405FDA96F65}"/>
          </ac:grpSpMkLst>
        </pc:grpChg>
        <pc:grpChg chg="add del mod topLvl">
          <ac:chgData name="Amal Babu" userId="fdeb1cd3-28dc-4566-8731-290b45f133e1" providerId="ADAL" clId="{3BC98C8B-4FD0-42FB-B81F-AE62FC54F477}" dt="2024-10-24T05:50:53.817" v="889" actId="165"/>
          <ac:grpSpMkLst>
            <pc:docMk/>
            <pc:sldMk cId="3361889893" sldId="259"/>
            <ac:grpSpMk id="109" creationId="{AF840EE2-CFA0-9289-6327-EE843F6ADE27}"/>
          </ac:grpSpMkLst>
        </pc:grpChg>
        <pc:grpChg chg="add mod">
          <ac:chgData name="Amal Babu" userId="fdeb1cd3-28dc-4566-8731-290b45f133e1" providerId="ADAL" clId="{3BC98C8B-4FD0-42FB-B81F-AE62FC54F477}" dt="2024-10-24T05:49:32.101" v="859" actId="164"/>
          <ac:grpSpMkLst>
            <pc:docMk/>
            <pc:sldMk cId="3361889893" sldId="259"/>
            <ac:grpSpMk id="110" creationId="{362F667A-CA8C-3847-4138-DEB9F0D34540}"/>
          </ac:grpSpMkLst>
        </pc:grpChg>
        <pc:grpChg chg="mod">
          <ac:chgData name="Amal Babu" userId="fdeb1cd3-28dc-4566-8731-290b45f133e1" providerId="ADAL" clId="{3BC98C8B-4FD0-42FB-B81F-AE62FC54F477}" dt="2024-10-24T05:49:27.105" v="858" actId="571"/>
          <ac:grpSpMkLst>
            <pc:docMk/>
            <pc:sldMk cId="3361889893" sldId="259"/>
            <ac:grpSpMk id="113" creationId="{0B18193B-B3C1-E62C-6D47-DC13CEB03462}"/>
          </ac:grpSpMkLst>
        </pc:grpChg>
        <pc:grpChg chg="mod">
          <ac:chgData name="Amal Babu" userId="fdeb1cd3-28dc-4566-8731-290b45f133e1" providerId="ADAL" clId="{3BC98C8B-4FD0-42FB-B81F-AE62FC54F477}" dt="2024-10-24T05:49:27.105" v="858" actId="571"/>
          <ac:grpSpMkLst>
            <pc:docMk/>
            <pc:sldMk cId="3361889893" sldId="259"/>
            <ac:grpSpMk id="115" creationId="{8F0D23DF-7AFA-9BEA-DBBD-9DF3B77704C2}"/>
          </ac:grpSpMkLst>
        </pc:grpChg>
        <pc:grpChg chg="mod">
          <ac:chgData name="Amal Babu" userId="fdeb1cd3-28dc-4566-8731-290b45f133e1" providerId="ADAL" clId="{3BC98C8B-4FD0-42FB-B81F-AE62FC54F477}" dt="2024-10-24T05:49:27.105" v="858" actId="571"/>
          <ac:grpSpMkLst>
            <pc:docMk/>
            <pc:sldMk cId="3361889893" sldId="259"/>
            <ac:grpSpMk id="117" creationId="{9882E751-E5C0-D6A2-CAEC-28DA74A3FA27}"/>
          </ac:grpSpMkLst>
        </pc:grpChg>
        <pc:grpChg chg="add del mod">
          <ac:chgData name="Amal Babu" userId="fdeb1cd3-28dc-4566-8731-290b45f133e1" providerId="ADAL" clId="{3BC98C8B-4FD0-42FB-B81F-AE62FC54F477}" dt="2024-10-24T05:49:56.723" v="872" actId="478"/>
          <ac:grpSpMkLst>
            <pc:docMk/>
            <pc:sldMk cId="3361889893" sldId="259"/>
            <ac:grpSpMk id="121" creationId="{23495A09-3711-5824-74EA-90D576F63B71}"/>
          </ac:grpSpMkLst>
        </pc:grpChg>
        <pc:grpChg chg="add del mod">
          <ac:chgData name="Amal Babu" userId="fdeb1cd3-28dc-4566-8731-290b45f133e1" providerId="ADAL" clId="{3BC98C8B-4FD0-42FB-B81F-AE62FC54F477}" dt="2024-10-24T05:49:56.723" v="872" actId="478"/>
          <ac:grpSpMkLst>
            <pc:docMk/>
            <pc:sldMk cId="3361889893" sldId="259"/>
            <ac:grpSpMk id="122" creationId="{694E8A3B-3B22-850B-9C66-6039D680F4E4}"/>
          </ac:grpSpMkLst>
        </pc:grpChg>
        <pc:grpChg chg="mod">
          <ac:chgData name="Amal Babu" userId="fdeb1cd3-28dc-4566-8731-290b45f133e1" providerId="ADAL" clId="{3BC98C8B-4FD0-42FB-B81F-AE62FC54F477}" dt="2024-10-24T05:49:33.834" v="860" actId="571"/>
          <ac:grpSpMkLst>
            <pc:docMk/>
            <pc:sldMk cId="3361889893" sldId="259"/>
            <ac:grpSpMk id="123" creationId="{AE61C975-5666-EEA4-A6D2-96F653A6C42D}"/>
          </ac:grpSpMkLst>
        </pc:grpChg>
        <pc:grpChg chg="mod">
          <ac:chgData name="Amal Babu" userId="fdeb1cd3-28dc-4566-8731-290b45f133e1" providerId="ADAL" clId="{3BC98C8B-4FD0-42FB-B81F-AE62FC54F477}" dt="2024-10-24T05:49:33.834" v="860" actId="571"/>
          <ac:grpSpMkLst>
            <pc:docMk/>
            <pc:sldMk cId="3361889893" sldId="259"/>
            <ac:grpSpMk id="127" creationId="{0F96A439-27A0-2332-7E0E-929B65BFC185}"/>
          </ac:grpSpMkLst>
        </pc:grpChg>
        <pc:grpChg chg="mod">
          <ac:chgData name="Amal Babu" userId="fdeb1cd3-28dc-4566-8731-290b45f133e1" providerId="ADAL" clId="{3BC98C8B-4FD0-42FB-B81F-AE62FC54F477}" dt="2024-10-24T05:49:33.834" v="860" actId="571"/>
          <ac:grpSpMkLst>
            <pc:docMk/>
            <pc:sldMk cId="3361889893" sldId="259"/>
            <ac:grpSpMk id="129" creationId="{CAC722AE-7411-F4BF-E2ED-D49434714952}"/>
          </ac:grpSpMkLst>
        </pc:grpChg>
        <pc:grpChg chg="mod">
          <ac:chgData name="Amal Babu" userId="fdeb1cd3-28dc-4566-8731-290b45f133e1" providerId="ADAL" clId="{3BC98C8B-4FD0-42FB-B81F-AE62FC54F477}" dt="2024-10-24T05:49:33.834" v="860" actId="571"/>
          <ac:grpSpMkLst>
            <pc:docMk/>
            <pc:sldMk cId="3361889893" sldId="259"/>
            <ac:grpSpMk id="131" creationId="{EDFB3F21-754E-5F2C-6FF9-B1CA3313070C}"/>
          </ac:grpSpMkLst>
        </pc:grpChg>
        <pc:grpChg chg="add del mod">
          <ac:chgData name="Amal Babu" userId="fdeb1cd3-28dc-4566-8731-290b45f133e1" providerId="ADAL" clId="{3BC98C8B-4FD0-42FB-B81F-AE62FC54F477}" dt="2024-10-24T05:49:56.723" v="872" actId="478"/>
          <ac:grpSpMkLst>
            <pc:docMk/>
            <pc:sldMk cId="3361889893" sldId="259"/>
            <ac:grpSpMk id="134" creationId="{ACE76821-1CFF-5BFD-772F-90C012F7C790}"/>
          </ac:grpSpMkLst>
        </pc:grpChg>
        <pc:grpChg chg="mod">
          <ac:chgData name="Amal Babu" userId="fdeb1cd3-28dc-4566-8731-290b45f133e1" providerId="ADAL" clId="{3BC98C8B-4FD0-42FB-B81F-AE62FC54F477}" dt="2024-10-24T05:49:38.514" v="861" actId="571"/>
          <ac:grpSpMkLst>
            <pc:docMk/>
            <pc:sldMk cId="3361889893" sldId="259"/>
            <ac:grpSpMk id="135" creationId="{27B08963-D3EF-C588-14AA-CDD0165119D9}"/>
          </ac:grpSpMkLst>
        </pc:grpChg>
        <pc:grpChg chg="mod">
          <ac:chgData name="Amal Babu" userId="fdeb1cd3-28dc-4566-8731-290b45f133e1" providerId="ADAL" clId="{3BC98C8B-4FD0-42FB-B81F-AE62FC54F477}" dt="2024-10-24T05:49:38.514" v="861" actId="571"/>
          <ac:grpSpMkLst>
            <pc:docMk/>
            <pc:sldMk cId="3361889893" sldId="259"/>
            <ac:grpSpMk id="139" creationId="{1B095CE9-5CB2-BABA-4691-D086E4AA0CC6}"/>
          </ac:grpSpMkLst>
        </pc:grpChg>
        <pc:grpChg chg="mod">
          <ac:chgData name="Amal Babu" userId="fdeb1cd3-28dc-4566-8731-290b45f133e1" providerId="ADAL" clId="{3BC98C8B-4FD0-42FB-B81F-AE62FC54F477}" dt="2024-10-24T05:49:38.514" v="861" actId="571"/>
          <ac:grpSpMkLst>
            <pc:docMk/>
            <pc:sldMk cId="3361889893" sldId="259"/>
            <ac:grpSpMk id="141" creationId="{0129DEA4-05B9-AF34-170C-28B7ECF25E2C}"/>
          </ac:grpSpMkLst>
        </pc:grpChg>
        <pc:grpChg chg="mod">
          <ac:chgData name="Amal Babu" userId="fdeb1cd3-28dc-4566-8731-290b45f133e1" providerId="ADAL" clId="{3BC98C8B-4FD0-42FB-B81F-AE62FC54F477}" dt="2024-10-24T05:49:38.514" v="861" actId="571"/>
          <ac:grpSpMkLst>
            <pc:docMk/>
            <pc:sldMk cId="3361889893" sldId="259"/>
            <ac:grpSpMk id="143" creationId="{0B77C25E-359E-B7C5-051F-85CC91EA42BF}"/>
          </ac:grpSpMkLst>
        </pc:grpChg>
        <pc:grpChg chg="add del mod">
          <ac:chgData name="Amal Babu" userId="fdeb1cd3-28dc-4566-8731-290b45f133e1" providerId="ADAL" clId="{3BC98C8B-4FD0-42FB-B81F-AE62FC54F477}" dt="2024-10-24T05:49:59.048" v="873" actId="165"/>
          <ac:grpSpMkLst>
            <pc:docMk/>
            <pc:sldMk cId="3361889893" sldId="259"/>
            <ac:grpSpMk id="146" creationId="{22097B40-85F3-1ABC-EA23-DBAEE32B554F}"/>
          </ac:grpSpMkLst>
        </pc:grpChg>
        <pc:grpChg chg="add del mod topLvl">
          <ac:chgData name="Amal Babu" userId="fdeb1cd3-28dc-4566-8731-290b45f133e1" providerId="ADAL" clId="{3BC98C8B-4FD0-42FB-B81F-AE62FC54F477}" dt="2024-10-24T05:50:52.176" v="888" actId="165"/>
          <ac:grpSpMkLst>
            <pc:docMk/>
            <pc:sldMk cId="3361889893" sldId="259"/>
            <ac:grpSpMk id="147" creationId="{939A6FC8-818C-A7EE-290A-7402D676341A}"/>
          </ac:grpSpMkLst>
        </pc:grpChg>
        <pc:grpChg chg="add del mod topLvl">
          <ac:chgData name="Amal Babu" userId="fdeb1cd3-28dc-4566-8731-290b45f133e1" providerId="ADAL" clId="{3BC98C8B-4FD0-42FB-B81F-AE62FC54F477}" dt="2024-10-24T05:50:50.874" v="887" actId="478"/>
          <ac:grpSpMkLst>
            <pc:docMk/>
            <pc:sldMk cId="3361889893" sldId="259"/>
            <ac:grpSpMk id="148" creationId="{5558406A-86BB-EED9-DBFD-5635D3A31BBA}"/>
          </ac:grpSpMkLst>
        </pc:grpChg>
        <pc:grpChg chg="mod">
          <ac:chgData name="Amal Babu" userId="fdeb1cd3-28dc-4566-8731-290b45f133e1" providerId="ADAL" clId="{3BC98C8B-4FD0-42FB-B81F-AE62FC54F477}" dt="2024-10-24T05:50:47.439" v="885" actId="165"/>
          <ac:grpSpMkLst>
            <pc:docMk/>
            <pc:sldMk cId="3361889893" sldId="259"/>
            <ac:grpSpMk id="149" creationId="{6FADC036-70F4-4B47-DA81-84437D28FD62}"/>
          </ac:grpSpMkLst>
        </pc:grpChg>
        <pc:grpChg chg="mod">
          <ac:chgData name="Amal Babu" userId="fdeb1cd3-28dc-4566-8731-290b45f133e1" providerId="ADAL" clId="{3BC98C8B-4FD0-42FB-B81F-AE62FC54F477}" dt="2024-10-24T05:50:47.439" v="885" actId="165"/>
          <ac:grpSpMkLst>
            <pc:docMk/>
            <pc:sldMk cId="3361889893" sldId="259"/>
            <ac:grpSpMk id="153" creationId="{668EA49C-78BF-E22D-3A19-120BEAD00C29}"/>
          </ac:grpSpMkLst>
        </pc:grpChg>
        <pc:grpChg chg="mod">
          <ac:chgData name="Amal Babu" userId="fdeb1cd3-28dc-4566-8731-290b45f133e1" providerId="ADAL" clId="{3BC98C8B-4FD0-42FB-B81F-AE62FC54F477}" dt="2024-10-24T05:50:47.439" v="885" actId="165"/>
          <ac:grpSpMkLst>
            <pc:docMk/>
            <pc:sldMk cId="3361889893" sldId="259"/>
            <ac:grpSpMk id="155" creationId="{ECBBE0F6-015A-2028-A6B2-E66F825EEE94}"/>
          </ac:grpSpMkLst>
        </pc:grpChg>
        <pc:grpChg chg="mod">
          <ac:chgData name="Amal Babu" userId="fdeb1cd3-28dc-4566-8731-290b45f133e1" providerId="ADAL" clId="{3BC98C8B-4FD0-42FB-B81F-AE62FC54F477}" dt="2024-10-24T05:50:47.439" v="885" actId="165"/>
          <ac:grpSpMkLst>
            <pc:docMk/>
            <pc:sldMk cId="3361889893" sldId="259"/>
            <ac:grpSpMk id="157" creationId="{B0F9CB06-0882-D161-0B9B-F29F7E808E8C}"/>
          </ac:grpSpMkLst>
        </pc:grpChg>
        <pc:grpChg chg="add del mod topLvl">
          <ac:chgData name="Amal Babu" userId="fdeb1cd3-28dc-4566-8731-290b45f133e1" providerId="ADAL" clId="{3BC98C8B-4FD0-42FB-B81F-AE62FC54F477}" dt="2024-10-24T05:50:49.042" v="886" actId="478"/>
          <ac:grpSpMkLst>
            <pc:docMk/>
            <pc:sldMk cId="3361889893" sldId="259"/>
            <ac:grpSpMk id="160" creationId="{B02E14E6-60B6-E7C8-968C-D0893AB602FD}"/>
          </ac:grpSpMkLst>
        </pc:grpChg>
        <pc:grpChg chg="mod">
          <ac:chgData name="Amal Babu" userId="fdeb1cd3-28dc-4566-8731-290b45f133e1" providerId="ADAL" clId="{3BC98C8B-4FD0-42FB-B81F-AE62FC54F477}" dt="2024-10-24T05:50:47.439" v="885" actId="165"/>
          <ac:grpSpMkLst>
            <pc:docMk/>
            <pc:sldMk cId="3361889893" sldId="259"/>
            <ac:grpSpMk id="161" creationId="{EF914186-CA75-BA05-772A-7D8003E8CB30}"/>
          </ac:grpSpMkLst>
        </pc:grpChg>
        <pc:grpChg chg="mod">
          <ac:chgData name="Amal Babu" userId="fdeb1cd3-28dc-4566-8731-290b45f133e1" providerId="ADAL" clId="{3BC98C8B-4FD0-42FB-B81F-AE62FC54F477}" dt="2024-10-24T05:50:47.439" v="885" actId="165"/>
          <ac:grpSpMkLst>
            <pc:docMk/>
            <pc:sldMk cId="3361889893" sldId="259"/>
            <ac:grpSpMk id="165" creationId="{071C2C67-AB2C-7B9A-9578-C52CD17B8B9B}"/>
          </ac:grpSpMkLst>
        </pc:grpChg>
        <pc:grpChg chg="mod">
          <ac:chgData name="Amal Babu" userId="fdeb1cd3-28dc-4566-8731-290b45f133e1" providerId="ADAL" clId="{3BC98C8B-4FD0-42FB-B81F-AE62FC54F477}" dt="2024-10-24T05:50:47.439" v="885" actId="165"/>
          <ac:grpSpMkLst>
            <pc:docMk/>
            <pc:sldMk cId="3361889893" sldId="259"/>
            <ac:grpSpMk id="167" creationId="{0168449B-C01A-3509-CC8F-570AEAB9D94E}"/>
          </ac:grpSpMkLst>
        </pc:grpChg>
        <pc:grpChg chg="mod">
          <ac:chgData name="Amal Babu" userId="fdeb1cd3-28dc-4566-8731-290b45f133e1" providerId="ADAL" clId="{3BC98C8B-4FD0-42FB-B81F-AE62FC54F477}" dt="2024-10-24T05:50:47.439" v="885" actId="165"/>
          <ac:grpSpMkLst>
            <pc:docMk/>
            <pc:sldMk cId="3361889893" sldId="259"/>
            <ac:grpSpMk id="169" creationId="{3F43D88F-CD5A-3386-8CCB-4556CBE596F8}"/>
          </ac:grpSpMkLst>
        </pc:grpChg>
        <pc:grpChg chg="add del mod topLvl">
          <ac:chgData name="Amal Babu" userId="fdeb1cd3-28dc-4566-8731-290b45f133e1" providerId="ADAL" clId="{3BC98C8B-4FD0-42FB-B81F-AE62FC54F477}" dt="2024-10-24T05:50:50.874" v="887" actId="478"/>
          <ac:grpSpMkLst>
            <pc:docMk/>
            <pc:sldMk cId="3361889893" sldId="259"/>
            <ac:grpSpMk id="172" creationId="{E2B82C0F-F37D-C9E0-D75F-23F0C4B79F36}"/>
          </ac:grpSpMkLst>
        </pc:grpChg>
        <pc:grpChg chg="mod">
          <ac:chgData name="Amal Babu" userId="fdeb1cd3-28dc-4566-8731-290b45f133e1" providerId="ADAL" clId="{3BC98C8B-4FD0-42FB-B81F-AE62FC54F477}" dt="2024-10-24T05:50:47.439" v="885" actId="165"/>
          <ac:grpSpMkLst>
            <pc:docMk/>
            <pc:sldMk cId="3361889893" sldId="259"/>
            <ac:grpSpMk id="173" creationId="{F9B9C68D-7688-E350-1C1E-6CA4D5ABF55A}"/>
          </ac:grpSpMkLst>
        </pc:grpChg>
        <pc:grpChg chg="mod">
          <ac:chgData name="Amal Babu" userId="fdeb1cd3-28dc-4566-8731-290b45f133e1" providerId="ADAL" clId="{3BC98C8B-4FD0-42FB-B81F-AE62FC54F477}" dt="2024-10-24T05:50:47.439" v="885" actId="165"/>
          <ac:grpSpMkLst>
            <pc:docMk/>
            <pc:sldMk cId="3361889893" sldId="259"/>
            <ac:grpSpMk id="177" creationId="{F507734C-7228-80D1-4E46-EF3125535AF7}"/>
          </ac:grpSpMkLst>
        </pc:grpChg>
        <pc:grpChg chg="mod">
          <ac:chgData name="Amal Babu" userId="fdeb1cd3-28dc-4566-8731-290b45f133e1" providerId="ADAL" clId="{3BC98C8B-4FD0-42FB-B81F-AE62FC54F477}" dt="2024-10-24T05:50:47.439" v="885" actId="165"/>
          <ac:grpSpMkLst>
            <pc:docMk/>
            <pc:sldMk cId="3361889893" sldId="259"/>
            <ac:grpSpMk id="179" creationId="{1575A96C-3A1D-54C3-EB6E-152DF22D54A6}"/>
          </ac:grpSpMkLst>
        </pc:grpChg>
        <pc:grpChg chg="mod">
          <ac:chgData name="Amal Babu" userId="fdeb1cd3-28dc-4566-8731-290b45f133e1" providerId="ADAL" clId="{3BC98C8B-4FD0-42FB-B81F-AE62FC54F477}" dt="2024-10-24T05:50:47.439" v="885" actId="165"/>
          <ac:grpSpMkLst>
            <pc:docMk/>
            <pc:sldMk cId="3361889893" sldId="259"/>
            <ac:grpSpMk id="181" creationId="{5B015956-564F-6370-BC34-A6DC8D472C79}"/>
          </ac:grpSpMkLst>
        </pc:grpChg>
        <pc:grpChg chg="add del mod">
          <ac:chgData name="Amal Babu" userId="fdeb1cd3-28dc-4566-8731-290b45f133e1" providerId="ADAL" clId="{3BC98C8B-4FD0-42FB-B81F-AE62FC54F477}" dt="2024-10-24T05:50:47.439" v="885" actId="165"/>
          <ac:grpSpMkLst>
            <pc:docMk/>
            <pc:sldMk cId="3361889893" sldId="259"/>
            <ac:grpSpMk id="184" creationId="{D49DB3E5-B032-5431-BEE2-768AE615B8B0}"/>
          </ac:grpSpMkLst>
        </pc:grpChg>
        <pc:grpChg chg="add del mod">
          <ac:chgData name="Amal Babu" userId="fdeb1cd3-28dc-4566-8731-290b45f133e1" providerId="ADAL" clId="{3BC98C8B-4FD0-42FB-B81F-AE62FC54F477}" dt="2024-10-24T05:51:59.687" v="930" actId="165"/>
          <ac:grpSpMkLst>
            <pc:docMk/>
            <pc:sldMk cId="3361889893" sldId="259"/>
            <ac:grpSpMk id="186" creationId="{D6508E24-BBC0-73E5-AB98-DD4394CC0C30}"/>
          </ac:grpSpMkLst>
        </pc:grpChg>
        <pc:grpChg chg="add del mod topLvl">
          <ac:chgData name="Amal Babu" userId="fdeb1cd3-28dc-4566-8731-290b45f133e1" providerId="ADAL" clId="{3BC98C8B-4FD0-42FB-B81F-AE62FC54F477}" dt="2024-10-24T06:19:54.303" v="942" actId="165"/>
          <ac:grpSpMkLst>
            <pc:docMk/>
            <pc:sldMk cId="3361889893" sldId="259"/>
            <ac:grpSpMk id="187" creationId="{DA8C0BAA-39C7-5261-9486-2B76025DE483}"/>
          </ac:grpSpMkLst>
        </pc:grpChg>
        <pc:grpChg chg="add del mod">
          <ac:chgData name="Amal Babu" userId="fdeb1cd3-28dc-4566-8731-290b45f133e1" providerId="ADAL" clId="{3BC98C8B-4FD0-42FB-B81F-AE62FC54F477}" dt="2024-10-24T06:19:50.392" v="941" actId="165"/>
          <ac:grpSpMkLst>
            <pc:docMk/>
            <pc:sldMk cId="3361889893" sldId="259"/>
            <ac:grpSpMk id="188" creationId="{5AF93ED0-15F6-780B-FD70-DA2019941F09}"/>
          </ac:grpSpMkLst>
        </pc:grpChg>
        <pc:grpChg chg="add del mod">
          <ac:chgData name="Amal Babu" userId="fdeb1cd3-28dc-4566-8731-290b45f133e1" providerId="ADAL" clId="{3BC98C8B-4FD0-42FB-B81F-AE62FC54F477}" dt="2024-10-24T06:19:50.392" v="941" actId="165"/>
          <ac:grpSpMkLst>
            <pc:docMk/>
            <pc:sldMk cId="3361889893" sldId="259"/>
            <ac:grpSpMk id="189" creationId="{018D733B-E6F6-DB79-C059-AF6B1FEC0F92}"/>
          </ac:grpSpMkLst>
        </pc:grpChg>
        <pc:grpChg chg="del mod topLvl">
          <ac:chgData name="Amal Babu" userId="fdeb1cd3-28dc-4566-8731-290b45f133e1" providerId="ADAL" clId="{3BC98C8B-4FD0-42FB-B81F-AE62FC54F477}" dt="2024-10-24T06:19:54.303" v="942" actId="165"/>
          <ac:grpSpMkLst>
            <pc:docMk/>
            <pc:sldMk cId="3361889893" sldId="259"/>
            <ac:grpSpMk id="190" creationId="{737F9360-5F71-E08A-0BFE-FC375D3AC9D0}"/>
          </ac:grpSpMkLst>
        </pc:grpChg>
        <pc:grpChg chg="del mod topLvl">
          <ac:chgData name="Amal Babu" userId="fdeb1cd3-28dc-4566-8731-290b45f133e1" providerId="ADAL" clId="{3BC98C8B-4FD0-42FB-B81F-AE62FC54F477}" dt="2024-10-24T06:25:44.615" v="1015" actId="165"/>
          <ac:grpSpMkLst>
            <pc:docMk/>
            <pc:sldMk cId="3361889893" sldId="259"/>
            <ac:grpSpMk id="194" creationId="{0B92163A-9C14-C378-F6C0-B35FC032DFAD}"/>
          </ac:grpSpMkLst>
        </pc:grpChg>
        <pc:grpChg chg="mod topLvl">
          <ac:chgData name="Amal Babu" userId="fdeb1cd3-28dc-4566-8731-290b45f133e1" providerId="ADAL" clId="{3BC98C8B-4FD0-42FB-B81F-AE62FC54F477}" dt="2024-10-24T08:51:15.446" v="1660" actId="1076"/>
          <ac:grpSpMkLst>
            <pc:docMk/>
            <pc:sldMk cId="3361889893" sldId="259"/>
            <ac:grpSpMk id="196" creationId="{707EBD27-42FF-CCB8-920E-7C97E1DC8346}"/>
          </ac:grpSpMkLst>
        </pc:grpChg>
        <pc:grpChg chg="mod">
          <ac:chgData name="Amal Babu" userId="fdeb1cd3-28dc-4566-8731-290b45f133e1" providerId="ADAL" clId="{3BC98C8B-4FD0-42FB-B81F-AE62FC54F477}" dt="2024-10-24T08:50:24.110" v="1644" actId="165"/>
          <ac:grpSpMkLst>
            <pc:docMk/>
            <pc:sldMk cId="3361889893" sldId="259"/>
            <ac:grpSpMk id="198" creationId="{9523EE1E-182E-CE3C-80C0-1AF78C57EB8F}"/>
          </ac:grpSpMkLst>
        </pc:grpChg>
        <pc:grpChg chg="add mod">
          <ac:chgData name="Amal Babu" userId="fdeb1cd3-28dc-4566-8731-290b45f133e1" providerId="ADAL" clId="{3BC98C8B-4FD0-42FB-B81F-AE62FC54F477}" dt="2024-10-24T05:52:13.179" v="937" actId="571"/>
          <ac:grpSpMkLst>
            <pc:docMk/>
            <pc:sldMk cId="3361889893" sldId="259"/>
            <ac:grpSpMk id="201" creationId="{7495754B-B72B-3D41-21E2-68F47F16D5EA}"/>
          </ac:grpSpMkLst>
        </pc:grpChg>
        <pc:grpChg chg="mod">
          <ac:chgData name="Amal Babu" userId="fdeb1cd3-28dc-4566-8731-290b45f133e1" providerId="ADAL" clId="{3BC98C8B-4FD0-42FB-B81F-AE62FC54F477}" dt="2024-10-24T05:52:13.179" v="937" actId="571"/>
          <ac:grpSpMkLst>
            <pc:docMk/>
            <pc:sldMk cId="3361889893" sldId="259"/>
            <ac:grpSpMk id="202" creationId="{76CD5D49-8778-90F7-33D5-D1A052EFF0E9}"/>
          </ac:grpSpMkLst>
        </pc:grpChg>
        <pc:grpChg chg="mod">
          <ac:chgData name="Amal Babu" userId="fdeb1cd3-28dc-4566-8731-290b45f133e1" providerId="ADAL" clId="{3BC98C8B-4FD0-42FB-B81F-AE62FC54F477}" dt="2024-10-24T05:52:13.179" v="937" actId="571"/>
          <ac:grpSpMkLst>
            <pc:docMk/>
            <pc:sldMk cId="3361889893" sldId="259"/>
            <ac:grpSpMk id="206" creationId="{5170626C-4A27-1D7F-4173-347866A4C5E1}"/>
          </ac:grpSpMkLst>
        </pc:grpChg>
        <pc:grpChg chg="mod">
          <ac:chgData name="Amal Babu" userId="fdeb1cd3-28dc-4566-8731-290b45f133e1" providerId="ADAL" clId="{3BC98C8B-4FD0-42FB-B81F-AE62FC54F477}" dt="2024-10-24T05:52:13.179" v="937" actId="571"/>
          <ac:grpSpMkLst>
            <pc:docMk/>
            <pc:sldMk cId="3361889893" sldId="259"/>
            <ac:grpSpMk id="208" creationId="{D4F3D39E-3D40-2542-F1F0-41C8F70946B7}"/>
          </ac:grpSpMkLst>
        </pc:grpChg>
        <pc:grpChg chg="mod">
          <ac:chgData name="Amal Babu" userId="fdeb1cd3-28dc-4566-8731-290b45f133e1" providerId="ADAL" clId="{3BC98C8B-4FD0-42FB-B81F-AE62FC54F477}" dt="2024-10-24T05:52:13.179" v="937" actId="571"/>
          <ac:grpSpMkLst>
            <pc:docMk/>
            <pc:sldMk cId="3361889893" sldId="259"/>
            <ac:grpSpMk id="210" creationId="{641EDB83-1740-96E7-BB17-DF9A85BE56EF}"/>
          </ac:grpSpMkLst>
        </pc:grpChg>
        <pc:grpChg chg="add mod">
          <ac:chgData name="Amal Babu" userId="fdeb1cd3-28dc-4566-8731-290b45f133e1" providerId="ADAL" clId="{3BC98C8B-4FD0-42FB-B81F-AE62FC54F477}" dt="2024-10-24T05:52:13.179" v="937" actId="571"/>
          <ac:grpSpMkLst>
            <pc:docMk/>
            <pc:sldMk cId="3361889893" sldId="259"/>
            <ac:grpSpMk id="213" creationId="{650538A0-2CD1-D170-3E86-8D2110068C2D}"/>
          </ac:grpSpMkLst>
        </pc:grpChg>
        <pc:grpChg chg="mod">
          <ac:chgData name="Amal Babu" userId="fdeb1cd3-28dc-4566-8731-290b45f133e1" providerId="ADAL" clId="{3BC98C8B-4FD0-42FB-B81F-AE62FC54F477}" dt="2024-10-24T05:52:13.179" v="937" actId="571"/>
          <ac:grpSpMkLst>
            <pc:docMk/>
            <pc:sldMk cId="3361889893" sldId="259"/>
            <ac:grpSpMk id="214" creationId="{ACDCF17F-8517-8AE8-66D6-43FB46E8B795}"/>
          </ac:grpSpMkLst>
        </pc:grpChg>
        <pc:grpChg chg="mod">
          <ac:chgData name="Amal Babu" userId="fdeb1cd3-28dc-4566-8731-290b45f133e1" providerId="ADAL" clId="{3BC98C8B-4FD0-42FB-B81F-AE62FC54F477}" dt="2024-10-24T05:52:13.179" v="937" actId="571"/>
          <ac:grpSpMkLst>
            <pc:docMk/>
            <pc:sldMk cId="3361889893" sldId="259"/>
            <ac:grpSpMk id="218" creationId="{CC01E3F8-B18F-B486-435F-B74C980966D6}"/>
          </ac:grpSpMkLst>
        </pc:grpChg>
        <pc:grpChg chg="mod">
          <ac:chgData name="Amal Babu" userId="fdeb1cd3-28dc-4566-8731-290b45f133e1" providerId="ADAL" clId="{3BC98C8B-4FD0-42FB-B81F-AE62FC54F477}" dt="2024-10-24T05:52:13.179" v="937" actId="571"/>
          <ac:grpSpMkLst>
            <pc:docMk/>
            <pc:sldMk cId="3361889893" sldId="259"/>
            <ac:grpSpMk id="220" creationId="{AEAB54F5-A89E-1D40-B8D6-9F6240B8D6DE}"/>
          </ac:grpSpMkLst>
        </pc:grpChg>
        <pc:grpChg chg="mod">
          <ac:chgData name="Amal Babu" userId="fdeb1cd3-28dc-4566-8731-290b45f133e1" providerId="ADAL" clId="{3BC98C8B-4FD0-42FB-B81F-AE62FC54F477}" dt="2024-10-24T05:52:13.179" v="937" actId="571"/>
          <ac:grpSpMkLst>
            <pc:docMk/>
            <pc:sldMk cId="3361889893" sldId="259"/>
            <ac:grpSpMk id="222" creationId="{00D5CD5F-359D-5990-9967-1CB699D20744}"/>
          </ac:grpSpMkLst>
        </pc:grpChg>
        <pc:grpChg chg="add del mod">
          <ac:chgData name="Amal Babu" userId="fdeb1cd3-28dc-4566-8731-290b45f133e1" providerId="ADAL" clId="{3BC98C8B-4FD0-42FB-B81F-AE62FC54F477}" dt="2024-10-24T06:19:50.392" v="941" actId="165"/>
          <ac:grpSpMkLst>
            <pc:docMk/>
            <pc:sldMk cId="3361889893" sldId="259"/>
            <ac:grpSpMk id="225" creationId="{40186113-EA1A-6023-132F-A396D4FB9EF1}"/>
          </ac:grpSpMkLst>
        </pc:grpChg>
        <pc:grpChg chg="del mod topLvl">
          <ac:chgData name="Amal Babu" userId="fdeb1cd3-28dc-4566-8731-290b45f133e1" providerId="ADAL" clId="{3BC98C8B-4FD0-42FB-B81F-AE62FC54F477}" dt="2024-10-24T06:19:54.303" v="942" actId="165"/>
          <ac:grpSpMkLst>
            <pc:docMk/>
            <pc:sldMk cId="3361889893" sldId="259"/>
            <ac:grpSpMk id="226" creationId="{B916C598-95B6-C68D-7E39-4FDB385FFEC8}"/>
          </ac:grpSpMkLst>
        </pc:grpChg>
        <pc:grpChg chg="del mod topLvl">
          <ac:chgData name="Amal Babu" userId="fdeb1cd3-28dc-4566-8731-290b45f133e1" providerId="ADAL" clId="{3BC98C8B-4FD0-42FB-B81F-AE62FC54F477}" dt="2024-10-24T06:25:44.615" v="1015" actId="165"/>
          <ac:grpSpMkLst>
            <pc:docMk/>
            <pc:sldMk cId="3361889893" sldId="259"/>
            <ac:grpSpMk id="230" creationId="{91D3C7B8-DCC5-ABCB-1FC0-CD87AB105ACB}"/>
          </ac:grpSpMkLst>
        </pc:grpChg>
        <pc:grpChg chg="mod topLvl">
          <ac:chgData name="Amal Babu" userId="fdeb1cd3-28dc-4566-8731-290b45f133e1" providerId="ADAL" clId="{3BC98C8B-4FD0-42FB-B81F-AE62FC54F477}" dt="2024-10-24T08:51:15.446" v="1660" actId="1076"/>
          <ac:grpSpMkLst>
            <pc:docMk/>
            <pc:sldMk cId="3361889893" sldId="259"/>
            <ac:grpSpMk id="232" creationId="{46DDE6BC-DECD-F94C-DE5B-A184D1844167}"/>
          </ac:grpSpMkLst>
        </pc:grpChg>
        <pc:grpChg chg="mod">
          <ac:chgData name="Amal Babu" userId="fdeb1cd3-28dc-4566-8731-290b45f133e1" providerId="ADAL" clId="{3BC98C8B-4FD0-42FB-B81F-AE62FC54F477}" dt="2024-10-24T08:50:24.110" v="1644" actId="165"/>
          <ac:grpSpMkLst>
            <pc:docMk/>
            <pc:sldMk cId="3361889893" sldId="259"/>
            <ac:grpSpMk id="234" creationId="{E7F55123-C0DD-68C0-BD1F-53C2B01025EB}"/>
          </ac:grpSpMkLst>
        </pc:grpChg>
        <pc:grpChg chg="add mod">
          <ac:chgData name="Amal Babu" userId="fdeb1cd3-28dc-4566-8731-290b45f133e1" providerId="ADAL" clId="{3BC98C8B-4FD0-42FB-B81F-AE62FC54F477}" dt="2024-10-24T06:31:17.733" v="1073" actId="164"/>
          <ac:grpSpMkLst>
            <pc:docMk/>
            <pc:sldMk cId="3361889893" sldId="259"/>
            <ac:grpSpMk id="249" creationId="{C3877FA0-48B8-A74E-39F4-1E29B8DC42EF}"/>
          </ac:grpSpMkLst>
        </pc:grpChg>
        <pc:grpChg chg="add mod ord topLvl">
          <ac:chgData name="Amal Babu" userId="fdeb1cd3-28dc-4566-8731-290b45f133e1" providerId="ADAL" clId="{3BC98C8B-4FD0-42FB-B81F-AE62FC54F477}" dt="2024-10-24T08:51:05.892" v="1659" actId="166"/>
          <ac:grpSpMkLst>
            <pc:docMk/>
            <pc:sldMk cId="3361889893" sldId="259"/>
            <ac:grpSpMk id="250" creationId="{F9B5AB60-02A7-3703-F480-979A4AA2830D}"/>
          </ac:grpSpMkLst>
        </pc:grpChg>
        <pc:grpChg chg="add mod">
          <ac:chgData name="Amal Babu" userId="fdeb1cd3-28dc-4566-8731-290b45f133e1" providerId="ADAL" clId="{3BC98C8B-4FD0-42FB-B81F-AE62FC54F477}" dt="2024-10-24T08:49:08.668" v="1624" actId="571"/>
          <ac:grpSpMkLst>
            <pc:docMk/>
            <pc:sldMk cId="3361889893" sldId="259"/>
            <ac:grpSpMk id="253" creationId="{EA4BE9DF-3FB5-A4B5-D467-5D1A6184AE91}"/>
          </ac:grpSpMkLst>
        </pc:grpChg>
        <pc:grpChg chg="add mod ord topLvl">
          <ac:chgData name="Amal Babu" userId="fdeb1cd3-28dc-4566-8731-290b45f133e1" providerId="ADAL" clId="{3BC98C8B-4FD0-42FB-B81F-AE62FC54F477}" dt="2024-10-24T08:51:05.892" v="1659" actId="166"/>
          <ac:grpSpMkLst>
            <pc:docMk/>
            <pc:sldMk cId="3361889893" sldId="259"/>
            <ac:grpSpMk id="256" creationId="{6BD8D50A-29C7-3DA3-1EE6-DAC195D119FD}"/>
          </ac:grpSpMkLst>
        </pc:grpChg>
        <pc:grpChg chg="add mod ord topLvl">
          <ac:chgData name="Amal Babu" userId="fdeb1cd3-28dc-4566-8731-290b45f133e1" providerId="ADAL" clId="{3BC98C8B-4FD0-42FB-B81F-AE62FC54F477}" dt="2024-10-24T08:51:05.892" v="1659" actId="166"/>
          <ac:grpSpMkLst>
            <pc:docMk/>
            <pc:sldMk cId="3361889893" sldId="259"/>
            <ac:grpSpMk id="259" creationId="{E7E1E351-2125-AD14-D1AB-73473AF94B0F}"/>
          </ac:grpSpMkLst>
        </pc:grpChg>
        <pc:grpChg chg="add del mod">
          <ac:chgData name="Amal Babu" userId="fdeb1cd3-28dc-4566-8731-290b45f133e1" providerId="ADAL" clId="{3BC98C8B-4FD0-42FB-B81F-AE62FC54F477}" dt="2024-10-24T08:50:24.110" v="1644" actId="165"/>
          <ac:grpSpMkLst>
            <pc:docMk/>
            <pc:sldMk cId="3361889893" sldId="259"/>
            <ac:grpSpMk id="268" creationId="{AB8C4E56-65E5-B949-C3C1-458E8D0F9FD8}"/>
          </ac:grpSpMkLst>
        </pc:grpChg>
        <pc:grpChg chg="add del mod">
          <ac:chgData name="Amal Babu" userId="fdeb1cd3-28dc-4566-8731-290b45f133e1" providerId="ADAL" clId="{3BC98C8B-4FD0-42FB-B81F-AE62FC54F477}" dt="2024-10-24T08:50:24.110" v="1644" actId="165"/>
          <ac:grpSpMkLst>
            <pc:docMk/>
            <pc:sldMk cId="3361889893" sldId="259"/>
            <ac:grpSpMk id="269" creationId="{495811B0-9E9A-3337-8581-71418B8FCBDB}"/>
          </ac:grpSpMkLst>
        </pc:grpChg>
        <pc:grpChg chg="add del mod">
          <ac:chgData name="Amal Babu" userId="fdeb1cd3-28dc-4566-8731-290b45f133e1" providerId="ADAL" clId="{3BC98C8B-4FD0-42FB-B81F-AE62FC54F477}" dt="2024-10-24T08:50:24.110" v="1644" actId="165"/>
          <ac:grpSpMkLst>
            <pc:docMk/>
            <pc:sldMk cId="3361889893" sldId="259"/>
            <ac:grpSpMk id="270" creationId="{790CA525-1C93-4E52-1269-D8D668B40480}"/>
          </ac:grpSpMkLst>
        </pc:grpChg>
        <pc:picChg chg="add del">
          <ac:chgData name="Amal Babu" userId="fdeb1cd3-28dc-4566-8731-290b45f133e1" providerId="ADAL" clId="{3BC98C8B-4FD0-42FB-B81F-AE62FC54F477}" dt="2024-10-24T05:40:39.785" v="707" actId="27803"/>
          <ac:picMkLst>
            <pc:docMk/>
            <pc:sldMk cId="3361889893" sldId="259"/>
            <ac:picMk id="28" creationId="{B1F67B79-8709-DD36-910C-102F725A714F}"/>
          </ac:picMkLst>
        </pc:picChg>
        <pc:picChg chg="add del mod">
          <ac:chgData name="Amal Babu" userId="fdeb1cd3-28dc-4566-8731-290b45f133e1" providerId="ADAL" clId="{3BC98C8B-4FD0-42FB-B81F-AE62FC54F477}" dt="2024-10-24T08:49:44.876" v="1630" actId="478"/>
          <ac:picMkLst>
            <pc:docMk/>
            <pc:sldMk cId="3361889893" sldId="259"/>
            <ac:picMk id="244" creationId="{3A8ED764-BBD6-F602-C04E-0514EEE222B6}"/>
          </ac:picMkLst>
        </pc:picChg>
        <pc:picChg chg="add del mod">
          <ac:chgData name="Amal Babu" userId="fdeb1cd3-28dc-4566-8731-290b45f133e1" providerId="ADAL" clId="{3BC98C8B-4FD0-42FB-B81F-AE62FC54F477}" dt="2024-10-24T08:49:44.876" v="1630" actId="478"/>
          <ac:picMkLst>
            <pc:docMk/>
            <pc:sldMk cId="3361889893" sldId="259"/>
            <ac:picMk id="246" creationId="{4F709757-6907-7D7B-8298-F1D1364AF3AC}"/>
          </ac:picMkLst>
        </pc:picChg>
        <pc:picChg chg="add del mod">
          <ac:chgData name="Amal Babu" userId="fdeb1cd3-28dc-4566-8731-290b45f133e1" providerId="ADAL" clId="{3BC98C8B-4FD0-42FB-B81F-AE62FC54F477}" dt="2024-10-24T08:49:44.876" v="1630" actId="478"/>
          <ac:picMkLst>
            <pc:docMk/>
            <pc:sldMk cId="3361889893" sldId="259"/>
            <ac:picMk id="248" creationId="{5FA20AB9-2993-466E-1662-99296FCA8CFD}"/>
          </ac:picMkLst>
        </pc:picChg>
        <pc:picChg chg="add mod">
          <ac:chgData name="Amal Babu" userId="fdeb1cd3-28dc-4566-8731-290b45f133e1" providerId="ADAL" clId="{3BC98C8B-4FD0-42FB-B81F-AE62FC54F477}" dt="2024-10-24T08:50:58.537" v="1652" actId="27614"/>
          <ac:picMkLst>
            <pc:docMk/>
            <pc:sldMk cId="3361889893" sldId="259"/>
            <ac:picMk id="275" creationId="{E346AC85-91ED-94B5-34EB-20B343E3AD6C}"/>
          </ac:picMkLst>
        </pc:picChg>
        <pc:picChg chg="add mod">
          <ac:chgData name="Amal Babu" userId="fdeb1cd3-28dc-4566-8731-290b45f133e1" providerId="ADAL" clId="{3BC98C8B-4FD0-42FB-B81F-AE62FC54F477}" dt="2024-10-24T08:51:01.231" v="1655" actId="27614"/>
          <ac:picMkLst>
            <pc:docMk/>
            <pc:sldMk cId="3361889893" sldId="259"/>
            <ac:picMk id="277" creationId="{5B9C434A-CD74-AFFE-C1C1-66B14D68C3DB}"/>
          </ac:picMkLst>
        </pc:picChg>
        <pc:picChg chg="add mod">
          <ac:chgData name="Amal Babu" userId="fdeb1cd3-28dc-4566-8731-290b45f133e1" providerId="ADAL" clId="{3BC98C8B-4FD0-42FB-B81F-AE62FC54F477}" dt="2024-10-24T08:51:02.454" v="1658" actId="27614"/>
          <ac:picMkLst>
            <pc:docMk/>
            <pc:sldMk cId="3361889893" sldId="259"/>
            <ac:picMk id="279" creationId="{0EBFE574-55A5-1183-714D-E1397C7DC1E2}"/>
          </ac:picMkLst>
        </pc:picChg>
        <pc:cxnChg chg="add mod ord topLvl">
          <ac:chgData name="Amal Babu" userId="fdeb1cd3-28dc-4566-8731-290b45f133e1" providerId="ADAL" clId="{3BC98C8B-4FD0-42FB-B81F-AE62FC54F477}" dt="2024-10-24T08:51:15.446" v="1660" actId="1076"/>
          <ac:cxnSpMkLst>
            <pc:docMk/>
            <pc:sldMk cId="3361889893" sldId="259"/>
            <ac:cxnSpMk id="237" creationId="{F0536834-832A-F404-CB4A-DC63C5E402E8}"/>
          </ac:cxnSpMkLst>
        </pc:cxnChg>
        <pc:cxnChg chg="add mod ord topLvl">
          <ac:chgData name="Amal Babu" userId="fdeb1cd3-28dc-4566-8731-290b45f133e1" providerId="ADAL" clId="{3BC98C8B-4FD0-42FB-B81F-AE62FC54F477}" dt="2024-10-24T08:51:15.446" v="1660" actId="1076"/>
          <ac:cxnSpMkLst>
            <pc:docMk/>
            <pc:sldMk cId="3361889893" sldId="259"/>
            <ac:cxnSpMk id="238" creationId="{213658EF-CF0A-3F46-797C-37A0812E6A9A}"/>
          </ac:cxnSpMkLst>
        </pc:cxnChg>
        <pc:cxnChg chg="add mod ord topLvl">
          <ac:chgData name="Amal Babu" userId="fdeb1cd3-28dc-4566-8731-290b45f133e1" providerId="ADAL" clId="{3BC98C8B-4FD0-42FB-B81F-AE62FC54F477}" dt="2024-10-24T08:51:15.446" v="1660" actId="1076"/>
          <ac:cxnSpMkLst>
            <pc:docMk/>
            <pc:sldMk cId="3361889893" sldId="259"/>
            <ac:cxnSpMk id="239" creationId="{3FC04796-9D92-6340-7831-31A9AC25844C}"/>
          </ac:cxnSpMkLst>
        </pc:cxnChg>
      </pc:sldChg>
      <pc:sldChg chg="addSp delSp modSp new mod ord">
        <pc:chgData name="Amal Babu" userId="fdeb1cd3-28dc-4566-8731-290b45f133e1" providerId="ADAL" clId="{3BC98C8B-4FD0-42FB-B81F-AE62FC54F477}" dt="2024-10-24T12:11:28.035" v="3318" actId="2711"/>
        <pc:sldMkLst>
          <pc:docMk/>
          <pc:sldMk cId="4026912218" sldId="260"/>
        </pc:sldMkLst>
        <pc:spChg chg="add mod topLvl">
          <ac:chgData name="Amal Babu" userId="fdeb1cd3-28dc-4566-8731-290b45f133e1" providerId="ADAL" clId="{3BC98C8B-4FD0-42FB-B81F-AE62FC54F477}" dt="2024-10-24T06:32:39.935" v="1108" actId="165"/>
          <ac:spMkLst>
            <pc:docMk/>
            <pc:sldMk cId="4026912218" sldId="260"/>
            <ac:spMk id="2" creationId="{5E5D1BE2-8C81-A561-F567-080BFE73E682}"/>
          </ac:spMkLst>
        </pc:spChg>
        <pc:spChg chg="add mod topLvl">
          <ac:chgData name="Amal Babu" userId="fdeb1cd3-28dc-4566-8731-290b45f133e1" providerId="ADAL" clId="{3BC98C8B-4FD0-42FB-B81F-AE62FC54F477}" dt="2024-10-24T06:32:39.935" v="1108" actId="165"/>
          <ac:spMkLst>
            <pc:docMk/>
            <pc:sldMk cId="4026912218" sldId="260"/>
            <ac:spMk id="3" creationId="{156CF534-7A68-88FB-B2C2-C5D0FF166D77}"/>
          </ac:spMkLst>
        </pc:spChg>
        <pc:spChg chg="mod">
          <ac:chgData name="Amal Babu" userId="fdeb1cd3-28dc-4566-8731-290b45f133e1" providerId="ADAL" clId="{3BC98C8B-4FD0-42FB-B81F-AE62FC54F477}" dt="2024-10-24T06:31:19.266" v="1074"/>
          <ac:spMkLst>
            <pc:docMk/>
            <pc:sldMk cId="4026912218" sldId="260"/>
            <ac:spMk id="5" creationId="{3FD27395-4BF4-5F6E-4834-9140D88B77CC}"/>
          </ac:spMkLst>
        </pc:spChg>
        <pc:spChg chg="mod">
          <ac:chgData name="Amal Babu" userId="fdeb1cd3-28dc-4566-8731-290b45f133e1" providerId="ADAL" clId="{3BC98C8B-4FD0-42FB-B81F-AE62FC54F477}" dt="2024-10-24T06:31:19.266" v="1074"/>
          <ac:spMkLst>
            <pc:docMk/>
            <pc:sldMk cId="4026912218" sldId="260"/>
            <ac:spMk id="6" creationId="{082399EE-997A-455D-5BDA-9C18CE3A2D0C}"/>
          </ac:spMkLst>
        </pc:spChg>
        <pc:spChg chg="mod">
          <ac:chgData name="Amal Babu" userId="fdeb1cd3-28dc-4566-8731-290b45f133e1" providerId="ADAL" clId="{3BC98C8B-4FD0-42FB-B81F-AE62FC54F477}" dt="2024-10-24T06:31:19.266" v="1074"/>
          <ac:spMkLst>
            <pc:docMk/>
            <pc:sldMk cId="4026912218" sldId="260"/>
            <ac:spMk id="7" creationId="{8E8B1B72-1677-D5B6-78D0-4463CEDC40DB}"/>
          </ac:spMkLst>
        </pc:spChg>
        <pc:spChg chg="mod">
          <ac:chgData name="Amal Babu" userId="fdeb1cd3-28dc-4566-8731-290b45f133e1" providerId="ADAL" clId="{3BC98C8B-4FD0-42FB-B81F-AE62FC54F477}" dt="2024-10-24T06:31:19.266" v="1074"/>
          <ac:spMkLst>
            <pc:docMk/>
            <pc:sldMk cId="4026912218" sldId="260"/>
            <ac:spMk id="8" creationId="{FBB14E29-5EC7-503C-FA5C-115D228594A9}"/>
          </ac:spMkLst>
        </pc:spChg>
        <pc:spChg chg="mod">
          <ac:chgData name="Amal Babu" userId="fdeb1cd3-28dc-4566-8731-290b45f133e1" providerId="ADAL" clId="{3BC98C8B-4FD0-42FB-B81F-AE62FC54F477}" dt="2024-10-24T06:31:19.266" v="1074"/>
          <ac:spMkLst>
            <pc:docMk/>
            <pc:sldMk cId="4026912218" sldId="260"/>
            <ac:spMk id="11" creationId="{91B2C3A2-88AF-1776-BF3C-520F51DBA1C4}"/>
          </ac:spMkLst>
        </pc:spChg>
        <pc:spChg chg="mod">
          <ac:chgData name="Amal Babu" userId="fdeb1cd3-28dc-4566-8731-290b45f133e1" providerId="ADAL" clId="{3BC98C8B-4FD0-42FB-B81F-AE62FC54F477}" dt="2024-10-24T06:31:19.266" v="1074"/>
          <ac:spMkLst>
            <pc:docMk/>
            <pc:sldMk cId="4026912218" sldId="260"/>
            <ac:spMk id="13" creationId="{5E3FFB6C-012A-4A16-A25F-BB5584D1535A}"/>
          </ac:spMkLst>
        </pc:spChg>
        <pc:spChg chg="mod">
          <ac:chgData name="Amal Babu" userId="fdeb1cd3-28dc-4566-8731-290b45f133e1" providerId="ADAL" clId="{3BC98C8B-4FD0-42FB-B81F-AE62FC54F477}" dt="2024-10-24T06:31:19.266" v="1074"/>
          <ac:spMkLst>
            <pc:docMk/>
            <pc:sldMk cId="4026912218" sldId="260"/>
            <ac:spMk id="14" creationId="{E98628F7-415B-8D4B-6AEC-C9E362F052A3}"/>
          </ac:spMkLst>
        </pc:spChg>
        <pc:spChg chg="mod">
          <ac:chgData name="Amal Babu" userId="fdeb1cd3-28dc-4566-8731-290b45f133e1" providerId="ADAL" clId="{3BC98C8B-4FD0-42FB-B81F-AE62FC54F477}" dt="2024-10-24T06:31:19.266" v="1074"/>
          <ac:spMkLst>
            <pc:docMk/>
            <pc:sldMk cId="4026912218" sldId="260"/>
            <ac:spMk id="15" creationId="{25906D3A-72C8-17D9-AAD7-3BA0D962E1F0}"/>
          </ac:spMkLst>
        </pc:spChg>
        <pc:spChg chg="mod">
          <ac:chgData name="Amal Babu" userId="fdeb1cd3-28dc-4566-8731-290b45f133e1" providerId="ADAL" clId="{3BC98C8B-4FD0-42FB-B81F-AE62FC54F477}" dt="2024-10-24T06:31:19.266" v="1074"/>
          <ac:spMkLst>
            <pc:docMk/>
            <pc:sldMk cId="4026912218" sldId="260"/>
            <ac:spMk id="16" creationId="{DDFFAE70-AB78-A7AA-4E05-5D1A677A2AFD}"/>
          </ac:spMkLst>
        </pc:spChg>
        <pc:spChg chg="mod">
          <ac:chgData name="Amal Babu" userId="fdeb1cd3-28dc-4566-8731-290b45f133e1" providerId="ADAL" clId="{3BC98C8B-4FD0-42FB-B81F-AE62FC54F477}" dt="2024-10-24T06:31:19.266" v="1074"/>
          <ac:spMkLst>
            <pc:docMk/>
            <pc:sldMk cId="4026912218" sldId="260"/>
            <ac:spMk id="17" creationId="{307B16A5-7C24-4DF2-3DCA-E0656CAAB6F5}"/>
          </ac:spMkLst>
        </pc:spChg>
        <pc:spChg chg="mod">
          <ac:chgData name="Amal Babu" userId="fdeb1cd3-28dc-4566-8731-290b45f133e1" providerId="ADAL" clId="{3BC98C8B-4FD0-42FB-B81F-AE62FC54F477}" dt="2024-10-24T06:31:19.266" v="1074"/>
          <ac:spMkLst>
            <pc:docMk/>
            <pc:sldMk cId="4026912218" sldId="260"/>
            <ac:spMk id="18" creationId="{2CB97F95-94C8-FB42-4F94-0C3CE71D30AC}"/>
          </ac:spMkLst>
        </pc:spChg>
        <pc:spChg chg="add mod topLvl">
          <ac:chgData name="Amal Babu" userId="fdeb1cd3-28dc-4566-8731-290b45f133e1" providerId="ADAL" clId="{3BC98C8B-4FD0-42FB-B81F-AE62FC54F477}" dt="2024-10-24T06:32:39.935" v="1108" actId="165"/>
          <ac:spMkLst>
            <pc:docMk/>
            <pc:sldMk cId="4026912218" sldId="260"/>
            <ac:spMk id="19" creationId="{4DFDCEF5-DDEF-2F99-4035-EA5E4D5475D1}"/>
          </ac:spMkLst>
        </pc:spChg>
        <pc:spChg chg="add mod topLvl">
          <ac:chgData name="Amal Babu" userId="fdeb1cd3-28dc-4566-8731-290b45f133e1" providerId="ADAL" clId="{3BC98C8B-4FD0-42FB-B81F-AE62FC54F477}" dt="2024-10-24T12:11:28.035" v="3318" actId="2711"/>
          <ac:spMkLst>
            <pc:docMk/>
            <pc:sldMk cId="4026912218" sldId="260"/>
            <ac:spMk id="21" creationId="{C2BD8E42-9DC4-6CA3-AA0B-C3442750CF2B}"/>
          </ac:spMkLst>
        </pc:spChg>
        <pc:spChg chg="add mod topLvl">
          <ac:chgData name="Amal Babu" userId="fdeb1cd3-28dc-4566-8731-290b45f133e1" providerId="ADAL" clId="{3BC98C8B-4FD0-42FB-B81F-AE62FC54F477}" dt="2024-10-24T06:38:26.409" v="1341" actId="12789"/>
          <ac:spMkLst>
            <pc:docMk/>
            <pc:sldMk cId="4026912218" sldId="260"/>
            <ac:spMk id="23" creationId="{FF450789-B300-FECE-359B-C77BFB884186}"/>
          </ac:spMkLst>
        </pc:spChg>
        <pc:spChg chg="mod topLvl">
          <ac:chgData name="Amal Babu" userId="fdeb1cd3-28dc-4566-8731-290b45f133e1" providerId="ADAL" clId="{3BC98C8B-4FD0-42FB-B81F-AE62FC54F477}" dt="2024-10-24T06:37:04.386" v="1298" actId="12789"/>
          <ac:spMkLst>
            <pc:docMk/>
            <pc:sldMk cId="4026912218" sldId="260"/>
            <ac:spMk id="29" creationId="{27B1998E-F6F6-82B3-F1CB-83F78C440383}"/>
          </ac:spMkLst>
        </pc:spChg>
        <pc:spChg chg="mod topLvl">
          <ac:chgData name="Amal Babu" userId="fdeb1cd3-28dc-4566-8731-290b45f133e1" providerId="ADAL" clId="{3BC98C8B-4FD0-42FB-B81F-AE62FC54F477}" dt="2024-10-24T06:37:44.458" v="1309" actId="12789"/>
          <ac:spMkLst>
            <pc:docMk/>
            <pc:sldMk cId="4026912218" sldId="260"/>
            <ac:spMk id="32" creationId="{CC5F9DF8-E512-2971-1A45-0E19E7D14BD2}"/>
          </ac:spMkLst>
        </pc:spChg>
        <pc:spChg chg="add mod topLvl">
          <ac:chgData name="Amal Babu" userId="fdeb1cd3-28dc-4566-8731-290b45f133e1" providerId="ADAL" clId="{3BC98C8B-4FD0-42FB-B81F-AE62FC54F477}" dt="2024-10-24T06:53:00.912" v="1376" actId="165"/>
          <ac:spMkLst>
            <pc:docMk/>
            <pc:sldMk cId="4026912218" sldId="260"/>
            <ac:spMk id="35" creationId="{87EB1A0E-60C4-ECC7-3097-A6D796F119A0}"/>
          </ac:spMkLst>
        </pc:spChg>
        <pc:spChg chg="add mod topLvl">
          <ac:chgData name="Amal Babu" userId="fdeb1cd3-28dc-4566-8731-290b45f133e1" providerId="ADAL" clId="{3BC98C8B-4FD0-42FB-B81F-AE62FC54F477}" dt="2024-10-24T12:11:28.035" v="3318" actId="2711"/>
          <ac:spMkLst>
            <pc:docMk/>
            <pc:sldMk cId="4026912218" sldId="260"/>
            <ac:spMk id="36" creationId="{7CE45F50-CA97-6E4A-58DB-711857E56736}"/>
          </ac:spMkLst>
        </pc:spChg>
        <pc:spChg chg="mod">
          <ac:chgData name="Amal Babu" userId="fdeb1cd3-28dc-4566-8731-290b45f133e1" providerId="ADAL" clId="{3BC98C8B-4FD0-42FB-B81F-AE62FC54F477}" dt="2024-10-24T06:35:10.647" v="1190" actId="692"/>
          <ac:spMkLst>
            <pc:docMk/>
            <pc:sldMk cId="4026912218" sldId="260"/>
            <ac:spMk id="39" creationId="{92237858-9A8E-77CE-E215-352B41E33B72}"/>
          </ac:spMkLst>
        </pc:spChg>
        <pc:spChg chg="mod">
          <ac:chgData name="Amal Babu" userId="fdeb1cd3-28dc-4566-8731-290b45f133e1" providerId="ADAL" clId="{3BC98C8B-4FD0-42FB-B81F-AE62FC54F477}" dt="2024-10-24T06:35:10.647" v="1190" actId="692"/>
          <ac:spMkLst>
            <pc:docMk/>
            <pc:sldMk cId="4026912218" sldId="260"/>
            <ac:spMk id="40" creationId="{750B3EF4-6232-AA45-25AC-ADEA15048FE3}"/>
          </ac:spMkLst>
        </pc:spChg>
        <pc:spChg chg="mod">
          <ac:chgData name="Amal Babu" userId="fdeb1cd3-28dc-4566-8731-290b45f133e1" providerId="ADAL" clId="{3BC98C8B-4FD0-42FB-B81F-AE62FC54F477}" dt="2024-10-24T06:35:10.647" v="1190" actId="692"/>
          <ac:spMkLst>
            <pc:docMk/>
            <pc:sldMk cId="4026912218" sldId="260"/>
            <ac:spMk id="41" creationId="{9A1CA692-CFCB-8F90-0A25-BA71F092633C}"/>
          </ac:spMkLst>
        </pc:spChg>
        <pc:spChg chg="mod">
          <ac:chgData name="Amal Babu" userId="fdeb1cd3-28dc-4566-8731-290b45f133e1" providerId="ADAL" clId="{3BC98C8B-4FD0-42FB-B81F-AE62FC54F477}" dt="2024-10-24T06:35:10.647" v="1190" actId="692"/>
          <ac:spMkLst>
            <pc:docMk/>
            <pc:sldMk cId="4026912218" sldId="260"/>
            <ac:spMk id="42" creationId="{3956FEFF-EB84-4F41-6ADD-9F74E7C5F50C}"/>
          </ac:spMkLst>
        </pc:spChg>
        <pc:spChg chg="add mod topLvl">
          <ac:chgData name="Amal Babu" userId="fdeb1cd3-28dc-4566-8731-290b45f133e1" providerId="ADAL" clId="{3BC98C8B-4FD0-42FB-B81F-AE62FC54F477}" dt="2024-10-24T06:53:00.912" v="1376" actId="165"/>
          <ac:spMkLst>
            <pc:docMk/>
            <pc:sldMk cId="4026912218" sldId="260"/>
            <ac:spMk id="43" creationId="{F92D6D85-7236-2FE5-2D03-62AEADA8F9C7}"/>
          </ac:spMkLst>
        </pc:spChg>
        <pc:spChg chg="add mod topLvl">
          <ac:chgData name="Amal Babu" userId="fdeb1cd3-28dc-4566-8731-290b45f133e1" providerId="ADAL" clId="{3BC98C8B-4FD0-42FB-B81F-AE62FC54F477}" dt="2024-10-24T12:11:28.035" v="3318" actId="2711"/>
          <ac:spMkLst>
            <pc:docMk/>
            <pc:sldMk cId="4026912218" sldId="260"/>
            <ac:spMk id="44" creationId="{2556C2F6-D0A1-769F-6F58-0574B44C0A9E}"/>
          </ac:spMkLst>
        </pc:spChg>
        <pc:spChg chg="mod">
          <ac:chgData name="Amal Babu" userId="fdeb1cd3-28dc-4566-8731-290b45f133e1" providerId="ADAL" clId="{3BC98C8B-4FD0-42FB-B81F-AE62FC54F477}" dt="2024-10-24T06:37:02.129" v="1297" actId="571"/>
          <ac:spMkLst>
            <pc:docMk/>
            <pc:sldMk cId="4026912218" sldId="260"/>
            <ac:spMk id="47" creationId="{4FDDECA8-DB7B-6EDA-0139-B9EFE16C91FF}"/>
          </ac:spMkLst>
        </pc:spChg>
        <pc:spChg chg="mod">
          <ac:chgData name="Amal Babu" userId="fdeb1cd3-28dc-4566-8731-290b45f133e1" providerId="ADAL" clId="{3BC98C8B-4FD0-42FB-B81F-AE62FC54F477}" dt="2024-10-24T06:37:02.129" v="1297" actId="571"/>
          <ac:spMkLst>
            <pc:docMk/>
            <pc:sldMk cId="4026912218" sldId="260"/>
            <ac:spMk id="48" creationId="{9444005E-D6B9-046A-11F9-E15C1301FCAF}"/>
          </ac:spMkLst>
        </pc:spChg>
        <pc:spChg chg="mod">
          <ac:chgData name="Amal Babu" userId="fdeb1cd3-28dc-4566-8731-290b45f133e1" providerId="ADAL" clId="{3BC98C8B-4FD0-42FB-B81F-AE62FC54F477}" dt="2024-10-24T06:37:02.129" v="1297" actId="571"/>
          <ac:spMkLst>
            <pc:docMk/>
            <pc:sldMk cId="4026912218" sldId="260"/>
            <ac:spMk id="49" creationId="{D63AB4EA-D71B-C0A5-11D2-BA3E947ACAAB}"/>
          </ac:spMkLst>
        </pc:spChg>
        <pc:spChg chg="mod">
          <ac:chgData name="Amal Babu" userId="fdeb1cd3-28dc-4566-8731-290b45f133e1" providerId="ADAL" clId="{3BC98C8B-4FD0-42FB-B81F-AE62FC54F477}" dt="2024-10-24T06:37:02.129" v="1297" actId="571"/>
          <ac:spMkLst>
            <pc:docMk/>
            <pc:sldMk cId="4026912218" sldId="260"/>
            <ac:spMk id="50" creationId="{2B8ECD78-21C6-F3B0-81E8-E7042A598888}"/>
          </ac:spMkLst>
        </pc:spChg>
        <pc:spChg chg="mod">
          <ac:chgData name="Amal Babu" userId="fdeb1cd3-28dc-4566-8731-290b45f133e1" providerId="ADAL" clId="{3BC98C8B-4FD0-42FB-B81F-AE62FC54F477}" dt="2024-10-24T06:37:31.818" v="1305" actId="571"/>
          <ac:spMkLst>
            <pc:docMk/>
            <pc:sldMk cId="4026912218" sldId="260"/>
            <ac:spMk id="53" creationId="{8FBAF2B4-AE39-FAC4-7389-A635EA5898EE}"/>
          </ac:spMkLst>
        </pc:spChg>
        <pc:spChg chg="mod">
          <ac:chgData name="Amal Babu" userId="fdeb1cd3-28dc-4566-8731-290b45f133e1" providerId="ADAL" clId="{3BC98C8B-4FD0-42FB-B81F-AE62FC54F477}" dt="2024-10-24T06:37:31.818" v="1305" actId="571"/>
          <ac:spMkLst>
            <pc:docMk/>
            <pc:sldMk cId="4026912218" sldId="260"/>
            <ac:spMk id="54" creationId="{B9A6E86A-3285-2CA4-5CA2-D9D8DE4B70FB}"/>
          </ac:spMkLst>
        </pc:spChg>
        <pc:spChg chg="add mod">
          <ac:chgData name="Amal Babu" userId="fdeb1cd3-28dc-4566-8731-290b45f133e1" providerId="ADAL" clId="{3BC98C8B-4FD0-42FB-B81F-AE62FC54F477}" dt="2024-10-24T06:37:37.496" v="1307" actId="571"/>
          <ac:spMkLst>
            <pc:docMk/>
            <pc:sldMk cId="4026912218" sldId="260"/>
            <ac:spMk id="55" creationId="{BB1B199C-67D1-BF59-47D7-8E6CD4F3543B}"/>
          </ac:spMkLst>
        </pc:spChg>
        <pc:spChg chg="mod">
          <ac:chgData name="Amal Babu" userId="fdeb1cd3-28dc-4566-8731-290b45f133e1" providerId="ADAL" clId="{3BC98C8B-4FD0-42FB-B81F-AE62FC54F477}" dt="2024-10-24T06:37:37.496" v="1307" actId="571"/>
          <ac:spMkLst>
            <pc:docMk/>
            <pc:sldMk cId="4026912218" sldId="260"/>
            <ac:spMk id="57" creationId="{A1D3B5AD-C3CB-EFDF-15C3-3B4FC99280C1}"/>
          </ac:spMkLst>
        </pc:spChg>
        <pc:spChg chg="mod">
          <ac:chgData name="Amal Babu" userId="fdeb1cd3-28dc-4566-8731-290b45f133e1" providerId="ADAL" clId="{3BC98C8B-4FD0-42FB-B81F-AE62FC54F477}" dt="2024-10-24T06:37:37.496" v="1307" actId="571"/>
          <ac:spMkLst>
            <pc:docMk/>
            <pc:sldMk cId="4026912218" sldId="260"/>
            <ac:spMk id="58" creationId="{EA37AFF1-FDE1-A65E-5D42-211F6AC74C24}"/>
          </ac:spMkLst>
        </pc:spChg>
        <pc:spChg chg="mod">
          <ac:chgData name="Amal Babu" userId="fdeb1cd3-28dc-4566-8731-290b45f133e1" providerId="ADAL" clId="{3BC98C8B-4FD0-42FB-B81F-AE62FC54F477}" dt="2024-10-24T06:37:37.496" v="1307" actId="571"/>
          <ac:spMkLst>
            <pc:docMk/>
            <pc:sldMk cId="4026912218" sldId="260"/>
            <ac:spMk id="60" creationId="{9738600E-BB34-2DCC-45BF-CDF231E6627F}"/>
          </ac:spMkLst>
        </pc:spChg>
        <pc:spChg chg="mod">
          <ac:chgData name="Amal Babu" userId="fdeb1cd3-28dc-4566-8731-290b45f133e1" providerId="ADAL" clId="{3BC98C8B-4FD0-42FB-B81F-AE62FC54F477}" dt="2024-10-24T06:37:37.496" v="1307" actId="571"/>
          <ac:spMkLst>
            <pc:docMk/>
            <pc:sldMk cId="4026912218" sldId="260"/>
            <ac:spMk id="61" creationId="{19DFB56A-C607-6C3E-A54E-88E78E603A31}"/>
          </ac:spMkLst>
        </pc:spChg>
        <pc:spChg chg="mod">
          <ac:chgData name="Amal Babu" userId="fdeb1cd3-28dc-4566-8731-290b45f133e1" providerId="ADAL" clId="{3BC98C8B-4FD0-42FB-B81F-AE62FC54F477}" dt="2024-10-24T06:37:37.496" v="1307" actId="571"/>
          <ac:spMkLst>
            <pc:docMk/>
            <pc:sldMk cId="4026912218" sldId="260"/>
            <ac:spMk id="62" creationId="{D2BD7F8F-0C50-4B44-AF7E-9C8DC188ACDF}"/>
          </ac:spMkLst>
        </pc:spChg>
        <pc:spChg chg="mod">
          <ac:chgData name="Amal Babu" userId="fdeb1cd3-28dc-4566-8731-290b45f133e1" providerId="ADAL" clId="{3BC98C8B-4FD0-42FB-B81F-AE62FC54F477}" dt="2024-10-24T06:37:37.496" v="1307" actId="571"/>
          <ac:spMkLst>
            <pc:docMk/>
            <pc:sldMk cId="4026912218" sldId="260"/>
            <ac:spMk id="63" creationId="{303A2223-585F-BED5-DE5D-DCFA9B2065AF}"/>
          </ac:spMkLst>
        </pc:spChg>
        <pc:spChg chg="mod topLvl">
          <ac:chgData name="Amal Babu" userId="fdeb1cd3-28dc-4566-8731-290b45f133e1" providerId="ADAL" clId="{3BC98C8B-4FD0-42FB-B81F-AE62FC54F477}" dt="2024-10-24T06:53:00.912" v="1376" actId="165"/>
          <ac:spMkLst>
            <pc:docMk/>
            <pc:sldMk cId="4026912218" sldId="260"/>
            <ac:spMk id="65" creationId="{7311E200-CD6D-8F8C-557E-0B72DAF5709F}"/>
          </ac:spMkLst>
        </pc:spChg>
        <pc:spChg chg="mod topLvl">
          <ac:chgData name="Amal Babu" userId="fdeb1cd3-28dc-4566-8731-290b45f133e1" providerId="ADAL" clId="{3BC98C8B-4FD0-42FB-B81F-AE62FC54F477}" dt="2024-10-24T12:11:28.035" v="3318" actId="2711"/>
          <ac:spMkLst>
            <pc:docMk/>
            <pc:sldMk cId="4026912218" sldId="260"/>
            <ac:spMk id="66" creationId="{8DB04E24-077E-E378-2CE7-4229026D8A59}"/>
          </ac:spMkLst>
        </pc:spChg>
        <pc:spChg chg="mod">
          <ac:chgData name="Amal Babu" userId="fdeb1cd3-28dc-4566-8731-290b45f133e1" providerId="ADAL" clId="{3BC98C8B-4FD0-42FB-B81F-AE62FC54F477}" dt="2024-10-24T06:37:41.777" v="1308" actId="571"/>
          <ac:spMkLst>
            <pc:docMk/>
            <pc:sldMk cId="4026912218" sldId="260"/>
            <ac:spMk id="68" creationId="{133D6D83-81C5-112C-0497-3ED1236FA719}"/>
          </ac:spMkLst>
        </pc:spChg>
        <pc:spChg chg="mod">
          <ac:chgData name="Amal Babu" userId="fdeb1cd3-28dc-4566-8731-290b45f133e1" providerId="ADAL" clId="{3BC98C8B-4FD0-42FB-B81F-AE62FC54F477}" dt="2024-10-24T06:37:41.777" v="1308" actId="571"/>
          <ac:spMkLst>
            <pc:docMk/>
            <pc:sldMk cId="4026912218" sldId="260"/>
            <ac:spMk id="69" creationId="{7937F35F-7F3A-7C8E-9E61-31BC8B7D8A6D}"/>
          </ac:spMkLst>
        </pc:spChg>
        <pc:spChg chg="mod">
          <ac:chgData name="Amal Babu" userId="fdeb1cd3-28dc-4566-8731-290b45f133e1" providerId="ADAL" clId="{3BC98C8B-4FD0-42FB-B81F-AE62FC54F477}" dt="2024-10-24T06:37:41.777" v="1308" actId="571"/>
          <ac:spMkLst>
            <pc:docMk/>
            <pc:sldMk cId="4026912218" sldId="260"/>
            <ac:spMk id="70" creationId="{FA11C7B6-4217-2808-AA45-DB00D49343C0}"/>
          </ac:spMkLst>
        </pc:spChg>
        <pc:spChg chg="mod">
          <ac:chgData name="Amal Babu" userId="fdeb1cd3-28dc-4566-8731-290b45f133e1" providerId="ADAL" clId="{3BC98C8B-4FD0-42FB-B81F-AE62FC54F477}" dt="2024-10-24T06:37:41.777" v="1308" actId="571"/>
          <ac:spMkLst>
            <pc:docMk/>
            <pc:sldMk cId="4026912218" sldId="260"/>
            <ac:spMk id="71" creationId="{F198C938-DD65-AD48-01A2-5EB38803E5EA}"/>
          </ac:spMkLst>
        </pc:spChg>
        <pc:grpChg chg="add mod">
          <ac:chgData name="Amal Babu" userId="fdeb1cd3-28dc-4566-8731-290b45f133e1" providerId="ADAL" clId="{3BC98C8B-4FD0-42FB-B81F-AE62FC54F477}" dt="2024-10-24T06:31:19.266" v="1074"/>
          <ac:grpSpMkLst>
            <pc:docMk/>
            <pc:sldMk cId="4026912218" sldId="260"/>
            <ac:grpSpMk id="4" creationId="{B5CA385E-813A-3538-A692-6A9FE6ACCAA2}"/>
          </ac:grpSpMkLst>
        </pc:grpChg>
        <pc:grpChg chg="mod">
          <ac:chgData name="Amal Babu" userId="fdeb1cd3-28dc-4566-8731-290b45f133e1" providerId="ADAL" clId="{3BC98C8B-4FD0-42FB-B81F-AE62FC54F477}" dt="2024-10-24T06:31:19.266" v="1074"/>
          <ac:grpSpMkLst>
            <pc:docMk/>
            <pc:sldMk cId="4026912218" sldId="260"/>
            <ac:grpSpMk id="9" creationId="{5EA43821-3CCA-6241-823C-EB4C3FB1F3EE}"/>
          </ac:grpSpMkLst>
        </pc:grpChg>
        <pc:grpChg chg="mod">
          <ac:chgData name="Amal Babu" userId="fdeb1cd3-28dc-4566-8731-290b45f133e1" providerId="ADAL" clId="{3BC98C8B-4FD0-42FB-B81F-AE62FC54F477}" dt="2024-10-24T06:31:19.266" v="1074"/>
          <ac:grpSpMkLst>
            <pc:docMk/>
            <pc:sldMk cId="4026912218" sldId="260"/>
            <ac:grpSpMk id="10" creationId="{A6BEF1FF-8380-8BF4-5C98-644211F1A1CC}"/>
          </ac:grpSpMkLst>
        </pc:grpChg>
        <pc:grpChg chg="mod">
          <ac:chgData name="Amal Babu" userId="fdeb1cd3-28dc-4566-8731-290b45f133e1" providerId="ADAL" clId="{3BC98C8B-4FD0-42FB-B81F-AE62FC54F477}" dt="2024-10-24T06:31:19.266" v="1074"/>
          <ac:grpSpMkLst>
            <pc:docMk/>
            <pc:sldMk cId="4026912218" sldId="260"/>
            <ac:grpSpMk id="12" creationId="{8E02DC68-7C05-2443-FBA7-61A72A94EFE9}"/>
          </ac:grpSpMkLst>
        </pc:grpChg>
        <pc:grpChg chg="add del mod">
          <ac:chgData name="Amal Babu" userId="fdeb1cd3-28dc-4566-8731-290b45f133e1" providerId="ADAL" clId="{3BC98C8B-4FD0-42FB-B81F-AE62FC54F477}" dt="2024-10-24T06:32:12.189" v="1099" actId="165"/>
          <ac:grpSpMkLst>
            <pc:docMk/>
            <pc:sldMk cId="4026912218" sldId="260"/>
            <ac:grpSpMk id="20" creationId="{B1B90B5C-0808-A74E-8EB9-F7F763C300D4}"/>
          </ac:grpSpMkLst>
        </pc:grpChg>
        <pc:grpChg chg="add del mod">
          <ac:chgData name="Amal Babu" userId="fdeb1cd3-28dc-4566-8731-290b45f133e1" providerId="ADAL" clId="{3BC98C8B-4FD0-42FB-B81F-AE62FC54F477}" dt="2024-10-24T06:32:39.935" v="1108" actId="165"/>
          <ac:grpSpMkLst>
            <pc:docMk/>
            <pc:sldMk cId="4026912218" sldId="260"/>
            <ac:grpSpMk id="22" creationId="{9B6BF96B-45A9-9010-DC20-7C71C31C3447}"/>
          </ac:grpSpMkLst>
        </pc:grpChg>
        <pc:grpChg chg="add del mod">
          <ac:chgData name="Amal Babu" userId="fdeb1cd3-28dc-4566-8731-290b45f133e1" providerId="ADAL" clId="{3BC98C8B-4FD0-42FB-B81F-AE62FC54F477}" dt="2024-10-24T06:33:03.884" v="1115" actId="165"/>
          <ac:grpSpMkLst>
            <pc:docMk/>
            <pc:sldMk cId="4026912218" sldId="260"/>
            <ac:grpSpMk id="26" creationId="{07D20597-AFCB-2386-2871-B630B595CD2F}"/>
          </ac:grpSpMkLst>
        </pc:grpChg>
        <pc:grpChg chg="add del mod topLvl">
          <ac:chgData name="Amal Babu" userId="fdeb1cd3-28dc-4566-8731-290b45f133e1" providerId="ADAL" clId="{3BC98C8B-4FD0-42FB-B81F-AE62FC54F477}" dt="2024-10-24T06:33:45.473" v="1132" actId="165"/>
          <ac:grpSpMkLst>
            <pc:docMk/>
            <pc:sldMk cId="4026912218" sldId="260"/>
            <ac:grpSpMk id="27" creationId="{E4FC2B5A-6024-193E-AE41-81A53A4345FE}"/>
          </ac:grpSpMkLst>
        </pc:grpChg>
        <pc:grpChg chg="add del mod topLvl">
          <ac:chgData name="Amal Babu" userId="fdeb1cd3-28dc-4566-8731-290b45f133e1" providerId="ADAL" clId="{3BC98C8B-4FD0-42FB-B81F-AE62FC54F477}" dt="2024-10-24T06:33:45.473" v="1132" actId="165"/>
          <ac:grpSpMkLst>
            <pc:docMk/>
            <pc:sldMk cId="4026912218" sldId="260"/>
            <ac:grpSpMk id="28" creationId="{BCFE1AF8-3BD1-8B12-6EFE-3D583BE23847}"/>
          </ac:grpSpMkLst>
        </pc:grpChg>
        <pc:grpChg chg="add del mod topLvl">
          <ac:chgData name="Amal Babu" userId="fdeb1cd3-28dc-4566-8731-290b45f133e1" providerId="ADAL" clId="{3BC98C8B-4FD0-42FB-B81F-AE62FC54F477}" dt="2024-10-24T06:33:45.473" v="1132" actId="165"/>
          <ac:grpSpMkLst>
            <pc:docMk/>
            <pc:sldMk cId="4026912218" sldId="260"/>
            <ac:grpSpMk id="31" creationId="{5952D972-200D-B651-9801-B9F07F48D2E5}"/>
          </ac:grpSpMkLst>
        </pc:grpChg>
        <pc:grpChg chg="add del mod">
          <ac:chgData name="Amal Babu" userId="fdeb1cd3-28dc-4566-8731-290b45f133e1" providerId="ADAL" clId="{3BC98C8B-4FD0-42FB-B81F-AE62FC54F477}" dt="2024-10-24T06:33:27.093" v="1131" actId="165"/>
          <ac:grpSpMkLst>
            <pc:docMk/>
            <pc:sldMk cId="4026912218" sldId="260"/>
            <ac:grpSpMk id="34" creationId="{DA03992D-B81A-4443-703D-D9B2A7F60FCE}"/>
          </ac:grpSpMkLst>
        </pc:grpChg>
        <pc:grpChg chg="add del mod">
          <ac:chgData name="Amal Babu" userId="fdeb1cd3-28dc-4566-8731-290b45f133e1" providerId="ADAL" clId="{3BC98C8B-4FD0-42FB-B81F-AE62FC54F477}" dt="2024-10-24T06:34:42.127" v="1175" actId="165"/>
          <ac:grpSpMkLst>
            <pc:docMk/>
            <pc:sldMk cId="4026912218" sldId="260"/>
            <ac:grpSpMk id="37" creationId="{183E4198-484F-CC16-4529-5D3D531349DC}"/>
          </ac:grpSpMkLst>
        </pc:grpChg>
        <pc:grpChg chg="add mod">
          <ac:chgData name="Amal Babu" userId="fdeb1cd3-28dc-4566-8731-290b45f133e1" providerId="ADAL" clId="{3BC98C8B-4FD0-42FB-B81F-AE62FC54F477}" dt="2024-10-24T06:38:26.409" v="1341" actId="12789"/>
          <ac:grpSpMkLst>
            <pc:docMk/>
            <pc:sldMk cId="4026912218" sldId="260"/>
            <ac:grpSpMk id="38" creationId="{C8BAC0B3-062E-8049-6CD0-47E17416190B}"/>
          </ac:grpSpMkLst>
        </pc:grpChg>
        <pc:grpChg chg="add del mod">
          <ac:chgData name="Amal Babu" userId="fdeb1cd3-28dc-4566-8731-290b45f133e1" providerId="ADAL" clId="{3BC98C8B-4FD0-42FB-B81F-AE62FC54F477}" dt="2024-10-24T06:53:00.912" v="1376" actId="165"/>
          <ac:grpSpMkLst>
            <pc:docMk/>
            <pc:sldMk cId="4026912218" sldId="260"/>
            <ac:grpSpMk id="45" creationId="{55B02049-1160-B04B-FD77-5B32280C7DE1}"/>
          </ac:grpSpMkLst>
        </pc:grpChg>
        <pc:grpChg chg="add mod">
          <ac:chgData name="Amal Babu" userId="fdeb1cd3-28dc-4566-8731-290b45f133e1" providerId="ADAL" clId="{3BC98C8B-4FD0-42FB-B81F-AE62FC54F477}" dt="2024-10-24T06:38:32.818" v="1342" actId="12789"/>
          <ac:grpSpMkLst>
            <pc:docMk/>
            <pc:sldMk cId="4026912218" sldId="260"/>
            <ac:grpSpMk id="46" creationId="{271FD79B-4EB1-0301-BF95-893E654F43F7}"/>
          </ac:grpSpMkLst>
        </pc:grpChg>
        <pc:grpChg chg="add del mod">
          <ac:chgData name="Amal Babu" userId="fdeb1cd3-28dc-4566-8731-290b45f133e1" providerId="ADAL" clId="{3BC98C8B-4FD0-42FB-B81F-AE62FC54F477}" dt="2024-10-24T06:53:00.912" v="1376" actId="165"/>
          <ac:grpSpMkLst>
            <pc:docMk/>
            <pc:sldMk cId="4026912218" sldId="260"/>
            <ac:grpSpMk id="51" creationId="{7EAD7209-F1BF-3A89-0B82-5F5D4984DEBD}"/>
          </ac:grpSpMkLst>
        </pc:grpChg>
        <pc:grpChg chg="add mod">
          <ac:chgData name="Amal Babu" userId="fdeb1cd3-28dc-4566-8731-290b45f133e1" providerId="ADAL" clId="{3BC98C8B-4FD0-42FB-B81F-AE62FC54F477}" dt="2024-10-24T06:37:31.818" v="1305" actId="571"/>
          <ac:grpSpMkLst>
            <pc:docMk/>
            <pc:sldMk cId="4026912218" sldId="260"/>
            <ac:grpSpMk id="52" creationId="{8AA7022D-1116-CB68-D6E0-159260609143}"/>
          </ac:grpSpMkLst>
        </pc:grpChg>
        <pc:grpChg chg="add mod">
          <ac:chgData name="Amal Babu" userId="fdeb1cd3-28dc-4566-8731-290b45f133e1" providerId="ADAL" clId="{3BC98C8B-4FD0-42FB-B81F-AE62FC54F477}" dt="2024-10-24T06:37:37.496" v="1307" actId="571"/>
          <ac:grpSpMkLst>
            <pc:docMk/>
            <pc:sldMk cId="4026912218" sldId="260"/>
            <ac:grpSpMk id="56" creationId="{51AAB5CA-8F54-1625-DB25-BF93338340F5}"/>
          </ac:grpSpMkLst>
        </pc:grpChg>
        <pc:grpChg chg="add mod">
          <ac:chgData name="Amal Babu" userId="fdeb1cd3-28dc-4566-8731-290b45f133e1" providerId="ADAL" clId="{3BC98C8B-4FD0-42FB-B81F-AE62FC54F477}" dt="2024-10-24T06:37:37.496" v="1307" actId="571"/>
          <ac:grpSpMkLst>
            <pc:docMk/>
            <pc:sldMk cId="4026912218" sldId="260"/>
            <ac:grpSpMk id="59" creationId="{D7E48FA1-7213-33CD-859B-B89866ECC006}"/>
          </ac:grpSpMkLst>
        </pc:grpChg>
        <pc:grpChg chg="add del mod">
          <ac:chgData name="Amal Babu" userId="fdeb1cd3-28dc-4566-8731-290b45f133e1" providerId="ADAL" clId="{3BC98C8B-4FD0-42FB-B81F-AE62FC54F477}" dt="2024-10-24T06:53:00.912" v="1376" actId="165"/>
          <ac:grpSpMkLst>
            <pc:docMk/>
            <pc:sldMk cId="4026912218" sldId="260"/>
            <ac:grpSpMk id="64" creationId="{B2F5ACCD-005B-6721-1FFD-EE38E7ADAFAC}"/>
          </ac:grpSpMkLst>
        </pc:grpChg>
        <pc:grpChg chg="add mod">
          <ac:chgData name="Amal Babu" userId="fdeb1cd3-28dc-4566-8731-290b45f133e1" providerId="ADAL" clId="{3BC98C8B-4FD0-42FB-B81F-AE62FC54F477}" dt="2024-10-24T06:38:38.090" v="1343" actId="12789"/>
          <ac:grpSpMkLst>
            <pc:docMk/>
            <pc:sldMk cId="4026912218" sldId="260"/>
            <ac:grpSpMk id="67" creationId="{03D5A857-1DF2-3B13-D62F-C1BAE9580334}"/>
          </ac:grpSpMkLst>
        </pc:grpChg>
        <pc:cxnChg chg="add mod topLvl">
          <ac:chgData name="Amal Babu" userId="fdeb1cd3-28dc-4566-8731-290b45f133e1" providerId="ADAL" clId="{3BC98C8B-4FD0-42FB-B81F-AE62FC54F477}" dt="2024-10-24T06:33:45.473" v="1132" actId="165"/>
          <ac:cxnSpMkLst>
            <pc:docMk/>
            <pc:sldMk cId="4026912218" sldId="260"/>
            <ac:cxnSpMk id="24" creationId="{34436C9F-EB76-010D-A909-B7BAE077707D}"/>
          </ac:cxnSpMkLst>
        </pc:cxnChg>
        <pc:cxnChg chg="mod topLvl">
          <ac:chgData name="Amal Babu" userId="fdeb1cd3-28dc-4566-8731-290b45f133e1" providerId="ADAL" clId="{3BC98C8B-4FD0-42FB-B81F-AE62FC54F477}" dt="2024-10-24T06:33:45.473" v="1132" actId="165"/>
          <ac:cxnSpMkLst>
            <pc:docMk/>
            <pc:sldMk cId="4026912218" sldId="260"/>
            <ac:cxnSpMk id="30" creationId="{E8CD2097-20D9-D81A-6A38-ADF743DCC3C0}"/>
          </ac:cxnSpMkLst>
        </pc:cxnChg>
        <pc:cxnChg chg="mod topLvl">
          <ac:chgData name="Amal Babu" userId="fdeb1cd3-28dc-4566-8731-290b45f133e1" providerId="ADAL" clId="{3BC98C8B-4FD0-42FB-B81F-AE62FC54F477}" dt="2024-10-24T06:33:45.473" v="1132" actId="165"/>
          <ac:cxnSpMkLst>
            <pc:docMk/>
            <pc:sldMk cId="4026912218" sldId="260"/>
            <ac:cxnSpMk id="33" creationId="{E41812BF-B772-E0F2-3F8B-122A1D42EA93}"/>
          </ac:cxnSpMkLst>
        </pc:cxnChg>
      </pc:sldChg>
      <pc:sldChg chg="addSp delSp modSp new mod ord">
        <pc:chgData name="Amal Babu" userId="fdeb1cd3-28dc-4566-8731-290b45f133e1" providerId="ADAL" clId="{3BC98C8B-4FD0-42FB-B81F-AE62FC54F477}" dt="2024-10-24T12:17:31.230" v="3372" actId="478"/>
        <pc:sldMkLst>
          <pc:docMk/>
          <pc:sldMk cId="1812084263" sldId="261"/>
        </pc:sldMkLst>
        <pc:spChg chg="add mod">
          <ac:chgData name="Amal Babu" userId="fdeb1cd3-28dc-4566-8731-290b45f133e1" providerId="ADAL" clId="{3BC98C8B-4FD0-42FB-B81F-AE62FC54F477}" dt="2024-10-24T06:51:48.892" v="1358" actId="20577"/>
          <ac:spMkLst>
            <pc:docMk/>
            <pc:sldMk cId="1812084263" sldId="261"/>
            <ac:spMk id="2" creationId="{CE928799-4499-ECF0-CC34-88D32D7B40C4}"/>
          </ac:spMkLst>
        </pc:spChg>
        <pc:spChg chg="mod">
          <ac:chgData name="Amal Babu" userId="fdeb1cd3-28dc-4566-8731-290b45f133e1" providerId="ADAL" clId="{3BC98C8B-4FD0-42FB-B81F-AE62FC54F477}" dt="2024-10-24T06:51:52.179" v="1359"/>
          <ac:spMkLst>
            <pc:docMk/>
            <pc:sldMk cId="1812084263" sldId="261"/>
            <ac:spMk id="4" creationId="{EA9E4D3E-F70C-888D-67FE-E064F299AB70}"/>
          </ac:spMkLst>
        </pc:spChg>
        <pc:spChg chg="mod">
          <ac:chgData name="Amal Babu" userId="fdeb1cd3-28dc-4566-8731-290b45f133e1" providerId="ADAL" clId="{3BC98C8B-4FD0-42FB-B81F-AE62FC54F477}" dt="2024-10-24T06:51:52.179" v="1359"/>
          <ac:spMkLst>
            <pc:docMk/>
            <pc:sldMk cId="1812084263" sldId="261"/>
            <ac:spMk id="5" creationId="{47BAF1F3-B820-8A24-A6BD-CA52E0A530B7}"/>
          </ac:spMkLst>
        </pc:spChg>
        <pc:spChg chg="mod">
          <ac:chgData name="Amal Babu" userId="fdeb1cd3-28dc-4566-8731-290b45f133e1" providerId="ADAL" clId="{3BC98C8B-4FD0-42FB-B81F-AE62FC54F477}" dt="2024-10-24T06:51:52.179" v="1359"/>
          <ac:spMkLst>
            <pc:docMk/>
            <pc:sldMk cId="1812084263" sldId="261"/>
            <ac:spMk id="6" creationId="{309B82E7-B539-8221-8BCC-97AC479AF729}"/>
          </ac:spMkLst>
        </pc:spChg>
        <pc:spChg chg="mod">
          <ac:chgData name="Amal Babu" userId="fdeb1cd3-28dc-4566-8731-290b45f133e1" providerId="ADAL" clId="{3BC98C8B-4FD0-42FB-B81F-AE62FC54F477}" dt="2024-10-24T06:51:52.179" v="1359"/>
          <ac:spMkLst>
            <pc:docMk/>
            <pc:sldMk cId="1812084263" sldId="261"/>
            <ac:spMk id="7" creationId="{08829EA5-E83C-D71F-065F-F32B07C36D15}"/>
          </ac:spMkLst>
        </pc:spChg>
        <pc:spChg chg="mod">
          <ac:chgData name="Amal Babu" userId="fdeb1cd3-28dc-4566-8731-290b45f133e1" providerId="ADAL" clId="{3BC98C8B-4FD0-42FB-B81F-AE62FC54F477}" dt="2024-10-24T06:51:52.179" v="1359"/>
          <ac:spMkLst>
            <pc:docMk/>
            <pc:sldMk cId="1812084263" sldId="261"/>
            <ac:spMk id="10" creationId="{C6C162CF-66A8-C518-65A4-845FF0026602}"/>
          </ac:spMkLst>
        </pc:spChg>
        <pc:spChg chg="mod">
          <ac:chgData name="Amal Babu" userId="fdeb1cd3-28dc-4566-8731-290b45f133e1" providerId="ADAL" clId="{3BC98C8B-4FD0-42FB-B81F-AE62FC54F477}" dt="2024-10-24T06:51:52.179" v="1359"/>
          <ac:spMkLst>
            <pc:docMk/>
            <pc:sldMk cId="1812084263" sldId="261"/>
            <ac:spMk id="12" creationId="{4F0FFE9B-5B46-77DE-6402-4267CFC663E4}"/>
          </ac:spMkLst>
        </pc:spChg>
        <pc:spChg chg="mod">
          <ac:chgData name="Amal Babu" userId="fdeb1cd3-28dc-4566-8731-290b45f133e1" providerId="ADAL" clId="{3BC98C8B-4FD0-42FB-B81F-AE62FC54F477}" dt="2024-10-24T06:51:52.179" v="1359"/>
          <ac:spMkLst>
            <pc:docMk/>
            <pc:sldMk cId="1812084263" sldId="261"/>
            <ac:spMk id="13" creationId="{DD750181-B11B-E7F8-5896-D6779A51E43B}"/>
          </ac:spMkLst>
        </pc:spChg>
        <pc:spChg chg="mod">
          <ac:chgData name="Amal Babu" userId="fdeb1cd3-28dc-4566-8731-290b45f133e1" providerId="ADAL" clId="{3BC98C8B-4FD0-42FB-B81F-AE62FC54F477}" dt="2024-10-24T06:51:52.179" v="1359"/>
          <ac:spMkLst>
            <pc:docMk/>
            <pc:sldMk cId="1812084263" sldId="261"/>
            <ac:spMk id="14" creationId="{E0FAF009-F559-C089-6FE8-2EEA16486C69}"/>
          </ac:spMkLst>
        </pc:spChg>
        <pc:spChg chg="mod">
          <ac:chgData name="Amal Babu" userId="fdeb1cd3-28dc-4566-8731-290b45f133e1" providerId="ADAL" clId="{3BC98C8B-4FD0-42FB-B81F-AE62FC54F477}" dt="2024-10-24T06:51:52.179" v="1359"/>
          <ac:spMkLst>
            <pc:docMk/>
            <pc:sldMk cId="1812084263" sldId="261"/>
            <ac:spMk id="15" creationId="{6419404A-52FF-49AC-A994-C1B44F92909A}"/>
          </ac:spMkLst>
        </pc:spChg>
        <pc:spChg chg="mod">
          <ac:chgData name="Amal Babu" userId="fdeb1cd3-28dc-4566-8731-290b45f133e1" providerId="ADAL" clId="{3BC98C8B-4FD0-42FB-B81F-AE62FC54F477}" dt="2024-10-24T06:51:52.179" v="1359"/>
          <ac:spMkLst>
            <pc:docMk/>
            <pc:sldMk cId="1812084263" sldId="261"/>
            <ac:spMk id="16" creationId="{3A0E9D6B-1EF0-AFE3-C937-1494303F32A1}"/>
          </ac:spMkLst>
        </pc:spChg>
        <pc:spChg chg="mod">
          <ac:chgData name="Amal Babu" userId="fdeb1cd3-28dc-4566-8731-290b45f133e1" providerId="ADAL" clId="{3BC98C8B-4FD0-42FB-B81F-AE62FC54F477}" dt="2024-10-24T06:51:52.179" v="1359"/>
          <ac:spMkLst>
            <pc:docMk/>
            <pc:sldMk cId="1812084263" sldId="261"/>
            <ac:spMk id="17" creationId="{370EE3C2-49DF-8BBA-1020-7E16BC0FAE32}"/>
          </ac:spMkLst>
        </pc:spChg>
        <pc:spChg chg="add mod topLvl">
          <ac:chgData name="Amal Babu" userId="fdeb1cd3-28dc-4566-8731-290b45f133e1" providerId="ADAL" clId="{3BC98C8B-4FD0-42FB-B81F-AE62FC54F477}" dt="2024-10-24T12:14:45.986" v="3369" actId="692"/>
          <ac:spMkLst>
            <pc:docMk/>
            <pc:sldMk cId="1812084263" sldId="261"/>
            <ac:spMk id="20" creationId="{C3108033-309B-A370-8812-BEF7AD37BF95}"/>
          </ac:spMkLst>
        </pc:spChg>
        <pc:spChg chg="add mod">
          <ac:chgData name="Amal Babu" userId="fdeb1cd3-28dc-4566-8731-290b45f133e1" providerId="ADAL" clId="{3BC98C8B-4FD0-42FB-B81F-AE62FC54F477}" dt="2024-10-24T08:47:08.423" v="1590" actId="1076"/>
          <ac:spMkLst>
            <pc:docMk/>
            <pc:sldMk cId="1812084263" sldId="261"/>
            <ac:spMk id="21" creationId="{F3E8DB86-FFAD-9D6C-3A02-36C29F886031}"/>
          </ac:spMkLst>
        </pc:spChg>
        <pc:spChg chg="add mod">
          <ac:chgData name="Amal Babu" userId="fdeb1cd3-28dc-4566-8731-290b45f133e1" providerId="ADAL" clId="{3BC98C8B-4FD0-42FB-B81F-AE62FC54F477}" dt="2024-10-24T12:12:23.988" v="3330" actId="14100"/>
          <ac:spMkLst>
            <pc:docMk/>
            <pc:sldMk cId="1812084263" sldId="261"/>
            <ac:spMk id="22" creationId="{AEDA3123-0F71-0B01-6FB9-312FFC9A32D8}"/>
          </ac:spMkLst>
        </pc:spChg>
        <pc:spChg chg="add mod topLvl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23" creationId="{708E119E-A161-E0E6-2157-AD424F2F3C98}"/>
          </ac:spMkLst>
        </pc:spChg>
        <pc:spChg chg="add mod topLvl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24" creationId="{91A650F2-B5C2-91BC-3A97-AFF9C530480B}"/>
          </ac:spMkLst>
        </pc:spChg>
        <pc:spChg chg="del mod">
          <ac:chgData name="Amal Babu" userId="fdeb1cd3-28dc-4566-8731-290b45f133e1" providerId="ADAL" clId="{3BC98C8B-4FD0-42FB-B81F-AE62FC54F477}" dt="2024-10-24T06:57:26.362" v="1460" actId="478"/>
          <ac:spMkLst>
            <pc:docMk/>
            <pc:sldMk cId="1812084263" sldId="261"/>
            <ac:spMk id="27" creationId="{DBB85920-14C5-4C51-CE52-4674C6672F1A}"/>
          </ac:spMkLst>
        </pc:spChg>
        <pc:spChg chg="mod topLvl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30" creationId="{BFA7338B-72AF-E813-2138-FA58D0C61FF9}"/>
          </ac:spMkLst>
        </pc:spChg>
        <pc:spChg chg="mod topLvl">
          <ac:chgData name="Amal Babu" userId="fdeb1cd3-28dc-4566-8731-290b45f133e1" providerId="ADAL" clId="{3BC98C8B-4FD0-42FB-B81F-AE62FC54F477}" dt="2024-10-24T08:47:08.423" v="1590" actId="1076"/>
          <ac:spMkLst>
            <pc:docMk/>
            <pc:sldMk cId="1812084263" sldId="261"/>
            <ac:spMk id="34" creationId="{2F45EB49-893B-C229-629A-CA655D2AAE80}"/>
          </ac:spMkLst>
        </pc:spChg>
        <pc:spChg chg="mod topLvl">
          <ac:chgData name="Amal Babu" userId="fdeb1cd3-28dc-4566-8731-290b45f133e1" providerId="ADAL" clId="{3BC98C8B-4FD0-42FB-B81F-AE62FC54F477}" dt="2024-10-24T08:47:08.423" v="1590" actId="1076"/>
          <ac:spMkLst>
            <pc:docMk/>
            <pc:sldMk cId="1812084263" sldId="261"/>
            <ac:spMk id="35" creationId="{F6056ABE-05E9-A249-7CB0-352D353DBAE7}"/>
          </ac:spMkLst>
        </pc:spChg>
        <pc:spChg chg="mod">
          <ac:chgData name="Amal Babu" userId="fdeb1cd3-28dc-4566-8731-290b45f133e1" providerId="ADAL" clId="{3BC98C8B-4FD0-42FB-B81F-AE62FC54F477}" dt="2024-10-24T08:47:49.424" v="1603" actId="12788"/>
          <ac:spMkLst>
            <pc:docMk/>
            <pc:sldMk cId="1812084263" sldId="261"/>
            <ac:spMk id="39" creationId="{C3135785-5765-6A68-3AD7-50464D3A2B14}"/>
          </ac:spMkLst>
        </pc:spChg>
        <pc:spChg chg="mod topLvl">
          <ac:chgData name="Amal Babu" userId="fdeb1cd3-28dc-4566-8731-290b45f133e1" providerId="ADAL" clId="{3BC98C8B-4FD0-42FB-B81F-AE62FC54F477}" dt="2024-10-24T12:13:25.119" v="3344" actId="465"/>
          <ac:spMkLst>
            <pc:docMk/>
            <pc:sldMk cId="1812084263" sldId="261"/>
            <ac:spMk id="42" creationId="{B161E30F-3246-AA53-5E9F-813BE298D220}"/>
          </ac:spMkLst>
        </pc:spChg>
        <pc:spChg chg="mod topLvl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43" creationId="{FE6409D7-5532-98D4-246C-F65171B0A5E1}"/>
          </ac:spMkLst>
        </pc:spChg>
        <pc:spChg chg="mod topLvl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44" creationId="{FA9A1ABD-89D4-4D0E-BE96-F966740149B0}"/>
          </ac:spMkLst>
        </pc:spChg>
        <pc:spChg chg="mod topLvl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45" creationId="{567D3237-2DE3-3089-29E8-0E2B8789B6C1}"/>
          </ac:spMkLst>
        </pc:spChg>
        <pc:spChg chg="mod topLvl">
          <ac:chgData name="Amal Babu" userId="fdeb1cd3-28dc-4566-8731-290b45f133e1" providerId="ADAL" clId="{3BC98C8B-4FD0-42FB-B81F-AE62FC54F477}" dt="2024-10-24T12:13:25.119" v="3344" actId="465"/>
          <ac:spMkLst>
            <pc:docMk/>
            <pc:sldMk cId="1812084263" sldId="261"/>
            <ac:spMk id="49" creationId="{A0DF1CC4-DC85-BE05-7CB6-F735BAE4FB73}"/>
          </ac:spMkLst>
        </pc:spChg>
        <pc:spChg chg="mod topLvl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50" creationId="{B3D928AD-21ED-F4D7-3764-535DEE9C33D8}"/>
          </ac:spMkLst>
        </pc:spChg>
        <pc:spChg chg="mod topLvl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51" creationId="{F9EF036D-AD12-E929-2102-1F467C5CFBD9}"/>
          </ac:spMkLst>
        </pc:spChg>
        <pc:spChg chg="mod topLvl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52" creationId="{9FA412B6-1BF9-3095-5935-1FDB73A35536}"/>
          </ac:spMkLst>
        </pc:spChg>
        <pc:spChg chg="mod topLvl">
          <ac:chgData name="Amal Babu" userId="fdeb1cd3-28dc-4566-8731-290b45f133e1" providerId="ADAL" clId="{3BC98C8B-4FD0-42FB-B81F-AE62FC54F477}" dt="2024-10-24T12:13:25.119" v="3344" actId="465"/>
          <ac:spMkLst>
            <pc:docMk/>
            <pc:sldMk cId="1812084263" sldId="261"/>
            <ac:spMk id="54" creationId="{590735EA-0D9E-CD2E-FDBA-4880E0D2BD62}"/>
          </ac:spMkLst>
        </pc:spChg>
        <pc:spChg chg="mod topLvl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55" creationId="{18922EDD-3CA1-AEF4-3EC6-F1554F8099D1}"/>
          </ac:spMkLst>
        </pc:spChg>
        <pc:spChg chg="mod topLvl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56" creationId="{DBBC86BE-7338-7ABE-88FB-2E21A363761E}"/>
          </ac:spMkLst>
        </pc:spChg>
        <pc:spChg chg="mod topLvl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57" creationId="{F90FE889-EEB7-46A1-C495-7B1FB21D0A14}"/>
          </ac:spMkLst>
        </pc:spChg>
        <pc:spChg chg="mod topLvl">
          <ac:chgData name="Amal Babu" userId="fdeb1cd3-28dc-4566-8731-290b45f133e1" providerId="ADAL" clId="{3BC98C8B-4FD0-42FB-B81F-AE62FC54F477}" dt="2024-10-24T12:13:25.119" v="3344" actId="465"/>
          <ac:spMkLst>
            <pc:docMk/>
            <pc:sldMk cId="1812084263" sldId="261"/>
            <ac:spMk id="59" creationId="{AC7753FF-9836-C8DC-9026-5277E7A1B68D}"/>
          </ac:spMkLst>
        </pc:spChg>
        <pc:spChg chg="mod topLvl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60" creationId="{F9CC313B-7D3B-DD75-4917-22B3C8FE3A2C}"/>
          </ac:spMkLst>
        </pc:spChg>
        <pc:spChg chg="mod topLvl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61" creationId="{624EFAF4-7B4F-364D-ADC7-C177D95632E4}"/>
          </ac:spMkLst>
        </pc:spChg>
        <pc:spChg chg="mod topLvl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62" creationId="{5DA14BF8-00B9-DB93-F01F-AF6A8B98D680}"/>
          </ac:spMkLst>
        </pc:spChg>
        <pc:spChg chg="mod topLvl">
          <ac:chgData name="Amal Babu" userId="fdeb1cd3-28dc-4566-8731-290b45f133e1" providerId="ADAL" clId="{3BC98C8B-4FD0-42FB-B81F-AE62FC54F477}" dt="2024-10-24T12:13:25.119" v="3344" actId="465"/>
          <ac:spMkLst>
            <pc:docMk/>
            <pc:sldMk cId="1812084263" sldId="261"/>
            <ac:spMk id="64" creationId="{39B9BD7E-CC63-0B0E-1D0B-58A3B20E9907}"/>
          </ac:spMkLst>
        </pc:spChg>
        <pc:spChg chg="mod topLvl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65" creationId="{B3F0A79A-518B-DF02-993E-8F56D7A2EB38}"/>
          </ac:spMkLst>
        </pc:spChg>
        <pc:spChg chg="mod topLvl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66" creationId="{1DE6A528-FE21-7B11-1F3D-7DDCBCD01634}"/>
          </ac:spMkLst>
        </pc:spChg>
        <pc:spChg chg="mod topLvl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67" creationId="{22161B39-D5EF-9742-D040-23D19AC6809C}"/>
          </ac:spMkLst>
        </pc:spChg>
        <pc:spChg chg="mod topLvl">
          <ac:chgData name="Amal Babu" userId="fdeb1cd3-28dc-4566-8731-290b45f133e1" providerId="ADAL" clId="{3BC98C8B-4FD0-42FB-B81F-AE62FC54F477}" dt="2024-10-24T12:13:17.414" v="3343" actId="165"/>
          <ac:spMkLst>
            <pc:docMk/>
            <pc:sldMk cId="1812084263" sldId="261"/>
            <ac:spMk id="69" creationId="{6BB44C0A-B897-1744-3D45-8CFE5E36FB70}"/>
          </ac:spMkLst>
        </pc:spChg>
        <pc:spChg chg="del mod topLvl">
          <ac:chgData name="Amal Babu" userId="fdeb1cd3-28dc-4566-8731-290b45f133e1" providerId="ADAL" clId="{3BC98C8B-4FD0-42FB-B81F-AE62FC54F477}" dt="2024-10-24T08:44:54.864" v="1563" actId="478"/>
          <ac:spMkLst>
            <pc:docMk/>
            <pc:sldMk cId="1812084263" sldId="261"/>
            <ac:spMk id="70" creationId="{D529CA33-9992-4693-B3F1-7B19F78063FF}"/>
          </ac:spMkLst>
        </pc:spChg>
        <pc:spChg chg="del mod topLvl">
          <ac:chgData name="Amal Babu" userId="fdeb1cd3-28dc-4566-8731-290b45f133e1" providerId="ADAL" clId="{3BC98C8B-4FD0-42FB-B81F-AE62FC54F477}" dt="2024-10-24T08:44:54.864" v="1563" actId="478"/>
          <ac:spMkLst>
            <pc:docMk/>
            <pc:sldMk cId="1812084263" sldId="261"/>
            <ac:spMk id="71" creationId="{03EF4861-5A4D-B793-97CA-7D3970001D5A}"/>
          </ac:spMkLst>
        </pc:spChg>
        <pc:spChg chg="del mod topLvl">
          <ac:chgData name="Amal Babu" userId="fdeb1cd3-28dc-4566-8731-290b45f133e1" providerId="ADAL" clId="{3BC98C8B-4FD0-42FB-B81F-AE62FC54F477}" dt="2024-10-24T08:44:54.864" v="1563" actId="478"/>
          <ac:spMkLst>
            <pc:docMk/>
            <pc:sldMk cId="1812084263" sldId="261"/>
            <ac:spMk id="72" creationId="{0D3E1834-DD12-B8A4-87C4-A75DFC83A5D6}"/>
          </ac:spMkLst>
        </pc:spChg>
        <pc:spChg chg="add mod topLvl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73" creationId="{4CF07609-B2B8-A249-9F3D-28909D5789DD}"/>
          </ac:spMkLst>
        </pc:spChg>
        <pc:spChg chg="add mod topLvl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74" creationId="{965B8010-384F-714C-BA17-02E63F9277A7}"/>
          </ac:spMkLst>
        </pc:spChg>
        <pc:spChg chg="add mod topLvl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75" creationId="{ADEA312B-A283-A8B8-5AF0-607EDAFA58FA}"/>
          </ac:spMkLst>
        </pc:spChg>
        <pc:spChg chg="add mod topLvl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76" creationId="{041FDA58-A893-AC86-D926-DABF24DEEBB8}"/>
          </ac:spMkLst>
        </pc:spChg>
        <pc:spChg chg="add mod topLvl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77" creationId="{151A67BF-B794-22C8-BF0F-6936E9BDD0F0}"/>
          </ac:spMkLst>
        </pc:spChg>
        <pc:spChg chg="add mod topLvl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78" creationId="{81ED07F6-C263-3FE9-EA09-3B1F941208E6}"/>
          </ac:spMkLst>
        </pc:spChg>
        <pc:spChg chg="add del mod">
          <ac:chgData name="Amal Babu" userId="fdeb1cd3-28dc-4566-8731-290b45f133e1" providerId="ADAL" clId="{3BC98C8B-4FD0-42FB-B81F-AE62FC54F477}" dt="2024-10-24T08:44:54.864" v="1563" actId="478"/>
          <ac:spMkLst>
            <pc:docMk/>
            <pc:sldMk cId="1812084263" sldId="261"/>
            <ac:spMk id="79" creationId="{4359D044-26AF-0756-01C3-3ECDE938F79D}"/>
          </ac:spMkLst>
        </pc:spChg>
        <pc:spChg chg="add del mod">
          <ac:chgData name="Amal Babu" userId="fdeb1cd3-28dc-4566-8731-290b45f133e1" providerId="ADAL" clId="{3BC98C8B-4FD0-42FB-B81F-AE62FC54F477}" dt="2024-10-24T08:44:54.864" v="1563" actId="478"/>
          <ac:spMkLst>
            <pc:docMk/>
            <pc:sldMk cId="1812084263" sldId="261"/>
            <ac:spMk id="80" creationId="{1F8D2166-6671-E5D9-6932-849A895D5B8C}"/>
          </ac:spMkLst>
        </pc:spChg>
        <pc:spChg chg="mod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88" creationId="{FEA6C47C-C912-B2B5-7413-A407671F1027}"/>
          </ac:spMkLst>
        </pc:spChg>
        <pc:spChg chg="mod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89" creationId="{CAA2CA9F-B826-2420-ED01-63DB4B85EBEB}"/>
          </ac:spMkLst>
        </pc:spChg>
        <pc:spChg chg="mod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90" creationId="{4AA300A4-37B5-AD23-2BED-60DBC36ABAD8}"/>
          </ac:spMkLst>
        </pc:spChg>
        <pc:spChg chg="mod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91" creationId="{306AF6C9-2BA2-0E17-F1EF-C4B42207A32A}"/>
          </ac:spMkLst>
        </pc:spChg>
        <pc:spChg chg="mod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93" creationId="{1FBC88D5-96B2-C5D7-ADAF-FECD5976F95F}"/>
          </ac:spMkLst>
        </pc:spChg>
        <pc:spChg chg="mod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94" creationId="{FCE45181-737D-706C-3221-8482F09935D2}"/>
          </ac:spMkLst>
        </pc:spChg>
        <pc:spChg chg="mod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95" creationId="{18A21575-38A4-CC95-D9BB-41E6848A4A94}"/>
          </ac:spMkLst>
        </pc:spChg>
        <pc:spChg chg="mod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96" creationId="{78BD8617-D76A-281F-195C-34E17D6BCD7B}"/>
          </ac:spMkLst>
        </pc:spChg>
        <pc:spChg chg="mod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98" creationId="{378FCFA2-F7B0-4A8C-C14F-29FF17226FD9}"/>
          </ac:spMkLst>
        </pc:spChg>
        <pc:spChg chg="mod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99" creationId="{2169406B-4F5F-B7C9-65D7-127F6B32A997}"/>
          </ac:spMkLst>
        </pc:spChg>
        <pc:spChg chg="mod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100" creationId="{EC1C64F8-2159-87E4-E8D1-029D8B2DBA01}"/>
          </ac:spMkLst>
        </pc:spChg>
        <pc:spChg chg="mod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101" creationId="{0C06D0E7-56D1-910E-A152-3A28C38DA8F4}"/>
          </ac:spMkLst>
        </pc:spChg>
        <pc:spChg chg="mod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103" creationId="{F29D96BE-6224-D1AB-1381-9B9B7FD4E640}"/>
          </ac:spMkLst>
        </pc:spChg>
        <pc:spChg chg="mod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104" creationId="{CD7509AD-24C4-9008-A81D-4A20C861E513}"/>
          </ac:spMkLst>
        </pc:spChg>
        <pc:spChg chg="mod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105" creationId="{EEE7BB12-50E7-DC76-9D7F-F678DF7D99A8}"/>
          </ac:spMkLst>
        </pc:spChg>
        <pc:spChg chg="mod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106" creationId="{84053524-2E92-C6BD-5615-911BFB7F0143}"/>
          </ac:spMkLst>
        </pc:spChg>
        <pc:spChg chg="mod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108" creationId="{7706113A-6A88-8108-CEF8-3DA71BF71551}"/>
          </ac:spMkLst>
        </pc:spChg>
        <pc:spChg chg="mod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109" creationId="{9D7C9F23-A976-2CE0-2EBB-8133ADE97D8D}"/>
          </ac:spMkLst>
        </pc:spChg>
        <pc:spChg chg="mod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110" creationId="{FFD01485-2C22-3EC1-1BD4-16E0934B9B66}"/>
          </ac:spMkLst>
        </pc:spChg>
        <pc:spChg chg="mod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111" creationId="{FEAE8D59-401B-6F77-DE2B-09D52465519B}"/>
          </ac:spMkLst>
        </pc:spChg>
        <pc:spChg chg="mod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113" creationId="{9B8807E9-FC81-BD25-B89C-AFF58C4B0C02}"/>
          </ac:spMkLst>
        </pc:spChg>
        <pc:spChg chg="mod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114" creationId="{C04CFC30-A398-B8B1-30B6-4554050F40A0}"/>
          </ac:spMkLst>
        </pc:spChg>
        <pc:spChg chg="mod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115" creationId="{03714174-1D6C-BFAD-A19D-1F8668F8BA3B}"/>
          </ac:spMkLst>
        </pc:spChg>
        <pc:spChg chg="mod">
          <ac:chgData name="Amal Babu" userId="fdeb1cd3-28dc-4566-8731-290b45f133e1" providerId="ADAL" clId="{3BC98C8B-4FD0-42FB-B81F-AE62FC54F477}" dt="2024-10-24T12:14:50.501" v="3370" actId="165"/>
          <ac:spMkLst>
            <pc:docMk/>
            <pc:sldMk cId="1812084263" sldId="261"/>
            <ac:spMk id="116" creationId="{996CEDB3-CE6C-27B0-A25E-ACC48B19033F}"/>
          </ac:spMkLst>
        </pc:spChg>
        <pc:grpChg chg="add mod">
          <ac:chgData name="Amal Babu" userId="fdeb1cd3-28dc-4566-8731-290b45f133e1" providerId="ADAL" clId="{3BC98C8B-4FD0-42FB-B81F-AE62FC54F477}" dt="2024-10-24T06:51:52.179" v="1359"/>
          <ac:grpSpMkLst>
            <pc:docMk/>
            <pc:sldMk cId="1812084263" sldId="261"/>
            <ac:grpSpMk id="3" creationId="{44FCA08F-B128-16CF-948D-95AEE9BDA353}"/>
          </ac:grpSpMkLst>
        </pc:grpChg>
        <pc:grpChg chg="mod">
          <ac:chgData name="Amal Babu" userId="fdeb1cd3-28dc-4566-8731-290b45f133e1" providerId="ADAL" clId="{3BC98C8B-4FD0-42FB-B81F-AE62FC54F477}" dt="2024-10-24T06:51:52.179" v="1359"/>
          <ac:grpSpMkLst>
            <pc:docMk/>
            <pc:sldMk cId="1812084263" sldId="261"/>
            <ac:grpSpMk id="8" creationId="{95BC0EBC-A5D2-CBEA-9657-2A328B7D4664}"/>
          </ac:grpSpMkLst>
        </pc:grpChg>
        <pc:grpChg chg="mod">
          <ac:chgData name="Amal Babu" userId="fdeb1cd3-28dc-4566-8731-290b45f133e1" providerId="ADAL" clId="{3BC98C8B-4FD0-42FB-B81F-AE62FC54F477}" dt="2024-10-24T06:51:52.179" v="1359"/>
          <ac:grpSpMkLst>
            <pc:docMk/>
            <pc:sldMk cId="1812084263" sldId="261"/>
            <ac:grpSpMk id="9" creationId="{E2767760-62CB-9482-E3A4-9A7DD760E44F}"/>
          </ac:grpSpMkLst>
        </pc:grpChg>
        <pc:grpChg chg="mod">
          <ac:chgData name="Amal Babu" userId="fdeb1cd3-28dc-4566-8731-290b45f133e1" providerId="ADAL" clId="{3BC98C8B-4FD0-42FB-B81F-AE62FC54F477}" dt="2024-10-24T06:51:52.179" v="1359"/>
          <ac:grpSpMkLst>
            <pc:docMk/>
            <pc:sldMk cId="1812084263" sldId="261"/>
            <ac:grpSpMk id="11" creationId="{2F15242E-3216-DCC4-A318-D0516A83C449}"/>
          </ac:grpSpMkLst>
        </pc:grpChg>
        <pc:grpChg chg="del mod">
          <ac:chgData name="Amal Babu" userId="fdeb1cd3-28dc-4566-8731-290b45f133e1" providerId="ADAL" clId="{3BC98C8B-4FD0-42FB-B81F-AE62FC54F477}" dt="2024-10-24T06:58:29.728" v="1469" actId="27803"/>
          <ac:grpSpMkLst>
            <pc:docMk/>
            <pc:sldMk cId="1812084263" sldId="261"/>
            <ac:grpSpMk id="33" creationId="{EB244B0F-0F50-06F1-98AD-2D44D82CCF2A}"/>
          </ac:grpSpMkLst>
        </pc:grpChg>
        <pc:grpChg chg="add del mod">
          <ac:chgData name="Amal Babu" userId="fdeb1cd3-28dc-4566-8731-290b45f133e1" providerId="ADAL" clId="{3BC98C8B-4FD0-42FB-B81F-AE62FC54F477}" dt="2024-10-24T08:47:03.734" v="1589" actId="165"/>
          <ac:grpSpMkLst>
            <pc:docMk/>
            <pc:sldMk cId="1812084263" sldId="261"/>
            <ac:grpSpMk id="36" creationId="{9B748DB6-7EF5-FC8D-597C-460FB50FD9BE}"/>
          </ac:grpSpMkLst>
        </pc:grpChg>
        <pc:grpChg chg="add del mod">
          <ac:chgData name="Amal Babu" userId="fdeb1cd3-28dc-4566-8731-290b45f133e1" providerId="ADAL" clId="{3BC98C8B-4FD0-42FB-B81F-AE62FC54F477}" dt="2024-10-24T08:42:07.452" v="1502" actId="165"/>
          <ac:grpSpMkLst>
            <pc:docMk/>
            <pc:sldMk cId="1812084263" sldId="261"/>
            <ac:grpSpMk id="40" creationId="{5E4699E2-9077-6026-2B31-24AE30B52795}"/>
          </ac:grpSpMkLst>
        </pc:grpChg>
        <pc:grpChg chg="add del mod">
          <ac:chgData name="Amal Babu" userId="fdeb1cd3-28dc-4566-8731-290b45f133e1" providerId="ADAL" clId="{3BC98C8B-4FD0-42FB-B81F-AE62FC54F477}" dt="2024-10-24T08:41:43.508" v="1498" actId="165"/>
          <ac:grpSpMkLst>
            <pc:docMk/>
            <pc:sldMk cId="1812084263" sldId="261"/>
            <ac:grpSpMk id="41" creationId="{9347810F-70DF-5DF9-2E0C-7EC96317B596}"/>
          </ac:grpSpMkLst>
        </pc:grpChg>
        <pc:grpChg chg="add del mod">
          <ac:chgData name="Amal Babu" userId="fdeb1cd3-28dc-4566-8731-290b45f133e1" providerId="ADAL" clId="{3BC98C8B-4FD0-42FB-B81F-AE62FC54F477}" dt="2024-10-24T08:42:42.912" v="1511" actId="165"/>
          <ac:grpSpMkLst>
            <pc:docMk/>
            <pc:sldMk cId="1812084263" sldId="261"/>
            <ac:grpSpMk id="47" creationId="{C87F1E41-0435-6654-641B-5ACFB9565611}"/>
          </ac:grpSpMkLst>
        </pc:grpChg>
        <pc:grpChg chg="add del mod">
          <ac:chgData name="Amal Babu" userId="fdeb1cd3-28dc-4566-8731-290b45f133e1" providerId="ADAL" clId="{3BC98C8B-4FD0-42FB-B81F-AE62FC54F477}" dt="2024-10-24T08:42:42.912" v="1511" actId="165"/>
          <ac:grpSpMkLst>
            <pc:docMk/>
            <pc:sldMk cId="1812084263" sldId="261"/>
            <ac:grpSpMk id="48" creationId="{7FD950C6-33A5-4473-914F-B2E2CA6A45F6}"/>
          </ac:grpSpMkLst>
        </pc:grpChg>
        <pc:grpChg chg="add del mod">
          <ac:chgData name="Amal Babu" userId="fdeb1cd3-28dc-4566-8731-290b45f133e1" providerId="ADAL" clId="{3BC98C8B-4FD0-42FB-B81F-AE62FC54F477}" dt="2024-10-24T08:42:42.912" v="1511" actId="165"/>
          <ac:grpSpMkLst>
            <pc:docMk/>
            <pc:sldMk cId="1812084263" sldId="261"/>
            <ac:grpSpMk id="53" creationId="{4FFB13E1-188E-2291-A966-C868A9B60657}"/>
          </ac:grpSpMkLst>
        </pc:grpChg>
        <pc:grpChg chg="add del mod">
          <ac:chgData name="Amal Babu" userId="fdeb1cd3-28dc-4566-8731-290b45f133e1" providerId="ADAL" clId="{3BC98C8B-4FD0-42FB-B81F-AE62FC54F477}" dt="2024-10-24T08:42:42.912" v="1511" actId="165"/>
          <ac:grpSpMkLst>
            <pc:docMk/>
            <pc:sldMk cId="1812084263" sldId="261"/>
            <ac:grpSpMk id="58" creationId="{CD586ACF-F8DC-E7EA-B480-9D473FE8ABA9}"/>
          </ac:grpSpMkLst>
        </pc:grpChg>
        <pc:grpChg chg="add del mod">
          <ac:chgData name="Amal Babu" userId="fdeb1cd3-28dc-4566-8731-290b45f133e1" providerId="ADAL" clId="{3BC98C8B-4FD0-42FB-B81F-AE62FC54F477}" dt="2024-10-24T08:42:42.912" v="1511" actId="165"/>
          <ac:grpSpMkLst>
            <pc:docMk/>
            <pc:sldMk cId="1812084263" sldId="261"/>
            <ac:grpSpMk id="63" creationId="{11A2C2BD-6ACB-904D-26F5-30DE60BFB543}"/>
          </ac:grpSpMkLst>
        </pc:grpChg>
        <pc:grpChg chg="add del mod">
          <ac:chgData name="Amal Babu" userId="fdeb1cd3-28dc-4566-8731-290b45f133e1" providerId="ADAL" clId="{3BC98C8B-4FD0-42FB-B81F-AE62FC54F477}" dt="2024-10-24T08:42:42.912" v="1511" actId="165"/>
          <ac:grpSpMkLst>
            <pc:docMk/>
            <pc:sldMk cId="1812084263" sldId="261"/>
            <ac:grpSpMk id="68" creationId="{EA7A9372-C8A4-5730-9B35-E50535CCF79F}"/>
          </ac:grpSpMkLst>
        </pc:grpChg>
        <pc:grpChg chg="add del mod">
          <ac:chgData name="Amal Babu" userId="fdeb1cd3-28dc-4566-8731-290b45f133e1" providerId="ADAL" clId="{3BC98C8B-4FD0-42FB-B81F-AE62FC54F477}" dt="2024-10-24T08:47:03.734" v="1589" actId="165"/>
          <ac:grpSpMkLst>
            <pc:docMk/>
            <pc:sldMk cId="1812084263" sldId="261"/>
            <ac:grpSpMk id="81" creationId="{8649134B-BD6F-E313-663E-7EBEE6FE848A}"/>
          </ac:grpSpMkLst>
        </pc:grpChg>
        <pc:grpChg chg="add del mod">
          <ac:chgData name="Amal Babu" userId="fdeb1cd3-28dc-4566-8731-290b45f133e1" providerId="ADAL" clId="{3BC98C8B-4FD0-42FB-B81F-AE62FC54F477}" dt="2024-10-24T08:47:03.734" v="1589" actId="165"/>
          <ac:grpSpMkLst>
            <pc:docMk/>
            <pc:sldMk cId="1812084263" sldId="261"/>
            <ac:grpSpMk id="82" creationId="{067DADD1-C91E-993A-23A5-E92ED560B4E9}"/>
          </ac:grpSpMkLst>
        </pc:grpChg>
        <pc:grpChg chg="add del mod">
          <ac:chgData name="Amal Babu" userId="fdeb1cd3-28dc-4566-8731-290b45f133e1" providerId="ADAL" clId="{3BC98C8B-4FD0-42FB-B81F-AE62FC54F477}" dt="2024-10-24T08:47:03.734" v="1589" actId="165"/>
          <ac:grpSpMkLst>
            <pc:docMk/>
            <pc:sldMk cId="1812084263" sldId="261"/>
            <ac:grpSpMk id="83" creationId="{83870EBE-3415-5BEF-60B6-EB96EBC54272}"/>
          </ac:grpSpMkLst>
        </pc:grpChg>
        <pc:grpChg chg="add del mod">
          <ac:chgData name="Amal Babu" userId="fdeb1cd3-28dc-4566-8731-290b45f133e1" providerId="ADAL" clId="{3BC98C8B-4FD0-42FB-B81F-AE62FC54F477}" dt="2024-10-24T08:47:03.734" v="1589" actId="165"/>
          <ac:grpSpMkLst>
            <pc:docMk/>
            <pc:sldMk cId="1812084263" sldId="261"/>
            <ac:grpSpMk id="84" creationId="{08254D8F-96E2-3563-7E70-AF1007D3F8AA}"/>
          </ac:grpSpMkLst>
        </pc:grpChg>
        <pc:grpChg chg="add del mod">
          <ac:chgData name="Amal Babu" userId="fdeb1cd3-28dc-4566-8731-290b45f133e1" providerId="ADAL" clId="{3BC98C8B-4FD0-42FB-B81F-AE62FC54F477}" dt="2024-10-24T08:47:03.734" v="1589" actId="165"/>
          <ac:grpSpMkLst>
            <pc:docMk/>
            <pc:sldMk cId="1812084263" sldId="261"/>
            <ac:grpSpMk id="85" creationId="{116A836A-C263-F2DA-3B34-DB0B75BBF145}"/>
          </ac:grpSpMkLst>
        </pc:grpChg>
        <pc:grpChg chg="add del mod">
          <ac:chgData name="Amal Babu" userId="fdeb1cd3-28dc-4566-8731-290b45f133e1" providerId="ADAL" clId="{3BC98C8B-4FD0-42FB-B81F-AE62FC54F477}" dt="2024-10-24T08:47:03.734" v="1589" actId="165"/>
          <ac:grpSpMkLst>
            <pc:docMk/>
            <pc:sldMk cId="1812084263" sldId="261"/>
            <ac:grpSpMk id="86" creationId="{1C422417-723C-A4BD-C298-3D33D84C87E0}"/>
          </ac:grpSpMkLst>
        </pc:grpChg>
        <pc:grpChg chg="add mod topLvl">
          <ac:chgData name="Amal Babu" userId="fdeb1cd3-28dc-4566-8731-290b45f133e1" providerId="ADAL" clId="{3BC98C8B-4FD0-42FB-B81F-AE62FC54F477}" dt="2024-10-24T12:14:50.501" v="3370" actId="165"/>
          <ac:grpSpMkLst>
            <pc:docMk/>
            <pc:sldMk cId="1812084263" sldId="261"/>
            <ac:grpSpMk id="87" creationId="{C036A628-1ED4-CAAC-2CA7-CA6252C85356}"/>
          </ac:grpSpMkLst>
        </pc:grpChg>
        <pc:grpChg chg="add mod topLvl">
          <ac:chgData name="Amal Babu" userId="fdeb1cd3-28dc-4566-8731-290b45f133e1" providerId="ADAL" clId="{3BC98C8B-4FD0-42FB-B81F-AE62FC54F477}" dt="2024-10-24T12:14:50.501" v="3370" actId="165"/>
          <ac:grpSpMkLst>
            <pc:docMk/>
            <pc:sldMk cId="1812084263" sldId="261"/>
            <ac:grpSpMk id="92" creationId="{D1BF886B-5CAB-7255-7728-D637A678C065}"/>
          </ac:grpSpMkLst>
        </pc:grpChg>
        <pc:grpChg chg="add mod topLvl">
          <ac:chgData name="Amal Babu" userId="fdeb1cd3-28dc-4566-8731-290b45f133e1" providerId="ADAL" clId="{3BC98C8B-4FD0-42FB-B81F-AE62FC54F477}" dt="2024-10-24T12:14:50.501" v="3370" actId="165"/>
          <ac:grpSpMkLst>
            <pc:docMk/>
            <pc:sldMk cId="1812084263" sldId="261"/>
            <ac:grpSpMk id="97" creationId="{68876811-C582-2EF0-7C16-3D4CA22A591D}"/>
          </ac:grpSpMkLst>
        </pc:grpChg>
        <pc:grpChg chg="add mod topLvl">
          <ac:chgData name="Amal Babu" userId="fdeb1cd3-28dc-4566-8731-290b45f133e1" providerId="ADAL" clId="{3BC98C8B-4FD0-42FB-B81F-AE62FC54F477}" dt="2024-10-24T12:14:50.501" v="3370" actId="165"/>
          <ac:grpSpMkLst>
            <pc:docMk/>
            <pc:sldMk cId="1812084263" sldId="261"/>
            <ac:grpSpMk id="102" creationId="{FB8AE8D3-9E6D-2CE7-A74F-0D8510B8B856}"/>
          </ac:grpSpMkLst>
        </pc:grpChg>
        <pc:grpChg chg="add mod topLvl">
          <ac:chgData name="Amal Babu" userId="fdeb1cd3-28dc-4566-8731-290b45f133e1" providerId="ADAL" clId="{3BC98C8B-4FD0-42FB-B81F-AE62FC54F477}" dt="2024-10-24T12:14:50.501" v="3370" actId="165"/>
          <ac:grpSpMkLst>
            <pc:docMk/>
            <pc:sldMk cId="1812084263" sldId="261"/>
            <ac:grpSpMk id="107" creationId="{ECA6C331-1450-D778-EDEA-0376D3AF6A50}"/>
          </ac:grpSpMkLst>
        </pc:grpChg>
        <pc:grpChg chg="add mod topLvl">
          <ac:chgData name="Amal Babu" userId="fdeb1cd3-28dc-4566-8731-290b45f133e1" providerId="ADAL" clId="{3BC98C8B-4FD0-42FB-B81F-AE62FC54F477}" dt="2024-10-24T12:14:50.501" v="3370" actId="165"/>
          <ac:grpSpMkLst>
            <pc:docMk/>
            <pc:sldMk cId="1812084263" sldId="261"/>
            <ac:grpSpMk id="112" creationId="{7E8FE9E9-2A04-568A-599C-FB30ED6876C0}"/>
          </ac:grpSpMkLst>
        </pc:grpChg>
        <pc:grpChg chg="add del mod">
          <ac:chgData name="Amal Babu" userId="fdeb1cd3-28dc-4566-8731-290b45f133e1" providerId="ADAL" clId="{3BC98C8B-4FD0-42FB-B81F-AE62FC54F477}" dt="2024-10-24T12:13:17.414" v="3343" actId="165"/>
          <ac:grpSpMkLst>
            <pc:docMk/>
            <pc:sldMk cId="1812084263" sldId="261"/>
            <ac:grpSpMk id="117" creationId="{0BA58A46-8351-6EF4-C3C7-0ED7E98C2C02}"/>
          </ac:grpSpMkLst>
        </pc:grpChg>
        <pc:grpChg chg="add del mod">
          <ac:chgData name="Amal Babu" userId="fdeb1cd3-28dc-4566-8731-290b45f133e1" providerId="ADAL" clId="{3BC98C8B-4FD0-42FB-B81F-AE62FC54F477}" dt="2024-10-24T12:13:17.414" v="3343" actId="165"/>
          <ac:grpSpMkLst>
            <pc:docMk/>
            <pc:sldMk cId="1812084263" sldId="261"/>
            <ac:grpSpMk id="118" creationId="{F18D2759-1FF8-CE96-C070-655B1D8C2410}"/>
          </ac:grpSpMkLst>
        </pc:grpChg>
        <pc:grpChg chg="add del mod">
          <ac:chgData name="Amal Babu" userId="fdeb1cd3-28dc-4566-8731-290b45f133e1" providerId="ADAL" clId="{3BC98C8B-4FD0-42FB-B81F-AE62FC54F477}" dt="2024-10-24T12:13:17.414" v="3343" actId="165"/>
          <ac:grpSpMkLst>
            <pc:docMk/>
            <pc:sldMk cId="1812084263" sldId="261"/>
            <ac:grpSpMk id="119" creationId="{3905F1E1-EB33-F089-1E86-9C908814F98D}"/>
          </ac:grpSpMkLst>
        </pc:grpChg>
        <pc:grpChg chg="add del mod">
          <ac:chgData name="Amal Babu" userId="fdeb1cd3-28dc-4566-8731-290b45f133e1" providerId="ADAL" clId="{3BC98C8B-4FD0-42FB-B81F-AE62FC54F477}" dt="2024-10-24T12:13:17.414" v="3343" actId="165"/>
          <ac:grpSpMkLst>
            <pc:docMk/>
            <pc:sldMk cId="1812084263" sldId="261"/>
            <ac:grpSpMk id="120" creationId="{96AE106C-D868-5A19-AFE8-25CC18EBF411}"/>
          </ac:grpSpMkLst>
        </pc:grpChg>
        <pc:grpChg chg="add del mod">
          <ac:chgData name="Amal Babu" userId="fdeb1cd3-28dc-4566-8731-290b45f133e1" providerId="ADAL" clId="{3BC98C8B-4FD0-42FB-B81F-AE62FC54F477}" dt="2024-10-24T12:13:17.414" v="3343" actId="165"/>
          <ac:grpSpMkLst>
            <pc:docMk/>
            <pc:sldMk cId="1812084263" sldId="261"/>
            <ac:grpSpMk id="121" creationId="{48665281-0F17-6C47-DD01-CA4A9A665B90}"/>
          </ac:grpSpMkLst>
        </pc:grpChg>
        <pc:grpChg chg="add del mod">
          <ac:chgData name="Amal Babu" userId="fdeb1cd3-28dc-4566-8731-290b45f133e1" providerId="ADAL" clId="{3BC98C8B-4FD0-42FB-B81F-AE62FC54F477}" dt="2024-10-24T12:13:17.414" v="3343" actId="165"/>
          <ac:grpSpMkLst>
            <pc:docMk/>
            <pc:sldMk cId="1812084263" sldId="261"/>
            <ac:grpSpMk id="122" creationId="{11A3A756-8CB0-CF95-FF7B-87B2369FE1E0}"/>
          </ac:grpSpMkLst>
        </pc:grpChg>
        <pc:grpChg chg="add del mod">
          <ac:chgData name="Amal Babu" userId="fdeb1cd3-28dc-4566-8731-290b45f133e1" providerId="ADAL" clId="{3BC98C8B-4FD0-42FB-B81F-AE62FC54F477}" dt="2024-10-24T12:13:53.948" v="3352" actId="165"/>
          <ac:grpSpMkLst>
            <pc:docMk/>
            <pc:sldMk cId="1812084263" sldId="261"/>
            <ac:grpSpMk id="123" creationId="{03193F57-1108-05C8-6976-DC27B9F5B7A7}"/>
          </ac:grpSpMkLst>
        </pc:grpChg>
        <pc:grpChg chg="add del mod">
          <ac:chgData name="Amal Babu" userId="fdeb1cd3-28dc-4566-8731-290b45f133e1" providerId="ADAL" clId="{3BC98C8B-4FD0-42FB-B81F-AE62FC54F477}" dt="2024-10-24T12:13:49.054" v="3349" actId="165"/>
          <ac:grpSpMkLst>
            <pc:docMk/>
            <pc:sldMk cId="1812084263" sldId="261"/>
            <ac:grpSpMk id="124" creationId="{8D167367-DD61-56CC-20AA-C269D9AC9E58}"/>
          </ac:grpSpMkLst>
        </pc:grpChg>
        <pc:grpChg chg="add del mod">
          <ac:chgData name="Amal Babu" userId="fdeb1cd3-28dc-4566-8731-290b45f133e1" providerId="ADAL" clId="{3BC98C8B-4FD0-42FB-B81F-AE62FC54F477}" dt="2024-10-24T12:14:50.501" v="3370" actId="165"/>
          <ac:grpSpMkLst>
            <pc:docMk/>
            <pc:sldMk cId="1812084263" sldId="261"/>
            <ac:grpSpMk id="125" creationId="{8BFB3CF6-3F92-2283-3608-147412A54798}"/>
          </ac:grpSpMkLst>
        </pc:grpChg>
        <pc:grpChg chg="add del mod">
          <ac:chgData name="Amal Babu" userId="fdeb1cd3-28dc-4566-8731-290b45f133e1" providerId="ADAL" clId="{3BC98C8B-4FD0-42FB-B81F-AE62FC54F477}" dt="2024-10-24T12:14:50.501" v="3370" actId="165"/>
          <ac:grpSpMkLst>
            <pc:docMk/>
            <pc:sldMk cId="1812084263" sldId="261"/>
            <ac:grpSpMk id="126" creationId="{BDB53E6C-3416-1FA6-9E48-EAF5E7FE9AA1}"/>
          </ac:grpSpMkLst>
        </pc:grpChg>
        <pc:grpChg chg="add del mod">
          <ac:chgData name="Amal Babu" userId="fdeb1cd3-28dc-4566-8731-290b45f133e1" providerId="ADAL" clId="{3BC98C8B-4FD0-42FB-B81F-AE62FC54F477}" dt="2024-10-24T12:14:50.501" v="3370" actId="165"/>
          <ac:grpSpMkLst>
            <pc:docMk/>
            <pc:sldMk cId="1812084263" sldId="261"/>
            <ac:grpSpMk id="127" creationId="{81371F27-4BC6-D7AF-377E-C7113A8081D6}"/>
          </ac:grpSpMkLst>
        </pc:grpChg>
        <pc:grpChg chg="add del mod">
          <ac:chgData name="Amal Babu" userId="fdeb1cd3-28dc-4566-8731-290b45f133e1" providerId="ADAL" clId="{3BC98C8B-4FD0-42FB-B81F-AE62FC54F477}" dt="2024-10-24T12:14:50.501" v="3370" actId="165"/>
          <ac:grpSpMkLst>
            <pc:docMk/>
            <pc:sldMk cId="1812084263" sldId="261"/>
            <ac:grpSpMk id="128" creationId="{623ED5CB-C710-4606-DF08-3EA2A9CF2198}"/>
          </ac:grpSpMkLst>
        </pc:grpChg>
        <pc:grpChg chg="add del mod">
          <ac:chgData name="Amal Babu" userId="fdeb1cd3-28dc-4566-8731-290b45f133e1" providerId="ADAL" clId="{3BC98C8B-4FD0-42FB-B81F-AE62FC54F477}" dt="2024-10-24T12:14:50.501" v="3370" actId="165"/>
          <ac:grpSpMkLst>
            <pc:docMk/>
            <pc:sldMk cId="1812084263" sldId="261"/>
            <ac:grpSpMk id="129" creationId="{F354353C-19CD-EA02-C41D-A756121C81DF}"/>
          </ac:grpSpMkLst>
        </pc:grpChg>
        <pc:grpChg chg="add del mod">
          <ac:chgData name="Amal Babu" userId="fdeb1cd3-28dc-4566-8731-290b45f133e1" providerId="ADAL" clId="{3BC98C8B-4FD0-42FB-B81F-AE62FC54F477}" dt="2024-10-24T12:14:50.501" v="3370" actId="165"/>
          <ac:grpSpMkLst>
            <pc:docMk/>
            <pc:sldMk cId="1812084263" sldId="261"/>
            <ac:grpSpMk id="130" creationId="{139A44BA-DC5F-5F29-2467-A6081FBBC8A9}"/>
          </ac:grpSpMkLst>
        </pc:grpChg>
        <pc:picChg chg="add del mod">
          <ac:chgData name="Amal Babu" userId="fdeb1cd3-28dc-4566-8731-290b45f133e1" providerId="ADAL" clId="{3BC98C8B-4FD0-42FB-B81F-AE62FC54F477}" dt="2024-10-24T08:42:09.654" v="1503" actId="21"/>
          <ac:picMkLst>
            <pc:docMk/>
            <pc:sldMk cId="1812084263" sldId="261"/>
            <ac:picMk id="19" creationId="{7B60F24E-A395-5515-380F-984DBE48018F}"/>
          </ac:picMkLst>
        </pc:picChg>
        <pc:picChg chg="add del mod">
          <ac:chgData name="Amal Babu" userId="fdeb1cd3-28dc-4566-8731-290b45f133e1" providerId="ADAL" clId="{3BC98C8B-4FD0-42FB-B81F-AE62FC54F477}" dt="2024-10-24T06:55:11.913" v="1442" actId="27803"/>
          <ac:picMkLst>
            <pc:docMk/>
            <pc:sldMk cId="1812084263" sldId="261"/>
            <ac:picMk id="26" creationId="{DBB85920-14C5-4C51-CE52-4674C6672F1A}"/>
          </ac:picMkLst>
        </pc:picChg>
        <pc:picChg chg="add del mod">
          <ac:chgData name="Amal Babu" userId="fdeb1cd3-28dc-4566-8731-290b45f133e1" providerId="ADAL" clId="{3BC98C8B-4FD0-42FB-B81F-AE62FC54F477}" dt="2024-10-24T06:57:12.944" v="1455" actId="27803"/>
          <ac:picMkLst>
            <pc:docMk/>
            <pc:sldMk cId="1812084263" sldId="261"/>
            <ac:picMk id="29" creationId="{BFA7338B-72AF-E813-2138-FA58D0C61FF9}"/>
          </ac:picMkLst>
        </pc:picChg>
        <pc:picChg chg="add del mod">
          <ac:chgData name="Amal Babu" userId="fdeb1cd3-28dc-4566-8731-290b45f133e1" providerId="ADAL" clId="{3BC98C8B-4FD0-42FB-B81F-AE62FC54F477}" dt="2024-10-24T06:58:29.728" v="1469" actId="27803"/>
          <ac:picMkLst>
            <pc:docMk/>
            <pc:sldMk cId="1812084263" sldId="261"/>
            <ac:picMk id="32" creationId="{311E5F76-894F-ABEC-9FB6-0A36FE8ADD72}"/>
          </ac:picMkLst>
        </pc:picChg>
        <pc:picChg chg="add del mod">
          <ac:chgData name="Amal Babu" userId="fdeb1cd3-28dc-4566-8731-290b45f133e1" providerId="ADAL" clId="{3BC98C8B-4FD0-42FB-B81F-AE62FC54F477}" dt="2024-10-24T06:59:53.600" v="1485" actId="27803"/>
          <ac:picMkLst>
            <pc:docMk/>
            <pc:sldMk cId="1812084263" sldId="261"/>
            <ac:picMk id="38" creationId="{C3135785-5765-6A68-3AD7-50464D3A2B14}"/>
          </ac:picMkLst>
        </pc:picChg>
        <pc:picChg chg="add del mod">
          <ac:chgData name="Amal Babu" userId="fdeb1cd3-28dc-4566-8731-290b45f133e1" providerId="ADAL" clId="{3BC98C8B-4FD0-42FB-B81F-AE62FC54F477}" dt="2024-10-24T12:17:31.230" v="3372" actId="478"/>
          <ac:picMkLst>
            <pc:docMk/>
            <pc:sldMk cId="1812084263" sldId="261"/>
            <ac:picMk id="46" creationId="{7B60F24E-A395-5515-380F-984DBE48018F}"/>
          </ac:picMkLst>
        </pc:picChg>
      </pc:sldChg>
      <pc:sldChg chg="addSp delSp modSp add del mod">
        <pc:chgData name="Amal Babu" userId="fdeb1cd3-28dc-4566-8731-290b45f133e1" providerId="ADAL" clId="{3BC98C8B-4FD0-42FB-B81F-AE62FC54F477}" dt="2024-10-25T09:40:12.873" v="3511" actId="47"/>
        <pc:sldMkLst>
          <pc:docMk/>
          <pc:sldMk cId="3027605692" sldId="262"/>
        </pc:sldMkLst>
        <pc:spChg chg="mod">
          <ac:chgData name="Amal Babu" userId="fdeb1cd3-28dc-4566-8731-290b45f133e1" providerId="ADAL" clId="{3BC98C8B-4FD0-42FB-B81F-AE62FC54F477}" dt="2024-10-24T08:53:30.897" v="1734" actId="20577"/>
          <ac:spMkLst>
            <pc:docMk/>
            <pc:sldMk cId="3027605692" sldId="262"/>
            <ac:spMk id="2" creationId="{2B2D880D-A66A-0E81-0A81-48F9332688C0}"/>
          </ac:spMkLst>
        </pc:spChg>
        <pc:spChg chg="add del mod">
          <ac:chgData name="Amal Babu" userId="fdeb1cd3-28dc-4566-8731-290b45f133e1" providerId="ADAL" clId="{3BC98C8B-4FD0-42FB-B81F-AE62FC54F477}" dt="2024-10-24T08:52:32.488" v="1687" actId="478"/>
          <ac:spMkLst>
            <pc:docMk/>
            <pc:sldMk cId="3027605692" sldId="262"/>
            <ac:spMk id="17" creationId="{BD666C0F-3ABC-7AFD-30CF-B5800B2E091F}"/>
          </ac:spMkLst>
        </pc:spChg>
        <pc:spChg chg="mod topLvl">
          <ac:chgData name="Amal Babu" userId="fdeb1cd3-28dc-4566-8731-290b45f133e1" providerId="ADAL" clId="{3BC98C8B-4FD0-42FB-B81F-AE62FC54F477}" dt="2024-10-24T12:11:21.066" v="3317" actId="2711"/>
          <ac:spMkLst>
            <pc:docMk/>
            <pc:sldMk cId="3027605692" sldId="262"/>
            <ac:spMk id="19" creationId="{27BF4F54-F710-A0DE-093B-353FE468758A}"/>
          </ac:spMkLst>
        </pc:spChg>
        <pc:spChg chg="add del">
          <ac:chgData name="Amal Babu" userId="fdeb1cd3-28dc-4566-8731-290b45f133e1" providerId="ADAL" clId="{3BC98C8B-4FD0-42FB-B81F-AE62FC54F477}" dt="2024-10-24T08:51:55.390" v="1666" actId="478"/>
          <ac:spMkLst>
            <pc:docMk/>
            <pc:sldMk cId="3027605692" sldId="262"/>
            <ac:spMk id="21" creationId="{1E70CE7A-FFC1-5DF2-1620-15A20EEB534C}"/>
          </ac:spMkLst>
        </pc:spChg>
        <pc:spChg chg="del mod topLvl">
          <ac:chgData name="Amal Babu" userId="fdeb1cd3-28dc-4566-8731-290b45f133e1" providerId="ADAL" clId="{3BC98C8B-4FD0-42FB-B81F-AE62FC54F477}" dt="2024-10-24T08:51:54.919" v="1665" actId="478"/>
          <ac:spMkLst>
            <pc:docMk/>
            <pc:sldMk cId="3027605692" sldId="262"/>
            <ac:spMk id="22" creationId="{9BC6831F-F42C-0647-0EE2-5B4346427000}"/>
          </ac:spMkLst>
        </pc:spChg>
        <pc:spChg chg="mod topLvl">
          <ac:chgData name="Amal Babu" userId="fdeb1cd3-28dc-4566-8731-290b45f133e1" providerId="ADAL" clId="{3BC98C8B-4FD0-42FB-B81F-AE62FC54F477}" dt="2024-10-24T08:52:57.820" v="1694" actId="165"/>
          <ac:spMkLst>
            <pc:docMk/>
            <pc:sldMk cId="3027605692" sldId="262"/>
            <ac:spMk id="23" creationId="{F162596B-59F5-DF65-56A3-0568D231728A}"/>
          </ac:spMkLst>
        </pc:spChg>
        <pc:spChg chg="mod topLvl">
          <ac:chgData name="Amal Babu" userId="fdeb1cd3-28dc-4566-8731-290b45f133e1" providerId="ADAL" clId="{3BC98C8B-4FD0-42FB-B81F-AE62FC54F477}" dt="2024-10-24T12:11:21.066" v="3317" actId="2711"/>
          <ac:spMkLst>
            <pc:docMk/>
            <pc:sldMk cId="3027605692" sldId="262"/>
            <ac:spMk id="25" creationId="{B61A7FAD-9A99-A7AE-6FC5-353D8CE87CC3}"/>
          </ac:spMkLst>
        </pc:spChg>
        <pc:spChg chg="mod">
          <ac:chgData name="Amal Babu" userId="fdeb1cd3-28dc-4566-8731-290b45f133e1" providerId="ADAL" clId="{3BC98C8B-4FD0-42FB-B81F-AE62FC54F477}" dt="2024-10-24T08:52:57.820" v="1694" actId="165"/>
          <ac:spMkLst>
            <pc:docMk/>
            <pc:sldMk cId="3027605692" sldId="262"/>
            <ac:spMk id="27" creationId="{35FC4594-78E1-FB1A-064B-D1992FA18CA6}"/>
          </ac:spMkLst>
        </pc:spChg>
        <pc:spChg chg="mod">
          <ac:chgData name="Amal Babu" userId="fdeb1cd3-28dc-4566-8731-290b45f133e1" providerId="ADAL" clId="{3BC98C8B-4FD0-42FB-B81F-AE62FC54F477}" dt="2024-10-24T08:52:57.820" v="1694" actId="165"/>
          <ac:spMkLst>
            <pc:docMk/>
            <pc:sldMk cId="3027605692" sldId="262"/>
            <ac:spMk id="28" creationId="{EDA18C30-FD55-DA00-EF0C-7CD56B220DF2}"/>
          </ac:spMkLst>
        </pc:spChg>
        <pc:spChg chg="mod">
          <ac:chgData name="Amal Babu" userId="fdeb1cd3-28dc-4566-8731-290b45f133e1" providerId="ADAL" clId="{3BC98C8B-4FD0-42FB-B81F-AE62FC54F477}" dt="2024-10-24T08:52:57.820" v="1694" actId="165"/>
          <ac:spMkLst>
            <pc:docMk/>
            <pc:sldMk cId="3027605692" sldId="262"/>
            <ac:spMk id="30" creationId="{AE02D7AA-9E83-BC64-1E0E-0D5EAFEF14AC}"/>
          </ac:spMkLst>
        </pc:spChg>
        <pc:spChg chg="mod">
          <ac:chgData name="Amal Babu" userId="fdeb1cd3-28dc-4566-8731-290b45f133e1" providerId="ADAL" clId="{3BC98C8B-4FD0-42FB-B81F-AE62FC54F477}" dt="2024-10-24T08:52:57.820" v="1694" actId="165"/>
          <ac:spMkLst>
            <pc:docMk/>
            <pc:sldMk cId="3027605692" sldId="262"/>
            <ac:spMk id="31" creationId="{48D6B3EC-23C2-2D48-674D-66A5D7A72C8D}"/>
          </ac:spMkLst>
        </pc:spChg>
        <pc:spChg chg="mod topLvl">
          <ac:chgData name="Amal Babu" userId="fdeb1cd3-28dc-4566-8731-290b45f133e1" providerId="ADAL" clId="{3BC98C8B-4FD0-42FB-B81F-AE62FC54F477}" dt="2024-10-24T08:52:57.820" v="1694" actId="165"/>
          <ac:spMkLst>
            <pc:docMk/>
            <pc:sldMk cId="3027605692" sldId="262"/>
            <ac:spMk id="33" creationId="{8E8599CB-2F83-4924-D720-D2E1E44D735C}"/>
          </ac:spMkLst>
        </pc:spChg>
        <pc:spChg chg="mod topLvl">
          <ac:chgData name="Amal Babu" userId="fdeb1cd3-28dc-4566-8731-290b45f133e1" providerId="ADAL" clId="{3BC98C8B-4FD0-42FB-B81F-AE62FC54F477}" dt="2024-10-24T12:11:21.066" v="3317" actId="2711"/>
          <ac:spMkLst>
            <pc:docMk/>
            <pc:sldMk cId="3027605692" sldId="262"/>
            <ac:spMk id="35" creationId="{C11BFFD5-DE19-E34D-E0EC-B6C92894C632}"/>
          </ac:spMkLst>
        </pc:spChg>
        <pc:spChg chg="mod topLvl">
          <ac:chgData name="Amal Babu" userId="fdeb1cd3-28dc-4566-8731-290b45f133e1" providerId="ADAL" clId="{3BC98C8B-4FD0-42FB-B81F-AE62FC54F477}" dt="2024-10-24T08:52:57.820" v="1694" actId="165"/>
          <ac:spMkLst>
            <pc:docMk/>
            <pc:sldMk cId="3027605692" sldId="262"/>
            <ac:spMk id="37" creationId="{8ABB37DC-3E0A-6F35-7787-132956390BAA}"/>
          </ac:spMkLst>
        </pc:spChg>
        <pc:spChg chg="mod">
          <ac:chgData name="Amal Babu" userId="fdeb1cd3-28dc-4566-8731-290b45f133e1" providerId="ADAL" clId="{3BC98C8B-4FD0-42FB-B81F-AE62FC54F477}" dt="2024-10-24T08:52:57.820" v="1694" actId="165"/>
          <ac:spMkLst>
            <pc:docMk/>
            <pc:sldMk cId="3027605692" sldId="262"/>
            <ac:spMk id="38" creationId="{1039DE09-D567-E5A2-0198-7B70E5427FCC}"/>
          </ac:spMkLst>
        </pc:spChg>
        <pc:spChg chg="mod">
          <ac:chgData name="Amal Babu" userId="fdeb1cd3-28dc-4566-8731-290b45f133e1" providerId="ADAL" clId="{3BC98C8B-4FD0-42FB-B81F-AE62FC54F477}" dt="2024-10-24T08:52:57.820" v="1694" actId="165"/>
          <ac:spMkLst>
            <pc:docMk/>
            <pc:sldMk cId="3027605692" sldId="262"/>
            <ac:spMk id="39" creationId="{839997FE-0592-872B-481F-10978B342E2C}"/>
          </ac:spMkLst>
        </pc:spChg>
        <pc:spChg chg="del">
          <ac:chgData name="Amal Babu" userId="fdeb1cd3-28dc-4566-8731-290b45f133e1" providerId="ADAL" clId="{3BC98C8B-4FD0-42FB-B81F-AE62FC54F477}" dt="2024-10-24T08:52:50.681" v="1691" actId="478"/>
          <ac:spMkLst>
            <pc:docMk/>
            <pc:sldMk cId="3027605692" sldId="262"/>
            <ac:spMk id="192" creationId="{D2B3EECB-819D-8E6F-FB02-F9B30E2FCF1E}"/>
          </ac:spMkLst>
        </pc:spChg>
        <pc:spChg chg="del">
          <ac:chgData name="Amal Babu" userId="fdeb1cd3-28dc-4566-8731-290b45f133e1" providerId="ADAL" clId="{3BC98C8B-4FD0-42FB-B81F-AE62FC54F477}" dt="2024-10-24T08:52:50.681" v="1691" actId="478"/>
          <ac:spMkLst>
            <pc:docMk/>
            <pc:sldMk cId="3027605692" sldId="262"/>
            <ac:spMk id="193" creationId="{26CAC093-E3EF-FCFA-4639-37C22B0A1FEA}"/>
          </ac:spMkLst>
        </pc:spChg>
        <pc:spChg chg="del">
          <ac:chgData name="Amal Babu" userId="fdeb1cd3-28dc-4566-8731-290b45f133e1" providerId="ADAL" clId="{3BC98C8B-4FD0-42FB-B81F-AE62FC54F477}" dt="2024-10-24T08:52:50.681" v="1691" actId="478"/>
          <ac:spMkLst>
            <pc:docMk/>
            <pc:sldMk cId="3027605692" sldId="262"/>
            <ac:spMk id="195" creationId="{5E0DD5C6-D834-F8FC-0692-06A1B48966C4}"/>
          </ac:spMkLst>
        </pc:spChg>
        <pc:spChg chg="del">
          <ac:chgData name="Amal Babu" userId="fdeb1cd3-28dc-4566-8731-290b45f133e1" providerId="ADAL" clId="{3BC98C8B-4FD0-42FB-B81F-AE62FC54F477}" dt="2024-10-24T08:52:50.681" v="1691" actId="478"/>
          <ac:spMkLst>
            <pc:docMk/>
            <pc:sldMk cId="3027605692" sldId="262"/>
            <ac:spMk id="228" creationId="{E5B6E938-E1AF-C52F-6212-A614C47E2216}"/>
          </ac:spMkLst>
        </pc:spChg>
        <pc:spChg chg="del">
          <ac:chgData name="Amal Babu" userId="fdeb1cd3-28dc-4566-8731-290b45f133e1" providerId="ADAL" clId="{3BC98C8B-4FD0-42FB-B81F-AE62FC54F477}" dt="2024-10-24T08:52:50.681" v="1691" actId="478"/>
          <ac:spMkLst>
            <pc:docMk/>
            <pc:sldMk cId="3027605692" sldId="262"/>
            <ac:spMk id="229" creationId="{FA90AC5F-C286-1B5E-A6BF-DFD2031BBBEC}"/>
          </ac:spMkLst>
        </pc:spChg>
        <pc:spChg chg="del">
          <ac:chgData name="Amal Babu" userId="fdeb1cd3-28dc-4566-8731-290b45f133e1" providerId="ADAL" clId="{3BC98C8B-4FD0-42FB-B81F-AE62FC54F477}" dt="2024-10-24T08:52:50.681" v="1691" actId="478"/>
          <ac:spMkLst>
            <pc:docMk/>
            <pc:sldMk cId="3027605692" sldId="262"/>
            <ac:spMk id="231" creationId="{29832ABC-0193-AB9D-715E-7D3903CF51C1}"/>
          </ac:spMkLst>
        </pc:spChg>
        <pc:grpChg chg="add del mod">
          <ac:chgData name="Amal Babu" userId="fdeb1cd3-28dc-4566-8731-290b45f133e1" providerId="ADAL" clId="{3BC98C8B-4FD0-42FB-B81F-AE62FC54F477}" dt="2024-10-24T08:52:57.820" v="1694" actId="165"/>
          <ac:grpSpMkLst>
            <pc:docMk/>
            <pc:sldMk cId="3027605692" sldId="262"/>
            <ac:grpSpMk id="18" creationId="{3038E925-974C-02D9-BAE6-2AF76EF9D590}"/>
          </ac:grpSpMkLst>
        </pc:grpChg>
        <pc:grpChg chg="add del mod">
          <ac:chgData name="Amal Babu" userId="fdeb1cd3-28dc-4566-8731-290b45f133e1" providerId="ADAL" clId="{3BC98C8B-4FD0-42FB-B81F-AE62FC54F477}" dt="2024-10-24T08:52:57.820" v="1694" actId="165"/>
          <ac:grpSpMkLst>
            <pc:docMk/>
            <pc:sldMk cId="3027605692" sldId="262"/>
            <ac:grpSpMk id="20" creationId="{309B0986-8AE5-AEA4-40FC-2A3C91B9607E}"/>
          </ac:grpSpMkLst>
        </pc:grpChg>
        <pc:grpChg chg="mod topLvl">
          <ac:chgData name="Amal Babu" userId="fdeb1cd3-28dc-4566-8731-290b45f133e1" providerId="ADAL" clId="{3BC98C8B-4FD0-42FB-B81F-AE62FC54F477}" dt="2024-10-24T08:52:57.820" v="1694" actId="165"/>
          <ac:grpSpMkLst>
            <pc:docMk/>
            <pc:sldMk cId="3027605692" sldId="262"/>
            <ac:grpSpMk id="26" creationId="{9F55FC13-0D90-F76A-7168-CABD028F8811}"/>
          </ac:grpSpMkLst>
        </pc:grpChg>
        <pc:grpChg chg="add del mod">
          <ac:chgData name="Amal Babu" userId="fdeb1cd3-28dc-4566-8731-290b45f133e1" providerId="ADAL" clId="{3BC98C8B-4FD0-42FB-B81F-AE62FC54F477}" dt="2024-10-24T08:52:57.820" v="1694" actId="165"/>
          <ac:grpSpMkLst>
            <pc:docMk/>
            <pc:sldMk cId="3027605692" sldId="262"/>
            <ac:grpSpMk id="29" creationId="{D00AE1F6-BC6E-3775-17EC-56AB6076794E}"/>
          </ac:grpSpMkLst>
        </pc:grpChg>
        <pc:grpChg chg="mod topLvl">
          <ac:chgData name="Amal Babu" userId="fdeb1cd3-28dc-4566-8731-290b45f133e1" providerId="ADAL" clId="{3BC98C8B-4FD0-42FB-B81F-AE62FC54F477}" dt="2024-10-24T08:52:57.820" v="1694" actId="165"/>
          <ac:grpSpMkLst>
            <pc:docMk/>
            <pc:sldMk cId="3027605692" sldId="262"/>
            <ac:grpSpMk id="32" creationId="{BCBA2476-1A7F-E044-C3EE-8485EAA7DEF3}"/>
          </ac:grpSpMkLst>
        </pc:grpChg>
        <pc:grpChg chg="mod topLvl">
          <ac:chgData name="Amal Babu" userId="fdeb1cd3-28dc-4566-8731-290b45f133e1" providerId="ADAL" clId="{3BC98C8B-4FD0-42FB-B81F-AE62FC54F477}" dt="2024-10-24T08:52:57.820" v="1694" actId="165"/>
          <ac:grpSpMkLst>
            <pc:docMk/>
            <pc:sldMk cId="3027605692" sldId="262"/>
            <ac:grpSpMk id="36" creationId="{07F7D33A-FD72-2A4D-37B4-9FAC91C79D72}"/>
          </ac:grpSpMkLst>
        </pc:grpChg>
        <pc:grpChg chg="add del">
          <ac:chgData name="Amal Babu" userId="fdeb1cd3-28dc-4566-8731-290b45f133e1" providerId="ADAL" clId="{3BC98C8B-4FD0-42FB-B81F-AE62FC54F477}" dt="2024-10-24T08:51:53.013" v="1664" actId="165"/>
          <ac:grpSpMkLst>
            <pc:docMk/>
            <pc:sldMk cId="3027605692" sldId="262"/>
            <ac:grpSpMk id="102" creationId="{EA35E196-A125-A6E4-C456-3CF2926A0D0E}"/>
          </ac:grpSpMkLst>
        </pc:grpChg>
        <pc:grpChg chg="del">
          <ac:chgData name="Amal Babu" userId="fdeb1cd3-28dc-4566-8731-290b45f133e1" providerId="ADAL" clId="{3BC98C8B-4FD0-42FB-B81F-AE62FC54F477}" dt="2024-10-24T08:52:50.681" v="1691" actId="478"/>
          <ac:grpSpMkLst>
            <pc:docMk/>
            <pc:sldMk cId="3027605692" sldId="262"/>
            <ac:grpSpMk id="196" creationId="{837DCDC7-B27B-BC14-FFB1-E99DF7EB7484}"/>
          </ac:grpSpMkLst>
        </pc:grpChg>
        <pc:grpChg chg="del">
          <ac:chgData name="Amal Babu" userId="fdeb1cd3-28dc-4566-8731-290b45f133e1" providerId="ADAL" clId="{3BC98C8B-4FD0-42FB-B81F-AE62FC54F477}" dt="2024-10-24T08:52:50.681" v="1691" actId="478"/>
          <ac:grpSpMkLst>
            <pc:docMk/>
            <pc:sldMk cId="3027605692" sldId="262"/>
            <ac:grpSpMk id="232" creationId="{C0DAD3DF-5D83-0CCB-CFCF-3B756E504CDA}"/>
          </ac:grpSpMkLst>
        </pc:grpChg>
        <pc:cxnChg chg="mod topLvl">
          <ac:chgData name="Amal Babu" userId="fdeb1cd3-28dc-4566-8731-290b45f133e1" providerId="ADAL" clId="{3BC98C8B-4FD0-42FB-B81F-AE62FC54F477}" dt="2024-10-24T08:52:57.820" v="1694" actId="165"/>
          <ac:cxnSpMkLst>
            <pc:docMk/>
            <pc:sldMk cId="3027605692" sldId="262"/>
            <ac:cxnSpMk id="24" creationId="{F68B20A4-F612-2550-52FF-8E11A914DF77}"/>
          </ac:cxnSpMkLst>
        </pc:cxnChg>
        <pc:cxnChg chg="mod topLvl">
          <ac:chgData name="Amal Babu" userId="fdeb1cd3-28dc-4566-8731-290b45f133e1" providerId="ADAL" clId="{3BC98C8B-4FD0-42FB-B81F-AE62FC54F477}" dt="2024-10-24T08:52:57.820" v="1694" actId="165"/>
          <ac:cxnSpMkLst>
            <pc:docMk/>
            <pc:sldMk cId="3027605692" sldId="262"/>
            <ac:cxnSpMk id="34" creationId="{8EEEACBD-33C8-D9EC-6FFF-FE1EEA049AAF}"/>
          </ac:cxnSpMkLst>
        </pc:cxnChg>
        <pc:cxnChg chg="mod topLvl">
          <ac:chgData name="Amal Babu" userId="fdeb1cd3-28dc-4566-8731-290b45f133e1" providerId="ADAL" clId="{3BC98C8B-4FD0-42FB-B81F-AE62FC54F477}" dt="2024-10-24T08:52:57.820" v="1694" actId="165"/>
          <ac:cxnSpMkLst>
            <pc:docMk/>
            <pc:sldMk cId="3027605692" sldId="262"/>
            <ac:cxnSpMk id="237" creationId="{022AD772-F6A6-E415-BA51-63092A9626B2}"/>
          </ac:cxnSpMkLst>
        </pc:cxnChg>
        <pc:cxnChg chg="del">
          <ac:chgData name="Amal Babu" userId="fdeb1cd3-28dc-4566-8731-290b45f133e1" providerId="ADAL" clId="{3BC98C8B-4FD0-42FB-B81F-AE62FC54F477}" dt="2024-10-24T08:52:50.681" v="1691" actId="478"/>
          <ac:cxnSpMkLst>
            <pc:docMk/>
            <pc:sldMk cId="3027605692" sldId="262"/>
            <ac:cxnSpMk id="238" creationId="{AB49A837-2086-A567-AE91-2BD18F8F5449}"/>
          </ac:cxnSpMkLst>
        </pc:cxnChg>
        <pc:cxnChg chg="del">
          <ac:chgData name="Amal Babu" userId="fdeb1cd3-28dc-4566-8731-290b45f133e1" providerId="ADAL" clId="{3BC98C8B-4FD0-42FB-B81F-AE62FC54F477}" dt="2024-10-24T08:52:50.681" v="1691" actId="478"/>
          <ac:cxnSpMkLst>
            <pc:docMk/>
            <pc:sldMk cId="3027605692" sldId="262"/>
            <ac:cxnSpMk id="239" creationId="{7C6B08D6-A2A1-55B6-51BD-0A49867C0DE6}"/>
          </ac:cxnSpMkLst>
        </pc:cxnChg>
      </pc:sldChg>
      <pc:sldChg chg="addSp delSp modSp new mod modClrScheme chgLayout">
        <pc:chgData name="Amal Babu" userId="fdeb1cd3-28dc-4566-8731-290b45f133e1" providerId="ADAL" clId="{3BC98C8B-4FD0-42FB-B81F-AE62FC54F477}" dt="2024-10-24T12:11:10.867" v="3316" actId="2711"/>
        <pc:sldMkLst>
          <pc:docMk/>
          <pc:sldMk cId="492032720" sldId="263"/>
        </pc:sldMkLst>
        <pc:spChg chg="mod">
          <ac:chgData name="Amal Babu" userId="fdeb1cd3-28dc-4566-8731-290b45f133e1" providerId="ADAL" clId="{3BC98C8B-4FD0-42FB-B81F-AE62FC54F477}" dt="2024-10-24T08:55:20.827" v="1738"/>
          <ac:spMkLst>
            <pc:docMk/>
            <pc:sldMk cId="492032720" sldId="263"/>
            <ac:spMk id="3" creationId="{74F6459D-49B8-C457-E1C4-0E205B72DBAD}"/>
          </ac:spMkLst>
        </pc:spChg>
        <pc:spChg chg="mod">
          <ac:chgData name="Amal Babu" userId="fdeb1cd3-28dc-4566-8731-290b45f133e1" providerId="ADAL" clId="{3BC98C8B-4FD0-42FB-B81F-AE62FC54F477}" dt="2024-10-24T08:55:20.827" v="1738"/>
          <ac:spMkLst>
            <pc:docMk/>
            <pc:sldMk cId="492032720" sldId="263"/>
            <ac:spMk id="4" creationId="{D6A8DD9D-B4BD-40BD-B020-C56E9690F158}"/>
          </ac:spMkLst>
        </pc:spChg>
        <pc:spChg chg="mod">
          <ac:chgData name="Amal Babu" userId="fdeb1cd3-28dc-4566-8731-290b45f133e1" providerId="ADAL" clId="{3BC98C8B-4FD0-42FB-B81F-AE62FC54F477}" dt="2024-10-24T08:55:20.827" v="1738"/>
          <ac:spMkLst>
            <pc:docMk/>
            <pc:sldMk cId="492032720" sldId="263"/>
            <ac:spMk id="5" creationId="{287712F4-BF44-0D62-0486-B60C3C8332F3}"/>
          </ac:spMkLst>
        </pc:spChg>
        <pc:spChg chg="mod">
          <ac:chgData name="Amal Babu" userId="fdeb1cd3-28dc-4566-8731-290b45f133e1" providerId="ADAL" clId="{3BC98C8B-4FD0-42FB-B81F-AE62FC54F477}" dt="2024-10-24T08:55:20.827" v="1738"/>
          <ac:spMkLst>
            <pc:docMk/>
            <pc:sldMk cId="492032720" sldId="263"/>
            <ac:spMk id="6" creationId="{6BD1EBF7-9306-C215-97D3-94530A2E53DF}"/>
          </ac:spMkLst>
        </pc:spChg>
        <pc:spChg chg="mod">
          <ac:chgData name="Amal Babu" userId="fdeb1cd3-28dc-4566-8731-290b45f133e1" providerId="ADAL" clId="{3BC98C8B-4FD0-42FB-B81F-AE62FC54F477}" dt="2024-10-24T08:55:20.827" v="1738"/>
          <ac:spMkLst>
            <pc:docMk/>
            <pc:sldMk cId="492032720" sldId="263"/>
            <ac:spMk id="9" creationId="{CEA090A0-C06E-C431-077D-19E7E9C78D10}"/>
          </ac:spMkLst>
        </pc:spChg>
        <pc:spChg chg="mod">
          <ac:chgData name="Amal Babu" userId="fdeb1cd3-28dc-4566-8731-290b45f133e1" providerId="ADAL" clId="{3BC98C8B-4FD0-42FB-B81F-AE62FC54F477}" dt="2024-10-24T08:55:20.827" v="1738"/>
          <ac:spMkLst>
            <pc:docMk/>
            <pc:sldMk cId="492032720" sldId="263"/>
            <ac:spMk id="11" creationId="{9F098EF4-6E31-89AC-DB91-2BE39F23F07E}"/>
          </ac:spMkLst>
        </pc:spChg>
        <pc:spChg chg="mod">
          <ac:chgData name="Amal Babu" userId="fdeb1cd3-28dc-4566-8731-290b45f133e1" providerId="ADAL" clId="{3BC98C8B-4FD0-42FB-B81F-AE62FC54F477}" dt="2024-10-24T08:55:20.827" v="1738"/>
          <ac:spMkLst>
            <pc:docMk/>
            <pc:sldMk cId="492032720" sldId="263"/>
            <ac:spMk id="12" creationId="{3D278F4D-3A1B-6797-2044-AC15625558CE}"/>
          </ac:spMkLst>
        </pc:spChg>
        <pc:spChg chg="mod">
          <ac:chgData name="Amal Babu" userId="fdeb1cd3-28dc-4566-8731-290b45f133e1" providerId="ADAL" clId="{3BC98C8B-4FD0-42FB-B81F-AE62FC54F477}" dt="2024-10-24T08:55:20.827" v="1738"/>
          <ac:spMkLst>
            <pc:docMk/>
            <pc:sldMk cId="492032720" sldId="263"/>
            <ac:spMk id="13" creationId="{0F5D24C7-DF52-2BF9-4F69-E0438113F6B9}"/>
          </ac:spMkLst>
        </pc:spChg>
        <pc:spChg chg="mod">
          <ac:chgData name="Amal Babu" userId="fdeb1cd3-28dc-4566-8731-290b45f133e1" providerId="ADAL" clId="{3BC98C8B-4FD0-42FB-B81F-AE62FC54F477}" dt="2024-10-24T08:55:20.827" v="1738"/>
          <ac:spMkLst>
            <pc:docMk/>
            <pc:sldMk cId="492032720" sldId="263"/>
            <ac:spMk id="14" creationId="{06E79A2A-F536-1866-FBF8-B19E5E4830C3}"/>
          </ac:spMkLst>
        </pc:spChg>
        <pc:spChg chg="mod">
          <ac:chgData name="Amal Babu" userId="fdeb1cd3-28dc-4566-8731-290b45f133e1" providerId="ADAL" clId="{3BC98C8B-4FD0-42FB-B81F-AE62FC54F477}" dt="2024-10-24T08:55:20.827" v="1738"/>
          <ac:spMkLst>
            <pc:docMk/>
            <pc:sldMk cId="492032720" sldId="263"/>
            <ac:spMk id="15" creationId="{7F065249-F6E1-B87C-65F3-55FF6243964E}"/>
          </ac:spMkLst>
        </pc:spChg>
        <pc:spChg chg="mod">
          <ac:chgData name="Amal Babu" userId="fdeb1cd3-28dc-4566-8731-290b45f133e1" providerId="ADAL" clId="{3BC98C8B-4FD0-42FB-B81F-AE62FC54F477}" dt="2024-10-24T08:55:20.827" v="1738"/>
          <ac:spMkLst>
            <pc:docMk/>
            <pc:sldMk cId="492032720" sldId="263"/>
            <ac:spMk id="16" creationId="{01C4A786-414E-AEC9-E0FD-06A0B53BA288}"/>
          </ac:spMkLst>
        </pc:spChg>
        <pc:spChg chg="add mod">
          <ac:chgData name="Amal Babu" userId="fdeb1cd3-28dc-4566-8731-290b45f133e1" providerId="ADAL" clId="{3BC98C8B-4FD0-42FB-B81F-AE62FC54F477}" dt="2024-10-24T11:10:20.514" v="2601" actId="962"/>
          <ac:spMkLst>
            <pc:docMk/>
            <pc:sldMk cId="492032720" sldId="263"/>
            <ac:spMk id="17" creationId="{1ADC4E08-7BB0-E988-A1EB-C1FB5C3E465D}"/>
          </ac:spMkLst>
        </pc:spChg>
        <pc:spChg chg="add del mod">
          <ac:chgData name="Amal Babu" userId="fdeb1cd3-28dc-4566-8731-290b45f133e1" providerId="ADAL" clId="{3BC98C8B-4FD0-42FB-B81F-AE62FC54F477}" dt="2024-10-24T08:58:09.863" v="1784" actId="478"/>
          <ac:spMkLst>
            <pc:docMk/>
            <pc:sldMk cId="492032720" sldId="263"/>
            <ac:spMk id="18" creationId="{6620A911-8D24-E9DA-81C6-E48D8D71A36C}"/>
          </ac:spMkLst>
        </pc:spChg>
        <pc:spChg chg="add mod topLvl">
          <ac:chgData name="Amal Babu" userId="fdeb1cd3-28dc-4566-8731-290b45f133e1" providerId="ADAL" clId="{3BC98C8B-4FD0-42FB-B81F-AE62FC54F477}" dt="2024-10-24T09:34:22.246" v="2012" actId="1076"/>
          <ac:spMkLst>
            <pc:docMk/>
            <pc:sldMk cId="492032720" sldId="263"/>
            <ac:spMk id="19" creationId="{6D5E6EA4-801F-3040-468A-2CD8D50CE10D}"/>
          </ac:spMkLst>
        </pc:spChg>
        <pc:spChg chg="add mod topLvl">
          <ac:chgData name="Amal Babu" userId="fdeb1cd3-28dc-4566-8731-290b45f133e1" providerId="ADAL" clId="{3BC98C8B-4FD0-42FB-B81F-AE62FC54F477}" dt="2024-10-24T09:34:22.246" v="2012" actId="1076"/>
          <ac:spMkLst>
            <pc:docMk/>
            <pc:sldMk cId="492032720" sldId="263"/>
            <ac:spMk id="20" creationId="{CCCAAF8A-9DB2-89C6-428B-1CD8113952B1}"/>
          </ac:spMkLst>
        </pc:spChg>
        <pc:spChg chg="add mod topLvl">
          <ac:chgData name="Amal Babu" userId="fdeb1cd3-28dc-4566-8731-290b45f133e1" providerId="ADAL" clId="{3BC98C8B-4FD0-42FB-B81F-AE62FC54F477}" dt="2024-10-24T09:34:22.246" v="2012" actId="1076"/>
          <ac:spMkLst>
            <pc:docMk/>
            <pc:sldMk cId="492032720" sldId="263"/>
            <ac:spMk id="21" creationId="{FB91DA71-9F37-263D-0290-CD8C45570BE7}"/>
          </ac:spMkLst>
        </pc:spChg>
        <pc:spChg chg="add mod topLvl">
          <ac:chgData name="Amal Babu" userId="fdeb1cd3-28dc-4566-8731-290b45f133e1" providerId="ADAL" clId="{3BC98C8B-4FD0-42FB-B81F-AE62FC54F477}" dt="2024-10-24T09:33:30.761" v="2010" actId="164"/>
          <ac:spMkLst>
            <pc:docMk/>
            <pc:sldMk cId="492032720" sldId="263"/>
            <ac:spMk id="24" creationId="{05120112-160D-19FB-2BCD-5BCF6AAAC5EB}"/>
          </ac:spMkLst>
        </pc:spChg>
        <pc:spChg chg="mod topLvl">
          <ac:chgData name="Amal Babu" userId="fdeb1cd3-28dc-4566-8731-290b45f133e1" providerId="ADAL" clId="{3BC98C8B-4FD0-42FB-B81F-AE62FC54F477}" dt="2024-10-24T09:33:29.554" v="2009" actId="164"/>
          <ac:spMkLst>
            <pc:docMk/>
            <pc:sldMk cId="492032720" sldId="263"/>
            <ac:spMk id="33" creationId="{E1FA1BB9-6D03-F1DC-45E6-55286430D2E6}"/>
          </ac:spMkLst>
        </pc:spChg>
        <pc:spChg chg="add mod topLvl">
          <ac:chgData name="Amal Babu" userId="fdeb1cd3-28dc-4566-8731-290b45f133e1" providerId="ADAL" clId="{3BC98C8B-4FD0-42FB-B81F-AE62FC54F477}" dt="2024-10-24T10:00:27.062" v="2375" actId="12789"/>
          <ac:spMkLst>
            <pc:docMk/>
            <pc:sldMk cId="492032720" sldId="263"/>
            <ac:spMk id="37" creationId="{7D7EEE7A-A868-655C-0343-D3ACA282143E}"/>
          </ac:spMkLst>
        </pc:spChg>
        <pc:spChg chg="add mod topLvl">
          <ac:chgData name="Amal Babu" userId="fdeb1cd3-28dc-4566-8731-290b45f133e1" providerId="ADAL" clId="{3BC98C8B-4FD0-42FB-B81F-AE62FC54F477}" dt="2024-10-24T10:00:12.356" v="2372" actId="165"/>
          <ac:spMkLst>
            <pc:docMk/>
            <pc:sldMk cId="492032720" sldId="263"/>
            <ac:spMk id="38" creationId="{B93AA522-2DA6-27B3-8754-69B453170DAF}"/>
          </ac:spMkLst>
        </pc:spChg>
        <pc:spChg chg="add mod topLvl">
          <ac:chgData name="Amal Babu" userId="fdeb1cd3-28dc-4566-8731-290b45f133e1" providerId="ADAL" clId="{3BC98C8B-4FD0-42FB-B81F-AE62FC54F477}" dt="2024-10-24T10:00:12.356" v="2372" actId="165"/>
          <ac:spMkLst>
            <pc:docMk/>
            <pc:sldMk cId="492032720" sldId="263"/>
            <ac:spMk id="39" creationId="{705BD2F9-749D-5498-B484-CD1704ACA9EC}"/>
          </ac:spMkLst>
        </pc:spChg>
        <pc:spChg chg="add del mod">
          <ac:chgData name="Amal Babu" userId="fdeb1cd3-28dc-4566-8731-290b45f133e1" providerId="ADAL" clId="{3BC98C8B-4FD0-42FB-B81F-AE62FC54F477}" dt="2024-10-24T09:04:15.417" v="1886" actId="478"/>
          <ac:spMkLst>
            <pc:docMk/>
            <pc:sldMk cId="492032720" sldId="263"/>
            <ac:spMk id="40" creationId="{7BF61F59-72CE-EB3C-BB1A-BEA6FC7FFB8B}"/>
          </ac:spMkLst>
        </pc:spChg>
        <pc:spChg chg="del mod">
          <ac:chgData name="Amal Babu" userId="fdeb1cd3-28dc-4566-8731-290b45f133e1" providerId="ADAL" clId="{3BC98C8B-4FD0-42FB-B81F-AE62FC54F477}" dt="2024-10-24T09:09:28.903" v="1907" actId="478"/>
          <ac:spMkLst>
            <pc:docMk/>
            <pc:sldMk cId="492032720" sldId="263"/>
            <ac:spMk id="43" creationId="{6339E85B-81EE-A39C-2E8B-F5EE2952E9BE}"/>
          </ac:spMkLst>
        </pc:spChg>
        <pc:spChg chg="mod topLvl">
          <ac:chgData name="Amal Babu" userId="fdeb1cd3-28dc-4566-8731-290b45f133e1" providerId="ADAL" clId="{3BC98C8B-4FD0-42FB-B81F-AE62FC54F477}" dt="2024-10-24T10:00:27.062" v="2375" actId="12789"/>
          <ac:spMkLst>
            <pc:docMk/>
            <pc:sldMk cId="492032720" sldId="263"/>
            <ac:spMk id="46" creationId="{1E1B4508-0DCF-02D7-6A93-FF01101E2E39}"/>
          </ac:spMkLst>
        </pc:spChg>
        <pc:spChg chg="mod">
          <ac:chgData name="Amal Babu" userId="fdeb1cd3-28dc-4566-8731-290b45f133e1" providerId="ADAL" clId="{3BC98C8B-4FD0-42FB-B81F-AE62FC54F477}" dt="2024-10-24T10:00:12.356" v="2372" actId="165"/>
          <ac:spMkLst>
            <pc:docMk/>
            <pc:sldMk cId="492032720" sldId="263"/>
            <ac:spMk id="50" creationId="{A16D1C24-139B-0F15-20F0-976087D34026}"/>
          </ac:spMkLst>
        </pc:spChg>
        <pc:spChg chg="mod">
          <ac:chgData name="Amal Babu" userId="fdeb1cd3-28dc-4566-8731-290b45f133e1" providerId="ADAL" clId="{3BC98C8B-4FD0-42FB-B81F-AE62FC54F477}" dt="2024-10-24T10:00:12.356" v="2372" actId="165"/>
          <ac:spMkLst>
            <pc:docMk/>
            <pc:sldMk cId="492032720" sldId="263"/>
            <ac:spMk id="51" creationId="{3F78F491-F8E2-ACDF-A8B8-33C436D1F9B1}"/>
          </ac:spMkLst>
        </pc:spChg>
        <pc:spChg chg="mod">
          <ac:chgData name="Amal Babu" userId="fdeb1cd3-28dc-4566-8731-290b45f133e1" providerId="ADAL" clId="{3BC98C8B-4FD0-42FB-B81F-AE62FC54F477}" dt="2024-10-24T10:00:12.356" v="2372" actId="165"/>
          <ac:spMkLst>
            <pc:docMk/>
            <pc:sldMk cId="492032720" sldId="263"/>
            <ac:spMk id="52" creationId="{71FD84C4-40CF-24A9-078B-26F6F17E627A}"/>
          </ac:spMkLst>
        </pc:spChg>
        <pc:spChg chg="mod">
          <ac:chgData name="Amal Babu" userId="fdeb1cd3-28dc-4566-8731-290b45f133e1" providerId="ADAL" clId="{3BC98C8B-4FD0-42FB-B81F-AE62FC54F477}" dt="2024-10-24T10:00:12.356" v="2372" actId="165"/>
          <ac:spMkLst>
            <pc:docMk/>
            <pc:sldMk cId="492032720" sldId="263"/>
            <ac:spMk id="53" creationId="{C378DE98-59E4-3321-622D-68D7E68F7828}"/>
          </ac:spMkLst>
        </pc:spChg>
        <pc:spChg chg="mod">
          <ac:chgData name="Amal Babu" userId="fdeb1cd3-28dc-4566-8731-290b45f133e1" providerId="ADAL" clId="{3BC98C8B-4FD0-42FB-B81F-AE62FC54F477}" dt="2024-10-24T10:00:12.356" v="2372" actId="165"/>
          <ac:spMkLst>
            <pc:docMk/>
            <pc:sldMk cId="492032720" sldId="263"/>
            <ac:spMk id="54" creationId="{406E30F0-02B2-8E41-5AB8-2F9608604FA7}"/>
          </ac:spMkLst>
        </pc:spChg>
        <pc:spChg chg="mod">
          <ac:chgData name="Amal Babu" userId="fdeb1cd3-28dc-4566-8731-290b45f133e1" providerId="ADAL" clId="{3BC98C8B-4FD0-42FB-B81F-AE62FC54F477}" dt="2024-10-24T10:00:12.356" v="2372" actId="165"/>
          <ac:spMkLst>
            <pc:docMk/>
            <pc:sldMk cId="492032720" sldId="263"/>
            <ac:spMk id="55" creationId="{23F3905A-6AEF-20C6-1C3E-B92325964900}"/>
          </ac:spMkLst>
        </pc:spChg>
        <pc:spChg chg="del mod">
          <ac:chgData name="Amal Babu" userId="fdeb1cd3-28dc-4566-8731-290b45f133e1" providerId="ADAL" clId="{3BC98C8B-4FD0-42FB-B81F-AE62FC54F477}" dt="2024-10-24T09:10:50.302" v="1916" actId="478"/>
          <ac:spMkLst>
            <pc:docMk/>
            <pc:sldMk cId="492032720" sldId="263"/>
            <ac:spMk id="56" creationId="{01E0739C-F916-C640-3D91-CB96DE7BF67A}"/>
          </ac:spMkLst>
        </pc:spChg>
        <pc:spChg chg="add del mod">
          <ac:chgData name="Amal Babu" userId="fdeb1cd3-28dc-4566-8731-290b45f133e1" providerId="ADAL" clId="{3BC98C8B-4FD0-42FB-B81F-AE62FC54F477}" dt="2024-10-24T09:27:31.294" v="1947" actId="478"/>
          <ac:spMkLst>
            <pc:docMk/>
            <pc:sldMk cId="492032720" sldId="263"/>
            <ac:spMk id="58" creationId="{352C2301-66F2-4CF9-585B-E487B7B9F483}"/>
          </ac:spMkLst>
        </pc:spChg>
        <pc:spChg chg="add mod topLvl">
          <ac:chgData name="Amal Babu" userId="fdeb1cd3-28dc-4566-8731-290b45f133e1" providerId="ADAL" clId="{3BC98C8B-4FD0-42FB-B81F-AE62FC54F477}" dt="2024-10-24T09:48:35.463" v="2283" actId="12789"/>
          <ac:spMkLst>
            <pc:docMk/>
            <pc:sldMk cId="492032720" sldId="263"/>
            <ac:spMk id="60" creationId="{4C4EDFCC-4C49-1A96-48BF-D3B06135AD15}"/>
          </ac:spMkLst>
        </pc:spChg>
        <pc:spChg chg="add del mod">
          <ac:chgData name="Amal Babu" userId="fdeb1cd3-28dc-4566-8731-290b45f133e1" providerId="ADAL" clId="{3BC98C8B-4FD0-42FB-B81F-AE62FC54F477}" dt="2024-10-24T09:31:41.902" v="1981" actId="478"/>
          <ac:spMkLst>
            <pc:docMk/>
            <pc:sldMk cId="492032720" sldId="263"/>
            <ac:spMk id="61" creationId="{AD2F0F89-D92E-1681-5386-2D7DBF693BDE}"/>
          </ac:spMkLst>
        </pc:spChg>
        <pc:spChg chg="add mod topLvl">
          <ac:chgData name="Amal Babu" userId="fdeb1cd3-28dc-4566-8731-290b45f133e1" providerId="ADAL" clId="{3BC98C8B-4FD0-42FB-B81F-AE62FC54F477}" dt="2024-10-24T09:49:05.709" v="2286" actId="1076"/>
          <ac:spMkLst>
            <pc:docMk/>
            <pc:sldMk cId="492032720" sldId="263"/>
            <ac:spMk id="62" creationId="{0050F58F-D173-8EEF-AC15-856D7A5EEE53}"/>
          </ac:spMkLst>
        </pc:spChg>
        <pc:spChg chg="add del mod">
          <ac:chgData name="Amal Babu" userId="fdeb1cd3-28dc-4566-8731-290b45f133e1" providerId="ADAL" clId="{3BC98C8B-4FD0-42FB-B81F-AE62FC54F477}" dt="2024-10-24T09:40:42.397" v="2152" actId="478"/>
          <ac:spMkLst>
            <pc:docMk/>
            <pc:sldMk cId="492032720" sldId="263"/>
            <ac:spMk id="63" creationId="{FA6D7806-8AAB-9F41-28AD-F0BBD8CE8CBA}"/>
          </ac:spMkLst>
        </pc:spChg>
        <pc:spChg chg="mod">
          <ac:chgData name="Amal Babu" userId="fdeb1cd3-28dc-4566-8731-290b45f133e1" providerId="ADAL" clId="{3BC98C8B-4FD0-42FB-B81F-AE62FC54F477}" dt="2024-10-24T09:34:14.499" v="2011"/>
          <ac:spMkLst>
            <pc:docMk/>
            <pc:sldMk cId="492032720" sldId="263"/>
            <ac:spMk id="1028" creationId="{2D3F97EC-DFF9-CDDF-13E0-B681FCA82AEE}"/>
          </ac:spMkLst>
        </pc:spChg>
        <pc:spChg chg="mod">
          <ac:chgData name="Amal Babu" userId="fdeb1cd3-28dc-4566-8731-290b45f133e1" providerId="ADAL" clId="{3BC98C8B-4FD0-42FB-B81F-AE62FC54F477}" dt="2024-10-24T09:34:14.499" v="2011"/>
          <ac:spMkLst>
            <pc:docMk/>
            <pc:sldMk cId="492032720" sldId="263"/>
            <ac:spMk id="1029" creationId="{1BB728FB-7315-9BDA-829C-6656D92985C5}"/>
          </ac:spMkLst>
        </pc:spChg>
        <pc:spChg chg="mod">
          <ac:chgData name="Amal Babu" userId="fdeb1cd3-28dc-4566-8731-290b45f133e1" providerId="ADAL" clId="{3BC98C8B-4FD0-42FB-B81F-AE62FC54F477}" dt="2024-10-24T09:34:14.499" v="2011"/>
          <ac:spMkLst>
            <pc:docMk/>
            <pc:sldMk cId="492032720" sldId="263"/>
            <ac:spMk id="1030" creationId="{A3612C1C-3612-C85D-80F2-D6F9490E0BE8}"/>
          </ac:spMkLst>
        </pc:spChg>
        <pc:spChg chg="mod">
          <ac:chgData name="Amal Babu" userId="fdeb1cd3-28dc-4566-8731-290b45f133e1" providerId="ADAL" clId="{3BC98C8B-4FD0-42FB-B81F-AE62FC54F477}" dt="2024-10-24T09:34:14.499" v="2011"/>
          <ac:spMkLst>
            <pc:docMk/>
            <pc:sldMk cId="492032720" sldId="263"/>
            <ac:spMk id="1031" creationId="{72B76515-F4A2-526C-9954-EC7810D342B3}"/>
          </ac:spMkLst>
        </pc:spChg>
        <pc:spChg chg="mod">
          <ac:chgData name="Amal Babu" userId="fdeb1cd3-28dc-4566-8731-290b45f133e1" providerId="ADAL" clId="{3BC98C8B-4FD0-42FB-B81F-AE62FC54F477}" dt="2024-10-24T09:34:14.499" v="2011"/>
          <ac:spMkLst>
            <pc:docMk/>
            <pc:sldMk cId="492032720" sldId="263"/>
            <ac:spMk id="1034" creationId="{76A8B626-8290-6717-25C1-53604641CA7E}"/>
          </ac:spMkLst>
        </pc:spChg>
        <pc:spChg chg="mod">
          <ac:chgData name="Amal Babu" userId="fdeb1cd3-28dc-4566-8731-290b45f133e1" providerId="ADAL" clId="{3BC98C8B-4FD0-42FB-B81F-AE62FC54F477}" dt="2024-10-24T09:34:14.499" v="2011"/>
          <ac:spMkLst>
            <pc:docMk/>
            <pc:sldMk cId="492032720" sldId="263"/>
            <ac:spMk id="1036" creationId="{B65007DA-1635-EFA8-26E7-8CA8C1DB8897}"/>
          </ac:spMkLst>
        </pc:spChg>
        <pc:spChg chg="mod">
          <ac:chgData name="Amal Babu" userId="fdeb1cd3-28dc-4566-8731-290b45f133e1" providerId="ADAL" clId="{3BC98C8B-4FD0-42FB-B81F-AE62FC54F477}" dt="2024-10-24T09:34:14.499" v="2011"/>
          <ac:spMkLst>
            <pc:docMk/>
            <pc:sldMk cId="492032720" sldId="263"/>
            <ac:spMk id="1037" creationId="{E240D3EB-AB2E-8254-60C3-4DF9C3C69F8D}"/>
          </ac:spMkLst>
        </pc:spChg>
        <pc:spChg chg="mod">
          <ac:chgData name="Amal Babu" userId="fdeb1cd3-28dc-4566-8731-290b45f133e1" providerId="ADAL" clId="{3BC98C8B-4FD0-42FB-B81F-AE62FC54F477}" dt="2024-10-24T09:34:14.499" v="2011"/>
          <ac:spMkLst>
            <pc:docMk/>
            <pc:sldMk cId="492032720" sldId="263"/>
            <ac:spMk id="1038" creationId="{B43C46F1-2598-196D-AE7D-A0161448041E}"/>
          </ac:spMkLst>
        </pc:spChg>
        <pc:spChg chg="mod">
          <ac:chgData name="Amal Babu" userId="fdeb1cd3-28dc-4566-8731-290b45f133e1" providerId="ADAL" clId="{3BC98C8B-4FD0-42FB-B81F-AE62FC54F477}" dt="2024-10-24T09:34:14.499" v="2011"/>
          <ac:spMkLst>
            <pc:docMk/>
            <pc:sldMk cId="492032720" sldId="263"/>
            <ac:spMk id="1039" creationId="{500CFC88-BFEC-23D5-9B4B-7475EAAEDD04}"/>
          </ac:spMkLst>
        </pc:spChg>
        <pc:spChg chg="mod">
          <ac:chgData name="Amal Babu" userId="fdeb1cd3-28dc-4566-8731-290b45f133e1" providerId="ADAL" clId="{3BC98C8B-4FD0-42FB-B81F-AE62FC54F477}" dt="2024-10-24T09:34:14.499" v="2011"/>
          <ac:spMkLst>
            <pc:docMk/>
            <pc:sldMk cId="492032720" sldId="263"/>
            <ac:spMk id="1040" creationId="{7907552A-BFEC-61E4-B1AA-3A41FBD0D277}"/>
          </ac:spMkLst>
        </pc:spChg>
        <pc:spChg chg="mod">
          <ac:chgData name="Amal Babu" userId="fdeb1cd3-28dc-4566-8731-290b45f133e1" providerId="ADAL" clId="{3BC98C8B-4FD0-42FB-B81F-AE62FC54F477}" dt="2024-10-24T09:34:14.499" v="2011"/>
          <ac:spMkLst>
            <pc:docMk/>
            <pc:sldMk cId="492032720" sldId="263"/>
            <ac:spMk id="1041" creationId="{931CA932-410F-CF53-AF0D-1C95FD9A146E}"/>
          </ac:spMkLst>
        </pc:spChg>
        <pc:spChg chg="add mod">
          <ac:chgData name="Amal Babu" userId="fdeb1cd3-28dc-4566-8731-290b45f133e1" providerId="ADAL" clId="{3BC98C8B-4FD0-42FB-B81F-AE62FC54F477}" dt="2024-10-24T09:48:06.518" v="2276" actId="14100"/>
          <ac:spMkLst>
            <pc:docMk/>
            <pc:sldMk cId="492032720" sldId="263"/>
            <ac:spMk id="1042" creationId="{D951BB7A-FFC0-74E3-6CBB-5725F1CB614F}"/>
          </ac:spMkLst>
        </pc:spChg>
        <pc:spChg chg="add del mod">
          <ac:chgData name="Amal Babu" userId="fdeb1cd3-28dc-4566-8731-290b45f133e1" providerId="ADAL" clId="{3BC98C8B-4FD0-42FB-B81F-AE62FC54F477}" dt="2024-10-24T09:36:14.679" v="2036" actId="478"/>
          <ac:spMkLst>
            <pc:docMk/>
            <pc:sldMk cId="492032720" sldId="263"/>
            <ac:spMk id="1043" creationId="{4EFD6F68-A73E-4E9B-89F1-25A2C20F7CCC}"/>
          </ac:spMkLst>
        </pc:spChg>
        <pc:spChg chg="add mod">
          <ac:chgData name="Amal Babu" userId="fdeb1cd3-28dc-4566-8731-290b45f133e1" providerId="ADAL" clId="{3BC98C8B-4FD0-42FB-B81F-AE62FC54F477}" dt="2024-10-24T12:11:10.867" v="3316" actId="2711"/>
          <ac:spMkLst>
            <pc:docMk/>
            <pc:sldMk cId="492032720" sldId="263"/>
            <ac:spMk id="1046" creationId="{8F821CF1-CA4E-6B5E-8531-949F7946513C}"/>
          </ac:spMkLst>
        </pc:spChg>
        <pc:spChg chg="add mod topLvl">
          <ac:chgData name="Amal Babu" userId="fdeb1cd3-28dc-4566-8731-290b45f133e1" providerId="ADAL" clId="{3BC98C8B-4FD0-42FB-B81F-AE62FC54F477}" dt="2024-10-24T09:49:24.020" v="2289" actId="1076"/>
          <ac:spMkLst>
            <pc:docMk/>
            <pc:sldMk cId="492032720" sldId="263"/>
            <ac:spMk id="1054" creationId="{0816E793-0552-2CFD-1D05-741FE6819787}"/>
          </ac:spMkLst>
        </pc:spChg>
        <pc:spChg chg="add mod topLvl">
          <ac:chgData name="Amal Babu" userId="fdeb1cd3-28dc-4566-8731-290b45f133e1" providerId="ADAL" clId="{3BC98C8B-4FD0-42FB-B81F-AE62FC54F477}" dt="2024-10-24T12:11:10.867" v="3316" actId="2711"/>
          <ac:spMkLst>
            <pc:docMk/>
            <pc:sldMk cId="492032720" sldId="263"/>
            <ac:spMk id="1055" creationId="{16F97098-4210-565A-B90A-D9AA4FC22400}"/>
          </ac:spMkLst>
        </pc:spChg>
        <pc:spChg chg="add mod topLvl">
          <ac:chgData name="Amal Babu" userId="fdeb1cd3-28dc-4566-8731-290b45f133e1" providerId="ADAL" clId="{3BC98C8B-4FD0-42FB-B81F-AE62FC54F477}" dt="2024-10-24T11:04:24.734" v="2488" actId="20577"/>
          <ac:spMkLst>
            <pc:docMk/>
            <pc:sldMk cId="492032720" sldId="263"/>
            <ac:spMk id="1056" creationId="{57741000-F4E3-C762-FFB5-02CB3D323EAA}"/>
          </ac:spMkLst>
        </pc:spChg>
        <pc:spChg chg="add mod">
          <ac:chgData name="Amal Babu" userId="fdeb1cd3-28dc-4566-8731-290b45f133e1" providerId="ADAL" clId="{3BC98C8B-4FD0-42FB-B81F-AE62FC54F477}" dt="2024-10-24T09:48:03.685" v="2275" actId="1076"/>
          <ac:spMkLst>
            <pc:docMk/>
            <pc:sldMk cId="492032720" sldId="263"/>
            <ac:spMk id="1058" creationId="{ABC38DC8-642D-D9E8-C3F5-0E4412735252}"/>
          </ac:spMkLst>
        </pc:spChg>
        <pc:spChg chg="add mod">
          <ac:chgData name="Amal Babu" userId="fdeb1cd3-28dc-4566-8731-290b45f133e1" providerId="ADAL" clId="{3BC98C8B-4FD0-42FB-B81F-AE62FC54F477}" dt="2024-10-24T12:11:10.867" v="3316" actId="2711"/>
          <ac:spMkLst>
            <pc:docMk/>
            <pc:sldMk cId="492032720" sldId="263"/>
            <ac:spMk id="1059" creationId="{2B963793-3BED-7975-6A14-EFF7379DBA49}"/>
          </ac:spMkLst>
        </pc:spChg>
        <pc:spChg chg="add mod">
          <ac:chgData name="Amal Babu" userId="fdeb1cd3-28dc-4566-8731-290b45f133e1" providerId="ADAL" clId="{3BC98C8B-4FD0-42FB-B81F-AE62FC54F477}" dt="2024-10-24T09:41:09.479" v="2160" actId="571"/>
          <ac:spMkLst>
            <pc:docMk/>
            <pc:sldMk cId="492032720" sldId="263"/>
            <ac:spMk id="1060" creationId="{0D5DED59-2F01-361C-7F3C-A0F226702298}"/>
          </ac:spMkLst>
        </pc:spChg>
        <pc:spChg chg="add mod">
          <ac:chgData name="Amal Babu" userId="fdeb1cd3-28dc-4566-8731-290b45f133e1" providerId="ADAL" clId="{3BC98C8B-4FD0-42FB-B81F-AE62FC54F477}" dt="2024-10-24T09:41:09.479" v="2160" actId="571"/>
          <ac:spMkLst>
            <pc:docMk/>
            <pc:sldMk cId="492032720" sldId="263"/>
            <ac:spMk id="1061" creationId="{A07D5CA7-2EB9-92B9-3029-2951F2B6EE35}"/>
          </ac:spMkLst>
        </pc:spChg>
        <pc:spChg chg="add mod">
          <ac:chgData name="Amal Babu" userId="fdeb1cd3-28dc-4566-8731-290b45f133e1" providerId="ADAL" clId="{3BC98C8B-4FD0-42FB-B81F-AE62FC54F477}" dt="2024-10-24T11:04:01.727" v="2466" actId="20577"/>
          <ac:spMkLst>
            <pc:docMk/>
            <pc:sldMk cId="492032720" sldId="263"/>
            <ac:spMk id="1062" creationId="{2ACDD72A-AF04-F4F2-B070-9910649EA04E}"/>
          </ac:spMkLst>
        </pc:spChg>
        <pc:spChg chg="add mod">
          <ac:chgData name="Amal Babu" userId="fdeb1cd3-28dc-4566-8731-290b45f133e1" providerId="ADAL" clId="{3BC98C8B-4FD0-42FB-B81F-AE62FC54F477}" dt="2024-10-24T09:44:16.660" v="2224" actId="164"/>
          <ac:spMkLst>
            <pc:docMk/>
            <pc:sldMk cId="492032720" sldId="263"/>
            <ac:spMk id="1063" creationId="{6CCC6A79-A1A8-B921-A3EA-42B0773AEA80}"/>
          </ac:spMkLst>
        </pc:spChg>
        <pc:spChg chg="add mod">
          <ac:chgData name="Amal Babu" userId="fdeb1cd3-28dc-4566-8731-290b45f133e1" providerId="ADAL" clId="{3BC98C8B-4FD0-42FB-B81F-AE62FC54F477}" dt="2024-10-24T09:44:16.660" v="2224" actId="164"/>
          <ac:spMkLst>
            <pc:docMk/>
            <pc:sldMk cId="492032720" sldId="263"/>
            <ac:spMk id="1065" creationId="{D168FDD8-61B8-CF2B-FC56-DFDB8CA43442}"/>
          </ac:spMkLst>
        </pc:spChg>
        <pc:spChg chg="add mod">
          <ac:chgData name="Amal Babu" userId="fdeb1cd3-28dc-4566-8731-290b45f133e1" providerId="ADAL" clId="{3BC98C8B-4FD0-42FB-B81F-AE62FC54F477}" dt="2024-10-24T09:44:16.660" v="2224" actId="164"/>
          <ac:spMkLst>
            <pc:docMk/>
            <pc:sldMk cId="492032720" sldId="263"/>
            <ac:spMk id="1066" creationId="{31BD568E-6FA9-DB6A-500C-361F908514DC}"/>
          </ac:spMkLst>
        </pc:spChg>
        <pc:spChg chg="add mod topLvl">
          <ac:chgData name="Amal Babu" userId="fdeb1cd3-28dc-4566-8731-290b45f133e1" providerId="ADAL" clId="{3BC98C8B-4FD0-42FB-B81F-AE62FC54F477}" dt="2024-10-24T09:49:36.213" v="2291" actId="1076"/>
          <ac:spMkLst>
            <pc:docMk/>
            <pc:sldMk cId="492032720" sldId="263"/>
            <ac:spMk id="1068" creationId="{D5B91B66-B0C0-FDDA-D370-F578C40EC619}"/>
          </ac:spMkLst>
        </pc:spChg>
        <pc:spChg chg="add mod">
          <ac:chgData name="Amal Babu" userId="fdeb1cd3-28dc-4566-8731-290b45f133e1" providerId="ADAL" clId="{3BC98C8B-4FD0-42FB-B81F-AE62FC54F477}" dt="2024-10-24T12:06:46.930" v="3198" actId="2711"/>
          <ac:spMkLst>
            <pc:docMk/>
            <pc:sldMk cId="492032720" sldId="263"/>
            <ac:spMk id="1075" creationId="{26BC0F76-4655-09CB-EF17-8FB8791AD798}"/>
          </ac:spMkLst>
        </pc:spChg>
        <pc:spChg chg="add del mod topLvl">
          <ac:chgData name="Amal Babu" userId="fdeb1cd3-28dc-4566-8731-290b45f133e1" providerId="ADAL" clId="{3BC98C8B-4FD0-42FB-B81F-AE62FC54F477}" dt="2024-10-24T11:10:42.894" v="2606" actId="21"/>
          <ac:spMkLst>
            <pc:docMk/>
            <pc:sldMk cId="492032720" sldId="263"/>
            <ac:spMk id="1076" creationId="{9AC58F90-8249-32A0-DC21-1E07B04D4280}"/>
          </ac:spMkLst>
        </pc:spChg>
        <pc:spChg chg="mod topLvl">
          <ac:chgData name="Amal Babu" userId="fdeb1cd3-28dc-4566-8731-290b45f133e1" providerId="ADAL" clId="{3BC98C8B-4FD0-42FB-B81F-AE62FC54F477}" dt="2024-10-24T12:11:02.443" v="3315" actId="2711"/>
          <ac:spMkLst>
            <pc:docMk/>
            <pc:sldMk cId="492032720" sldId="263"/>
            <ac:spMk id="1078" creationId="{092DB448-24D7-548F-78C7-CE09FC6D2D4A}"/>
          </ac:spMkLst>
        </pc:spChg>
        <pc:spChg chg="mod topLvl">
          <ac:chgData name="Amal Babu" userId="fdeb1cd3-28dc-4566-8731-290b45f133e1" providerId="ADAL" clId="{3BC98C8B-4FD0-42FB-B81F-AE62FC54F477}" dt="2024-10-24T11:07:10.043" v="2514" actId="20577"/>
          <ac:spMkLst>
            <pc:docMk/>
            <pc:sldMk cId="492032720" sldId="263"/>
            <ac:spMk id="1079" creationId="{FA162E9E-9C73-0246-228D-69BC4E40ED81}"/>
          </ac:spMkLst>
        </pc:spChg>
        <pc:spChg chg="del mod topLvl">
          <ac:chgData name="Amal Babu" userId="fdeb1cd3-28dc-4566-8731-290b45f133e1" providerId="ADAL" clId="{3BC98C8B-4FD0-42FB-B81F-AE62FC54F477}" dt="2024-10-24T11:11:20.999" v="2610" actId="478"/>
          <ac:spMkLst>
            <pc:docMk/>
            <pc:sldMk cId="492032720" sldId="263"/>
            <ac:spMk id="1082" creationId="{77AF54E1-4E8F-D7F6-0000-B6F039C06766}"/>
          </ac:spMkLst>
        </pc:spChg>
        <pc:spChg chg="mod topLvl">
          <ac:chgData name="Amal Babu" userId="fdeb1cd3-28dc-4566-8731-290b45f133e1" providerId="ADAL" clId="{3BC98C8B-4FD0-42FB-B81F-AE62FC54F477}" dt="2024-10-24T12:11:02.443" v="3315" actId="2711"/>
          <ac:spMkLst>
            <pc:docMk/>
            <pc:sldMk cId="492032720" sldId="263"/>
            <ac:spMk id="1084" creationId="{4C71F6BD-CBBC-B8E1-CFE4-BFFA59170A4A}"/>
          </ac:spMkLst>
        </pc:spChg>
        <pc:spChg chg="mod topLvl">
          <ac:chgData name="Amal Babu" userId="fdeb1cd3-28dc-4566-8731-290b45f133e1" providerId="ADAL" clId="{3BC98C8B-4FD0-42FB-B81F-AE62FC54F477}" dt="2024-10-24T11:07:22.949" v="2517"/>
          <ac:spMkLst>
            <pc:docMk/>
            <pc:sldMk cId="492032720" sldId="263"/>
            <ac:spMk id="1085" creationId="{D7D37C88-02C8-461F-5DCD-B75C8D720FF5}"/>
          </ac:spMkLst>
        </pc:spChg>
        <pc:spChg chg="del mod topLvl">
          <ac:chgData name="Amal Babu" userId="fdeb1cd3-28dc-4566-8731-290b45f133e1" providerId="ADAL" clId="{3BC98C8B-4FD0-42FB-B81F-AE62FC54F477}" dt="2024-10-24T11:11:35.303" v="2611" actId="478"/>
          <ac:spMkLst>
            <pc:docMk/>
            <pc:sldMk cId="492032720" sldId="263"/>
            <ac:spMk id="1087" creationId="{04517F3D-767C-2248-DE71-399A53E55E93}"/>
          </ac:spMkLst>
        </pc:spChg>
        <pc:spChg chg="mod topLvl">
          <ac:chgData name="Amal Babu" userId="fdeb1cd3-28dc-4566-8731-290b45f133e1" providerId="ADAL" clId="{3BC98C8B-4FD0-42FB-B81F-AE62FC54F477}" dt="2024-10-24T12:11:02.443" v="3315" actId="2711"/>
          <ac:spMkLst>
            <pc:docMk/>
            <pc:sldMk cId="492032720" sldId="263"/>
            <ac:spMk id="1089" creationId="{27FC5F81-9544-0C64-C0A7-67B9DCAC2733}"/>
          </ac:spMkLst>
        </pc:spChg>
        <pc:spChg chg="mod topLvl">
          <ac:chgData name="Amal Babu" userId="fdeb1cd3-28dc-4566-8731-290b45f133e1" providerId="ADAL" clId="{3BC98C8B-4FD0-42FB-B81F-AE62FC54F477}" dt="2024-10-24T11:07:27.157" v="2519"/>
          <ac:spMkLst>
            <pc:docMk/>
            <pc:sldMk cId="492032720" sldId="263"/>
            <ac:spMk id="1090" creationId="{215D3CE9-CE59-E28C-ED1D-263A721B6A66}"/>
          </ac:spMkLst>
        </pc:spChg>
        <pc:spChg chg="del mod topLvl">
          <ac:chgData name="Amal Babu" userId="fdeb1cd3-28dc-4566-8731-290b45f133e1" providerId="ADAL" clId="{3BC98C8B-4FD0-42FB-B81F-AE62FC54F477}" dt="2024-10-24T11:11:35.303" v="2611" actId="478"/>
          <ac:spMkLst>
            <pc:docMk/>
            <pc:sldMk cId="492032720" sldId="263"/>
            <ac:spMk id="1092" creationId="{542D8CAD-F05B-9AD8-7B30-2FCC946082ED}"/>
          </ac:spMkLst>
        </pc:spChg>
        <pc:spChg chg="mod topLvl">
          <ac:chgData name="Amal Babu" userId="fdeb1cd3-28dc-4566-8731-290b45f133e1" providerId="ADAL" clId="{3BC98C8B-4FD0-42FB-B81F-AE62FC54F477}" dt="2024-10-24T12:11:02.443" v="3315" actId="2711"/>
          <ac:spMkLst>
            <pc:docMk/>
            <pc:sldMk cId="492032720" sldId="263"/>
            <ac:spMk id="1094" creationId="{BF0DE331-E394-E101-26BD-ABFF088A4777}"/>
          </ac:spMkLst>
        </pc:spChg>
        <pc:spChg chg="mod topLvl">
          <ac:chgData name="Amal Babu" userId="fdeb1cd3-28dc-4566-8731-290b45f133e1" providerId="ADAL" clId="{3BC98C8B-4FD0-42FB-B81F-AE62FC54F477}" dt="2024-10-24T11:07:32.266" v="2521"/>
          <ac:spMkLst>
            <pc:docMk/>
            <pc:sldMk cId="492032720" sldId="263"/>
            <ac:spMk id="1095" creationId="{FB4EB094-DEEE-0E29-E7CE-C39E96E2A8C9}"/>
          </ac:spMkLst>
        </pc:spChg>
        <pc:spChg chg="del mod topLvl">
          <ac:chgData name="Amal Babu" userId="fdeb1cd3-28dc-4566-8731-290b45f133e1" providerId="ADAL" clId="{3BC98C8B-4FD0-42FB-B81F-AE62FC54F477}" dt="2024-10-24T11:11:43.407" v="2612" actId="478"/>
          <ac:spMkLst>
            <pc:docMk/>
            <pc:sldMk cId="492032720" sldId="263"/>
            <ac:spMk id="1097" creationId="{2DD9EBCE-12FA-2FA0-F65A-71DC7D9A204C}"/>
          </ac:spMkLst>
        </pc:spChg>
        <pc:spChg chg="mod topLvl">
          <ac:chgData name="Amal Babu" userId="fdeb1cd3-28dc-4566-8731-290b45f133e1" providerId="ADAL" clId="{3BC98C8B-4FD0-42FB-B81F-AE62FC54F477}" dt="2024-10-24T12:11:02.443" v="3315" actId="2711"/>
          <ac:spMkLst>
            <pc:docMk/>
            <pc:sldMk cId="492032720" sldId="263"/>
            <ac:spMk id="1099" creationId="{A556B891-236D-73E1-00C0-7E940D368CA6}"/>
          </ac:spMkLst>
        </pc:spChg>
        <pc:spChg chg="mod topLvl">
          <ac:chgData name="Amal Babu" userId="fdeb1cd3-28dc-4566-8731-290b45f133e1" providerId="ADAL" clId="{3BC98C8B-4FD0-42FB-B81F-AE62FC54F477}" dt="2024-10-24T11:07:37.554" v="2523"/>
          <ac:spMkLst>
            <pc:docMk/>
            <pc:sldMk cId="492032720" sldId="263"/>
            <ac:spMk id="1100" creationId="{59D8A7EA-4925-6C74-289F-5D7B27E77924}"/>
          </ac:spMkLst>
        </pc:spChg>
        <pc:spChg chg="add mod">
          <ac:chgData name="Amal Babu" userId="fdeb1cd3-28dc-4566-8731-290b45f133e1" providerId="ADAL" clId="{3BC98C8B-4FD0-42FB-B81F-AE62FC54F477}" dt="2024-10-24T12:06:46.930" v="3198" actId="2711"/>
          <ac:spMkLst>
            <pc:docMk/>
            <pc:sldMk cId="492032720" sldId="263"/>
            <ac:spMk id="1101" creationId="{1DF7840F-8E8F-0175-5F00-EB167B217212}"/>
          </ac:spMkLst>
        </pc:spChg>
        <pc:spChg chg="add del mod">
          <ac:chgData name="Amal Babu" userId="fdeb1cd3-28dc-4566-8731-290b45f133e1" providerId="ADAL" clId="{3BC98C8B-4FD0-42FB-B81F-AE62FC54F477}" dt="2024-10-24T11:30:51.527" v="2701" actId="478"/>
          <ac:spMkLst>
            <pc:docMk/>
            <pc:sldMk cId="492032720" sldId="263"/>
            <ac:spMk id="1102" creationId="{622A68C2-0B51-EB37-AC65-BE3A3C99CE08}"/>
          </ac:spMkLst>
        </pc:spChg>
        <pc:spChg chg="add del mod">
          <ac:chgData name="Amal Babu" userId="fdeb1cd3-28dc-4566-8731-290b45f133e1" providerId="ADAL" clId="{3BC98C8B-4FD0-42FB-B81F-AE62FC54F477}" dt="2024-10-24T11:17:23.410" v="2673" actId="478"/>
          <ac:spMkLst>
            <pc:docMk/>
            <pc:sldMk cId="492032720" sldId="263"/>
            <ac:spMk id="1103" creationId="{EB09AF61-508F-8631-FF18-0FD59261338D}"/>
          </ac:spMkLst>
        </pc:spChg>
        <pc:spChg chg="add del mod">
          <ac:chgData name="Amal Babu" userId="fdeb1cd3-28dc-4566-8731-290b45f133e1" providerId="ADAL" clId="{3BC98C8B-4FD0-42FB-B81F-AE62FC54F477}" dt="2024-10-24T11:17:23.410" v="2673" actId="478"/>
          <ac:spMkLst>
            <pc:docMk/>
            <pc:sldMk cId="492032720" sldId="263"/>
            <ac:spMk id="1104" creationId="{3C9D1ECB-9240-EA94-7AD8-BA2F66167D3A}"/>
          </ac:spMkLst>
        </pc:spChg>
        <pc:spChg chg="add del mod">
          <ac:chgData name="Amal Babu" userId="fdeb1cd3-28dc-4566-8731-290b45f133e1" providerId="ADAL" clId="{3BC98C8B-4FD0-42FB-B81F-AE62FC54F477}" dt="2024-10-24T11:17:23.410" v="2673" actId="478"/>
          <ac:spMkLst>
            <pc:docMk/>
            <pc:sldMk cId="492032720" sldId="263"/>
            <ac:spMk id="1105" creationId="{C58F3D90-085C-DE10-2240-84B832686D0F}"/>
          </ac:spMkLst>
        </pc:spChg>
        <pc:spChg chg="add del mod">
          <ac:chgData name="Amal Babu" userId="fdeb1cd3-28dc-4566-8731-290b45f133e1" providerId="ADAL" clId="{3BC98C8B-4FD0-42FB-B81F-AE62FC54F477}" dt="2024-10-24T11:17:23.410" v="2673" actId="478"/>
          <ac:spMkLst>
            <pc:docMk/>
            <pc:sldMk cId="492032720" sldId="263"/>
            <ac:spMk id="1106" creationId="{CCB6913A-EBFB-9D3D-0937-D02EA619570A}"/>
          </ac:spMkLst>
        </pc:spChg>
        <pc:spChg chg="add del mod ord">
          <ac:chgData name="Amal Babu" userId="fdeb1cd3-28dc-4566-8731-290b45f133e1" providerId="ADAL" clId="{3BC98C8B-4FD0-42FB-B81F-AE62FC54F477}" dt="2024-10-24T11:10:18.097" v="2599" actId="931"/>
          <ac:spMkLst>
            <pc:docMk/>
            <pc:sldMk cId="492032720" sldId="263"/>
            <ac:spMk id="1107" creationId="{26B2EAEF-DC1A-E604-5512-4FED71EDDB65}"/>
          </ac:spMkLst>
        </pc:spChg>
        <pc:spChg chg="add del mod ord">
          <ac:chgData name="Amal Babu" userId="fdeb1cd3-28dc-4566-8731-290b45f133e1" providerId="ADAL" clId="{3BC98C8B-4FD0-42FB-B81F-AE62FC54F477}" dt="2024-10-24T11:11:12.377" v="2607" actId="931"/>
          <ac:spMkLst>
            <pc:docMk/>
            <pc:sldMk cId="492032720" sldId="263"/>
            <ac:spMk id="1108" creationId="{AB16392A-D6C5-F86A-FCA6-1620636C0296}"/>
          </ac:spMkLst>
        </pc:spChg>
        <pc:spChg chg="add del mod ord">
          <ac:chgData name="Amal Babu" userId="fdeb1cd3-28dc-4566-8731-290b45f133e1" providerId="ADAL" clId="{3BC98C8B-4FD0-42FB-B81F-AE62FC54F477}" dt="2024-10-24T11:12:06.867" v="2613" actId="931"/>
          <ac:spMkLst>
            <pc:docMk/>
            <pc:sldMk cId="492032720" sldId="263"/>
            <ac:spMk id="1109" creationId="{F382429E-BB4C-6BCE-062F-21F727211756}"/>
          </ac:spMkLst>
        </pc:spChg>
        <pc:spChg chg="add del mod ord">
          <ac:chgData name="Amal Babu" userId="fdeb1cd3-28dc-4566-8731-290b45f133e1" providerId="ADAL" clId="{3BC98C8B-4FD0-42FB-B81F-AE62FC54F477}" dt="2024-10-24T11:12:30.670" v="2615" actId="931"/>
          <ac:spMkLst>
            <pc:docMk/>
            <pc:sldMk cId="492032720" sldId="263"/>
            <ac:spMk id="1110" creationId="{F43711B8-C296-C7C1-D115-2148A4AAE41F}"/>
          </ac:spMkLst>
        </pc:spChg>
        <pc:spChg chg="add del mod ord">
          <ac:chgData name="Amal Babu" userId="fdeb1cd3-28dc-4566-8731-290b45f133e1" providerId="ADAL" clId="{3BC98C8B-4FD0-42FB-B81F-AE62FC54F477}" dt="2024-10-24T11:12:57.052" v="2620" actId="931"/>
          <ac:spMkLst>
            <pc:docMk/>
            <pc:sldMk cId="492032720" sldId="263"/>
            <ac:spMk id="1111" creationId="{4B4C393B-355E-E109-87FE-E04F4A20CBAB}"/>
          </ac:spMkLst>
        </pc:spChg>
        <pc:spChg chg="add del mod ord">
          <ac:chgData name="Amal Babu" userId="fdeb1cd3-28dc-4566-8731-290b45f133e1" providerId="ADAL" clId="{3BC98C8B-4FD0-42FB-B81F-AE62FC54F477}" dt="2024-10-24T11:17:03.770" v="2665" actId="931"/>
          <ac:spMkLst>
            <pc:docMk/>
            <pc:sldMk cId="492032720" sldId="263"/>
            <ac:spMk id="1112" creationId="{728BBDFB-DF26-2F74-8C8A-F44629EE3DBD}"/>
          </ac:spMkLst>
        </pc:spChg>
        <pc:spChg chg="add del mod ord">
          <ac:chgData name="Amal Babu" userId="fdeb1cd3-28dc-4566-8731-290b45f133e1" providerId="ADAL" clId="{3BC98C8B-4FD0-42FB-B81F-AE62FC54F477}" dt="2024-10-24T11:05:11.264" v="2489" actId="931"/>
          <ac:spMkLst>
            <pc:docMk/>
            <pc:sldMk cId="492032720" sldId="263"/>
            <ac:spMk id="1113" creationId="{96CF8901-A4F6-F7BA-22DE-74BF4FFF862B}"/>
          </ac:spMkLst>
        </pc:spChg>
        <pc:spChg chg="add del mod ord">
          <ac:chgData name="Amal Babu" userId="fdeb1cd3-28dc-4566-8731-290b45f133e1" providerId="ADAL" clId="{3BC98C8B-4FD0-42FB-B81F-AE62FC54F477}" dt="2024-10-24T11:13:45.544" v="2638" actId="931"/>
          <ac:spMkLst>
            <pc:docMk/>
            <pc:sldMk cId="492032720" sldId="263"/>
            <ac:spMk id="1114" creationId="{FAA5F6E6-3D1C-6BE9-4599-E6EEE801839D}"/>
          </ac:spMkLst>
        </pc:spChg>
        <pc:spChg chg="add del mod ord">
          <ac:chgData name="Amal Babu" userId="fdeb1cd3-28dc-4566-8731-290b45f133e1" providerId="ADAL" clId="{3BC98C8B-4FD0-42FB-B81F-AE62FC54F477}" dt="2024-10-24T11:14:51.447" v="2641" actId="931"/>
          <ac:spMkLst>
            <pc:docMk/>
            <pc:sldMk cId="492032720" sldId="263"/>
            <ac:spMk id="1115" creationId="{367C305E-DEBF-6EF8-ED68-07C35CD18CB9}"/>
          </ac:spMkLst>
        </pc:spChg>
        <pc:spChg chg="add del mod ord">
          <ac:chgData name="Amal Babu" userId="fdeb1cd3-28dc-4566-8731-290b45f133e1" providerId="ADAL" clId="{3BC98C8B-4FD0-42FB-B81F-AE62FC54F477}" dt="2024-10-24T11:17:23.410" v="2673" actId="478"/>
          <ac:spMkLst>
            <pc:docMk/>
            <pc:sldMk cId="492032720" sldId="263"/>
            <ac:spMk id="1116" creationId="{1051BFFC-EA30-7D22-11E3-1C43CEE9DD5B}"/>
          </ac:spMkLst>
        </pc:spChg>
        <pc:spChg chg="add del mod ord">
          <ac:chgData name="Amal Babu" userId="fdeb1cd3-28dc-4566-8731-290b45f133e1" providerId="ADAL" clId="{3BC98C8B-4FD0-42FB-B81F-AE62FC54F477}" dt="2024-10-24T11:17:23.410" v="2673" actId="478"/>
          <ac:spMkLst>
            <pc:docMk/>
            <pc:sldMk cId="492032720" sldId="263"/>
            <ac:spMk id="1117" creationId="{0FED25E4-17B3-8184-6F96-A8EAFF15CDC1}"/>
          </ac:spMkLst>
        </pc:spChg>
        <pc:spChg chg="add del mod ord">
          <ac:chgData name="Amal Babu" userId="fdeb1cd3-28dc-4566-8731-290b45f133e1" providerId="ADAL" clId="{3BC98C8B-4FD0-42FB-B81F-AE62FC54F477}" dt="2024-10-24T11:17:23.410" v="2673" actId="478"/>
          <ac:spMkLst>
            <pc:docMk/>
            <pc:sldMk cId="492032720" sldId="263"/>
            <ac:spMk id="1118" creationId="{C68C8D48-E408-FAFA-B0F2-635E416883CC}"/>
          </ac:spMkLst>
        </pc:spChg>
        <pc:spChg chg="add del mod ord">
          <ac:chgData name="Amal Babu" userId="fdeb1cd3-28dc-4566-8731-290b45f133e1" providerId="ADAL" clId="{3BC98C8B-4FD0-42FB-B81F-AE62FC54F477}" dt="2024-10-24T11:05:16.997" v="2491" actId="931"/>
          <ac:spMkLst>
            <pc:docMk/>
            <pc:sldMk cId="492032720" sldId="263"/>
            <ac:spMk id="1119" creationId="{9FB02D01-6B67-03EB-2B3C-3DA05D05D7E2}"/>
          </ac:spMkLst>
        </pc:spChg>
        <pc:spChg chg="add del mod">
          <ac:chgData name="Amal Babu" userId="fdeb1cd3-28dc-4566-8731-290b45f133e1" providerId="ADAL" clId="{3BC98C8B-4FD0-42FB-B81F-AE62FC54F477}" dt="2024-10-24T11:05:51.462" v="2498" actId="931"/>
          <ac:spMkLst>
            <pc:docMk/>
            <pc:sldMk cId="492032720" sldId="263"/>
            <ac:spMk id="1125" creationId="{F79542B1-C083-B993-13E5-82A4C91241F0}"/>
          </ac:spMkLst>
        </pc:spChg>
        <pc:spChg chg="add mod">
          <ac:chgData name="Amal Babu" userId="fdeb1cd3-28dc-4566-8731-290b45f133e1" providerId="ADAL" clId="{3BC98C8B-4FD0-42FB-B81F-AE62FC54F477}" dt="2024-10-24T11:07:15.703" v="2516"/>
          <ac:spMkLst>
            <pc:docMk/>
            <pc:sldMk cId="492032720" sldId="263"/>
            <ac:spMk id="1130" creationId="{DBA69E8E-7FC8-ED16-E514-A7B97C3EBBFC}"/>
          </ac:spMkLst>
        </pc:spChg>
        <pc:spChg chg="add del mod">
          <ac:chgData name="Amal Babu" userId="fdeb1cd3-28dc-4566-8731-290b45f133e1" providerId="ADAL" clId="{3BC98C8B-4FD0-42FB-B81F-AE62FC54F477}" dt="2024-10-24T11:12:41.603" v="2617" actId="931"/>
          <ac:spMkLst>
            <pc:docMk/>
            <pc:sldMk cId="492032720" sldId="263"/>
            <ac:spMk id="1140" creationId="{A77107F7-302C-F669-0D46-58C71576939D}"/>
          </ac:spMkLst>
        </pc:spChg>
        <pc:spChg chg="add del mod">
          <ac:chgData name="Amal Babu" userId="fdeb1cd3-28dc-4566-8731-290b45f133e1" providerId="ADAL" clId="{3BC98C8B-4FD0-42FB-B81F-AE62FC54F477}" dt="2024-10-24T11:15:44.456" v="2658" actId="931"/>
          <ac:spMkLst>
            <pc:docMk/>
            <pc:sldMk cId="492032720" sldId="263"/>
            <ac:spMk id="1150" creationId="{0FD1D6AB-EC2E-1841-8A03-772A0956D85E}"/>
          </ac:spMkLst>
        </pc:spChg>
        <pc:spChg chg="add del mod">
          <ac:chgData name="Amal Babu" userId="fdeb1cd3-28dc-4566-8731-290b45f133e1" providerId="ADAL" clId="{3BC98C8B-4FD0-42FB-B81F-AE62FC54F477}" dt="2024-10-24T11:16:15.516" v="2662" actId="931"/>
          <ac:spMkLst>
            <pc:docMk/>
            <pc:sldMk cId="492032720" sldId="263"/>
            <ac:spMk id="1154" creationId="{5278B85A-1E26-E996-9965-B9E79F1E3021}"/>
          </ac:spMkLst>
        </pc:spChg>
        <pc:spChg chg="add del mod">
          <ac:chgData name="Amal Babu" userId="fdeb1cd3-28dc-4566-8731-290b45f133e1" providerId="ADAL" clId="{3BC98C8B-4FD0-42FB-B81F-AE62FC54F477}" dt="2024-10-24T11:17:09.635" v="2669" actId="931"/>
          <ac:spMkLst>
            <pc:docMk/>
            <pc:sldMk cId="492032720" sldId="263"/>
            <ac:spMk id="1160" creationId="{14241CC3-44A1-C77A-1652-A753A651E902}"/>
          </ac:spMkLst>
        </pc:spChg>
        <pc:spChg chg="add del mod">
          <ac:chgData name="Amal Babu" userId="fdeb1cd3-28dc-4566-8731-290b45f133e1" providerId="ADAL" clId="{3BC98C8B-4FD0-42FB-B81F-AE62FC54F477}" dt="2024-10-24T11:17:24.934" v="2674" actId="478"/>
          <ac:spMkLst>
            <pc:docMk/>
            <pc:sldMk cId="492032720" sldId="263"/>
            <ac:spMk id="1164" creationId="{01F6D5BD-8368-3A5A-67B3-AA98FE365AEB}"/>
          </ac:spMkLst>
        </pc:spChg>
        <pc:spChg chg="add del mod">
          <ac:chgData name="Amal Babu" userId="fdeb1cd3-28dc-4566-8731-290b45f133e1" providerId="ADAL" clId="{3BC98C8B-4FD0-42FB-B81F-AE62FC54F477}" dt="2024-10-24T11:17:26.686" v="2676" actId="478"/>
          <ac:spMkLst>
            <pc:docMk/>
            <pc:sldMk cId="492032720" sldId="263"/>
            <ac:spMk id="1166" creationId="{7EED9808-2BBC-0C3F-AFB1-074DB291324A}"/>
          </ac:spMkLst>
        </pc:spChg>
        <pc:spChg chg="add del mod">
          <ac:chgData name="Amal Babu" userId="fdeb1cd3-28dc-4566-8731-290b45f133e1" providerId="ADAL" clId="{3BC98C8B-4FD0-42FB-B81F-AE62FC54F477}" dt="2024-10-24T11:30:51.527" v="2701" actId="478"/>
          <ac:spMkLst>
            <pc:docMk/>
            <pc:sldMk cId="492032720" sldId="263"/>
            <ac:spMk id="1169" creationId="{EA4CE875-7E66-B46C-3C84-528373F24692}"/>
          </ac:spMkLst>
        </pc:spChg>
        <pc:spChg chg="add del mod">
          <ac:chgData name="Amal Babu" userId="fdeb1cd3-28dc-4566-8731-290b45f133e1" providerId="ADAL" clId="{3BC98C8B-4FD0-42FB-B81F-AE62FC54F477}" dt="2024-10-24T11:30:51.527" v="2701" actId="478"/>
          <ac:spMkLst>
            <pc:docMk/>
            <pc:sldMk cId="492032720" sldId="263"/>
            <ac:spMk id="1170" creationId="{D7FBC3D7-0DFF-F03D-7C99-F02FED73082D}"/>
          </ac:spMkLst>
        </pc:spChg>
        <pc:spChg chg="add del mod ord">
          <ac:chgData name="Amal Babu" userId="fdeb1cd3-28dc-4566-8731-290b45f133e1" providerId="ADAL" clId="{3BC98C8B-4FD0-42FB-B81F-AE62FC54F477}" dt="2024-10-24T11:31:14.701" v="2703" actId="931"/>
          <ac:spMkLst>
            <pc:docMk/>
            <pc:sldMk cId="492032720" sldId="263"/>
            <ac:spMk id="1171" creationId="{4C76F2B3-7E36-C234-4D7F-F788FE4BB307}"/>
          </ac:spMkLst>
        </pc:spChg>
        <pc:spChg chg="add del mod ord">
          <ac:chgData name="Amal Babu" userId="fdeb1cd3-28dc-4566-8731-290b45f133e1" providerId="ADAL" clId="{3BC98C8B-4FD0-42FB-B81F-AE62FC54F477}" dt="2024-10-24T11:31:28.867" v="2706" actId="931"/>
          <ac:spMkLst>
            <pc:docMk/>
            <pc:sldMk cId="492032720" sldId="263"/>
            <ac:spMk id="1172" creationId="{CEC11AED-8E37-A7B2-0B36-C25184D76038}"/>
          </ac:spMkLst>
        </pc:spChg>
        <pc:spChg chg="add del mod ord">
          <ac:chgData name="Amal Babu" userId="fdeb1cd3-28dc-4566-8731-290b45f133e1" providerId="ADAL" clId="{3BC98C8B-4FD0-42FB-B81F-AE62FC54F477}" dt="2024-10-24T11:31:41.983" v="2709" actId="931"/>
          <ac:spMkLst>
            <pc:docMk/>
            <pc:sldMk cId="492032720" sldId="263"/>
            <ac:spMk id="1173" creationId="{D0F39611-20DC-47D4-0F78-3CCD9ACCC678}"/>
          </ac:spMkLst>
        </pc:spChg>
        <pc:spChg chg="mod">
          <ac:chgData name="Amal Babu" userId="fdeb1cd3-28dc-4566-8731-290b45f133e1" providerId="ADAL" clId="{3BC98C8B-4FD0-42FB-B81F-AE62FC54F477}" dt="2024-10-24T11:32:01.825" v="2715"/>
          <ac:spMkLst>
            <pc:docMk/>
            <pc:sldMk cId="492032720" sldId="263"/>
            <ac:spMk id="1181" creationId="{A1675D38-14E3-C426-A4E1-39A71B4823A9}"/>
          </ac:spMkLst>
        </pc:spChg>
        <pc:spChg chg="mod">
          <ac:chgData name="Amal Babu" userId="fdeb1cd3-28dc-4566-8731-290b45f133e1" providerId="ADAL" clId="{3BC98C8B-4FD0-42FB-B81F-AE62FC54F477}" dt="2024-10-24T11:32:01.825" v="2715"/>
          <ac:spMkLst>
            <pc:docMk/>
            <pc:sldMk cId="492032720" sldId="263"/>
            <ac:spMk id="1182" creationId="{83A101E4-C1D9-9B1F-A9A6-A3BDBFFE8090}"/>
          </ac:spMkLst>
        </pc:spChg>
        <pc:spChg chg="mod">
          <ac:chgData name="Amal Babu" userId="fdeb1cd3-28dc-4566-8731-290b45f133e1" providerId="ADAL" clId="{3BC98C8B-4FD0-42FB-B81F-AE62FC54F477}" dt="2024-10-24T11:32:11.413" v="2719" actId="571"/>
          <ac:spMkLst>
            <pc:docMk/>
            <pc:sldMk cId="492032720" sldId="263"/>
            <ac:spMk id="1184" creationId="{FD575151-649A-2AEF-91C2-8532D00235B1}"/>
          </ac:spMkLst>
        </pc:spChg>
        <pc:spChg chg="mod">
          <ac:chgData name="Amal Babu" userId="fdeb1cd3-28dc-4566-8731-290b45f133e1" providerId="ADAL" clId="{3BC98C8B-4FD0-42FB-B81F-AE62FC54F477}" dt="2024-10-24T11:32:11.413" v="2719" actId="571"/>
          <ac:spMkLst>
            <pc:docMk/>
            <pc:sldMk cId="492032720" sldId="263"/>
            <ac:spMk id="1185" creationId="{732F7E1C-6CB5-BAE2-0A58-37729587DC95}"/>
          </ac:spMkLst>
        </pc:spChg>
        <pc:spChg chg="mod">
          <ac:chgData name="Amal Babu" userId="fdeb1cd3-28dc-4566-8731-290b45f133e1" providerId="ADAL" clId="{3BC98C8B-4FD0-42FB-B81F-AE62FC54F477}" dt="2024-10-24T11:32:14.917" v="2720" actId="571"/>
          <ac:spMkLst>
            <pc:docMk/>
            <pc:sldMk cId="492032720" sldId="263"/>
            <ac:spMk id="1187" creationId="{D83ABEE6-878C-6C63-E7E1-1BF7C9FA3916}"/>
          </ac:spMkLst>
        </pc:spChg>
        <pc:spChg chg="mod">
          <ac:chgData name="Amal Babu" userId="fdeb1cd3-28dc-4566-8731-290b45f133e1" providerId="ADAL" clId="{3BC98C8B-4FD0-42FB-B81F-AE62FC54F477}" dt="2024-10-24T11:32:14.917" v="2720" actId="571"/>
          <ac:spMkLst>
            <pc:docMk/>
            <pc:sldMk cId="492032720" sldId="263"/>
            <ac:spMk id="1188" creationId="{1F764A71-4C04-D51E-C678-5F3350D5E293}"/>
          </ac:spMkLst>
        </pc:spChg>
        <pc:spChg chg="mod">
          <ac:chgData name="Amal Babu" userId="fdeb1cd3-28dc-4566-8731-290b45f133e1" providerId="ADAL" clId="{3BC98C8B-4FD0-42FB-B81F-AE62FC54F477}" dt="2024-10-24T11:32:14.917" v="2720" actId="571"/>
          <ac:spMkLst>
            <pc:docMk/>
            <pc:sldMk cId="492032720" sldId="263"/>
            <ac:spMk id="1190" creationId="{E6200858-F83D-2041-41C5-F71914141409}"/>
          </ac:spMkLst>
        </pc:spChg>
        <pc:spChg chg="mod">
          <ac:chgData name="Amal Babu" userId="fdeb1cd3-28dc-4566-8731-290b45f133e1" providerId="ADAL" clId="{3BC98C8B-4FD0-42FB-B81F-AE62FC54F477}" dt="2024-10-24T11:32:14.917" v="2720" actId="571"/>
          <ac:spMkLst>
            <pc:docMk/>
            <pc:sldMk cId="492032720" sldId="263"/>
            <ac:spMk id="1191" creationId="{050A4A23-FEE6-CC23-23DD-BAC0F61200CF}"/>
          </ac:spMkLst>
        </pc:spChg>
        <pc:spChg chg="mod">
          <ac:chgData name="Amal Babu" userId="fdeb1cd3-28dc-4566-8731-290b45f133e1" providerId="ADAL" clId="{3BC98C8B-4FD0-42FB-B81F-AE62FC54F477}" dt="2024-10-24T11:32:18.839" v="2721" actId="571"/>
          <ac:spMkLst>
            <pc:docMk/>
            <pc:sldMk cId="492032720" sldId="263"/>
            <ac:spMk id="1193" creationId="{BDF6A872-0EE5-1BCD-A72D-7A06102A9D2C}"/>
          </ac:spMkLst>
        </pc:spChg>
        <pc:spChg chg="mod">
          <ac:chgData name="Amal Babu" userId="fdeb1cd3-28dc-4566-8731-290b45f133e1" providerId="ADAL" clId="{3BC98C8B-4FD0-42FB-B81F-AE62FC54F477}" dt="2024-10-24T11:32:18.839" v="2721" actId="571"/>
          <ac:spMkLst>
            <pc:docMk/>
            <pc:sldMk cId="492032720" sldId="263"/>
            <ac:spMk id="1194" creationId="{A60E84D1-F542-98D3-8837-3F26C5F0F717}"/>
          </ac:spMkLst>
        </pc:spChg>
        <pc:grpChg chg="add del mod">
          <ac:chgData name="Amal Babu" userId="fdeb1cd3-28dc-4566-8731-290b45f133e1" providerId="ADAL" clId="{3BC98C8B-4FD0-42FB-B81F-AE62FC54F477}" dt="2024-10-24T08:58:59.928" v="1823" actId="478"/>
          <ac:grpSpMkLst>
            <pc:docMk/>
            <pc:sldMk cId="492032720" sldId="263"/>
            <ac:grpSpMk id="2" creationId="{A0DFF85A-7A21-2600-BA8A-29F1F2451363}"/>
          </ac:grpSpMkLst>
        </pc:grpChg>
        <pc:grpChg chg="mod">
          <ac:chgData name="Amal Babu" userId="fdeb1cd3-28dc-4566-8731-290b45f133e1" providerId="ADAL" clId="{3BC98C8B-4FD0-42FB-B81F-AE62FC54F477}" dt="2024-10-24T08:55:20.827" v="1738"/>
          <ac:grpSpMkLst>
            <pc:docMk/>
            <pc:sldMk cId="492032720" sldId="263"/>
            <ac:grpSpMk id="7" creationId="{CFCE615A-E876-8FDE-0085-60146F69409D}"/>
          </ac:grpSpMkLst>
        </pc:grpChg>
        <pc:grpChg chg="mod">
          <ac:chgData name="Amal Babu" userId="fdeb1cd3-28dc-4566-8731-290b45f133e1" providerId="ADAL" clId="{3BC98C8B-4FD0-42FB-B81F-AE62FC54F477}" dt="2024-10-24T08:55:20.827" v="1738"/>
          <ac:grpSpMkLst>
            <pc:docMk/>
            <pc:sldMk cId="492032720" sldId="263"/>
            <ac:grpSpMk id="8" creationId="{60A5107D-C33B-3D59-C1D0-DBF633875F69}"/>
          </ac:grpSpMkLst>
        </pc:grpChg>
        <pc:grpChg chg="mod">
          <ac:chgData name="Amal Babu" userId="fdeb1cd3-28dc-4566-8731-290b45f133e1" providerId="ADAL" clId="{3BC98C8B-4FD0-42FB-B81F-AE62FC54F477}" dt="2024-10-24T08:55:20.827" v="1738"/>
          <ac:grpSpMkLst>
            <pc:docMk/>
            <pc:sldMk cId="492032720" sldId="263"/>
            <ac:grpSpMk id="10" creationId="{4B704F2A-8D44-8419-AC43-40E58954C3BB}"/>
          </ac:grpSpMkLst>
        </pc:grpChg>
        <pc:grpChg chg="add del mod topLvl">
          <ac:chgData name="Amal Babu" userId="fdeb1cd3-28dc-4566-8731-290b45f133e1" providerId="ADAL" clId="{3BC98C8B-4FD0-42FB-B81F-AE62FC54F477}" dt="2024-10-24T09:03:13.212" v="1876" actId="165"/>
          <ac:grpSpMkLst>
            <pc:docMk/>
            <pc:sldMk cId="492032720" sldId="263"/>
            <ac:grpSpMk id="22" creationId="{E728A4C0-7650-567A-1418-FA5247C879BE}"/>
          </ac:grpSpMkLst>
        </pc:grpChg>
        <pc:grpChg chg="add del mod">
          <ac:chgData name="Amal Babu" userId="fdeb1cd3-28dc-4566-8731-290b45f133e1" providerId="ADAL" clId="{3BC98C8B-4FD0-42FB-B81F-AE62FC54F477}" dt="2024-10-24T09:02:41.527" v="1871" actId="165"/>
          <ac:grpSpMkLst>
            <pc:docMk/>
            <pc:sldMk cId="492032720" sldId="263"/>
            <ac:grpSpMk id="23" creationId="{6B5F3453-D73E-B710-707A-9463139F59B7}"/>
          </ac:grpSpMkLst>
        </pc:grpChg>
        <pc:grpChg chg="add mod topLvl">
          <ac:chgData name="Amal Babu" userId="fdeb1cd3-28dc-4566-8731-290b45f133e1" providerId="ADAL" clId="{3BC98C8B-4FD0-42FB-B81F-AE62FC54F477}" dt="2024-10-24T09:33:30.761" v="2010" actId="164"/>
          <ac:grpSpMkLst>
            <pc:docMk/>
            <pc:sldMk cId="492032720" sldId="263"/>
            <ac:grpSpMk id="30" creationId="{7ACC56E1-0C50-3911-2B10-AC16C8D01ECE}"/>
          </ac:grpSpMkLst>
        </pc:grpChg>
        <pc:grpChg chg="add del mod">
          <ac:chgData name="Amal Babu" userId="fdeb1cd3-28dc-4566-8731-290b45f133e1" providerId="ADAL" clId="{3BC98C8B-4FD0-42FB-B81F-AE62FC54F477}" dt="2024-10-24T09:02:28.131" v="1866" actId="165"/>
          <ac:grpSpMkLst>
            <pc:docMk/>
            <pc:sldMk cId="492032720" sldId="263"/>
            <ac:grpSpMk id="31" creationId="{1310D5A6-50EC-6DE5-EC21-2CE407DCF2E3}"/>
          </ac:grpSpMkLst>
        </pc:grpChg>
        <pc:grpChg chg="add del mod">
          <ac:chgData name="Amal Babu" userId="fdeb1cd3-28dc-4566-8731-290b45f133e1" providerId="ADAL" clId="{3BC98C8B-4FD0-42FB-B81F-AE62FC54F477}" dt="2024-10-24T09:02:28.131" v="1866" actId="165"/>
          <ac:grpSpMkLst>
            <pc:docMk/>
            <pc:sldMk cId="492032720" sldId="263"/>
            <ac:grpSpMk id="32" creationId="{2DE05D8E-2D58-8392-1955-659940E3D406}"/>
          </ac:grpSpMkLst>
        </pc:grpChg>
        <pc:grpChg chg="mod topLvl">
          <ac:chgData name="Amal Babu" userId="fdeb1cd3-28dc-4566-8731-290b45f133e1" providerId="ADAL" clId="{3BC98C8B-4FD0-42FB-B81F-AE62FC54F477}" dt="2024-10-24T09:33:29.554" v="2009" actId="164"/>
          <ac:grpSpMkLst>
            <pc:docMk/>
            <pc:sldMk cId="492032720" sldId="263"/>
            <ac:grpSpMk id="34" creationId="{3400BB82-514C-11ED-2C94-D59DAAAAC023}"/>
          </ac:grpSpMkLst>
        </pc:grpChg>
        <pc:grpChg chg="del mod">
          <ac:chgData name="Amal Babu" userId="fdeb1cd3-28dc-4566-8731-290b45f133e1" providerId="ADAL" clId="{3BC98C8B-4FD0-42FB-B81F-AE62FC54F477}" dt="2024-10-24T09:10:46.414" v="1914" actId="27803"/>
          <ac:grpSpMkLst>
            <pc:docMk/>
            <pc:sldMk cId="492032720" sldId="263"/>
            <ac:grpSpMk id="49" creationId="{55021E9E-A865-42F7-7041-A148219A480E}"/>
          </ac:grpSpMkLst>
        </pc:grpChg>
        <pc:grpChg chg="add mod topLvl">
          <ac:chgData name="Amal Babu" userId="fdeb1cd3-28dc-4566-8731-290b45f133e1" providerId="ADAL" clId="{3BC98C8B-4FD0-42FB-B81F-AE62FC54F477}" dt="2024-10-24T10:00:12.356" v="2372" actId="165"/>
          <ac:grpSpMkLst>
            <pc:docMk/>
            <pc:sldMk cId="492032720" sldId="263"/>
            <ac:grpSpMk id="57" creationId="{811F195F-3BD2-1A6F-A388-B8DEB6ED4C45}"/>
          </ac:grpSpMkLst>
        </pc:grpChg>
        <pc:grpChg chg="add del mod">
          <ac:chgData name="Amal Babu" userId="fdeb1cd3-28dc-4566-8731-290b45f133e1" providerId="ADAL" clId="{3BC98C8B-4FD0-42FB-B81F-AE62FC54F477}" dt="2024-10-24T10:00:12.356" v="2372" actId="165"/>
          <ac:grpSpMkLst>
            <pc:docMk/>
            <pc:sldMk cId="492032720" sldId="263"/>
            <ac:grpSpMk id="59" creationId="{0EE31D38-7E17-4E7F-A842-FC3965F6586D}"/>
          </ac:grpSpMkLst>
        </pc:grpChg>
        <pc:grpChg chg="add mod">
          <ac:chgData name="Amal Babu" userId="fdeb1cd3-28dc-4566-8731-290b45f133e1" providerId="ADAL" clId="{3BC98C8B-4FD0-42FB-B81F-AE62FC54F477}" dt="2024-10-24T09:50:31.687" v="2298" actId="552"/>
          <ac:grpSpMkLst>
            <pc:docMk/>
            <pc:sldMk cId="492032720" sldId="263"/>
            <ac:grpSpMk id="1024" creationId="{536BF6FC-9728-FDD2-0AD3-000A616393F8}"/>
          </ac:grpSpMkLst>
        </pc:grpChg>
        <pc:grpChg chg="add mod">
          <ac:chgData name="Amal Babu" userId="fdeb1cd3-28dc-4566-8731-290b45f133e1" providerId="ADAL" clId="{3BC98C8B-4FD0-42FB-B81F-AE62FC54F477}" dt="2024-10-24T09:34:22.246" v="2012" actId="1076"/>
          <ac:grpSpMkLst>
            <pc:docMk/>
            <pc:sldMk cId="492032720" sldId="263"/>
            <ac:grpSpMk id="1025" creationId="{F688C367-562C-41E3-B6F4-68C65BD3BCE0}"/>
          </ac:grpSpMkLst>
        </pc:grpChg>
        <pc:grpChg chg="add mod">
          <ac:chgData name="Amal Babu" userId="fdeb1cd3-28dc-4566-8731-290b45f133e1" providerId="ADAL" clId="{3BC98C8B-4FD0-42FB-B81F-AE62FC54F477}" dt="2024-10-24T09:34:14.499" v="2011"/>
          <ac:grpSpMkLst>
            <pc:docMk/>
            <pc:sldMk cId="492032720" sldId="263"/>
            <ac:grpSpMk id="1027" creationId="{46CE2D4F-446E-E0F2-FE2B-AE2BE9071F3C}"/>
          </ac:grpSpMkLst>
        </pc:grpChg>
        <pc:grpChg chg="mod">
          <ac:chgData name="Amal Babu" userId="fdeb1cd3-28dc-4566-8731-290b45f133e1" providerId="ADAL" clId="{3BC98C8B-4FD0-42FB-B81F-AE62FC54F477}" dt="2024-10-24T09:34:14.499" v="2011"/>
          <ac:grpSpMkLst>
            <pc:docMk/>
            <pc:sldMk cId="492032720" sldId="263"/>
            <ac:grpSpMk id="1032" creationId="{C47BD784-D706-57A5-3160-AD79FD4ED70D}"/>
          </ac:grpSpMkLst>
        </pc:grpChg>
        <pc:grpChg chg="mod">
          <ac:chgData name="Amal Babu" userId="fdeb1cd3-28dc-4566-8731-290b45f133e1" providerId="ADAL" clId="{3BC98C8B-4FD0-42FB-B81F-AE62FC54F477}" dt="2024-10-24T09:34:14.499" v="2011"/>
          <ac:grpSpMkLst>
            <pc:docMk/>
            <pc:sldMk cId="492032720" sldId="263"/>
            <ac:grpSpMk id="1033" creationId="{E4AA99D1-6232-581A-1825-6B80778A3E72}"/>
          </ac:grpSpMkLst>
        </pc:grpChg>
        <pc:grpChg chg="mod">
          <ac:chgData name="Amal Babu" userId="fdeb1cd3-28dc-4566-8731-290b45f133e1" providerId="ADAL" clId="{3BC98C8B-4FD0-42FB-B81F-AE62FC54F477}" dt="2024-10-24T09:34:14.499" v="2011"/>
          <ac:grpSpMkLst>
            <pc:docMk/>
            <pc:sldMk cId="492032720" sldId="263"/>
            <ac:grpSpMk id="1035" creationId="{5EF1BA3A-B8FF-BA92-687E-4CB3E9B7A507}"/>
          </ac:grpSpMkLst>
        </pc:grpChg>
        <pc:grpChg chg="add mod">
          <ac:chgData name="Amal Babu" userId="fdeb1cd3-28dc-4566-8731-290b45f133e1" providerId="ADAL" clId="{3BC98C8B-4FD0-42FB-B81F-AE62FC54F477}" dt="2024-10-24T09:37:39.315" v="2064" actId="164"/>
          <ac:grpSpMkLst>
            <pc:docMk/>
            <pc:sldMk cId="492032720" sldId="263"/>
            <ac:grpSpMk id="1047" creationId="{172D6563-A20E-6396-EEC3-BD32C56659E0}"/>
          </ac:grpSpMkLst>
        </pc:grpChg>
        <pc:grpChg chg="add del mod">
          <ac:chgData name="Amal Babu" userId="fdeb1cd3-28dc-4566-8731-290b45f133e1" providerId="ADAL" clId="{3BC98C8B-4FD0-42FB-B81F-AE62FC54F477}" dt="2024-10-24T09:38:00.109" v="2071" actId="165"/>
          <ac:grpSpMkLst>
            <pc:docMk/>
            <pc:sldMk cId="492032720" sldId="263"/>
            <ac:grpSpMk id="1048" creationId="{BD81B70E-B38B-3DE6-ABDD-F48449EBBE7C}"/>
          </ac:grpSpMkLst>
        </pc:grpChg>
        <pc:grpChg chg="add mod topLvl">
          <ac:chgData name="Amal Babu" userId="fdeb1cd3-28dc-4566-8731-290b45f133e1" providerId="ADAL" clId="{3BC98C8B-4FD0-42FB-B81F-AE62FC54F477}" dt="2024-10-24T09:49:15.759" v="2288" actId="197"/>
          <ac:grpSpMkLst>
            <pc:docMk/>
            <pc:sldMk cId="492032720" sldId="263"/>
            <ac:grpSpMk id="1051" creationId="{BC9ECF50-4291-C8A1-7BCE-1E5B775879F5}"/>
          </ac:grpSpMkLst>
        </pc:grpChg>
        <pc:grpChg chg="add del mod">
          <ac:chgData name="Amal Babu" userId="fdeb1cd3-28dc-4566-8731-290b45f133e1" providerId="ADAL" clId="{3BC98C8B-4FD0-42FB-B81F-AE62FC54F477}" dt="2024-10-24T09:38:35.231" v="2078" actId="165"/>
          <ac:grpSpMkLst>
            <pc:docMk/>
            <pc:sldMk cId="492032720" sldId="263"/>
            <ac:grpSpMk id="1052" creationId="{CF852689-DC96-BBD3-8035-4F3A4C140138}"/>
          </ac:grpSpMkLst>
        </pc:grpChg>
        <pc:grpChg chg="add del mod topLvl">
          <ac:chgData name="Amal Babu" userId="fdeb1cd3-28dc-4566-8731-290b45f133e1" providerId="ADAL" clId="{3BC98C8B-4FD0-42FB-B81F-AE62FC54F477}" dt="2024-10-24T09:47:03.861" v="2262" actId="165"/>
          <ac:grpSpMkLst>
            <pc:docMk/>
            <pc:sldMk cId="492032720" sldId="263"/>
            <ac:grpSpMk id="1053" creationId="{1F192503-5ED9-8138-AD12-D9099AD3FF20}"/>
          </ac:grpSpMkLst>
        </pc:grpChg>
        <pc:grpChg chg="add del mod topLvl">
          <ac:chgData name="Amal Babu" userId="fdeb1cd3-28dc-4566-8731-290b45f133e1" providerId="ADAL" clId="{3BC98C8B-4FD0-42FB-B81F-AE62FC54F477}" dt="2024-10-24T11:03:00.124" v="2455" actId="165"/>
          <ac:grpSpMkLst>
            <pc:docMk/>
            <pc:sldMk cId="492032720" sldId="263"/>
            <ac:grpSpMk id="1057" creationId="{4CC25570-DFD0-6DA5-F1CE-87AB909866F4}"/>
          </ac:grpSpMkLst>
        </pc:grpChg>
        <pc:grpChg chg="add del mod">
          <ac:chgData name="Amal Babu" userId="fdeb1cd3-28dc-4566-8731-290b45f133e1" providerId="ADAL" clId="{3BC98C8B-4FD0-42FB-B81F-AE62FC54F477}" dt="2024-10-24T09:44:53.708" v="2237" actId="165"/>
          <ac:grpSpMkLst>
            <pc:docMk/>
            <pc:sldMk cId="492032720" sldId="263"/>
            <ac:grpSpMk id="1064" creationId="{788CB3B6-2746-436B-9E3E-BEC6E76B1B15}"/>
          </ac:grpSpMkLst>
        </pc:grpChg>
        <pc:grpChg chg="add del mod">
          <ac:chgData name="Amal Babu" userId="fdeb1cd3-28dc-4566-8731-290b45f133e1" providerId="ADAL" clId="{3BC98C8B-4FD0-42FB-B81F-AE62FC54F477}" dt="2024-10-24T11:31:55.275" v="2714" actId="478"/>
          <ac:grpSpMkLst>
            <pc:docMk/>
            <pc:sldMk cId="492032720" sldId="263"/>
            <ac:grpSpMk id="1067" creationId="{1EC8253C-EE26-8363-E79D-4E0A7932DBBE}"/>
          </ac:grpSpMkLst>
        </pc:grpChg>
        <pc:grpChg chg="add del mod">
          <ac:chgData name="Amal Babu" userId="fdeb1cd3-28dc-4566-8731-290b45f133e1" providerId="ADAL" clId="{3BC98C8B-4FD0-42FB-B81F-AE62FC54F477}" dt="2024-10-24T09:46:31.035" v="2257" actId="165"/>
          <ac:grpSpMkLst>
            <pc:docMk/>
            <pc:sldMk cId="492032720" sldId="263"/>
            <ac:grpSpMk id="1072" creationId="{D40E53FD-F381-9A21-787F-00CB9F1B7FB9}"/>
          </ac:grpSpMkLst>
        </pc:grpChg>
        <pc:grpChg chg="add del mod">
          <ac:chgData name="Amal Babu" userId="fdeb1cd3-28dc-4566-8731-290b45f133e1" providerId="ADAL" clId="{3BC98C8B-4FD0-42FB-B81F-AE62FC54F477}" dt="2024-10-24T09:46:44.019" v="2261" actId="165"/>
          <ac:grpSpMkLst>
            <pc:docMk/>
            <pc:sldMk cId="492032720" sldId="263"/>
            <ac:grpSpMk id="1073" creationId="{A61F3E57-1F0B-F90F-EAFA-0D993E360E26}"/>
          </ac:grpSpMkLst>
        </pc:grpChg>
        <pc:grpChg chg="add del mod">
          <ac:chgData name="Amal Babu" userId="fdeb1cd3-28dc-4566-8731-290b45f133e1" providerId="ADAL" clId="{3BC98C8B-4FD0-42FB-B81F-AE62FC54F477}" dt="2024-10-24T09:48:37.054" v="2284" actId="165"/>
          <ac:grpSpMkLst>
            <pc:docMk/>
            <pc:sldMk cId="492032720" sldId="263"/>
            <ac:grpSpMk id="1074" creationId="{E416DBF7-F1A3-5EE6-A991-4FE8DEC5D63B}"/>
          </ac:grpSpMkLst>
        </pc:grpChg>
        <pc:grpChg chg="add del mod topLvl">
          <ac:chgData name="Amal Babu" userId="fdeb1cd3-28dc-4566-8731-290b45f133e1" providerId="ADAL" clId="{3BC98C8B-4FD0-42FB-B81F-AE62FC54F477}" dt="2024-10-24T11:06:59.274" v="2502" actId="165"/>
          <ac:grpSpMkLst>
            <pc:docMk/>
            <pc:sldMk cId="492032720" sldId="263"/>
            <ac:grpSpMk id="1077" creationId="{063914BC-8C6F-E8EE-4C24-FD1526924EB0}"/>
          </ac:grpSpMkLst>
        </pc:grpChg>
        <pc:grpChg chg="add del mod">
          <ac:chgData name="Amal Babu" userId="fdeb1cd3-28dc-4566-8731-290b45f133e1" providerId="ADAL" clId="{3BC98C8B-4FD0-42FB-B81F-AE62FC54F477}" dt="2024-10-24T09:52:07.150" v="2340" actId="165"/>
          <ac:grpSpMkLst>
            <pc:docMk/>
            <pc:sldMk cId="492032720" sldId="263"/>
            <ac:grpSpMk id="1080" creationId="{2E78434B-F1EC-CF20-0771-39DC89D5BFBB}"/>
          </ac:grpSpMkLst>
        </pc:grpChg>
        <pc:grpChg chg="add del mod">
          <ac:chgData name="Amal Babu" userId="fdeb1cd3-28dc-4566-8731-290b45f133e1" providerId="ADAL" clId="{3BC98C8B-4FD0-42FB-B81F-AE62FC54F477}" dt="2024-10-24T09:52:07.150" v="2340" actId="165"/>
          <ac:grpSpMkLst>
            <pc:docMk/>
            <pc:sldMk cId="492032720" sldId="263"/>
            <ac:grpSpMk id="1081" creationId="{FC7699B8-068F-3F41-3465-236481C85EBF}"/>
          </ac:grpSpMkLst>
        </pc:grpChg>
        <pc:grpChg chg="del mod topLvl">
          <ac:chgData name="Amal Babu" userId="fdeb1cd3-28dc-4566-8731-290b45f133e1" providerId="ADAL" clId="{3BC98C8B-4FD0-42FB-B81F-AE62FC54F477}" dt="2024-10-24T11:07:13.211" v="2515" actId="165"/>
          <ac:grpSpMkLst>
            <pc:docMk/>
            <pc:sldMk cId="492032720" sldId="263"/>
            <ac:grpSpMk id="1083" creationId="{F2CF02A0-AC46-8565-8DEE-81D2745FC45B}"/>
          </ac:grpSpMkLst>
        </pc:grpChg>
        <pc:grpChg chg="add del mod">
          <ac:chgData name="Amal Babu" userId="fdeb1cd3-28dc-4566-8731-290b45f133e1" providerId="ADAL" clId="{3BC98C8B-4FD0-42FB-B81F-AE62FC54F477}" dt="2024-10-24T09:52:07.150" v="2340" actId="165"/>
          <ac:grpSpMkLst>
            <pc:docMk/>
            <pc:sldMk cId="492032720" sldId="263"/>
            <ac:grpSpMk id="1086" creationId="{44E13ADD-FA5A-3045-7657-D300F5926F60}"/>
          </ac:grpSpMkLst>
        </pc:grpChg>
        <pc:grpChg chg="del mod topLvl">
          <ac:chgData name="Amal Babu" userId="fdeb1cd3-28dc-4566-8731-290b45f133e1" providerId="ADAL" clId="{3BC98C8B-4FD0-42FB-B81F-AE62FC54F477}" dt="2024-10-24T11:07:25.509" v="2518" actId="165"/>
          <ac:grpSpMkLst>
            <pc:docMk/>
            <pc:sldMk cId="492032720" sldId="263"/>
            <ac:grpSpMk id="1088" creationId="{20987742-B223-C534-C3C0-EE7E4B5DA3F0}"/>
          </ac:grpSpMkLst>
        </pc:grpChg>
        <pc:grpChg chg="add del mod">
          <ac:chgData name="Amal Babu" userId="fdeb1cd3-28dc-4566-8731-290b45f133e1" providerId="ADAL" clId="{3BC98C8B-4FD0-42FB-B81F-AE62FC54F477}" dt="2024-10-24T09:52:07.150" v="2340" actId="165"/>
          <ac:grpSpMkLst>
            <pc:docMk/>
            <pc:sldMk cId="492032720" sldId="263"/>
            <ac:grpSpMk id="1091" creationId="{0C10613F-A02C-9D77-5DD6-1F7128FCEE2F}"/>
          </ac:grpSpMkLst>
        </pc:grpChg>
        <pc:grpChg chg="del mod topLvl">
          <ac:chgData name="Amal Babu" userId="fdeb1cd3-28dc-4566-8731-290b45f133e1" providerId="ADAL" clId="{3BC98C8B-4FD0-42FB-B81F-AE62FC54F477}" dt="2024-10-24T11:07:29.429" v="2520" actId="165"/>
          <ac:grpSpMkLst>
            <pc:docMk/>
            <pc:sldMk cId="492032720" sldId="263"/>
            <ac:grpSpMk id="1093" creationId="{B1E4F027-358C-6C56-D36F-35015966AB0E}"/>
          </ac:grpSpMkLst>
        </pc:grpChg>
        <pc:grpChg chg="add del mod">
          <ac:chgData name="Amal Babu" userId="fdeb1cd3-28dc-4566-8731-290b45f133e1" providerId="ADAL" clId="{3BC98C8B-4FD0-42FB-B81F-AE62FC54F477}" dt="2024-10-24T09:52:07.150" v="2340" actId="165"/>
          <ac:grpSpMkLst>
            <pc:docMk/>
            <pc:sldMk cId="492032720" sldId="263"/>
            <ac:grpSpMk id="1096" creationId="{CBCF92CC-7121-66D7-5EBF-25849F6AD7D4}"/>
          </ac:grpSpMkLst>
        </pc:grpChg>
        <pc:grpChg chg="del mod topLvl">
          <ac:chgData name="Amal Babu" userId="fdeb1cd3-28dc-4566-8731-290b45f133e1" providerId="ADAL" clId="{3BC98C8B-4FD0-42FB-B81F-AE62FC54F477}" dt="2024-10-24T11:07:35.030" v="2522" actId="165"/>
          <ac:grpSpMkLst>
            <pc:docMk/>
            <pc:sldMk cId="492032720" sldId="263"/>
            <ac:grpSpMk id="1098" creationId="{3A122ECE-3B86-04AE-8A9D-6E176FE85564}"/>
          </ac:grpSpMkLst>
        </pc:grpChg>
        <pc:grpChg chg="add mod">
          <ac:chgData name="Amal Babu" userId="fdeb1cd3-28dc-4566-8731-290b45f133e1" providerId="ADAL" clId="{3BC98C8B-4FD0-42FB-B81F-AE62FC54F477}" dt="2024-10-24T11:32:08.116" v="2718" actId="1076"/>
          <ac:grpSpMkLst>
            <pc:docMk/>
            <pc:sldMk cId="492032720" sldId="263"/>
            <ac:grpSpMk id="1180" creationId="{4EF4AE52-8414-286F-FA0C-E77738CC2FEF}"/>
          </ac:grpSpMkLst>
        </pc:grpChg>
        <pc:grpChg chg="add mod">
          <ac:chgData name="Amal Babu" userId="fdeb1cd3-28dc-4566-8731-290b45f133e1" providerId="ADAL" clId="{3BC98C8B-4FD0-42FB-B81F-AE62FC54F477}" dt="2024-10-24T11:32:24.487" v="2722" actId="408"/>
          <ac:grpSpMkLst>
            <pc:docMk/>
            <pc:sldMk cId="492032720" sldId="263"/>
            <ac:grpSpMk id="1183" creationId="{6DF6B67A-CFC8-5CFE-7CAC-D717C8C9386E}"/>
          </ac:grpSpMkLst>
        </pc:grpChg>
        <pc:grpChg chg="add mod">
          <ac:chgData name="Amal Babu" userId="fdeb1cd3-28dc-4566-8731-290b45f133e1" providerId="ADAL" clId="{3BC98C8B-4FD0-42FB-B81F-AE62FC54F477}" dt="2024-10-24T11:32:24.487" v="2722" actId="408"/>
          <ac:grpSpMkLst>
            <pc:docMk/>
            <pc:sldMk cId="492032720" sldId="263"/>
            <ac:grpSpMk id="1186" creationId="{C332DAF6-93E8-FA64-0462-3AE162BFA3CD}"/>
          </ac:grpSpMkLst>
        </pc:grpChg>
        <pc:grpChg chg="add mod">
          <ac:chgData name="Amal Babu" userId="fdeb1cd3-28dc-4566-8731-290b45f133e1" providerId="ADAL" clId="{3BC98C8B-4FD0-42FB-B81F-AE62FC54F477}" dt="2024-10-24T11:32:24.487" v="2722" actId="408"/>
          <ac:grpSpMkLst>
            <pc:docMk/>
            <pc:sldMk cId="492032720" sldId="263"/>
            <ac:grpSpMk id="1189" creationId="{7331B8F2-F11F-4F2C-0DD6-1574E4250E0C}"/>
          </ac:grpSpMkLst>
        </pc:grpChg>
        <pc:grpChg chg="add mod">
          <ac:chgData name="Amal Babu" userId="fdeb1cd3-28dc-4566-8731-290b45f133e1" providerId="ADAL" clId="{3BC98C8B-4FD0-42FB-B81F-AE62FC54F477}" dt="2024-10-24T11:32:18.839" v="2721" actId="571"/>
          <ac:grpSpMkLst>
            <pc:docMk/>
            <pc:sldMk cId="492032720" sldId="263"/>
            <ac:grpSpMk id="1192" creationId="{7C55CC70-CBE4-20B0-68E0-2145EDCAB263}"/>
          </ac:grpSpMkLst>
        </pc:grpChg>
        <pc:picChg chg="add del mod">
          <ac:chgData name="Amal Babu" userId="fdeb1cd3-28dc-4566-8731-290b45f133e1" providerId="ADAL" clId="{3BC98C8B-4FD0-42FB-B81F-AE62FC54F477}" dt="2024-10-24T09:04:59.743" v="1892" actId="27803"/>
          <ac:picMkLst>
            <pc:docMk/>
            <pc:sldMk cId="492032720" sldId="263"/>
            <ac:picMk id="42" creationId="{6339E85B-81EE-A39C-2E8B-F5EE2952E9BE}"/>
          </ac:picMkLst>
        </pc:picChg>
        <pc:picChg chg="add del mod">
          <ac:chgData name="Amal Babu" userId="fdeb1cd3-28dc-4566-8731-290b45f133e1" providerId="ADAL" clId="{3BC98C8B-4FD0-42FB-B81F-AE62FC54F477}" dt="2024-10-24T09:06:06.327" v="1898" actId="27803"/>
          <ac:picMkLst>
            <pc:docMk/>
            <pc:sldMk cId="492032720" sldId="263"/>
            <ac:picMk id="45" creationId="{1E1B4508-0DCF-02D7-6A93-FF01101E2E39}"/>
          </ac:picMkLst>
        </pc:picChg>
        <pc:picChg chg="add del mod">
          <ac:chgData name="Amal Babu" userId="fdeb1cd3-28dc-4566-8731-290b45f133e1" providerId="ADAL" clId="{3BC98C8B-4FD0-42FB-B81F-AE62FC54F477}" dt="2024-10-24T09:10:46.414" v="1914" actId="27803"/>
          <ac:picMkLst>
            <pc:docMk/>
            <pc:sldMk cId="492032720" sldId="263"/>
            <ac:picMk id="48" creationId="{B6FE930F-7E77-C0AA-1A89-673F4EBD6B0D}"/>
          </ac:picMkLst>
        </pc:picChg>
        <pc:picChg chg="add del mod">
          <ac:chgData name="Amal Babu" userId="fdeb1cd3-28dc-4566-8731-290b45f133e1" providerId="ADAL" clId="{3BC98C8B-4FD0-42FB-B81F-AE62FC54F477}" dt="2024-10-24T11:31:51.391" v="2712" actId="478"/>
          <ac:picMkLst>
            <pc:docMk/>
            <pc:sldMk cId="492032720" sldId="263"/>
            <ac:picMk id="1026" creationId="{86C6DD33-9479-EB75-7892-DD20BC4AAF1A}"/>
          </ac:picMkLst>
        </pc:picChg>
        <pc:picChg chg="add del mod">
          <ac:chgData name="Amal Babu" userId="fdeb1cd3-28dc-4566-8731-290b45f133e1" providerId="ADAL" clId="{3BC98C8B-4FD0-42FB-B81F-AE62FC54F477}" dt="2024-10-24T11:31:51.391" v="2712" actId="478"/>
          <ac:picMkLst>
            <pc:docMk/>
            <pc:sldMk cId="492032720" sldId="263"/>
            <ac:picMk id="1045" creationId="{A01F3148-DF1F-F64F-4CB7-BD3DBD8FA618}"/>
          </ac:picMkLst>
        </pc:picChg>
        <pc:picChg chg="add del mod">
          <ac:chgData name="Amal Babu" userId="fdeb1cd3-28dc-4566-8731-290b45f133e1" providerId="ADAL" clId="{3BC98C8B-4FD0-42FB-B81F-AE62FC54F477}" dt="2024-10-24T11:05:44.491" v="2493" actId="478"/>
          <ac:picMkLst>
            <pc:docMk/>
            <pc:sldMk cId="492032720" sldId="263"/>
            <ac:picMk id="1121" creationId="{A5F28AD0-3ED3-9067-2F41-DF9115F58947}"/>
          </ac:picMkLst>
        </pc:picChg>
        <pc:picChg chg="add mod ord">
          <ac:chgData name="Amal Babu" userId="fdeb1cd3-28dc-4566-8731-290b45f133e1" providerId="ADAL" clId="{3BC98C8B-4FD0-42FB-B81F-AE62FC54F477}" dt="2024-10-24T11:30:54.528" v="2702" actId="700"/>
          <ac:picMkLst>
            <pc:docMk/>
            <pc:sldMk cId="492032720" sldId="263"/>
            <ac:picMk id="1123" creationId="{1D28D5EA-079D-8778-0A54-E350D8F7697D}"/>
          </ac:picMkLst>
        </pc:picChg>
        <pc:picChg chg="add mod">
          <ac:chgData name="Amal Babu" userId="fdeb1cd3-28dc-4566-8731-290b45f133e1" providerId="ADAL" clId="{3BC98C8B-4FD0-42FB-B81F-AE62FC54F477}" dt="2024-10-24T11:05:49.021" v="2497" actId="931"/>
          <ac:picMkLst>
            <pc:docMk/>
            <pc:sldMk cId="492032720" sldId="263"/>
            <ac:picMk id="1127" creationId="{7711C31D-0CC7-E127-A19F-F9C755020463}"/>
          </ac:picMkLst>
        </pc:picChg>
        <pc:picChg chg="add mod ord">
          <ac:chgData name="Amal Babu" userId="fdeb1cd3-28dc-4566-8731-290b45f133e1" providerId="ADAL" clId="{3BC98C8B-4FD0-42FB-B81F-AE62FC54F477}" dt="2024-10-24T11:30:54.528" v="2702" actId="700"/>
          <ac:picMkLst>
            <pc:docMk/>
            <pc:sldMk cId="492032720" sldId="263"/>
            <ac:picMk id="1129" creationId="{F8DEB610-C2A8-C642-40F9-CEABE67C7EB0}"/>
          </ac:picMkLst>
        </pc:picChg>
        <pc:picChg chg="add mod ord">
          <ac:chgData name="Amal Babu" userId="fdeb1cd3-28dc-4566-8731-290b45f133e1" providerId="ADAL" clId="{3BC98C8B-4FD0-42FB-B81F-AE62FC54F477}" dt="2024-10-24T11:30:54.528" v="2702" actId="700"/>
          <ac:picMkLst>
            <pc:docMk/>
            <pc:sldMk cId="492032720" sldId="263"/>
            <ac:picMk id="1132" creationId="{F91EDA85-7586-B48D-9FB4-7B920EBA4B45}"/>
          </ac:picMkLst>
        </pc:picChg>
        <pc:picChg chg="add mod ord">
          <ac:chgData name="Amal Babu" userId="fdeb1cd3-28dc-4566-8731-290b45f133e1" providerId="ADAL" clId="{3BC98C8B-4FD0-42FB-B81F-AE62FC54F477}" dt="2024-10-24T11:30:54.528" v="2702" actId="700"/>
          <ac:picMkLst>
            <pc:docMk/>
            <pc:sldMk cId="492032720" sldId="263"/>
            <ac:picMk id="1134" creationId="{BA84864B-18BD-4529-2E37-00AD93935B00}"/>
          </ac:picMkLst>
        </pc:picChg>
        <pc:picChg chg="add mod ord">
          <ac:chgData name="Amal Babu" userId="fdeb1cd3-28dc-4566-8731-290b45f133e1" providerId="ADAL" clId="{3BC98C8B-4FD0-42FB-B81F-AE62FC54F477}" dt="2024-10-24T11:30:54.528" v="2702" actId="700"/>
          <ac:picMkLst>
            <pc:docMk/>
            <pc:sldMk cId="492032720" sldId="263"/>
            <ac:picMk id="1136" creationId="{FE926185-043D-2058-7CF2-8DDE199122D3}"/>
          </ac:picMkLst>
        </pc:picChg>
        <pc:picChg chg="add del mod">
          <ac:chgData name="Amal Babu" userId="fdeb1cd3-28dc-4566-8731-290b45f133e1" providerId="ADAL" clId="{3BC98C8B-4FD0-42FB-B81F-AE62FC54F477}" dt="2024-10-24T11:12:31.795" v="2616" actId="478"/>
          <ac:picMkLst>
            <pc:docMk/>
            <pc:sldMk cId="492032720" sldId="263"/>
            <ac:picMk id="1138" creationId="{1FB63D2F-47A0-9FF1-F9E6-880F5CF2F7D5}"/>
          </ac:picMkLst>
        </pc:picChg>
        <pc:picChg chg="add mod ord">
          <ac:chgData name="Amal Babu" userId="fdeb1cd3-28dc-4566-8731-290b45f133e1" providerId="ADAL" clId="{3BC98C8B-4FD0-42FB-B81F-AE62FC54F477}" dt="2024-10-24T11:30:54.528" v="2702" actId="700"/>
          <ac:picMkLst>
            <pc:docMk/>
            <pc:sldMk cId="492032720" sldId="263"/>
            <ac:picMk id="1142" creationId="{90A89BB1-FCAC-5024-5364-A97B2DB027D2}"/>
          </ac:picMkLst>
        </pc:picChg>
        <pc:picChg chg="add mod ord">
          <ac:chgData name="Amal Babu" userId="fdeb1cd3-28dc-4566-8731-290b45f133e1" providerId="ADAL" clId="{3BC98C8B-4FD0-42FB-B81F-AE62FC54F477}" dt="2024-10-24T11:30:54.528" v="2702" actId="700"/>
          <ac:picMkLst>
            <pc:docMk/>
            <pc:sldMk cId="492032720" sldId="263"/>
            <ac:picMk id="1144" creationId="{80F77C77-1D7A-CE61-20AA-4D53A85AEF17}"/>
          </ac:picMkLst>
        </pc:picChg>
        <pc:picChg chg="add del mod">
          <ac:chgData name="Amal Babu" userId="fdeb1cd3-28dc-4566-8731-290b45f133e1" providerId="ADAL" clId="{3BC98C8B-4FD0-42FB-B81F-AE62FC54F477}" dt="2024-10-24T11:15:42.707" v="2657" actId="478"/>
          <ac:picMkLst>
            <pc:docMk/>
            <pc:sldMk cId="492032720" sldId="263"/>
            <ac:picMk id="1146" creationId="{FA73791E-316B-A3CF-94E2-302A52723D6B}"/>
          </ac:picMkLst>
        </pc:picChg>
        <pc:picChg chg="add del mod">
          <ac:chgData name="Amal Babu" userId="fdeb1cd3-28dc-4566-8731-290b45f133e1" providerId="ADAL" clId="{3BC98C8B-4FD0-42FB-B81F-AE62FC54F477}" dt="2024-10-24T11:15:51.762" v="2661" actId="478"/>
          <ac:picMkLst>
            <pc:docMk/>
            <pc:sldMk cId="492032720" sldId="263"/>
            <ac:picMk id="1148" creationId="{48C91941-9869-7741-80AC-9CF7F0BBD017}"/>
          </ac:picMkLst>
        </pc:picChg>
        <pc:picChg chg="add del mod">
          <ac:chgData name="Amal Babu" userId="fdeb1cd3-28dc-4566-8731-290b45f133e1" providerId="ADAL" clId="{3BC98C8B-4FD0-42FB-B81F-AE62FC54F477}" dt="2024-10-24T11:17:25.459" v="2675" actId="478"/>
          <ac:picMkLst>
            <pc:docMk/>
            <pc:sldMk cId="492032720" sldId="263"/>
            <ac:picMk id="1152" creationId="{2BB507AB-578B-35AA-3C44-0B98A16EA7CE}"/>
          </ac:picMkLst>
        </pc:picChg>
        <pc:picChg chg="add del mod">
          <ac:chgData name="Amal Babu" userId="fdeb1cd3-28dc-4566-8731-290b45f133e1" providerId="ADAL" clId="{3BC98C8B-4FD0-42FB-B81F-AE62FC54F477}" dt="2024-10-24T11:17:23.410" v="2673" actId="478"/>
          <ac:picMkLst>
            <pc:docMk/>
            <pc:sldMk cId="492032720" sldId="263"/>
            <ac:picMk id="1156" creationId="{5E9D0349-0E06-DD84-FEFB-C3EECB6F269D}"/>
          </ac:picMkLst>
        </pc:picChg>
        <pc:picChg chg="add del mod">
          <ac:chgData name="Amal Babu" userId="fdeb1cd3-28dc-4566-8731-290b45f133e1" providerId="ADAL" clId="{3BC98C8B-4FD0-42FB-B81F-AE62FC54F477}" dt="2024-10-24T11:17:05.445" v="2668" actId="478"/>
          <ac:picMkLst>
            <pc:docMk/>
            <pc:sldMk cId="492032720" sldId="263"/>
            <ac:picMk id="1158" creationId="{37ECC985-FA39-2028-CFBA-EA79D664C63C}"/>
          </ac:picMkLst>
        </pc:picChg>
        <pc:picChg chg="add mod ord modCrop">
          <ac:chgData name="Amal Babu" userId="fdeb1cd3-28dc-4566-8731-290b45f133e1" providerId="ADAL" clId="{3BC98C8B-4FD0-42FB-B81F-AE62FC54F477}" dt="2024-10-24T11:30:54.528" v="2702" actId="700"/>
          <ac:picMkLst>
            <pc:docMk/>
            <pc:sldMk cId="492032720" sldId="263"/>
            <ac:picMk id="1162" creationId="{0CF6A9B6-9627-A472-D754-6AD6A7AD82E7}"/>
          </ac:picMkLst>
        </pc:picChg>
        <pc:picChg chg="add del mod">
          <ac:chgData name="Amal Babu" userId="fdeb1cd3-28dc-4566-8731-290b45f133e1" providerId="ADAL" clId="{3BC98C8B-4FD0-42FB-B81F-AE62FC54F477}" dt="2024-10-24T11:17:49.779" v="2682" actId="478"/>
          <ac:picMkLst>
            <pc:docMk/>
            <pc:sldMk cId="492032720" sldId="263"/>
            <ac:picMk id="1168" creationId="{F19F4AAA-5465-0248-EA00-64BBDC53F784}"/>
          </ac:picMkLst>
        </pc:picChg>
        <pc:picChg chg="add mod">
          <ac:chgData name="Amal Babu" userId="fdeb1cd3-28dc-4566-8731-290b45f133e1" providerId="ADAL" clId="{3BC98C8B-4FD0-42FB-B81F-AE62FC54F477}" dt="2024-10-24T11:31:16.005" v="2705" actId="962"/>
          <ac:picMkLst>
            <pc:docMk/>
            <pc:sldMk cId="492032720" sldId="263"/>
            <ac:picMk id="1175" creationId="{D04173FB-8DB5-1026-1A80-C4013B3AE574}"/>
          </ac:picMkLst>
        </pc:picChg>
        <pc:picChg chg="add mod">
          <ac:chgData name="Amal Babu" userId="fdeb1cd3-28dc-4566-8731-290b45f133e1" providerId="ADAL" clId="{3BC98C8B-4FD0-42FB-B81F-AE62FC54F477}" dt="2024-10-24T11:31:30.370" v="2708" actId="962"/>
          <ac:picMkLst>
            <pc:docMk/>
            <pc:sldMk cId="492032720" sldId="263"/>
            <ac:picMk id="1177" creationId="{1045F2CB-64F1-68BF-35C4-D6F9F66C64CD}"/>
          </ac:picMkLst>
        </pc:picChg>
        <pc:picChg chg="add mod">
          <ac:chgData name="Amal Babu" userId="fdeb1cd3-28dc-4566-8731-290b45f133e1" providerId="ADAL" clId="{3BC98C8B-4FD0-42FB-B81F-AE62FC54F477}" dt="2024-10-24T11:31:43.552" v="2711" actId="962"/>
          <ac:picMkLst>
            <pc:docMk/>
            <pc:sldMk cId="492032720" sldId="263"/>
            <ac:picMk id="1179" creationId="{82E057D3-58CE-255B-33CE-AE13D2005381}"/>
          </ac:picMkLst>
        </pc:picChg>
        <pc:cxnChg chg="add mod">
          <ac:chgData name="Amal Babu" userId="fdeb1cd3-28dc-4566-8731-290b45f133e1" providerId="ADAL" clId="{3BC98C8B-4FD0-42FB-B81F-AE62FC54F477}" dt="2024-10-24T09:02:28.131" v="1866" actId="165"/>
          <ac:cxnSpMkLst>
            <pc:docMk/>
            <pc:sldMk cId="492032720" sldId="263"/>
            <ac:cxnSpMk id="28" creationId="{B0FF8C9C-0818-EA8E-3EA4-034DBA87190A}"/>
          </ac:cxnSpMkLst>
        </pc:cxnChg>
        <pc:cxnChg chg="add mod">
          <ac:chgData name="Amal Babu" userId="fdeb1cd3-28dc-4566-8731-290b45f133e1" providerId="ADAL" clId="{3BC98C8B-4FD0-42FB-B81F-AE62FC54F477}" dt="2024-10-24T09:02:28.131" v="1866" actId="165"/>
          <ac:cxnSpMkLst>
            <pc:docMk/>
            <pc:sldMk cId="492032720" sldId="263"/>
            <ac:cxnSpMk id="29" creationId="{2BCD97B4-7715-196E-170B-9A576D5C7338}"/>
          </ac:cxnSpMkLst>
        </pc:cxnChg>
        <pc:cxnChg chg="mod">
          <ac:chgData name="Amal Babu" userId="fdeb1cd3-28dc-4566-8731-290b45f133e1" providerId="ADAL" clId="{3BC98C8B-4FD0-42FB-B81F-AE62FC54F477}" dt="2024-10-24T09:02:28.131" v="1866" actId="165"/>
          <ac:cxnSpMkLst>
            <pc:docMk/>
            <pc:sldMk cId="492032720" sldId="263"/>
            <ac:cxnSpMk id="35" creationId="{A385F1D7-BFDF-B777-CD16-84A5CE170298}"/>
          </ac:cxnSpMkLst>
        </pc:cxnChg>
        <pc:cxnChg chg="mod">
          <ac:chgData name="Amal Babu" userId="fdeb1cd3-28dc-4566-8731-290b45f133e1" providerId="ADAL" clId="{3BC98C8B-4FD0-42FB-B81F-AE62FC54F477}" dt="2024-10-24T09:02:28.131" v="1866" actId="165"/>
          <ac:cxnSpMkLst>
            <pc:docMk/>
            <pc:sldMk cId="492032720" sldId="263"/>
            <ac:cxnSpMk id="36" creationId="{5578BA6F-F05D-36F1-CE4F-18C3BC45BB8E}"/>
          </ac:cxnSpMkLst>
        </pc:cxnChg>
        <pc:cxnChg chg="add mod">
          <ac:chgData name="Amal Babu" userId="fdeb1cd3-28dc-4566-8731-290b45f133e1" providerId="ADAL" clId="{3BC98C8B-4FD0-42FB-B81F-AE62FC54F477}" dt="2024-10-24T09:48:37.054" v="2284" actId="165"/>
          <ac:cxnSpMkLst>
            <pc:docMk/>
            <pc:sldMk cId="492032720" sldId="263"/>
            <ac:cxnSpMk id="1049" creationId="{A8191B0E-4727-6884-EA31-DBF169EFABEC}"/>
          </ac:cxnSpMkLst>
        </pc:cxnChg>
        <pc:cxnChg chg="add mod">
          <ac:chgData name="Amal Babu" userId="fdeb1cd3-28dc-4566-8731-290b45f133e1" providerId="ADAL" clId="{3BC98C8B-4FD0-42FB-B81F-AE62FC54F477}" dt="2024-10-24T09:48:37.054" v="2284" actId="165"/>
          <ac:cxnSpMkLst>
            <pc:docMk/>
            <pc:sldMk cId="492032720" sldId="263"/>
            <ac:cxnSpMk id="1050" creationId="{715306A2-F6D1-1E9E-BBD8-1A509BB04B2E}"/>
          </ac:cxnSpMkLst>
        </pc:cxnChg>
        <pc:cxnChg chg="add mod topLvl">
          <ac:chgData name="Amal Babu" userId="fdeb1cd3-28dc-4566-8731-290b45f133e1" providerId="ADAL" clId="{3BC98C8B-4FD0-42FB-B81F-AE62FC54F477}" dt="2024-10-24T09:49:36.213" v="2291" actId="1076"/>
          <ac:cxnSpMkLst>
            <pc:docMk/>
            <pc:sldMk cId="492032720" sldId="263"/>
            <ac:cxnSpMk id="1070" creationId="{32159F67-75D9-1A5C-2254-CBFACD8213EA}"/>
          </ac:cxnSpMkLst>
        </pc:cxnChg>
      </pc:sldChg>
      <pc:sldChg chg="addSp delSp modSp new mod modClrScheme chgLayout">
        <pc:chgData name="Amal Babu" userId="fdeb1cd3-28dc-4566-8731-290b45f133e1" providerId="ADAL" clId="{3BC98C8B-4FD0-42FB-B81F-AE62FC54F477}" dt="2024-10-28T04:32:48.906" v="3514" actId="12788"/>
        <pc:sldMkLst>
          <pc:docMk/>
          <pc:sldMk cId="22083414" sldId="264"/>
        </pc:sldMkLst>
        <pc:spChg chg="mod">
          <ac:chgData name="Amal Babu" userId="fdeb1cd3-28dc-4566-8731-290b45f133e1" providerId="ADAL" clId="{3BC98C8B-4FD0-42FB-B81F-AE62FC54F477}" dt="2024-10-24T11:35:57.774" v="2724"/>
          <ac:spMkLst>
            <pc:docMk/>
            <pc:sldMk cId="22083414" sldId="264"/>
            <ac:spMk id="3" creationId="{7BC01D4A-4E0B-35F1-865D-C3F4EF14A20F}"/>
          </ac:spMkLst>
        </pc:spChg>
        <pc:spChg chg="mod">
          <ac:chgData name="Amal Babu" userId="fdeb1cd3-28dc-4566-8731-290b45f133e1" providerId="ADAL" clId="{3BC98C8B-4FD0-42FB-B81F-AE62FC54F477}" dt="2024-10-24T11:35:57.774" v="2724"/>
          <ac:spMkLst>
            <pc:docMk/>
            <pc:sldMk cId="22083414" sldId="264"/>
            <ac:spMk id="8" creationId="{568FDD67-2473-0DD6-F2A6-3DFAB91F68DD}"/>
          </ac:spMkLst>
        </pc:spChg>
        <pc:spChg chg="mod">
          <ac:chgData name="Amal Babu" userId="fdeb1cd3-28dc-4566-8731-290b45f133e1" providerId="ADAL" clId="{3BC98C8B-4FD0-42FB-B81F-AE62FC54F477}" dt="2024-10-24T11:35:57.774" v="2724"/>
          <ac:spMkLst>
            <pc:docMk/>
            <pc:sldMk cId="22083414" sldId="264"/>
            <ac:spMk id="13" creationId="{73B5E8DE-924C-F2A8-ACC6-A42E054A19A2}"/>
          </ac:spMkLst>
        </pc:spChg>
        <pc:spChg chg="mod">
          <ac:chgData name="Amal Babu" userId="fdeb1cd3-28dc-4566-8731-290b45f133e1" providerId="ADAL" clId="{3BC98C8B-4FD0-42FB-B81F-AE62FC54F477}" dt="2024-10-24T11:35:57.774" v="2724"/>
          <ac:spMkLst>
            <pc:docMk/>
            <pc:sldMk cId="22083414" sldId="264"/>
            <ac:spMk id="14" creationId="{00BFE933-8786-BAC9-AFA2-2EA7E672AD49}"/>
          </ac:spMkLst>
        </pc:spChg>
        <pc:spChg chg="mod">
          <ac:chgData name="Amal Babu" userId="fdeb1cd3-28dc-4566-8731-290b45f133e1" providerId="ADAL" clId="{3BC98C8B-4FD0-42FB-B81F-AE62FC54F477}" dt="2024-10-24T11:35:57.774" v="2724"/>
          <ac:spMkLst>
            <pc:docMk/>
            <pc:sldMk cId="22083414" sldId="264"/>
            <ac:spMk id="15" creationId="{D0EDD56F-1393-574D-785E-CFF0D7C58B26}"/>
          </ac:spMkLst>
        </pc:spChg>
        <pc:spChg chg="mod">
          <ac:chgData name="Amal Babu" userId="fdeb1cd3-28dc-4566-8731-290b45f133e1" providerId="ADAL" clId="{3BC98C8B-4FD0-42FB-B81F-AE62FC54F477}" dt="2024-10-24T11:35:57.774" v="2724"/>
          <ac:spMkLst>
            <pc:docMk/>
            <pc:sldMk cId="22083414" sldId="264"/>
            <ac:spMk id="16" creationId="{1165BE61-E1C7-F67F-A024-E54998250516}"/>
          </ac:spMkLst>
        </pc:spChg>
        <pc:spChg chg="mod">
          <ac:chgData name="Amal Babu" userId="fdeb1cd3-28dc-4566-8731-290b45f133e1" providerId="ADAL" clId="{3BC98C8B-4FD0-42FB-B81F-AE62FC54F477}" dt="2024-10-24T11:35:57.774" v="2724"/>
          <ac:spMkLst>
            <pc:docMk/>
            <pc:sldMk cId="22083414" sldId="264"/>
            <ac:spMk id="19" creationId="{684D2209-5580-974D-82AC-16A1BB654F12}"/>
          </ac:spMkLst>
        </pc:spChg>
        <pc:spChg chg="mod">
          <ac:chgData name="Amal Babu" userId="fdeb1cd3-28dc-4566-8731-290b45f133e1" providerId="ADAL" clId="{3BC98C8B-4FD0-42FB-B81F-AE62FC54F477}" dt="2024-10-24T11:35:57.774" v="2724"/>
          <ac:spMkLst>
            <pc:docMk/>
            <pc:sldMk cId="22083414" sldId="264"/>
            <ac:spMk id="21" creationId="{E351234B-9083-7A98-9990-34F87FCD7F28}"/>
          </ac:spMkLst>
        </pc:spChg>
        <pc:spChg chg="mod">
          <ac:chgData name="Amal Babu" userId="fdeb1cd3-28dc-4566-8731-290b45f133e1" providerId="ADAL" clId="{3BC98C8B-4FD0-42FB-B81F-AE62FC54F477}" dt="2024-10-24T11:35:57.774" v="2724"/>
          <ac:spMkLst>
            <pc:docMk/>
            <pc:sldMk cId="22083414" sldId="264"/>
            <ac:spMk id="22" creationId="{D34E2D0D-1F05-9358-F170-1B4B84C99147}"/>
          </ac:spMkLst>
        </pc:spChg>
        <pc:spChg chg="mod">
          <ac:chgData name="Amal Babu" userId="fdeb1cd3-28dc-4566-8731-290b45f133e1" providerId="ADAL" clId="{3BC98C8B-4FD0-42FB-B81F-AE62FC54F477}" dt="2024-10-24T11:35:57.774" v="2724"/>
          <ac:spMkLst>
            <pc:docMk/>
            <pc:sldMk cId="22083414" sldId="264"/>
            <ac:spMk id="23" creationId="{B329DC6D-F00F-D1E2-186A-BBD4D096F354}"/>
          </ac:spMkLst>
        </pc:spChg>
        <pc:spChg chg="mod">
          <ac:chgData name="Amal Babu" userId="fdeb1cd3-28dc-4566-8731-290b45f133e1" providerId="ADAL" clId="{3BC98C8B-4FD0-42FB-B81F-AE62FC54F477}" dt="2024-10-24T11:35:57.774" v="2724"/>
          <ac:spMkLst>
            <pc:docMk/>
            <pc:sldMk cId="22083414" sldId="264"/>
            <ac:spMk id="24" creationId="{99D187F8-BF8F-1578-9F2D-AA6DAD7844F7}"/>
          </ac:spMkLst>
        </pc:spChg>
        <pc:spChg chg="mod">
          <ac:chgData name="Amal Babu" userId="fdeb1cd3-28dc-4566-8731-290b45f133e1" providerId="ADAL" clId="{3BC98C8B-4FD0-42FB-B81F-AE62FC54F477}" dt="2024-10-24T11:35:57.774" v="2724"/>
          <ac:spMkLst>
            <pc:docMk/>
            <pc:sldMk cId="22083414" sldId="264"/>
            <ac:spMk id="25" creationId="{873D0166-0EFC-A6DE-092E-320336089B85}"/>
          </ac:spMkLst>
        </pc:spChg>
        <pc:spChg chg="mod">
          <ac:chgData name="Amal Babu" userId="fdeb1cd3-28dc-4566-8731-290b45f133e1" providerId="ADAL" clId="{3BC98C8B-4FD0-42FB-B81F-AE62FC54F477}" dt="2024-10-24T11:35:57.774" v="2724"/>
          <ac:spMkLst>
            <pc:docMk/>
            <pc:sldMk cId="22083414" sldId="264"/>
            <ac:spMk id="26" creationId="{BFF006A6-FE53-07F0-D191-20ECBB546F6D}"/>
          </ac:spMkLst>
        </pc:spChg>
        <pc:spChg chg="add mod ord">
          <ac:chgData name="Amal Babu" userId="fdeb1cd3-28dc-4566-8731-290b45f133e1" providerId="ADAL" clId="{3BC98C8B-4FD0-42FB-B81F-AE62FC54F477}" dt="2024-10-24T12:10:11.187" v="3304" actId="1076"/>
          <ac:spMkLst>
            <pc:docMk/>
            <pc:sldMk cId="22083414" sldId="264"/>
            <ac:spMk id="27" creationId="{D90CA34A-3E06-6784-8A71-94ED20246B97}"/>
          </ac:spMkLst>
        </pc:spChg>
        <pc:spChg chg="mod">
          <ac:chgData name="Amal Babu" userId="fdeb1cd3-28dc-4566-8731-290b45f133e1" providerId="ADAL" clId="{3BC98C8B-4FD0-42FB-B81F-AE62FC54F477}" dt="2024-10-24T11:36:27.711" v="2727"/>
          <ac:spMkLst>
            <pc:docMk/>
            <pc:sldMk cId="22083414" sldId="264"/>
            <ac:spMk id="29" creationId="{6B04AA28-AE9E-5483-F53E-2662737E1BF5}"/>
          </ac:spMkLst>
        </pc:spChg>
        <pc:spChg chg="mod">
          <ac:chgData name="Amal Babu" userId="fdeb1cd3-28dc-4566-8731-290b45f133e1" providerId="ADAL" clId="{3BC98C8B-4FD0-42FB-B81F-AE62FC54F477}" dt="2024-10-24T11:36:27.711" v="2727"/>
          <ac:spMkLst>
            <pc:docMk/>
            <pc:sldMk cId="22083414" sldId="264"/>
            <ac:spMk id="30" creationId="{C0E71FBA-A2F0-465A-0313-3F54ACE37170}"/>
          </ac:spMkLst>
        </pc:spChg>
        <pc:spChg chg="add del">
          <ac:chgData name="Amal Babu" userId="fdeb1cd3-28dc-4566-8731-290b45f133e1" providerId="ADAL" clId="{3BC98C8B-4FD0-42FB-B81F-AE62FC54F477}" dt="2024-10-24T11:36:52.351" v="2730" actId="478"/>
          <ac:spMkLst>
            <pc:docMk/>
            <pc:sldMk cId="22083414" sldId="264"/>
            <ac:spMk id="31" creationId="{669FE99A-A979-0CF1-3AE8-4BBA6F312B0B}"/>
          </ac:spMkLst>
        </pc:spChg>
        <pc:spChg chg="add mod ord">
          <ac:chgData name="Amal Babu" userId="fdeb1cd3-28dc-4566-8731-290b45f133e1" providerId="ADAL" clId="{3BC98C8B-4FD0-42FB-B81F-AE62FC54F477}" dt="2024-10-24T12:02:08.489" v="3078" actId="167"/>
          <ac:spMkLst>
            <pc:docMk/>
            <pc:sldMk cId="22083414" sldId="264"/>
            <ac:spMk id="34" creationId="{CDF6D2B6-C178-8D2B-5F35-5F00EEDE45F6}"/>
          </ac:spMkLst>
        </pc:spChg>
        <pc:spChg chg="add del mod">
          <ac:chgData name="Amal Babu" userId="fdeb1cd3-28dc-4566-8731-290b45f133e1" providerId="ADAL" clId="{3BC98C8B-4FD0-42FB-B81F-AE62FC54F477}" dt="2024-10-24T11:47:14.334" v="2755" actId="478"/>
          <ac:spMkLst>
            <pc:docMk/>
            <pc:sldMk cId="22083414" sldId="264"/>
            <ac:spMk id="35" creationId="{4C50FDD4-2422-253D-2258-F37CE8F9E203}"/>
          </ac:spMkLst>
        </pc:spChg>
        <pc:spChg chg="add del mod">
          <ac:chgData name="Amal Babu" userId="fdeb1cd3-28dc-4566-8731-290b45f133e1" providerId="ADAL" clId="{3BC98C8B-4FD0-42FB-B81F-AE62FC54F477}" dt="2024-10-24T11:48:21.102" v="2785" actId="478"/>
          <ac:spMkLst>
            <pc:docMk/>
            <pc:sldMk cId="22083414" sldId="264"/>
            <ac:spMk id="36" creationId="{EF061FB2-642E-0721-543D-353D892835A5}"/>
          </ac:spMkLst>
        </pc:spChg>
        <pc:spChg chg="add mod ord">
          <ac:chgData name="Amal Babu" userId="fdeb1cd3-28dc-4566-8731-290b45f133e1" providerId="ADAL" clId="{3BC98C8B-4FD0-42FB-B81F-AE62FC54F477}" dt="2024-10-24T12:09:54.060" v="3301" actId="1076"/>
          <ac:spMkLst>
            <pc:docMk/>
            <pc:sldMk cId="22083414" sldId="264"/>
            <ac:spMk id="37" creationId="{77D52D72-8AA7-F88F-3A9B-9F083D084D8A}"/>
          </ac:spMkLst>
        </pc:spChg>
        <pc:spChg chg="add mod ord">
          <ac:chgData name="Amal Babu" userId="fdeb1cd3-28dc-4566-8731-290b45f133e1" providerId="ADAL" clId="{3BC98C8B-4FD0-42FB-B81F-AE62FC54F477}" dt="2024-10-24T12:09:54.060" v="3301" actId="1076"/>
          <ac:spMkLst>
            <pc:docMk/>
            <pc:sldMk cId="22083414" sldId="264"/>
            <ac:spMk id="38" creationId="{EF7E9EA2-78DA-347C-79BA-14C26654CCFA}"/>
          </ac:spMkLst>
        </pc:spChg>
        <pc:spChg chg="add mod ord">
          <ac:chgData name="Amal Babu" userId="fdeb1cd3-28dc-4566-8731-290b45f133e1" providerId="ADAL" clId="{3BC98C8B-4FD0-42FB-B81F-AE62FC54F477}" dt="2024-10-28T04:32:45.746" v="3513" actId="12788"/>
          <ac:spMkLst>
            <pc:docMk/>
            <pc:sldMk cId="22083414" sldId="264"/>
            <ac:spMk id="39" creationId="{D29D1A5B-D985-BC4B-3911-D08ED37C5D0E}"/>
          </ac:spMkLst>
        </pc:spChg>
        <pc:spChg chg="add mod ord">
          <ac:chgData name="Amal Babu" userId="fdeb1cd3-28dc-4566-8731-290b45f133e1" providerId="ADAL" clId="{3BC98C8B-4FD0-42FB-B81F-AE62FC54F477}" dt="2024-10-28T04:32:45.746" v="3513" actId="12788"/>
          <ac:spMkLst>
            <pc:docMk/>
            <pc:sldMk cId="22083414" sldId="264"/>
            <ac:spMk id="40" creationId="{0DF65F79-9F52-2C58-6817-CF7668549B88}"/>
          </ac:spMkLst>
        </pc:spChg>
        <pc:spChg chg="add mod ord">
          <ac:chgData name="Amal Babu" userId="fdeb1cd3-28dc-4566-8731-290b45f133e1" providerId="ADAL" clId="{3BC98C8B-4FD0-42FB-B81F-AE62FC54F477}" dt="2024-10-28T04:32:48.906" v="3514" actId="12788"/>
          <ac:spMkLst>
            <pc:docMk/>
            <pc:sldMk cId="22083414" sldId="264"/>
            <ac:spMk id="41" creationId="{ED071DCD-497D-5AB0-C0EA-72AB6E4A8707}"/>
          </ac:spMkLst>
        </pc:spChg>
        <pc:spChg chg="add mod ord">
          <ac:chgData name="Amal Babu" userId="fdeb1cd3-28dc-4566-8731-290b45f133e1" providerId="ADAL" clId="{3BC98C8B-4FD0-42FB-B81F-AE62FC54F477}" dt="2024-10-28T04:32:48.906" v="3514" actId="12788"/>
          <ac:spMkLst>
            <pc:docMk/>
            <pc:sldMk cId="22083414" sldId="264"/>
            <ac:spMk id="42" creationId="{1615BBD9-C23E-9396-8EE1-CD7A26DD6898}"/>
          </ac:spMkLst>
        </pc:spChg>
        <pc:spChg chg="add mod ord">
          <ac:chgData name="Amal Babu" userId="fdeb1cd3-28dc-4566-8731-290b45f133e1" providerId="ADAL" clId="{3BC98C8B-4FD0-42FB-B81F-AE62FC54F477}" dt="2024-10-24T11:59:25.457" v="3045" actId="166"/>
          <ac:spMkLst>
            <pc:docMk/>
            <pc:sldMk cId="22083414" sldId="264"/>
            <ac:spMk id="43" creationId="{1A374619-B6D2-AE1C-2273-FFBE1409D769}"/>
          </ac:spMkLst>
        </pc:spChg>
        <pc:spChg chg="add del mod ord">
          <ac:chgData name="Amal Babu" userId="fdeb1cd3-28dc-4566-8731-290b45f133e1" providerId="ADAL" clId="{3BC98C8B-4FD0-42FB-B81F-AE62FC54F477}" dt="2024-10-24T11:54:52.349" v="2883" actId="931"/>
          <ac:spMkLst>
            <pc:docMk/>
            <pc:sldMk cId="22083414" sldId="264"/>
            <ac:spMk id="45" creationId="{3252DD90-7145-D94B-6A1B-2A5C09623323}"/>
          </ac:spMkLst>
        </pc:spChg>
        <pc:spChg chg="add del mod">
          <ac:chgData name="Amal Babu" userId="fdeb1cd3-28dc-4566-8731-290b45f133e1" providerId="ADAL" clId="{3BC98C8B-4FD0-42FB-B81F-AE62FC54F477}" dt="2024-10-24T11:57:43.218" v="3029" actId="21"/>
          <ac:spMkLst>
            <pc:docMk/>
            <pc:sldMk cId="22083414" sldId="264"/>
            <ac:spMk id="48" creationId="{98C84231-A59B-7145-A6FB-4815486ACDD7}"/>
          </ac:spMkLst>
        </pc:spChg>
        <pc:spChg chg="add del mod">
          <ac:chgData name="Amal Babu" userId="fdeb1cd3-28dc-4566-8731-290b45f133e1" providerId="ADAL" clId="{3BC98C8B-4FD0-42FB-B81F-AE62FC54F477}" dt="2024-10-24T11:58:50.394" v="3031" actId="931"/>
          <ac:spMkLst>
            <pc:docMk/>
            <pc:sldMk cId="22083414" sldId="264"/>
            <ac:spMk id="50" creationId="{CA742CCB-3C54-03A8-077B-7FFA8FEE6EF4}"/>
          </ac:spMkLst>
        </pc:spChg>
        <pc:spChg chg="add mod">
          <ac:chgData name="Amal Babu" userId="fdeb1cd3-28dc-4566-8731-290b45f133e1" providerId="ADAL" clId="{3BC98C8B-4FD0-42FB-B81F-AE62FC54F477}" dt="2024-10-24T12:02:33.316" v="3083" actId="14100"/>
          <ac:spMkLst>
            <pc:docMk/>
            <pc:sldMk cId="22083414" sldId="264"/>
            <ac:spMk id="53" creationId="{98C84231-A59B-7145-A6FB-4815486ACDD7}"/>
          </ac:spMkLst>
        </pc:spChg>
        <pc:spChg chg="add del mod">
          <ac:chgData name="Amal Babu" userId="fdeb1cd3-28dc-4566-8731-290b45f133e1" providerId="ADAL" clId="{3BC98C8B-4FD0-42FB-B81F-AE62FC54F477}" dt="2024-10-24T12:01:37.461" v="3066" actId="478"/>
          <ac:spMkLst>
            <pc:docMk/>
            <pc:sldMk cId="22083414" sldId="264"/>
            <ac:spMk id="55" creationId="{AF12D874-7E7E-0A6B-C85D-ADA7F6D714E1}"/>
          </ac:spMkLst>
        </pc:spChg>
        <pc:spChg chg="add del mod ord">
          <ac:chgData name="Amal Babu" userId="fdeb1cd3-28dc-4566-8731-290b45f133e1" providerId="ADAL" clId="{3BC98C8B-4FD0-42FB-B81F-AE62FC54F477}" dt="2024-10-24T12:02:03.009" v="3074" actId="931"/>
          <ac:spMkLst>
            <pc:docMk/>
            <pc:sldMk cId="22083414" sldId="264"/>
            <ac:spMk id="56" creationId="{46B2C35D-34F7-3597-5D90-BADCBE9BB783}"/>
          </ac:spMkLst>
        </pc:spChg>
        <pc:spChg chg="add mod">
          <ac:chgData name="Amal Babu" userId="fdeb1cd3-28dc-4566-8731-290b45f133e1" providerId="ADAL" clId="{3BC98C8B-4FD0-42FB-B81F-AE62FC54F477}" dt="2024-10-24T12:09:54.060" v="3301" actId="1076"/>
          <ac:spMkLst>
            <pc:docMk/>
            <pc:sldMk cId="22083414" sldId="264"/>
            <ac:spMk id="59" creationId="{E295E547-107C-A20B-3BB3-C6EDC164A3DA}"/>
          </ac:spMkLst>
        </pc:spChg>
        <pc:spChg chg="add mod">
          <ac:chgData name="Amal Babu" userId="fdeb1cd3-28dc-4566-8731-290b45f133e1" providerId="ADAL" clId="{3BC98C8B-4FD0-42FB-B81F-AE62FC54F477}" dt="2024-10-24T12:03:33.674" v="3104"/>
          <ac:spMkLst>
            <pc:docMk/>
            <pc:sldMk cId="22083414" sldId="264"/>
            <ac:spMk id="62" creationId="{5F5999AC-9091-44B4-1E56-6DD0B2FE2DE8}"/>
          </ac:spMkLst>
        </pc:spChg>
        <pc:spChg chg="add mod topLvl">
          <ac:chgData name="Amal Babu" userId="fdeb1cd3-28dc-4566-8731-290b45f133e1" providerId="ADAL" clId="{3BC98C8B-4FD0-42FB-B81F-AE62FC54F477}" dt="2024-10-24T12:10:31.484" v="3313" actId="165"/>
          <ac:spMkLst>
            <pc:docMk/>
            <pc:sldMk cId="22083414" sldId="264"/>
            <ac:spMk id="63" creationId="{F3FA1158-4FF2-34E7-0C29-8EFF3C594CB1}"/>
          </ac:spMkLst>
        </pc:spChg>
        <pc:spChg chg="add mod topLvl">
          <ac:chgData name="Amal Babu" userId="fdeb1cd3-28dc-4566-8731-290b45f133e1" providerId="ADAL" clId="{3BC98C8B-4FD0-42FB-B81F-AE62FC54F477}" dt="2024-10-25T09:34:01.604" v="3480" actId="14100"/>
          <ac:spMkLst>
            <pc:docMk/>
            <pc:sldMk cId="22083414" sldId="264"/>
            <ac:spMk id="64" creationId="{610E09B5-69EC-88DB-0764-473E7FB7F593}"/>
          </ac:spMkLst>
        </pc:spChg>
        <pc:spChg chg="add mod topLvl">
          <ac:chgData name="Amal Babu" userId="fdeb1cd3-28dc-4566-8731-290b45f133e1" providerId="ADAL" clId="{3BC98C8B-4FD0-42FB-B81F-AE62FC54F477}" dt="2024-10-24T12:10:31.484" v="3313" actId="165"/>
          <ac:spMkLst>
            <pc:docMk/>
            <pc:sldMk cId="22083414" sldId="264"/>
            <ac:spMk id="65" creationId="{737BE572-05C9-D018-154C-76D05EB31D6B}"/>
          </ac:spMkLst>
        </pc:spChg>
        <pc:spChg chg="add mod topLvl">
          <ac:chgData name="Amal Babu" userId="fdeb1cd3-28dc-4566-8731-290b45f133e1" providerId="ADAL" clId="{3BC98C8B-4FD0-42FB-B81F-AE62FC54F477}" dt="2024-10-24T12:10:31.484" v="3313" actId="165"/>
          <ac:spMkLst>
            <pc:docMk/>
            <pc:sldMk cId="22083414" sldId="264"/>
            <ac:spMk id="66" creationId="{98DCEC9A-478A-132E-ECDB-D6A05947BF20}"/>
          </ac:spMkLst>
        </pc:spChg>
        <pc:spChg chg="add mod topLvl">
          <ac:chgData name="Amal Babu" userId="fdeb1cd3-28dc-4566-8731-290b45f133e1" providerId="ADAL" clId="{3BC98C8B-4FD0-42FB-B81F-AE62FC54F477}" dt="2024-10-24T12:10:31.484" v="3313" actId="165"/>
          <ac:spMkLst>
            <pc:docMk/>
            <pc:sldMk cId="22083414" sldId="264"/>
            <ac:spMk id="67" creationId="{F8E1C4DD-61A4-6039-F22C-55740F1446AB}"/>
          </ac:spMkLst>
        </pc:spChg>
        <pc:spChg chg="mod topLvl">
          <ac:chgData name="Amal Babu" userId="fdeb1cd3-28dc-4566-8731-290b45f133e1" providerId="ADAL" clId="{3BC98C8B-4FD0-42FB-B81F-AE62FC54F477}" dt="2024-10-24T12:10:31.484" v="3313" actId="165"/>
          <ac:spMkLst>
            <pc:docMk/>
            <pc:sldMk cId="22083414" sldId="264"/>
            <ac:spMk id="73" creationId="{758C2D3D-8A17-C4C5-3725-77EFAE744AA9}"/>
          </ac:spMkLst>
        </pc:spChg>
        <pc:spChg chg="mod topLvl">
          <ac:chgData name="Amal Babu" userId="fdeb1cd3-28dc-4566-8731-290b45f133e1" providerId="ADAL" clId="{3BC98C8B-4FD0-42FB-B81F-AE62FC54F477}" dt="2024-10-24T12:10:31.484" v="3313" actId="165"/>
          <ac:spMkLst>
            <pc:docMk/>
            <pc:sldMk cId="22083414" sldId="264"/>
            <ac:spMk id="76" creationId="{8B839DFB-7E4F-457E-C201-A7D9E4847607}"/>
          </ac:spMkLst>
        </pc:spChg>
        <pc:spChg chg="mod topLvl">
          <ac:chgData name="Amal Babu" userId="fdeb1cd3-28dc-4566-8731-290b45f133e1" providerId="ADAL" clId="{3BC98C8B-4FD0-42FB-B81F-AE62FC54F477}" dt="2024-10-24T12:10:31.484" v="3313" actId="165"/>
          <ac:spMkLst>
            <pc:docMk/>
            <pc:sldMk cId="22083414" sldId="264"/>
            <ac:spMk id="77" creationId="{A2576677-D341-C5C2-63C4-98A74C4A0AE7}"/>
          </ac:spMkLst>
        </pc:spChg>
        <pc:spChg chg="mod topLvl">
          <ac:chgData name="Amal Babu" userId="fdeb1cd3-28dc-4566-8731-290b45f133e1" providerId="ADAL" clId="{3BC98C8B-4FD0-42FB-B81F-AE62FC54F477}" dt="2024-10-24T12:10:54.681" v="3314" actId="2711"/>
          <ac:spMkLst>
            <pc:docMk/>
            <pc:sldMk cId="22083414" sldId="264"/>
            <ac:spMk id="78" creationId="{125F1793-564F-5862-52A2-A6501FCB542D}"/>
          </ac:spMkLst>
        </pc:spChg>
        <pc:spChg chg="mod topLvl">
          <ac:chgData name="Amal Babu" userId="fdeb1cd3-28dc-4566-8731-290b45f133e1" providerId="ADAL" clId="{3BC98C8B-4FD0-42FB-B81F-AE62FC54F477}" dt="2024-10-24T12:10:31.484" v="3313" actId="165"/>
          <ac:spMkLst>
            <pc:docMk/>
            <pc:sldMk cId="22083414" sldId="264"/>
            <ac:spMk id="79" creationId="{7F4823A4-4604-8948-3298-E7F0AFA4E6FA}"/>
          </ac:spMkLst>
        </pc:spChg>
        <pc:spChg chg="mod topLvl">
          <ac:chgData name="Amal Babu" userId="fdeb1cd3-28dc-4566-8731-290b45f133e1" providerId="ADAL" clId="{3BC98C8B-4FD0-42FB-B81F-AE62FC54F477}" dt="2024-10-24T12:10:31.484" v="3313" actId="165"/>
          <ac:spMkLst>
            <pc:docMk/>
            <pc:sldMk cId="22083414" sldId="264"/>
            <ac:spMk id="81" creationId="{8059FCEB-2E5F-CA9D-707B-B20E2C1EF1E3}"/>
          </ac:spMkLst>
        </pc:spChg>
        <pc:spChg chg="mod topLvl">
          <ac:chgData name="Amal Babu" userId="fdeb1cd3-28dc-4566-8731-290b45f133e1" providerId="ADAL" clId="{3BC98C8B-4FD0-42FB-B81F-AE62FC54F477}" dt="2024-10-24T12:10:31.484" v="3313" actId="165"/>
          <ac:spMkLst>
            <pc:docMk/>
            <pc:sldMk cId="22083414" sldId="264"/>
            <ac:spMk id="84" creationId="{A6505C33-5E09-DF84-C835-BB2123D5AB23}"/>
          </ac:spMkLst>
        </pc:spChg>
        <pc:spChg chg="mod topLvl">
          <ac:chgData name="Amal Babu" userId="fdeb1cd3-28dc-4566-8731-290b45f133e1" providerId="ADAL" clId="{3BC98C8B-4FD0-42FB-B81F-AE62FC54F477}" dt="2024-10-24T12:10:31.484" v="3313" actId="165"/>
          <ac:spMkLst>
            <pc:docMk/>
            <pc:sldMk cId="22083414" sldId="264"/>
            <ac:spMk id="85" creationId="{1E9A13E0-33B3-56AF-353E-2F0262171C8D}"/>
          </ac:spMkLst>
        </pc:spChg>
        <pc:spChg chg="mod topLvl">
          <ac:chgData name="Amal Babu" userId="fdeb1cd3-28dc-4566-8731-290b45f133e1" providerId="ADAL" clId="{3BC98C8B-4FD0-42FB-B81F-AE62FC54F477}" dt="2024-10-24T12:10:54.681" v="3314" actId="2711"/>
          <ac:spMkLst>
            <pc:docMk/>
            <pc:sldMk cId="22083414" sldId="264"/>
            <ac:spMk id="86" creationId="{1F155AF2-B979-42B6-94F7-536308A185B9}"/>
          </ac:spMkLst>
        </pc:spChg>
        <pc:spChg chg="mod topLvl">
          <ac:chgData name="Amal Babu" userId="fdeb1cd3-28dc-4566-8731-290b45f133e1" providerId="ADAL" clId="{3BC98C8B-4FD0-42FB-B81F-AE62FC54F477}" dt="2024-10-24T12:10:31.484" v="3313" actId="165"/>
          <ac:spMkLst>
            <pc:docMk/>
            <pc:sldMk cId="22083414" sldId="264"/>
            <ac:spMk id="87" creationId="{31697B09-2F1F-5FD9-0972-8ECF22F8E210}"/>
          </ac:spMkLst>
        </pc:spChg>
        <pc:grpChg chg="add mod ord">
          <ac:chgData name="Amal Babu" userId="fdeb1cd3-28dc-4566-8731-290b45f133e1" providerId="ADAL" clId="{3BC98C8B-4FD0-42FB-B81F-AE62FC54F477}" dt="2024-10-24T11:59:25.457" v="3045" actId="166"/>
          <ac:grpSpMkLst>
            <pc:docMk/>
            <pc:sldMk cId="22083414" sldId="264"/>
            <ac:grpSpMk id="2" creationId="{122F4330-8510-7208-B1DF-602278496E92}"/>
          </ac:grpSpMkLst>
        </pc:grpChg>
        <pc:grpChg chg="mod">
          <ac:chgData name="Amal Babu" userId="fdeb1cd3-28dc-4566-8731-290b45f133e1" providerId="ADAL" clId="{3BC98C8B-4FD0-42FB-B81F-AE62FC54F477}" dt="2024-10-24T11:35:57.774" v="2724"/>
          <ac:grpSpMkLst>
            <pc:docMk/>
            <pc:sldMk cId="22083414" sldId="264"/>
            <ac:grpSpMk id="4" creationId="{C194D067-62D1-E2EA-895E-C69B71DC2811}"/>
          </ac:grpSpMkLst>
        </pc:grpChg>
        <pc:grpChg chg="add mod ord">
          <ac:chgData name="Amal Babu" userId="fdeb1cd3-28dc-4566-8731-290b45f133e1" providerId="ADAL" clId="{3BC98C8B-4FD0-42FB-B81F-AE62FC54F477}" dt="2024-10-24T11:59:25.457" v="3045" actId="166"/>
          <ac:grpSpMkLst>
            <pc:docMk/>
            <pc:sldMk cId="22083414" sldId="264"/>
            <ac:grpSpMk id="7" creationId="{B71A4AD8-894F-BD21-B27D-9CCFB57A81A4}"/>
          </ac:grpSpMkLst>
        </pc:grpChg>
        <pc:grpChg chg="mod">
          <ac:chgData name="Amal Babu" userId="fdeb1cd3-28dc-4566-8731-290b45f133e1" providerId="ADAL" clId="{3BC98C8B-4FD0-42FB-B81F-AE62FC54F477}" dt="2024-10-24T11:35:57.774" v="2724"/>
          <ac:grpSpMkLst>
            <pc:docMk/>
            <pc:sldMk cId="22083414" sldId="264"/>
            <ac:grpSpMk id="9" creationId="{9493B939-BFE2-B420-16BA-EC3AE64A3454}"/>
          </ac:grpSpMkLst>
        </pc:grpChg>
        <pc:grpChg chg="add mod">
          <ac:chgData name="Amal Babu" userId="fdeb1cd3-28dc-4566-8731-290b45f133e1" providerId="ADAL" clId="{3BC98C8B-4FD0-42FB-B81F-AE62FC54F477}" dt="2024-10-24T11:35:57.774" v="2724"/>
          <ac:grpSpMkLst>
            <pc:docMk/>
            <pc:sldMk cId="22083414" sldId="264"/>
            <ac:grpSpMk id="12" creationId="{8D745B4C-AE17-F447-DE2D-07C4C4632140}"/>
          </ac:grpSpMkLst>
        </pc:grpChg>
        <pc:grpChg chg="mod">
          <ac:chgData name="Amal Babu" userId="fdeb1cd3-28dc-4566-8731-290b45f133e1" providerId="ADAL" clId="{3BC98C8B-4FD0-42FB-B81F-AE62FC54F477}" dt="2024-10-24T11:35:57.774" v="2724"/>
          <ac:grpSpMkLst>
            <pc:docMk/>
            <pc:sldMk cId="22083414" sldId="264"/>
            <ac:grpSpMk id="17" creationId="{B243FEAD-2781-C4B9-9DA3-F4F9051A9FA1}"/>
          </ac:grpSpMkLst>
        </pc:grpChg>
        <pc:grpChg chg="mod">
          <ac:chgData name="Amal Babu" userId="fdeb1cd3-28dc-4566-8731-290b45f133e1" providerId="ADAL" clId="{3BC98C8B-4FD0-42FB-B81F-AE62FC54F477}" dt="2024-10-24T11:35:57.774" v="2724"/>
          <ac:grpSpMkLst>
            <pc:docMk/>
            <pc:sldMk cId="22083414" sldId="264"/>
            <ac:grpSpMk id="18" creationId="{F713031E-176D-1890-5774-AA8ECDA58BBC}"/>
          </ac:grpSpMkLst>
        </pc:grpChg>
        <pc:grpChg chg="mod">
          <ac:chgData name="Amal Babu" userId="fdeb1cd3-28dc-4566-8731-290b45f133e1" providerId="ADAL" clId="{3BC98C8B-4FD0-42FB-B81F-AE62FC54F477}" dt="2024-10-24T11:35:57.774" v="2724"/>
          <ac:grpSpMkLst>
            <pc:docMk/>
            <pc:sldMk cId="22083414" sldId="264"/>
            <ac:grpSpMk id="20" creationId="{0942D4EC-30DD-6D16-9C9B-5717D7D2FA45}"/>
          </ac:grpSpMkLst>
        </pc:grpChg>
        <pc:grpChg chg="add del mod">
          <ac:chgData name="Amal Babu" userId="fdeb1cd3-28dc-4566-8731-290b45f133e1" providerId="ADAL" clId="{3BC98C8B-4FD0-42FB-B81F-AE62FC54F477}" dt="2024-10-24T12:27:56.070" v="3478" actId="478"/>
          <ac:grpSpMkLst>
            <pc:docMk/>
            <pc:sldMk cId="22083414" sldId="264"/>
            <ac:grpSpMk id="28" creationId="{85C75110-0220-7971-82FB-EFF11820B7A0}"/>
          </ac:grpSpMkLst>
        </pc:grpChg>
        <pc:grpChg chg="add del mod">
          <ac:chgData name="Amal Babu" userId="fdeb1cd3-28dc-4566-8731-290b45f133e1" providerId="ADAL" clId="{3BC98C8B-4FD0-42FB-B81F-AE62FC54F477}" dt="2024-10-24T12:05:41.291" v="3180" actId="165"/>
          <ac:grpSpMkLst>
            <pc:docMk/>
            <pc:sldMk cId="22083414" sldId="264"/>
            <ac:grpSpMk id="68" creationId="{075AF30E-8C36-215F-4F8C-11DE56B98C3D}"/>
          </ac:grpSpMkLst>
        </pc:grpChg>
        <pc:grpChg chg="add del mod topLvl">
          <ac:chgData name="Amal Babu" userId="fdeb1cd3-28dc-4566-8731-290b45f133e1" providerId="ADAL" clId="{3BC98C8B-4FD0-42FB-B81F-AE62FC54F477}" dt="2024-10-24T12:06:32.978" v="3196" actId="165"/>
          <ac:grpSpMkLst>
            <pc:docMk/>
            <pc:sldMk cId="22083414" sldId="264"/>
            <ac:grpSpMk id="69" creationId="{D68EFDB1-B0A6-88F5-F343-0D5C8EA937CA}"/>
          </ac:grpSpMkLst>
        </pc:grpChg>
        <pc:grpChg chg="add del mod topLvl">
          <ac:chgData name="Amal Babu" userId="fdeb1cd3-28dc-4566-8731-290b45f133e1" providerId="ADAL" clId="{3BC98C8B-4FD0-42FB-B81F-AE62FC54F477}" dt="2024-10-24T12:06:32.978" v="3196" actId="165"/>
          <ac:grpSpMkLst>
            <pc:docMk/>
            <pc:sldMk cId="22083414" sldId="264"/>
            <ac:grpSpMk id="70" creationId="{CB0BD5C5-1194-3CF4-15A7-6E23DE1B39DB}"/>
          </ac:grpSpMkLst>
        </pc:grpChg>
        <pc:grpChg chg="add del mod">
          <ac:chgData name="Amal Babu" userId="fdeb1cd3-28dc-4566-8731-290b45f133e1" providerId="ADAL" clId="{3BC98C8B-4FD0-42FB-B81F-AE62FC54F477}" dt="2024-10-24T12:06:26.978" v="3195" actId="165"/>
          <ac:grpSpMkLst>
            <pc:docMk/>
            <pc:sldMk cId="22083414" sldId="264"/>
            <ac:grpSpMk id="71" creationId="{0D62D9AF-334E-76D7-1A40-BC35A94B9102}"/>
          </ac:grpSpMkLst>
        </pc:grpChg>
        <pc:grpChg chg="add del mod">
          <ac:chgData name="Amal Babu" userId="fdeb1cd3-28dc-4566-8731-290b45f133e1" providerId="ADAL" clId="{3BC98C8B-4FD0-42FB-B81F-AE62FC54F477}" dt="2024-10-24T12:06:26.978" v="3195" actId="165"/>
          <ac:grpSpMkLst>
            <pc:docMk/>
            <pc:sldMk cId="22083414" sldId="264"/>
            <ac:grpSpMk id="72" creationId="{CD8A017E-8398-2F0F-8098-596036FC168E}"/>
          </ac:grpSpMkLst>
        </pc:grpChg>
        <pc:grpChg chg="del mod topLvl">
          <ac:chgData name="Amal Babu" userId="fdeb1cd3-28dc-4566-8731-290b45f133e1" providerId="ADAL" clId="{3BC98C8B-4FD0-42FB-B81F-AE62FC54F477}" dt="2024-10-24T12:06:32.978" v="3196" actId="165"/>
          <ac:grpSpMkLst>
            <pc:docMk/>
            <pc:sldMk cId="22083414" sldId="264"/>
            <ac:grpSpMk id="74" creationId="{A62965C9-F28A-1305-59DC-4A66DE1CDD52}"/>
          </ac:grpSpMkLst>
        </pc:grpChg>
        <pc:grpChg chg="del mod topLvl">
          <ac:chgData name="Amal Babu" userId="fdeb1cd3-28dc-4566-8731-290b45f133e1" providerId="ADAL" clId="{3BC98C8B-4FD0-42FB-B81F-AE62FC54F477}" dt="2024-10-24T12:06:32.978" v="3196" actId="165"/>
          <ac:grpSpMkLst>
            <pc:docMk/>
            <pc:sldMk cId="22083414" sldId="264"/>
            <ac:grpSpMk id="75" creationId="{D0CA31BB-577E-7828-2593-D60B354E5CED}"/>
          </ac:grpSpMkLst>
        </pc:grpChg>
        <pc:grpChg chg="add del mod">
          <ac:chgData name="Amal Babu" userId="fdeb1cd3-28dc-4566-8731-290b45f133e1" providerId="ADAL" clId="{3BC98C8B-4FD0-42FB-B81F-AE62FC54F477}" dt="2024-10-24T12:06:26.978" v="3195" actId="165"/>
          <ac:grpSpMkLst>
            <pc:docMk/>
            <pc:sldMk cId="22083414" sldId="264"/>
            <ac:grpSpMk id="80" creationId="{C2201EAB-F551-5CDD-6260-FF302557E651}"/>
          </ac:grpSpMkLst>
        </pc:grpChg>
        <pc:grpChg chg="del mod topLvl">
          <ac:chgData name="Amal Babu" userId="fdeb1cd3-28dc-4566-8731-290b45f133e1" providerId="ADAL" clId="{3BC98C8B-4FD0-42FB-B81F-AE62FC54F477}" dt="2024-10-24T12:06:32.978" v="3196" actId="165"/>
          <ac:grpSpMkLst>
            <pc:docMk/>
            <pc:sldMk cId="22083414" sldId="264"/>
            <ac:grpSpMk id="82" creationId="{ED1F5AF6-FFF2-1A67-3960-2B9B8C74725F}"/>
          </ac:grpSpMkLst>
        </pc:grpChg>
        <pc:grpChg chg="del mod topLvl">
          <ac:chgData name="Amal Babu" userId="fdeb1cd3-28dc-4566-8731-290b45f133e1" providerId="ADAL" clId="{3BC98C8B-4FD0-42FB-B81F-AE62FC54F477}" dt="2024-10-24T12:06:32.978" v="3196" actId="165"/>
          <ac:grpSpMkLst>
            <pc:docMk/>
            <pc:sldMk cId="22083414" sldId="264"/>
            <ac:grpSpMk id="83" creationId="{92611A95-994E-3D36-6F5B-19F775A0CB7A}"/>
          </ac:grpSpMkLst>
        </pc:grpChg>
        <pc:grpChg chg="add del mod">
          <ac:chgData name="Amal Babu" userId="fdeb1cd3-28dc-4566-8731-290b45f133e1" providerId="ADAL" clId="{3BC98C8B-4FD0-42FB-B81F-AE62FC54F477}" dt="2024-10-24T12:08:44.380" v="3296" actId="165"/>
          <ac:grpSpMkLst>
            <pc:docMk/>
            <pc:sldMk cId="22083414" sldId="264"/>
            <ac:grpSpMk id="88" creationId="{114EF026-E9D8-647B-F9A3-3D1A2D7DAA2B}"/>
          </ac:grpSpMkLst>
        </pc:grpChg>
        <pc:grpChg chg="add del mod topLvl">
          <ac:chgData name="Amal Babu" userId="fdeb1cd3-28dc-4566-8731-290b45f133e1" providerId="ADAL" clId="{3BC98C8B-4FD0-42FB-B81F-AE62FC54F477}" dt="2024-10-24T12:08:47.050" v="3297" actId="165"/>
          <ac:grpSpMkLst>
            <pc:docMk/>
            <pc:sldMk cId="22083414" sldId="264"/>
            <ac:grpSpMk id="89" creationId="{A845FC08-6CFB-1AC2-5DC5-889765EDF04E}"/>
          </ac:grpSpMkLst>
        </pc:grpChg>
        <pc:grpChg chg="add del mod">
          <ac:chgData name="Amal Babu" userId="fdeb1cd3-28dc-4566-8731-290b45f133e1" providerId="ADAL" clId="{3BC98C8B-4FD0-42FB-B81F-AE62FC54F477}" dt="2024-10-24T12:08:44.380" v="3296" actId="165"/>
          <ac:grpSpMkLst>
            <pc:docMk/>
            <pc:sldMk cId="22083414" sldId="264"/>
            <ac:grpSpMk id="90" creationId="{8B087FA2-73F6-72CA-674B-E76DA3559BC1}"/>
          </ac:grpSpMkLst>
        </pc:grpChg>
        <pc:grpChg chg="add del mod">
          <ac:chgData name="Amal Babu" userId="fdeb1cd3-28dc-4566-8731-290b45f133e1" providerId="ADAL" clId="{3BC98C8B-4FD0-42FB-B81F-AE62FC54F477}" dt="2024-10-24T12:08:44.380" v="3296" actId="165"/>
          <ac:grpSpMkLst>
            <pc:docMk/>
            <pc:sldMk cId="22083414" sldId="264"/>
            <ac:grpSpMk id="91" creationId="{275FE54F-5E9A-8961-1EDC-7B1AC2400D61}"/>
          </ac:grpSpMkLst>
        </pc:grpChg>
        <pc:grpChg chg="add del mod">
          <ac:chgData name="Amal Babu" userId="fdeb1cd3-28dc-4566-8731-290b45f133e1" providerId="ADAL" clId="{3BC98C8B-4FD0-42FB-B81F-AE62FC54F477}" dt="2024-10-24T12:10:31.484" v="3313" actId="165"/>
          <ac:grpSpMkLst>
            <pc:docMk/>
            <pc:sldMk cId="22083414" sldId="264"/>
            <ac:grpSpMk id="92" creationId="{D8750508-7D54-A3BF-F574-A8078B98E316}"/>
          </ac:grpSpMkLst>
        </pc:grpChg>
        <pc:grpChg chg="add del mod">
          <ac:chgData name="Amal Babu" userId="fdeb1cd3-28dc-4566-8731-290b45f133e1" providerId="ADAL" clId="{3BC98C8B-4FD0-42FB-B81F-AE62FC54F477}" dt="2024-10-24T12:10:31.484" v="3313" actId="165"/>
          <ac:grpSpMkLst>
            <pc:docMk/>
            <pc:sldMk cId="22083414" sldId="264"/>
            <ac:grpSpMk id="93" creationId="{3BDCC0F0-C9F9-DB53-F36F-5F5A90B31556}"/>
          </ac:grpSpMkLst>
        </pc:grpChg>
        <pc:grpChg chg="add del mod">
          <ac:chgData name="Amal Babu" userId="fdeb1cd3-28dc-4566-8731-290b45f133e1" providerId="ADAL" clId="{3BC98C8B-4FD0-42FB-B81F-AE62FC54F477}" dt="2024-10-24T12:10:31.484" v="3313" actId="165"/>
          <ac:grpSpMkLst>
            <pc:docMk/>
            <pc:sldMk cId="22083414" sldId="264"/>
            <ac:grpSpMk id="94" creationId="{E5547558-4B0C-D714-5284-C0D591591CC6}"/>
          </ac:grpSpMkLst>
        </pc:grpChg>
        <pc:picChg chg="add del mod">
          <ac:chgData name="Amal Babu" userId="fdeb1cd3-28dc-4566-8731-290b45f133e1" providerId="ADAL" clId="{3BC98C8B-4FD0-42FB-B81F-AE62FC54F477}" dt="2024-10-24T12:17:24.886" v="3371" actId="478"/>
          <ac:picMkLst>
            <pc:docMk/>
            <pc:sldMk cId="22083414" sldId="264"/>
            <ac:picMk id="33" creationId="{E4C4F232-59BC-65B8-0435-8B497106F3C5}"/>
          </ac:picMkLst>
        </pc:picChg>
        <pc:picChg chg="add del mod modCrop">
          <ac:chgData name="Amal Babu" userId="fdeb1cd3-28dc-4566-8731-290b45f133e1" providerId="ADAL" clId="{3BC98C8B-4FD0-42FB-B81F-AE62FC54F477}" dt="2024-10-24T11:58:47.786" v="3030" actId="478"/>
          <ac:picMkLst>
            <pc:docMk/>
            <pc:sldMk cId="22083414" sldId="264"/>
            <ac:picMk id="47" creationId="{0BE047DE-DD13-E0D7-EC0C-B74586DE493C}"/>
          </ac:picMkLst>
        </pc:picChg>
        <pc:picChg chg="add del mod ord modCrop">
          <ac:chgData name="Amal Babu" userId="fdeb1cd3-28dc-4566-8731-290b45f133e1" providerId="ADAL" clId="{3BC98C8B-4FD0-42FB-B81F-AE62FC54F477}" dt="2024-10-24T12:01:36.209" v="3065" actId="478"/>
          <ac:picMkLst>
            <pc:docMk/>
            <pc:sldMk cId="22083414" sldId="264"/>
            <ac:picMk id="52" creationId="{1933BA5E-63FA-22EB-A529-565EA72146F8}"/>
          </ac:picMkLst>
        </pc:picChg>
        <pc:picChg chg="add mod ord">
          <ac:chgData name="Amal Babu" userId="fdeb1cd3-28dc-4566-8731-290b45f133e1" providerId="ADAL" clId="{3BC98C8B-4FD0-42FB-B81F-AE62FC54F477}" dt="2024-10-24T12:02:05.603" v="3077" actId="167"/>
          <ac:picMkLst>
            <pc:docMk/>
            <pc:sldMk cId="22083414" sldId="264"/>
            <ac:picMk id="58" creationId="{2F621ECF-DE42-5A1C-8676-1788164944C1}"/>
          </ac:picMkLst>
        </pc:picChg>
        <pc:picChg chg="add del mod">
          <ac:chgData name="Amal Babu" userId="fdeb1cd3-28dc-4566-8731-290b45f133e1" providerId="ADAL" clId="{3BC98C8B-4FD0-42FB-B81F-AE62FC54F477}" dt="2024-10-24T12:17:24.886" v="3371" actId="478"/>
          <ac:picMkLst>
            <pc:docMk/>
            <pc:sldMk cId="22083414" sldId="264"/>
            <ac:picMk id="61" creationId="{5F889A0F-55E9-EAA6-1A31-E7A23E52E290}"/>
          </ac:picMkLst>
        </pc:picChg>
        <pc:cxnChg chg="mod">
          <ac:chgData name="Amal Babu" userId="fdeb1cd3-28dc-4566-8731-290b45f133e1" providerId="ADAL" clId="{3BC98C8B-4FD0-42FB-B81F-AE62FC54F477}" dt="2024-10-24T11:35:57.774" v="2724"/>
          <ac:cxnSpMkLst>
            <pc:docMk/>
            <pc:sldMk cId="22083414" sldId="264"/>
            <ac:cxnSpMk id="5" creationId="{FC8E7DE2-96B3-B886-1529-4BECC5347545}"/>
          </ac:cxnSpMkLst>
        </pc:cxnChg>
        <pc:cxnChg chg="mod">
          <ac:chgData name="Amal Babu" userId="fdeb1cd3-28dc-4566-8731-290b45f133e1" providerId="ADAL" clId="{3BC98C8B-4FD0-42FB-B81F-AE62FC54F477}" dt="2024-10-24T11:35:57.774" v="2724"/>
          <ac:cxnSpMkLst>
            <pc:docMk/>
            <pc:sldMk cId="22083414" sldId="264"/>
            <ac:cxnSpMk id="6" creationId="{D69A91A3-0A4E-3189-7736-18B7277F6670}"/>
          </ac:cxnSpMkLst>
        </pc:cxnChg>
        <pc:cxnChg chg="mod">
          <ac:chgData name="Amal Babu" userId="fdeb1cd3-28dc-4566-8731-290b45f133e1" providerId="ADAL" clId="{3BC98C8B-4FD0-42FB-B81F-AE62FC54F477}" dt="2024-10-24T11:35:57.774" v="2724"/>
          <ac:cxnSpMkLst>
            <pc:docMk/>
            <pc:sldMk cId="22083414" sldId="264"/>
            <ac:cxnSpMk id="10" creationId="{1A707132-E45F-B825-E940-5CD5F7A24658}"/>
          </ac:cxnSpMkLst>
        </pc:cxnChg>
        <pc:cxnChg chg="mod">
          <ac:chgData name="Amal Babu" userId="fdeb1cd3-28dc-4566-8731-290b45f133e1" providerId="ADAL" clId="{3BC98C8B-4FD0-42FB-B81F-AE62FC54F477}" dt="2024-10-24T11:35:57.774" v="2724"/>
          <ac:cxnSpMkLst>
            <pc:docMk/>
            <pc:sldMk cId="22083414" sldId="264"/>
            <ac:cxnSpMk id="11" creationId="{2EE0AE6B-AD5D-8EB2-3C14-037EFC954A4D}"/>
          </ac:cxnSpMkLst>
        </pc:cxnChg>
        <pc:cxnChg chg="add mod ord">
          <ac:chgData name="Amal Babu" userId="fdeb1cd3-28dc-4566-8731-290b45f133e1" providerId="ADAL" clId="{3BC98C8B-4FD0-42FB-B81F-AE62FC54F477}" dt="2024-10-24T11:59:25.457" v="3045" actId="166"/>
          <ac:cxnSpMkLst>
            <pc:docMk/>
            <pc:sldMk cId="22083414" sldId="264"/>
            <ac:cxnSpMk id="44" creationId="{E9577E7A-9D79-2BF7-7F25-150797F3D013}"/>
          </ac:cxnSpMkLst>
        </pc:cxnChg>
      </pc:sldChg>
      <pc:sldChg chg="addSp modSp new mod ord">
        <pc:chgData name="Amal Babu" userId="fdeb1cd3-28dc-4566-8731-290b45f133e1" providerId="ADAL" clId="{3BC98C8B-4FD0-42FB-B81F-AE62FC54F477}" dt="2024-10-24T12:21:52.918" v="3401"/>
        <pc:sldMkLst>
          <pc:docMk/>
          <pc:sldMk cId="2875974783" sldId="265"/>
        </pc:sldMkLst>
        <pc:spChg chg="add mod">
          <ac:chgData name="Amal Babu" userId="fdeb1cd3-28dc-4566-8731-290b45f133e1" providerId="ADAL" clId="{3BC98C8B-4FD0-42FB-B81F-AE62FC54F477}" dt="2024-10-24T12:21:11.179" v="3397" actId="1076"/>
          <ac:spMkLst>
            <pc:docMk/>
            <pc:sldMk cId="2875974783" sldId="265"/>
            <ac:spMk id="2" creationId="{DD7AF947-B101-4CA4-C6E4-B86BAAE5807F}"/>
          </ac:spMkLst>
        </pc:spChg>
        <pc:spChg chg="mod">
          <ac:chgData name="Amal Babu" userId="fdeb1cd3-28dc-4566-8731-290b45f133e1" providerId="ADAL" clId="{3BC98C8B-4FD0-42FB-B81F-AE62FC54F477}" dt="2024-10-24T12:20:35.853" v="3386"/>
          <ac:spMkLst>
            <pc:docMk/>
            <pc:sldMk cId="2875974783" sldId="265"/>
            <ac:spMk id="4" creationId="{DC7E6A72-90E3-3DF6-B432-23DD1AFBC01E}"/>
          </ac:spMkLst>
        </pc:spChg>
        <pc:spChg chg="mod">
          <ac:chgData name="Amal Babu" userId="fdeb1cd3-28dc-4566-8731-290b45f133e1" providerId="ADAL" clId="{3BC98C8B-4FD0-42FB-B81F-AE62FC54F477}" dt="2024-10-24T12:20:35.853" v="3386"/>
          <ac:spMkLst>
            <pc:docMk/>
            <pc:sldMk cId="2875974783" sldId="265"/>
            <ac:spMk id="5" creationId="{C4A62076-F21F-294A-6DBC-2285F986165B}"/>
          </ac:spMkLst>
        </pc:spChg>
        <pc:spChg chg="mod">
          <ac:chgData name="Amal Babu" userId="fdeb1cd3-28dc-4566-8731-290b45f133e1" providerId="ADAL" clId="{3BC98C8B-4FD0-42FB-B81F-AE62FC54F477}" dt="2024-10-24T12:20:35.853" v="3386"/>
          <ac:spMkLst>
            <pc:docMk/>
            <pc:sldMk cId="2875974783" sldId="265"/>
            <ac:spMk id="6" creationId="{95308482-A2F8-EAF5-FCDC-1D875659C104}"/>
          </ac:spMkLst>
        </pc:spChg>
        <pc:spChg chg="mod">
          <ac:chgData name="Amal Babu" userId="fdeb1cd3-28dc-4566-8731-290b45f133e1" providerId="ADAL" clId="{3BC98C8B-4FD0-42FB-B81F-AE62FC54F477}" dt="2024-10-24T12:20:35.853" v="3386"/>
          <ac:spMkLst>
            <pc:docMk/>
            <pc:sldMk cId="2875974783" sldId="265"/>
            <ac:spMk id="7" creationId="{716DCA96-345C-8B63-99CE-D8D0C7233504}"/>
          </ac:spMkLst>
        </pc:spChg>
        <pc:spChg chg="mod">
          <ac:chgData name="Amal Babu" userId="fdeb1cd3-28dc-4566-8731-290b45f133e1" providerId="ADAL" clId="{3BC98C8B-4FD0-42FB-B81F-AE62FC54F477}" dt="2024-10-24T12:20:35.853" v="3386"/>
          <ac:spMkLst>
            <pc:docMk/>
            <pc:sldMk cId="2875974783" sldId="265"/>
            <ac:spMk id="8" creationId="{0B5FDAE8-CDC3-D865-A8B8-F053DD2544B9}"/>
          </ac:spMkLst>
        </pc:spChg>
        <pc:spChg chg="mod">
          <ac:chgData name="Amal Babu" userId="fdeb1cd3-28dc-4566-8731-290b45f133e1" providerId="ADAL" clId="{3BC98C8B-4FD0-42FB-B81F-AE62FC54F477}" dt="2024-10-24T12:20:35.853" v="3386"/>
          <ac:spMkLst>
            <pc:docMk/>
            <pc:sldMk cId="2875974783" sldId="265"/>
            <ac:spMk id="9" creationId="{0A31D3D8-51F1-9EC3-E2EB-7853717DB536}"/>
          </ac:spMkLst>
        </pc:spChg>
        <pc:spChg chg="mod">
          <ac:chgData name="Amal Babu" userId="fdeb1cd3-28dc-4566-8731-290b45f133e1" providerId="ADAL" clId="{3BC98C8B-4FD0-42FB-B81F-AE62FC54F477}" dt="2024-10-24T12:20:35.853" v="3386"/>
          <ac:spMkLst>
            <pc:docMk/>
            <pc:sldMk cId="2875974783" sldId="265"/>
            <ac:spMk id="10" creationId="{09D3A0DC-2027-AF94-D1E4-A7EB79B28363}"/>
          </ac:spMkLst>
        </pc:spChg>
        <pc:spChg chg="mod">
          <ac:chgData name="Amal Babu" userId="fdeb1cd3-28dc-4566-8731-290b45f133e1" providerId="ADAL" clId="{3BC98C8B-4FD0-42FB-B81F-AE62FC54F477}" dt="2024-10-24T12:20:35.853" v="3386"/>
          <ac:spMkLst>
            <pc:docMk/>
            <pc:sldMk cId="2875974783" sldId="265"/>
            <ac:spMk id="11" creationId="{381C8BC9-D519-608B-F926-052F35C1FCEF}"/>
          </ac:spMkLst>
        </pc:spChg>
        <pc:grpChg chg="add mod">
          <ac:chgData name="Amal Babu" userId="fdeb1cd3-28dc-4566-8731-290b45f133e1" providerId="ADAL" clId="{3BC98C8B-4FD0-42FB-B81F-AE62FC54F477}" dt="2024-10-24T12:20:53.552" v="3395" actId="12789"/>
          <ac:grpSpMkLst>
            <pc:docMk/>
            <pc:sldMk cId="2875974783" sldId="265"/>
            <ac:grpSpMk id="3" creationId="{2C8C7F75-C434-9585-6BBB-7E5E9DB7941E}"/>
          </ac:grpSpMkLst>
        </pc:grpChg>
      </pc:sldChg>
      <pc:sldChg chg="addSp delSp modSp new mod">
        <pc:chgData name="Amal Babu" userId="fdeb1cd3-28dc-4566-8731-290b45f133e1" providerId="ADAL" clId="{3BC98C8B-4FD0-42FB-B81F-AE62FC54F477}" dt="2024-10-24T12:25:09.534" v="3473" actId="20577"/>
        <pc:sldMkLst>
          <pc:docMk/>
          <pc:sldMk cId="4099218615" sldId="266"/>
        </pc:sldMkLst>
        <pc:spChg chg="mod">
          <ac:chgData name="Amal Babu" userId="fdeb1cd3-28dc-4566-8731-290b45f133e1" providerId="ADAL" clId="{3BC98C8B-4FD0-42FB-B81F-AE62FC54F477}" dt="2024-10-24T12:21:46.807" v="3399"/>
          <ac:spMkLst>
            <pc:docMk/>
            <pc:sldMk cId="4099218615" sldId="266"/>
            <ac:spMk id="3" creationId="{D6745265-E55D-5F5F-39BE-472CEAF99329}"/>
          </ac:spMkLst>
        </pc:spChg>
        <pc:spChg chg="mod">
          <ac:chgData name="Amal Babu" userId="fdeb1cd3-28dc-4566-8731-290b45f133e1" providerId="ADAL" clId="{3BC98C8B-4FD0-42FB-B81F-AE62FC54F477}" dt="2024-10-24T12:21:46.807" v="3399"/>
          <ac:spMkLst>
            <pc:docMk/>
            <pc:sldMk cId="4099218615" sldId="266"/>
            <ac:spMk id="4" creationId="{B5DF8FA1-3E49-4079-DD8C-8CC882BD9E5D}"/>
          </ac:spMkLst>
        </pc:spChg>
        <pc:spChg chg="mod">
          <ac:chgData name="Amal Babu" userId="fdeb1cd3-28dc-4566-8731-290b45f133e1" providerId="ADAL" clId="{3BC98C8B-4FD0-42FB-B81F-AE62FC54F477}" dt="2024-10-24T12:21:46.807" v="3399"/>
          <ac:spMkLst>
            <pc:docMk/>
            <pc:sldMk cId="4099218615" sldId="266"/>
            <ac:spMk id="5" creationId="{A09EFCA2-7B97-FBAD-3D63-E5E8F05412C1}"/>
          </ac:spMkLst>
        </pc:spChg>
        <pc:spChg chg="mod">
          <ac:chgData name="Amal Babu" userId="fdeb1cd3-28dc-4566-8731-290b45f133e1" providerId="ADAL" clId="{3BC98C8B-4FD0-42FB-B81F-AE62FC54F477}" dt="2024-10-24T12:21:46.807" v="3399"/>
          <ac:spMkLst>
            <pc:docMk/>
            <pc:sldMk cId="4099218615" sldId="266"/>
            <ac:spMk id="6" creationId="{F454C6F0-5FD9-152C-CD0D-2B8372FD78F4}"/>
          </ac:spMkLst>
        </pc:spChg>
        <pc:spChg chg="mod">
          <ac:chgData name="Amal Babu" userId="fdeb1cd3-28dc-4566-8731-290b45f133e1" providerId="ADAL" clId="{3BC98C8B-4FD0-42FB-B81F-AE62FC54F477}" dt="2024-10-24T12:21:46.807" v="3399"/>
          <ac:spMkLst>
            <pc:docMk/>
            <pc:sldMk cId="4099218615" sldId="266"/>
            <ac:spMk id="7" creationId="{916081BC-987D-FC9B-B8B2-2798639C32F9}"/>
          </ac:spMkLst>
        </pc:spChg>
        <pc:spChg chg="mod">
          <ac:chgData name="Amal Babu" userId="fdeb1cd3-28dc-4566-8731-290b45f133e1" providerId="ADAL" clId="{3BC98C8B-4FD0-42FB-B81F-AE62FC54F477}" dt="2024-10-24T12:21:46.807" v="3399"/>
          <ac:spMkLst>
            <pc:docMk/>
            <pc:sldMk cId="4099218615" sldId="266"/>
            <ac:spMk id="8" creationId="{E1E4EA14-6A27-B159-C2DD-1F659F94AE47}"/>
          </ac:spMkLst>
        </pc:spChg>
        <pc:spChg chg="mod">
          <ac:chgData name="Amal Babu" userId="fdeb1cd3-28dc-4566-8731-290b45f133e1" providerId="ADAL" clId="{3BC98C8B-4FD0-42FB-B81F-AE62FC54F477}" dt="2024-10-24T12:21:46.807" v="3399"/>
          <ac:spMkLst>
            <pc:docMk/>
            <pc:sldMk cId="4099218615" sldId="266"/>
            <ac:spMk id="9" creationId="{20DE879B-2815-592F-6234-C503523FE5E5}"/>
          </ac:spMkLst>
        </pc:spChg>
        <pc:spChg chg="mod">
          <ac:chgData name="Amal Babu" userId="fdeb1cd3-28dc-4566-8731-290b45f133e1" providerId="ADAL" clId="{3BC98C8B-4FD0-42FB-B81F-AE62FC54F477}" dt="2024-10-24T12:21:46.807" v="3399"/>
          <ac:spMkLst>
            <pc:docMk/>
            <pc:sldMk cId="4099218615" sldId="266"/>
            <ac:spMk id="10" creationId="{8D962DF4-C0CA-B6AF-5509-5484E7DF77CA}"/>
          </ac:spMkLst>
        </pc:spChg>
        <pc:spChg chg="add mod">
          <ac:chgData name="Amal Babu" userId="fdeb1cd3-28dc-4566-8731-290b45f133e1" providerId="ADAL" clId="{3BC98C8B-4FD0-42FB-B81F-AE62FC54F477}" dt="2024-10-24T12:25:09.534" v="3473" actId="20577"/>
          <ac:spMkLst>
            <pc:docMk/>
            <pc:sldMk cId="4099218615" sldId="266"/>
            <ac:spMk id="11" creationId="{E06C6151-AB09-3A74-74AB-A04FFF36E406}"/>
          </ac:spMkLst>
        </pc:spChg>
        <pc:spChg chg="add del mod">
          <ac:chgData name="Amal Babu" userId="fdeb1cd3-28dc-4566-8731-290b45f133e1" providerId="ADAL" clId="{3BC98C8B-4FD0-42FB-B81F-AE62FC54F477}" dt="2024-10-24T12:22:18.874" v="3413" actId="478"/>
          <ac:spMkLst>
            <pc:docMk/>
            <pc:sldMk cId="4099218615" sldId="266"/>
            <ac:spMk id="12" creationId="{F8ECEF23-BE96-7ED9-E1B0-8363E8A3107E}"/>
          </ac:spMkLst>
        </pc:spChg>
        <pc:spChg chg="add del mod">
          <ac:chgData name="Amal Babu" userId="fdeb1cd3-28dc-4566-8731-290b45f133e1" providerId="ADAL" clId="{3BC98C8B-4FD0-42FB-B81F-AE62FC54F477}" dt="2024-10-24T12:23:05.318" v="3425" actId="11529"/>
          <ac:spMkLst>
            <pc:docMk/>
            <pc:sldMk cId="4099218615" sldId="266"/>
            <ac:spMk id="13" creationId="{F796813C-602F-2AA2-153B-5D00E958981B}"/>
          </ac:spMkLst>
        </pc:spChg>
        <pc:grpChg chg="add mod">
          <ac:chgData name="Amal Babu" userId="fdeb1cd3-28dc-4566-8731-290b45f133e1" providerId="ADAL" clId="{3BC98C8B-4FD0-42FB-B81F-AE62FC54F477}" dt="2024-10-24T12:21:46.807" v="3399"/>
          <ac:grpSpMkLst>
            <pc:docMk/>
            <pc:sldMk cId="4099218615" sldId="266"/>
            <ac:grpSpMk id="2" creationId="{7BFF5E56-71A6-DF2E-FAF9-BE5188AB5401}"/>
          </ac:grpSpMkLst>
        </pc:grpChg>
      </pc:sldChg>
      <pc:sldChg chg="add setBg modNotes">
        <pc:chgData name="Amal Babu" userId="fdeb1cd3-28dc-4566-8731-290b45f133e1" providerId="ADAL" clId="{3BC98C8B-4FD0-42FB-B81F-AE62FC54F477}" dt="2024-10-24T12:26:10.578" v="3474"/>
        <pc:sldMkLst>
          <pc:docMk/>
          <pc:sldMk cId="0" sldId="267"/>
        </pc:sldMkLst>
      </pc:sldChg>
      <pc:sldChg chg="add setBg">
        <pc:chgData name="Amal Babu" userId="fdeb1cd3-28dc-4566-8731-290b45f133e1" providerId="ADAL" clId="{3BC98C8B-4FD0-42FB-B81F-AE62FC54F477}" dt="2024-10-24T12:26:10.578" v="3474"/>
        <pc:sldMkLst>
          <pc:docMk/>
          <pc:sldMk cId="0" sldId="268"/>
        </pc:sldMkLst>
      </pc:sldChg>
      <pc:sldChg chg="addSp delSp modSp add mod">
        <pc:chgData name="Amal Babu" userId="fdeb1cd3-28dc-4566-8731-290b45f133e1" providerId="ADAL" clId="{3BC98C8B-4FD0-42FB-B81F-AE62FC54F477}" dt="2024-10-25T09:39:39.187" v="3510" actId="166"/>
        <pc:sldMkLst>
          <pc:docMk/>
          <pc:sldMk cId="717066928" sldId="269"/>
        </pc:sldMkLst>
        <pc:spChg chg="add del mod">
          <ac:chgData name="Amal Babu" userId="fdeb1cd3-28dc-4566-8731-290b45f133e1" providerId="ADAL" clId="{3BC98C8B-4FD0-42FB-B81F-AE62FC54F477}" dt="2024-10-25T09:36:32.148" v="3485" actId="931"/>
          <ac:spMkLst>
            <pc:docMk/>
            <pc:sldMk cId="717066928" sldId="269"/>
            <ac:spMk id="18" creationId="{C343DA70-1853-F793-EB90-41BE05BB5AB0}"/>
          </ac:spMkLst>
        </pc:spChg>
        <pc:spChg chg="mod">
          <ac:chgData name="Amal Babu" userId="fdeb1cd3-28dc-4566-8731-290b45f133e1" providerId="ADAL" clId="{3BC98C8B-4FD0-42FB-B81F-AE62FC54F477}" dt="2024-10-25T09:37:45.820" v="3497" actId="20577"/>
          <ac:spMkLst>
            <pc:docMk/>
            <pc:sldMk cId="717066928" sldId="269"/>
            <ac:spMk id="19" creationId="{7CFA87B4-4BCC-2FA4-2B85-0E6A9920FEBB}"/>
          </ac:spMkLst>
        </pc:spChg>
        <pc:spChg chg="mod">
          <ac:chgData name="Amal Babu" userId="fdeb1cd3-28dc-4566-8731-290b45f133e1" providerId="ADAL" clId="{3BC98C8B-4FD0-42FB-B81F-AE62FC54F477}" dt="2024-10-25T09:36:11.723" v="3483"/>
          <ac:spMkLst>
            <pc:docMk/>
            <pc:sldMk cId="717066928" sldId="269"/>
            <ac:spMk id="25" creationId="{E0A6AA1C-383A-BBA9-478C-EDDACB6D16A7}"/>
          </ac:spMkLst>
        </pc:spChg>
        <pc:spChg chg="add del mod">
          <ac:chgData name="Amal Babu" userId="fdeb1cd3-28dc-4566-8731-290b45f133e1" providerId="ADAL" clId="{3BC98C8B-4FD0-42FB-B81F-AE62FC54F477}" dt="2024-10-25T09:37:53.434" v="3499" actId="931"/>
          <ac:spMkLst>
            <pc:docMk/>
            <pc:sldMk cId="717066928" sldId="269"/>
            <ac:spMk id="29" creationId="{9A130275-8723-0545-DA54-FCD94C0FE5EA}"/>
          </ac:spMkLst>
        </pc:spChg>
        <pc:spChg chg="mod">
          <ac:chgData name="Amal Babu" userId="fdeb1cd3-28dc-4566-8731-290b45f133e1" providerId="ADAL" clId="{3BC98C8B-4FD0-42FB-B81F-AE62FC54F477}" dt="2024-10-25T09:39:17.565" v="3506" actId="14100"/>
          <ac:spMkLst>
            <pc:docMk/>
            <pc:sldMk cId="717066928" sldId="269"/>
            <ac:spMk id="35" creationId="{B63701B4-CB8F-0BDB-9BE1-1B934DB38294}"/>
          </ac:spMkLst>
        </pc:spChg>
        <pc:spChg chg="add del mod">
          <ac:chgData name="Amal Babu" userId="fdeb1cd3-28dc-4566-8731-290b45f133e1" providerId="ADAL" clId="{3BC98C8B-4FD0-42FB-B81F-AE62FC54F477}" dt="2024-10-25T09:39:34.914" v="3508" actId="931"/>
          <ac:spMkLst>
            <pc:docMk/>
            <pc:sldMk cId="717066928" sldId="269"/>
            <ac:spMk id="43" creationId="{458C1974-659C-B1BE-9CBC-10E3D8BBCE17}"/>
          </ac:spMkLst>
        </pc:spChg>
        <pc:grpChg chg="mod ord">
          <ac:chgData name="Amal Babu" userId="fdeb1cd3-28dc-4566-8731-290b45f133e1" providerId="ADAL" clId="{3BC98C8B-4FD0-42FB-B81F-AE62FC54F477}" dt="2024-10-25T09:37:56.811" v="3502" actId="166"/>
          <ac:grpSpMkLst>
            <pc:docMk/>
            <pc:sldMk cId="717066928" sldId="269"/>
            <ac:grpSpMk id="250" creationId="{9D2E6F5E-6E24-39BF-A8D9-7207E7957FE0}"/>
          </ac:grpSpMkLst>
        </pc:grpChg>
        <pc:grpChg chg="ord">
          <ac:chgData name="Amal Babu" userId="fdeb1cd3-28dc-4566-8731-290b45f133e1" providerId="ADAL" clId="{3BC98C8B-4FD0-42FB-B81F-AE62FC54F477}" dt="2024-10-25T09:36:36.405" v="3487" actId="166"/>
          <ac:grpSpMkLst>
            <pc:docMk/>
            <pc:sldMk cId="717066928" sldId="269"/>
            <ac:grpSpMk id="256" creationId="{9BF36766-80DB-BDE0-5D26-281855EB8944}"/>
          </ac:grpSpMkLst>
        </pc:grpChg>
        <pc:grpChg chg="ord">
          <ac:chgData name="Amal Babu" userId="fdeb1cd3-28dc-4566-8731-290b45f133e1" providerId="ADAL" clId="{3BC98C8B-4FD0-42FB-B81F-AE62FC54F477}" dt="2024-10-25T09:39:39.187" v="3510" actId="166"/>
          <ac:grpSpMkLst>
            <pc:docMk/>
            <pc:sldMk cId="717066928" sldId="269"/>
            <ac:grpSpMk id="259" creationId="{E656F23A-2597-3A21-4D75-181A40FB0EEB}"/>
          </ac:grpSpMkLst>
        </pc:grpChg>
        <pc:picChg chg="add mod">
          <ac:chgData name="Amal Babu" userId="fdeb1cd3-28dc-4566-8731-290b45f133e1" providerId="ADAL" clId="{3BC98C8B-4FD0-42FB-B81F-AE62FC54F477}" dt="2024-10-25T09:36:33.748" v="3486" actId="27614"/>
          <ac:picMkLst>
            <pc:docMk/>
            <pc:sldMk cId="717066928" sldId="269"/>
            <ac:picMk id="21" creationId="{F747D241-5B68-EAE8-0B8A-43BE4DD4B666}"/>
          </ac:picMkLst>
        </pc:picChg>
        <pc:picChg chg="add mod">
          <ac:chgData name="Amal Babu" userId="fdeb1cd3-28dc-4566-8731-290b45f133e1" providerId="ADAL" clId="{3BC98C8B-4FD0-42FB-B81F-AE62FC54F477}" dt="2024-10-25T09:37:55.086" v="3500" actId="27614"/>
          <ac:picMkLst>
            <pc:docMk/>
            <pc:sldMk cId="717066928" sldId="269"/>
            <ac:picMk id="41" creationId="{CDEEDB63-EF44-D998-167E-1CF4993B7C22}"/>
          </ac:picMkLst>
        </pc:picChg>
        <pc:picChg chg="add mod">
          <ac:chgData name="Amal Babu" userId="fdeb1cd3-28dc-4566-8731-290b45f133e1" providerId="ADAL" clId="{3BC98C8B-4FD0-42FB-B81F-AE62FC54F477}" dt="2024-10-25T09:39:36.511" v="3509" actId="27614"/>
          <ac:picMkLst>
            <pc:docMk/>
            <pc:sldMk cId="717066928" sldId="269"/>
            <ac:picMk id="45" creationId="{7701EEAE-4356-C322-15F0-CECE6D1B4722}"/>
          </ac:picMkLst>
        </pc:picChg>
        <pc:picChg chg="del">
          <ac:chgData name="Amal Babu" userId="fdeb1cd3-28dc-4566-8731-290b45f133e1" providerId="ADAL" clId="{3BC98C8B-4FD0-42FB-B81F-AE62FC54F477}" dt="2024-10-25T09:37:47.187" v="3498" actId="478"/>
          <ac:picMkLst>
            <pc:docMk/>
            <pc:sldMk cId="717066928" sldId="269"/>
            <ac:picMk id="275" creationId="{41399557-AD3D-2A3F-20C3-4B5FE489556E}"/>
          </ac:picMkLst>
        </pc:picChg>
        <pc:picChg chg="del">
          <ac:chgData name="Amal Babu" userId="fdeb1cd3-28dc-4566-8731-290b45f133e1" providerId="ADAL" clId="{3BC98C8B-4FD0-42FB-B81F-AE62FC54F477}" dt="2024-10-25T09:36:13.497" v="3484" actId="478"/>
          <ac:picMkLst>
            <pc:docMk/>
            <pc:sldMk cId="717066928" sldId="269"/>
            <ac:picMk id="277" creationId="{35E5CB1C-F366-5A4C-15C4-F1CE54F05410}"/>
          </ac:picMkLst>
        </pc:picChg>
        <pc:picChg chg="del">
          <ac:chgData name="Amal Babu" userId="fdeb1cd3-28dc-4566-8731-290b45f133e1" providerId="ADAL" clId="{3BC98C8B-4FD0-42FB-B81F-AE62FC54F477}" dt="2024-10-25T09:39:24.794" v="3507" actId="478"/>
          <ac:picMkLst>
            <pc:docMk/>
            <pc:sldMk cId="717066928" sldId="269"/>
            <ac:picMk id="279" creationId="{F203F780-8BAD-3564-BC55-7A61DBF0047D}"/>
          </ac:picMkLst>
        </pc:picChg>
      </pc:sldChg>
      <pc:sldMasterChg chg="addSp delSp modSp mod setBg addSldLayout modSldLayout">
        <pc:chgData name="Amal Babu" userId="fdeb1cd3-28dc-4566-8731-290b45f133e1" providerId="ADAL" clId="{3BC98C8B-4FD0-42FB-B81F-AE62FC54F477}" dt="2024-10-24T12:27:13.573" v="3477" actId="207"/>
        <pc:sldMasterMkLst>
          <pc:docMk/>
          <pc:sldMasterMk cId="3768253779" sldId="2147483648"/>
        </pc:sldMasterMkLst>
        <pc:spChg chg="del">
          <ac:chgData name="Amal Babu" userId="fdeb1cd3-28dc-4566-8731-290b45f133e1" providerId="ADAL" clId="{3BC98C8B-4FD0-42FB-B81F-AE62FC54F477}" dt="2024-10-23T13:03:23.042" v="38" actId="478"/>
          <ac:spMkLst>
            <pc:docMk/>
            <pc:sldMasterMk cId="3768253779" sldId="2147483648"/>
            <ac:spMk id="2" creationId="{0E3B84A4-1331-2A6F-D7D4-D313D2554788}"/>
          </ac:spMkLst>
        </pc:spChg>
        <pc:spChg chg="del">
          <ac:chgData name="Amal Babu" userId="fdeb1cd3-28dc-4566-8731-290b45f133e1" providerId="ADAL" clId="{3BC98C8B-4FD0-42FB-B81F-AE62FC54F477}" dt="2024-10-23T13:03:23.042" v="38" actId="478"/>
          <ac:spMkLst>
            <pc:docMk/>
            <pc:sldMasterMk cId="3768253779" sldId="2147483648"/>
            <ac:spMk id="3" creationId="{9191E055-CF7F-0091-9BBD-9309424A05F0}"/>
          </ac:spMkLst>
        </pc:spChg>
        <pc:spChg chg="del">
          <ac:chgData name="Amal Babu" userId="fdeb1cd3-28dc-4566-8731-290b45f133e1" providerId="ADAL" clId="{3BC98C8B-4FD0-42FB-B81F-AE62FC54F477}" dt="2024-10-23T13:03:23.042" v="38" actId="478"/>
          <ac:spMkLst>
            <pc:docMk/>
            <pc:sldMasterMk cId="3768253779" sldId="2147483648"/>
            <ac:spMk id="4" creationId="{372F3741-5CA7-C348-B8C9-87C15B88429A}"/>
          </ac:spMkLst>
        </pc:spChg>
        <pc:spChg chg="del">
          <ac:chgData name="Amal Babu" userId="fdeb1cd3-28dc-4566-8731-290b45f133e1" providerId="ADAL" clId="{3BC98C8B-4FD0-42FB-B81F-AE62FC54F477}" dt="2024-10-23T13:03:23.042" v="38" actId="478"/>
          <ac:spMkLst>
            <pc:docMk/>
            <pc:sldMasterMk cId="3768253779" sldId="2147483648"/>
            <ac:spMk id="5" creationId="{6991A384-4F71-E083-E835-FE1BA40BDA15}"/>
          </ac:spMkLst>
        </pc:spChg>
        <pc:spChg chg="del">
          <ac:chgData name="Amal Babu" userId="fdeb1cd3-28dc-4566-8731-290b45f133e1" providerId="ADAL" clId="{3BC98C8B-4FD0-42FB-B81F-AE62FC54F477}" dt="2024-10-23T13:03:23.042" v="38" actId="478"/>
          <ac:spMkLst>
            <pc:docMk/>
            <pc:sldMasterMk cId="3768253779" sldId="2147483648"/>
            <ac:spMk id="6" creationId="{401E2C04-A471-F57C-3FB1-2B3F58264EC0}"/>
          </ac:spMkLst>
        </pc:spChg>
        <pc:spChg chg="add mod">
          <ac:chgData name="Amal Babu" userId="fdeb1cd3-28dc-4566-8731-290b45f133e1" providerId="ADAL" clId="{3BC98C8B-4FD0-42FB-B81F-AE62FC54F477}" dt="2024-10-24T04:12:13.465" v="223" actId="692"/>
          <ac:spMkLst>
            <pc:docMk/>
            <pc:sldMasterMk cId="3768253779" sldId="2147483648"/>
            <ac:spMk id="9" creationId="{6CEF18E3-7605-94C3-16A7-36EA3221E16A}"/>
          </ac:spMkLst>
        </pc:spChg>
        <pc:spChg chg="add mod">
          <ac:chgData name="Amal Babu" userId="fdeb1cd3-28dc-4566-8731-290b45f133e1" providerId="ADAL" clId="{3BC98C8B-4FD0-42FB-B81F-AE62FC54F477}" dt="2024-10-24T12:27:13.573" v="3477" actId="207"/>
          <ac:spMkLst>
            <pc:docMk/>
            <pc:sldMasterMk cId="3768253779" sldId="2147483648"/>
            <ac:spMk id="10" creationId="{309A6F34-BC65-C51C-A67F-04B4C7C8914F}"/>
          </ac:spMkLst>
        </pc:spChg>
        <pc:sldLayoutChg chg="addSp delSp modSp mod">
          <pc:chgData name="Amal Babu" userId="fdeb1cd3-28dc-4566-8731-290b45f133e1" providerId="ADAL" clId="{3BC98C8B-4FD0-42FB-B81F-AE62FC54F477}" dt="2024-10-24T04:44:58.422" v="457" actId="478"/>
          <pc:sldLayoutMkLst>
            <pc:docMk/>
            <pc:sldMasterMk cId="3768253779" sldId="2147483648"/>
            <pc:sldLayoutMk cId="2907003096" sldId="2147483649"/>
          </pc:sldLayoutMkLst>
          <pc:spChg chg="add del">
            <ac:chgData name="Amal Babu" userId="fdeb1cd3-28dc-4566-8731-290b45f133e1" providerId="ADAL" clId="{3BC98C8B-4FD0-42FB-B81F-AE62FC54F477}" dt="2024-10-24T04:44:58.422" v="457" actId="478"/>
            <ac:spMkLst>
              <pc:docMk/>
              <pc:sldMasterMk cId="3768253779" sldId="2147483648"/>
              <pc:sldLayoutMk cId="2907003096" sldId="2147483649"/>
              <ac:spMk id="2" creationId="{E62D1864-B4A6-A85C-750D-760754B87E5B}"/>
            </ac:spMkLst>
          </pc:spChg>
          <pc:spChg chg="add del">
            <ac:chgData name="Amal Babu" userId="fdeb1cd3-28dc-4566-8731-290b45f133e1" providerId="ADAL" clId="{3BC98C8B-4FD0-42FB-B81F-AE62FC54F477}" dt="2024-10-24T04:44:58.422" v="457" actId="478"/>
            <ac:spMkLst>
              <pc:docMk/>
              <pc:sldMasterMk cId="3768253779" sldId="2147483648"/>
              <pc:sldLayoutMk cId="2907003096" sldId="2147483649"/>
              <ac:spMk id="3" creationId="{A9CBF65E-87C6-6FD1-0218-49ABB86B07AE}"/>
            </ac:spMkLst>
          </pc:spChg>
          <pc:spChg chg="add del">
            <ac:chgData name="Amal Babu" userId="fdeb1cd3-28dc-4566-8731-290b45f133e1" providerId="ADAL" clId="{3BC98C8B-4FD0-42FB-B81F-AE62FC54F477}" dt="2024-10-24T04:44:58.422" v="457" actId="478"/>
            <ac:spMkLst>
              <pc:docMk/>
              <pc:sldMasterMk cId="3768253779" sldId="2147483648"/>
              <pc:sldLayoutMk cId="2907003096" sldId="2147483649"/>
              <ac:spMk id="4" creationId="{A7B67535-77FD-E6F6-0B4C-821243299634}"/>
            </ac:spMkLst>
          </pc:spChg>
          <pc:spChg chg="add del">
            <ac:chgData name="Amal Babu" userId="fdeb1cd3-28dc-4566-8731-290b45f133e1" providerId="ADAL" clId="{3BC98C8B-4FD0-42FB-B81F-AE62FC54F477}" dt="2024-10-24T04:44:58.422" v="457" actId="478"/>
            <ac:spMkLst>
              <pc:docMk/>
              <pc:sldMasterMk cId="3768253779" sldId="2147483648"/>
              <pc:sldLayoutMk cId="2907003096" sldId="2147483649"/>
              <ac:spMk id="5" creationId="{C5DCBA2A-998E-69C2-8FE5-C5B7785EE6C8}"/>
            </ac:spMkLst>
          </pc:spChg>
          <pc:spChg chg="add del">
            <ac:chgData name="Amal Babu" userId="fdeb1cd3-28dc-4566-8731-290b45f133e1" providerId="ADAL" clId="{3BC98C8B-4FD0-42FB-B81F-AE62FC54F477}" dt="2024-10-24T04:44:58.422" v="457" actId="478"/>
            <ac:spMkLst>
              <pc:docMk/>
              <pc:sldMasterMk cId="3768253779" sldId="2147483648"/>
              <pc:sldLayoutMk cId="2907003096" sldId="2147483649"/>
              <ac:spMk id="6" creationId="{BB41FE93-0D22-6F30-EBE4-D1156E96F6C4}"/>
            </ac:spMkLst>
          </pc:spChg>
        </pc:sldLayoutChg>
        <pc:sldLayoutChg chg="delSp add mod modTransition">
          <pc:chgData name="Amal Babu" userId="fdeb1cd3-28dc-4566-8731-290b45f133e1" providerId="ADAL" clId="{3BC98C8B-4FD0-42FB-B81F-AE62FC54F477}" dt="2024-10-24T04:45:02.468" v="459" actId="478"/>
          <pc:sldLayoutMkLst>
            <pc:docMk/>
            <pc:sldMasterMk cId="3768253779" sldId="2147483648"/>
            <pc:sldLayoutMk cId="3208919147" sldId="2147483656"/>
          </pc:sldLayoutMkLst>
          <pc:spChg chg="del">
            <ac:chgData name="Amal Babu" userId="fdeb1cd3-28dc-4566-8731-290b45f133e1" providerId="ADAL" clId="{3BC98C8B-4FD0-42FB-B81F-AE62FC54F477}" dt="2024-10-24T04:45:02.468" v="459" actId="478"/>
            <ac:spMkLst>
              <pc:docMk/>
              <pc:sldMasterMk cId="3768253779" sldId="2147483648"/>
              <pc:sldLayoutMk cId="3208919147" sldId="2147483656"/>
              <ac:spMk id="2" creationId="{E62D1864-B4A6-A85C-750D-760754B87E5B}"/>
            </ac:spMkLst>
          </pc:spChg>
          <pc:spChg chg="del">
            <ac:chgData name="Amal Babu" userId="fdeb1cd3-28dc-4566-8731-290b45f133e1" providerId="ADAL" clId="{3BC98C8B-4FD0-42FB-B81F-AE62FC54F477}" dt="2024-10-24T04:45:02.468" v="459" actId="478"/>
            <ac:spMkLst>
              <pc:docMk/>
              <pc:sldMasterMk cId="3768253779" sldId="2147483648"/>
              <pc:sldLayoutMk cId="3208919147" sldId="2147483656"/>
              <ac:spMk id="3" creationId="{A9CBF65E-87C6-6FD1-0218-49ABB86B07AE}"/>
            </ac:spMkLst>
          </pc:spChg>
          <pc:spChg chg="del">
            <ac:chgData name="Amal Babu" userId="fdeb1cd3-28dc-4566-8731-290b45f133e1" providerId="ADAL" clId="{3BC98C8B-4FD0-42FB-B81F-AE62FC54F477}" dt="2024-10-24T04:45:02.468" v="459" actId="478"/>
            <ac:spMkLst>
              <pc:docMk/>
              <pc:sldMasterMk cId="3768253779" sldId="2147483648"/>
              <pc:sldLayoutMk cId="3208919147" sldId="2147483656"/>
              <ac:spMk id="4" creationId="{A7B67535-77FD-E6F6-0B4C-821243299634}"/>
            </ac:spMkLst>
          </pc:spChg>
          <pc:spChg chg="del">
            <ac:chgData name="Amal Babu" userId="fdeb1cd3-28dc-4566-8731-290b45f133e1" providerId="ADAL" clId="{3BC98C8B-4FD0-42FB-B81F-AE62FC54F477}" dt="2024-10-24T04:45:02.468" v="459" actId="478"/>
            <ac:spMkLst>
              <pc:docMk/>
              <pc:sldMasterMk cId="3768253779" sldId="2147483648"/>
              <pc:sldLayoutMk cId="3208919147" sldId="2147483656"/>
              <ac:spMk id="5" creationId="{C5DCBA2A-998E-69C2-8FE5-C5B7785EE6C8}"/>
            </ac:spMkLst>
          </pc:spChg>
          <pc:spChg chg="del">
            <ac:chgData name="Amal Babu" userId="fdeb1cd3-28dc-4566-8731-290b45f133e1" providerId="ADAL" clId="{3BC98C8B-4FD0-42FB-B81F-AE62FC54F477}" dt="2024-10-24T04:45:02.468" v="459" actId="478"/>
            <ac:spMkLst>
              <pc:docMk/>
              <pc:sldMasterMk cId="3768253779" sldId="2147483648"/>
              <pc:sldLayoutMk cId="3208919147" sldId="2147483656"/>
              <ac:spMk id="6" creationId="{BB41FE93-0D22-6F30-EBE4-D1156E96F6C4}"/>
            </ac:spMkLst>
          </pc:spChg>
        </pc:sldLayoutChg>
        <pc:sldLayoutChg chg="addSp delSp modSp add mod modTransition">
          <pc:chgData name="Amal Babu" userId="fdeb1cd3-28dc-4566-8731-290b45f133e1" providerId="ADAL" clId="{3BC98C8B-4FD0-42FB-B81F-AE62FC54F477}" dt="2024-10-24T04:45:16.257" v="463"/>
          <pc:sldLayoutMkLst>
            <pc:docMk/>
            <pc:sldMasterMk cId="3768253779" sldId="2147483648"/>
            <pc:sldLayoutMk cId="449509185" sldId="2147483657"/>
          </pc:sldLayoutMkLst>
          <pc:spChg chg="add del mod">
            <ac:chgData name="Amal Babu" userId="fdeb1cd3-28dc-4566-8731-290b45f133e1" providerId="ADAL" clId="{3BC98C8B-4FD0-42FB-B81F-AE62FC54F477}" dt="2024-10-24T04:45:16.257" v="463"/>
            <ac:spMkLst>
              <pc:docMk/>
              <pc:sldMasterMk cId="3768253779" sldId="2147483648"/>
              <pc:sldLayoutMk cId="449509185" sldId="2147483657"/>
              <ac:spMk id="2" creationId="{8E25A42A-7784-B30E-FA80-B46047D0BEB2}"/>
            </ac:spMkLst>
          </pc:spChg>
          <pc:spChg chg="add del">
            <ac:chgData name="Amal Babu" userId="fdeb1cd3-28dc-4566-8731-290b45f133e1" providerId="ADAL" clId="{3BC98C8B-4FD0-42FB-B81F-AE62FC54F477}" dt="2024-10-24T04:45:12.835" v="462" actId="11529"/>
            <ac:spMkLst>
              <pc:docMk/>
              <pc:sldMasterMk cId="3768253779" sldId="2147483648"/>
              <pc:sldLayoutMk cId="449509185" sldId="2147483657"/>
              <ac:spMk id="3" creationId="{FCE94446-A4B3-CEFE-8E87-B083F86F2A35}"/>
            </ac:spMkLst>
          </pc:spChg>
          <pc:spChg chg="add del mod">
            <ac:chgData name="Amal Babu" userId="fdeb1cd3-28dc-4566-8731-290b45f133e1" providerId="ADAL" clId="{3BC98C8B-4FD0-42FB-B81F-AE62FC54F477}" dt="2024-10-24T04:45:16.257" v="463"/>
            <ac:spMkLst>
              <pc:docMk/>
              <pc:sldMasterMk cId="3768253779" sldId="2147483648"/>
              <pc:sldLayoutMk cId="449509185" sldId="2147483657"/>
              <ac:spMk id="4" creationId="{B4EA31D7-A0D1-757B-E292-16C6EB33BA04}"/>
            </ac:spMkLst>
          </pc:spChg>
          <pc:spChg chg="mod">
            <ac:chgData name="Amal Babu" userId="fdeb1cd3-28dc-4566-8731-290b45f133e1" providerId="ADAL" clId="{3BC98C8B-4FD0-42FB-B81F-AE62FC54F477}" dt="2024-10-24T04:45:16.257" v="463"/>
            <ac:spMkLst>
              <pc:docMk/>
              <pc:sldMasterMk cId="3768253779" sldId="2147483648"/>
              <pc:sldLayoutMk cId="449509185" sldId="2147483657"/>
              <ac:spMk id="5" creationId="{A230ECEB-73CF-8498-E118-6539B1C1BA88}"/>
            </ac:spMkLst>
          </pc:spChg>
        </pc:sldLayoutChg>
        <pc:sldLayoutChg chg="addSp delSp modSp add mod modTransition">
          <pc:chgData name="Amal Babu" userId="fdeb1cd3-28dc-4566-8731-290b45f133e1" providerId="ADAL" clId="{3BC98C8B-4FD0-42FB-B81F-AE62FC54F477}" dt="2024-10-24T08:50:48.535" v="1649" actId="478"/>
          <pc:sldLayoutMkLst>
            <pc:docMk/>
            <pc:sldMasterMk cId="3768253779" sldId="2147483648"/>
            <pc:sldLayoutMk cId="803558879" sldId="2147483658"/>
          </pc:sldLayoutMkLst>
          <pc:spChg chg="del">
            <ac:chgData name="Amal Babu" userId="fdeb1cd3-28dc-4566-8731-290b45f133e1" providerId="ADAL" clId="{3BC98C8B-4FD0-42FB-B81F-AE62FC54F477}" dt="2024-10-24T06:25:53.867" v="1017" actId="478"/>
            <ac:spMkLst>
              <pc:docMk/>
              <pc:sldMasterMk cId="3768253779" sldId="2147483648"/>
              <pc:sldLayoutMk cId="803558879" sldId="2147483658"/>
              <ac:spMk id="2" creationId="{F9C2A7BD-2F53-7190-F4E7-65A97AF9F5A7}"/>
            </ac:spMkLst>
          </pc:spChg>
          <pc:spChg chg="del">
            <ac:chgData name="Amal Babu" userId="fdeb1cd3-28dc-4566-8731-290b45f133e1" providerId="ADAL" clId="{3BC98C8B-4FD0-42FB-B81F-AE62FC54F477}" dt="2024-10-24T06:25:53.867" v="1017" actId="478"/>
            <ac:spMkLst>
              <pc:docMk/>
              <pc:sldMasterMk cId="3768253779" sldId="2147483648"/>
              <pc:sldLayoutMk cId="803558879" sldId="2147483658"/>
              <ac:spMk id="3" creationId="{69BE103C-7EA2-7872-A967-5ABFE5ED412D}"/>
            </ac:spMkLst>
          </pc:spChg>
          <pc:spChg chg="del">
            <ac:chgData name="Amal Babu" userId="fdeb1cd3-28dc-4566-8731-290b45f133e1" providerId="ADAL" clId="{3BC98C8B-4FD0-42FB-B81F-AE62FC54F477}" dt="2024-10-24T06:25:53.867" v="1017" actId="478"/>
            <ac:spMkLst>
              <pc:docMk/>
              <pc:sldMasterMk cId="3768253779" sldId="2147483648"/>
              <pc:sldLayoutMk cId="803558879" sldId="2147483658"/>
              <ac:spMk id="4" creationId="{2EE0F5D2-25B1-EAEC-29F9-12BA36736786}"/>
            </ac:spMkLst>
          </pc:spChg>
          <pc:spChg chg="add del mod">
            <ac:chgData name="Amal Babu" userId="fdeb1cd3-28dc-4566-8731-290b45f133e1" providerId="ADAL" clId="{3BC98C8B-4FD0-42FB-B81F-AE62FC54F477}" dt="2024-10-24T06:26:01.157" v="1020"/>
            <ac:spMkLst>
              <pc:docMk/>
              <pc:sldMasterMk cId="3768253779" sldId="2147483648"/>
              <pc:sldLayoutMk cId="803558879" sldId="2147483658"/>
              <ac:spMk id="5" creationId="{C53D077E-3107-A172-AD13-287FCBB4C28A}"/>
            </ac:spMkLst>
          </pc:spChg>
          <pc:spChg chg="add del mod">
            <ac:chgData name="Amal Babu" userId="fdeb1cd3-28dc-4566-8731-290b45f133e1" providerId="ADAL" clId="{3BC98C8B-4FD0-42FB-B81F-AE62FC54F477}" dt="2024-10-24T06:26:09.032" v="1022"/>
            <ac:spMkLst>
              <pc:docMk/>
              <pc:sldMasterMk cId="3768253779" sldId="2147483648"/>
              <pc:sldLayoutMk cId="803558879" sldId="2147483658"/>
              <ac:spMk id="6" creationId="{A8D75509-2040-2DBB-4869-74A8DBC42F40}"/>
            </ac:spMkLst>
          </pc:spChg>
          <pc:spChg chg="add del mod">
            <ac:chgData name="Amal Babu" userId="fdeb1cd3-28dc-4566-8731-290b45f133e1" providerId="ADAL" clId="{3BC98C8B-4FD0-42FB-B81F-AE62FC54F477}" dt="2024-10-24T06:26:15.848" v="1024"/>
            <ac:spMkLst>
              <pc:docMk/>
              <pc:sldMasterMk cId="3768253779" sldId="2147483648"/>
              <pc:sldLayoutMk cId="803558879" sldId="2147483658"/>
              <ac:spMk id="7" creationId="{0DDC3EC4-1ADB-F267-FCC4-7346D2EDA961}"/>
            </ac:spMkLst>
          </pc:spChg>
          <pc:spChg chg="add del">
            <ac:chgData name="Amal Babu" userId="fdeb1cd3-28dc-4566-8731-290b45f133e1" providerId="ADAL" clId="{3BC98C8B-4FD0-42FB-B81F-AE62FC54F477}" dt="2024-10-24T06:25:58.313" v="1019" actId="11529"/>
            <ac:spMkLst>
              <pc:docMk/>
              <pc:sldMasterMk cId="3768253779" sldId="2147483648"/>
              <pc:sldLayoutMk cId="803558879" sldId="2147483658"/>
              <ac:spMk id="8" creationId="{46D9F650-1EA9-79AE-806B-43126D70AEEE}"/>
            </ac:spMkLst>
          </pc:spChg>
          <pc:spChg chg="add del mod">
            <ac:chgData name="Amal Babu" userId="fdeb1cd3-28dc-4566-8731-290b45f133e1" providerId="ADAL" clId="{3BC98C8B-4FD0-42FB-B81F-AE62FC54F477}" dt="2024-10-24T06:26:01.157" v="1020"/>
            <ac:spMkLst>
              <pc:docMk/>
              <pc:sldMasterMk cId="3768253779" sldId="2147483648"/>
              <pc:sldLayoutMk cId="803558879" sldId="2147483658"/>
              <ac:spMk id="9" creationId="{C6ED5A63-ECB2-4FF1-724C-8165A3C1D798}"/>
            </ac:spMkLst>
          </pc:spChg>
          <pc:spChg chg="mod">
            <ac:chgData name="Amal Babu" userId="fdeb1cd3-28dc-4566-8731-290b45f133e1" providerId="ADAL" clId="{3BC98C8B-4FD0-42FB-B81F-AE62FC54F477}" dt="2024-10-24T06:26:01.157" v="1020"/>
            <ac:spMkLst>
              <pc:docMk/>
              <pc:sldMasterMk cId="3768253779" sldId="2147483648"/>
              <pc:sldLayoutMk cId="803558879" sldId="2147483658"/>
              <ac:spMk id="10" creationId="{CF86A0D4-D988-EBCC-5DE6-595552816170}"/>
            </ac:spMkLst>
          </pc:spChg>
          <pc:spChg chg="add del">
            <ac:chgData name="Amal Babu" userId="fdeb1cd3-28dc-4566-8731-290b45f133e1" providerId="ADAL" clId="{3BC98C8B-4FD0-42FB-B81F-AE62FC54F477}" dt="2024-10-24T06:26:05.465" v="1021" actId="11529"/>
            <ac:spMkLst>
              <pc:docMk/>
              <pc:sldMasterMk cId="3768253779" sldId="2147483648"/>
              <pc:sldLayoutMk cId="803558879" sldId="2147483658"/>
              <ac:spMk id="11" creationId="{6FC6124F-9ED6-9AD0-93E1-DD5E80EFF378}"/>
            </ac:spMkLst>
          </pc:spChg>
          <pc:spChg chg="add del mod">
            <ac:chgData name="Amal Babu" userId="fdeb1cd3-28dc-4566-8731-290b45f133e1" providerId="ADAL" clId="{3BC98C8B-4FD0-42FB-B81F-AE62FC54F477}" dt="2024-10-24T06:26:09.032" v="1022"/>
            <ac:spMkLst>
              <pc:docMk/>
              <pc:sldMasterMk cId="3768253779" sldId="2147483648"/>
              <pc:sldLayoutMk cId="803558879" sldId="2147483658"/>
              <ac:spMk id="12" creationId="{416212FF-78B5-0923-B4B9-AFD3CFCDD087}"/>
            </ac:spMkLst>
          </pc:spChg>
          <pc:spChg chg="mod">
            <ac:chgData name="Amal Babu" userId="fdeb1cd3-28dc-4566-8731-290b45f133e1" providerId="ADAL" clId="{3BC98C8B-4FD0-42FB-B81F-AE62FC54F477}" dt="2024-10-24T08:50:40.005" v="1647" actId="1076"/>
            <ac:spMkLst>
              <pc:docMk/>
              <pc:sldMasterMk cId="3768253779" sldId="2147483648"/>
              <pc:sldLayoutMk cId="803558879" sldId="2147483658"/>
              <ac:spMk id="13" creationId="{A3477DB2-308D-D6E8-5CA2-E7A06F635339}"/>
            </ac:spMkLst>
          </pc:spChg>
          <pc:spChg chg="add del">
            <ac:chgData name="Amal Babu" userId="fdeb1cd3-28dc-4566-8731-290b45f133e1" providerId="ADAL" clId="{3BC98C8B-4FD0-42FB-B81F-AE62FC54F477}" dt="2024-10-24T06:26:12.801" v="1023" actId="11529"/>
            <ac:spMkLst>
              <pc:docMk/>
              <pc:sldMasterMk cId="3768253779" sldId="2147483648"/>
              <pc:sldLayoutMk cId="803558879" sldId="2147483658"/>
              <ac:spMk id="14" creationId="{FBED9FCC-1714-D749-A1AC-07CAB99074EA}"/>
            </ac:spMkLst>
          </pc:spChg>
          <pc:spChg chg="add del mod">
            <ac:chgData name="Amal Babu" userId="fdeb1cd3-28dc-4566-8731-290b45f133e1" providerId="ADAL" clId="{3BC98C8B-4FD0-42FB-B81F-AE62FC54F477}" dt="2024-10-24T06:26:15.848" v="1024"/>
            <ac:spMkLst>
              <pc:docMk/>
              <pc:sldMasterMk cId="3768253779" sldId="2147483648"/>
              <pc:sldLayoutMk cId="803558879" sldId="2147483658"/>
              <ac:spMk id="15" creationId="{4066551D-8973-F9EA-5B54-EAE6585F2AC3}"/>
            </ac:spMkLst>
          </pc:spChg>
          <pc:spChg chg="mod">
            <ac:chgData name="Amal Babu" userId="fdeb1cd3-28dc-4566-8731-290b45f133e1" providerId="ADAL" clId="{3BC98C8B-4FD0-42FB-B81F-AE62FC54F477}" dt="2024-10-24T08:50:43.725" v="1648" actId="1076"/>
            <ac:spMkLst>
              <pc:docMk/>
              <pc:sldMasterMk cId="3768253779" sldId="2147483648"/>
              <pc:sldLayoutMk cId="803558879" sldId="2147483658"/>
              <ac:spMk id="16" creationId="{772DB170-88E3-813E-E4BD-C24ED415ACC9}"/>
            </ac:spMkLst>
          </pc:spChg>
          <pc:spChg chg="add del mod ord">
            <ac:chgData name="Amal Babu" userId="fdeb1cd3-28dc-4566-8731-290b45f133e1" providerId="ADAL" clId="{3BC98C8B-4FD0-42FB-B81F-AE62FC54F477}" dt="2024-10-24T08:50:48.535" v="1649" actId="478"/>
            <ac:spMkLst>
              <pc:docMk/>
              <pc:sldMasterMk cId="3768253779" sldId="2147483648"/>
              <pc:sldLayoutMk cId="803558879" sldId="2147483658"/>
              <ac:spMk id="17" creationId="{2B9F7912-8464-61E4-A853-5AF4EB305C19}"/>
            </ac:spMkLst>
          </pc:spChg>
          <pc:spChg chg="add del mod ord">
            <ac:chgData name="Amal Babu" userId="fdeb1cd3-28dc-4566-8731-290b45f133e1" providerId="ADAL" clId="{3BC98C8B-4FD0-42FB-B81F-AE62FC54F477}" dt="2024-10-24T08:50:48.535" v="1649" actId="478"/>
            <ac:spMkLst>
              <pc:docMk/>
              <pc:sldMasterMk cId="3768253779" sldId="2147483648"/>
              <pc:sldLayoutMk cId="803558879" sldId="2147483658"/>
              <ac:spMk id="18" creationId="{DE3B001D-0D10-6909-BBF2-BDF04FD2E192}"/>
            </ac:spMkLst>
          </pc:spChg>
          <pc:spChg chg="add del mod ord">
            <ac:chgData name="Amal Babu" userId="fdeb1cd3-28dc-4566-8731-290b45f133e1" providerId="ADAL" clId="{3BC98C8B-4FD0-42FB-B81F-AE62FC54F477}" dt="2024-10-24T08:50:48.535" v="1649" actId="478"/>
            <ac:spMkLst>
              <pc:docMk/>
              <pc:sldMasterMk cId="3768253779" sldId="2147483648"/>
              <pc:sldLayoutMk cId="803558879" sldId="2147483658"/>
              <ac:spMk id="19" creationId="{3FF0989A-75AF-C064-8DDD-BF495E0FC5CE}"/>
            </ac:spMkLst>
          </pc:spChg>
        </pc:sldLayoutChg>
        <pc:sldLayoutChg chg="addSp delSp modSp add mod modTransition">
          <pc:chgData name="Amal Babu" userId="fdeb1cd3-28dc-4566-8731-290b45f133e1" providerId="ADAL" clId="{3BC98C8B-4FD0-42FB-B81F-AE62FC54F477}" dt="2024-10-24T11:30:46.229" v="2700"/>
          <pc:sldLayoutMkLst>
            <pc:docMk/>
            <pc:sldMasterMk cId="3768253779" sldId="2147483648"/>
            <pc:sldLayoutMk cId="3240293383" sldId="2147483659"/>
          </pc:sldLayoutMkLst>
          <pc:spChg chg="del">
            <ac:chgData name="Amal Babu" userId="fdeb1cd3-28dc-4566-8731-290b45f133e1" providerId="ADAL" clId="{3BC98C8B-4FD0-42FB-B81F-AE62FC54F477}" dt="2024-10-24T10:00:49.968" v="2377" actId="478"/>
            <ac:spMkLst>
              <pc:docMk/>
              <pc:sldMasterMk cId="3768253779" sldId="2147483648"/>
              <pc:sldLayoutMk cId="3240293383" sldId="2147483659"/>
              <ac:spMk id="2" creationId="{F9C2A7BD-2F53-7190-F4E7-65A97AF9F5A7}"/>
            </ac:spMkLst>
          </pc:spChg>
          <pc:spChg chg="del">
            <ac:chgData name="Amal Babu" userId="fdeb1cd3-28dc-4566-8731-290b45f133e1" providerId="ADAL" clId="{3BC98C8B-4FD0-42FB-B81F-AE62FC54F477}" dt="2024-10-24T10:00:49.968" v="2377" actId="478"/>
            <ac:spMkLst>
              <pc:docMk/>
              <pc:sldMasterMk cId="3768253779" sldId="2147483648"/>
              <pc:sldLayoutMk cId="3240293383" sldId="2147483659"/>
              <ac:spMk id="3" creationId="{69BE103C-7EA2-7872-A967-5ABFE5ED412D}"/>
            </ac:spMkLst>
          </pc:spChg>
          <pc:spChg chg="del">
            <ac:chgData name="Amal Babu" userId="fdeb1cd3-28dc-4566-8731-290b45f133e1" providerId="ADAL" clId="{3BC98C8B-4FD0-42FB-B81F-AE62FC54F477}" dt="2024-10-24T10:00:49.968" v="2377" actId="478"/>
            <ac:spMkLst>
              <pc:docMk/>
              <pc:sldMasterMk cId="3768253779" sldId="2147483648"/>
              <pc:sldLayoutMk cId="3240293383" sldId="2147483659"/>
              <ac:spMk id="4" creationId="{2EE0F5D2-25B1-EAEC-29F9-12BA36736786}"/>
            </ac:spMkLst>
          </pc:spChg>
          <pc:spChg chg="add del mod">
            <ac:chgData name="Amal Babu" userId="fdeb1cd3-28dc-4566-8731-290b45f133e1" providerId="ADAL" clId="{3BC98C8B-4FD0-42FB-B81F-AE62FC54F477}" dt="2024-10-24T10:02:26.654" v="2405"/>
            <ac:spMkLst>
              <pc:docMk/>
              <pc:sldMasterMk cId="3768253779" sldId="2147483648"/>
              <pc:sldLayoutMk cId="3240293383" sldId="2147483659"/>
              <ac:spMk id="5" creationId="{AD55FF1E-655B-27E6-7841-AC2D3B8A2351}"/>
            </ac:spMkLst>
          </pc:spChg>
          <pc:spChg chg="add del mod">
            <ac:chgData name="Amal Babu" userId="fdeb1cd3-28dc-4566-8731-290b45f133e1" providerId="ADAL" clId="{3BC98C8B-4FD0-42FB-B81F-AE62FC54F477}" dt="2024-10-24T10:01:47.181" v="2393"/>
            <ac:spMkLst>
              <pc:docMk/>
              <pc:sldMasterMk cId="3768253779" sldId="2147483648"/>
              <pc:sldLayoutMk cId="3240293383" sldId="2147483659"/>
              <ac:spMk id="6" creationId="{B4998015-DA9F-EB77-8935-4693DF80DB8E}"/>
            </ac:spMkLst>
          </pc:spChg>
          <pc:spChg chg="add del mod">
            <ac:chgData name="Amal Babu" userId="fdeb1cd3-28dc-4566-8731-290b45f133e1" providerId="ADAL" clId="{3BC98C8B-4FD0-42FB-B81F-AE62FC54F477}" dt="2024-10-24T10:01:09.939" v="2381"/>
            <ac:spMkLst>
              <pc:docMk/>
              <pc:sldMasterMk cId="3768253779" sldId="2147483648"/>
              <pc:sldLayoutMk cId="3240293383" sldId="2147483659"/>
              <ac:spMk id="7" creationId="{884145CB-7430-98B4-3A74-5F33BBA1C757}"/>
            </ac:spMkLst>
          </pc:spChg>
          <pc:spChg chg="add del mod">
            <ac:chgData name="Amal Babu" userId="fdeb1cd3-28dc-4566-8731-290b45f133e1" providerId="ADAL" clId="{3BC98C8B-4FD0-42FB-B81F-AE62FC54F477}" dt="2024-10-24T10:01:16.278" v="2383"/>
            <ac:spMkLst>
              <pc:docMk/>
              <pc:sldMasterMk cId="3768253779" sldId="2147483648"/>
              <pc:sldLayoutMk cId="3240293383" sldId="2147483659"/>
              <ac:spMk id="8" creationId="{91E662EC-E804-9BF3-0ECE-02BF00226E8C}"/>
            </ac:spMkLst>
          </pc:spChg>
          <pc:spChg chg="add del mod">
            <ac:chgData name="Amal Babu" userId="fdeb1cd3-28dc-4566-8731-290b45f133e1" providerId="ADAL" clId="{3BC98C8B-4FD0-42FB-B81F-AE62FC54F477}" dt="2024-10-24T10:01:22.830" v="2385"/>
            <ac:spMkLst>
              <pc:docMk/>
              <pc:sldMasterMk cId="3768253779" sldId="2147483648"/>
              <pc:sldLayoutMk cId="3240293383" sldId="2147483659"/>
              <ac:spMk id="9" creationId="{4AB8F68A-B14D-F2DF-1F40-6D0D98972881}"/>
            </ac:spMkLst>
          </pc:spChg>
          <pc:spChg chg="add del mod">
            <ac:chgData name="Amal Babu" userId="fdeb1cd3-28dc-4566-8731-290b45f133e1" providerId="ADAL" clId="{3BC98C8B-4FD0-42FB-B81F-AE62FC54F477}" dt="2024-10-24T10:01:29.173" v="2387"/>
            <ac:spMkLst>
              <pc:docMk/>
              <pc:sldMasterMk cId="3768253779" sldId="2147483648"/>
              <pc:sldLayoutMk cId="3240293383" sldId="2147483659"/>
              <ac:spMk id="10" creationId="{4EA4F7CD-8F80-E4CC-1F26-5945030CE988}"/>
            </ac:spMkLst>
          </pc:spChg>
          <pc:spChg chg="add del mod">
            <ac:chgData name="Amal Babu" userId="fdeb1cd3-28dc-4566-8731-290b45f133e1" providerId="ADAL" clId="{3BC98C8B-4FD0-42FB-B81F-AE62FC54F477}" dt="2024-10-24T10:01:35.366" v="2389"/>
            <ac:spMkLst>
              <pc:docMk/>
              <pc:sldMasterMk cId="3768253779" sldId="2147483648"/>
              <pc:sldLayoutMk cId="3240293383" sldId="2147483659"/>
              <ac:spMk id="11" creationId="{78B6598B-A95D-357E-B6A8-9123E37C6456}"/>
            </ac:spMkLst>
          </pc:spChg>
          <pc:spChg chg="add del mod">
            <ac:chgData name="Amal Babu" userId="fdeb1cd3-28dc-4566-8731-290b45f133e1" providerId="ADAL" clId="{3BC98C8B-4FD0-42FB-B81F-AE62FC54F477}" dt="2024-10-24T10:01:54.774" v="2395"/>
            <ac:spMkLst>
              <pc:docMk/>
              <pc:sldMasterMk cId="3768253779" sldId="2147483648"/>
              <pc:sldLayoutMk cId="3240293383" sldId="2147483659"/>
              <ac:spMk id="12" creationId="{9F9A7456-9AAC-051B-4DA9-F7E49C1E0C22}"/>
            </ac:spMkLst>
          </pc:spChg>
          <pc:spChg chg="add del mod">
            <ac:chgData name="Amal Babu" userId="fdeb1cd3-28dc-4566-8731-290b45f133e1" providerId="ADAL" clId="{3BC98C8B-4FD0-42FB-B81F-AE62FC54F477}" dt="2024-10-24T10:02:02.230" v="2397"/>
            <ac:spMkLst>
              <pc:docMk/>
              <pc:sldMasterMk cId="3768253779" sldId="2147483648"/>
              <pc:sldLayoutMk cId="3240293383" sldId="2147483659"/>
              <ac:spMk id="13" creationId="{E3942333-7566-1E42-97F1-4A7EA352921B}"/>
            </ac:spMkLst>
          </pc:spChg>
          <pc:spChg chg="add del mod">
            <ac:chgData name="Amal Babu" userId="fdeb1cd3-28dc-4566-8731-290b45f133e1" providerId="ADAL" clId="{3BC98C8B-4FD0-42FB-B81F-AE62FC54F477}" dt="2024-10-24T10:02:08.782" v="2399"/>
            <ac:spMkLst>
              <pc:docMk/>
              <pc:sldMasterMk cId="3768253779" sldId="2147483648"/>
              <pc:sldLayoutMk cId="3240293383" sldId="2147483659"/>
              <ac:spMk id="14" creationId="{77220849-1245-4CAD-A9CD-3B71FB072E50}"/>
            </ac:spMkLst>
          </pc:spChg>
          <pc:spChg chg="add del mod">
            <ac:chgData name="Amal Babu" userId="fdeb1cd3-28dc-4566-8731-290b45f133e1" providerId="ADAL" clId="{3BC98C8B-4FD0-42FB-B81F-AE62FC54F477}" dt="2024-10-24T10:02:14.983" v="2401"/>
            <ac:spMkLst>
              <pc:docMk/>
              <pc:sldMasterMk cId="3768253779" sldId="2147483648"/>
              <pc:sldLayoutMk cId="3240293383" sldId="2147483659"/>
              <ac:spMk id="15" creationId="{1A91B053-5956-460B-CA03-76F323F4658A}"/>
            </ac:spMkLst>
          </pc:spChg>
          <pc:spChg chg="add del mod">
            <ac:chgData name="Amal Babu" userId="fdeb1cd3-28dc-4566-8731-290b45f133e1" providerId="ADAL" clId="{3BC98C8B-4FD0-42FB-B81F-AE62FC54F477}" dt="2024-10-24T10:02:20.982" v="2403"/>
            <ac:spMkLst>
              <pc:docMk/>
              <pc:sldMasterMk cId="3768253779" sldId="2147483648"/>
              <pc:sldLayoutMk cId="3240293383" sldId="2147483659"/>
              <ac:spMk id="16" creationId="{8158E813-3958-776C-AF8D-7AE0507477A5}"/>
            </ac:spMkLst>
          </pc:spChg>
          <pc:spChg chg="add del mod">
            <ac:chgData name="Amal Babu" userId="fdeb1cd3-28dc-4566-8731-290b45f133e1" providerId="ADAL" clId="{3BC98C8B-4FD0-42FB-B81F-AE62FC54F477}" dt="2024-10-24T10:01:40.582" v="2391"/>
            <ac:spMkLst>
              <pc:docMk/>
              <pc:sldMasterMk cId="3768253779" sldId="2147483648"/>
              <pc:sldLayoutMk cId="3240293383" sldId="2147483659"/>
              <ac:spMk id="17" creationId="{FBFDFEE1-1AB3-3E8B-EB07-3E80C138E9F1}"/>
            </ac:spMkLst>
          </pc:spChg>
          <pc:spChg chg="add del">
            <ac:chgData name="Amal Babu" userId="fdeb1cd3-28dc-4566-8731-290b45f133e1" providerId="ADAL" clId="{3BC98C8B-4FD0-42FB-B81F-AE62FC54F477}" dt="2024-10-24T10:01:06.238" v="2380" actId="11529"/>
            <ac:spMkLst>
              <pc:docMk/>
              <pc:sldMasterMk cId="3768253779" sldId="2147483648"/>
              <pc:sldLayoutMk cId="3240293383" sldId="2147483659"/>
              <ac:spMk id="18" creationId="{457CB9C2-112F-55E7-ED6B-7E6B23B9F775}"/>
            </ac:spMkLst>
          </pc:spChg>
          <pc:spChg chg="add del mod">
            <ac:chgData name="Amal Babu" userId="fdeb1cd3-28dc-4566-8731-290b45f133e1" providerId="ADAL" clId="{3BC98C8B-4FD0-42FB-B81F-AE62FC54F477}" dt="2024-10-24T10:01:09.939" v="2381"/>
            <ac:spMkLst>
              <pc:docMk/>
              <pc:sldMasterMk cId="3768253779" sldId="2147483648"/>
              <pc:sldLayoutMk cId="3240293383" sldId="2147483659"/>
              <ac:spMk id="19" creationId="{EDC47ABE-A1AF-D29F-7B46-5FCE284CADEB}"/>
            </ac:spMkLst>
          </pc:spChg>
          <pc:spChg chg="mod">
            <ac:chgData name="Amal Babu" userId="fdeb1cd3-28dc-4566-8731-290b45f133e1" providerId="ADAL" clId="{3BC98C8B-4FD0-42FB-B81F-AE62FC54F477}" dt="2024-10-24T10:01:09.939" v="2381"/>
            <ac:spMkLst>
              <pc:docMk/>
              <pc:sldMasterMk cId="3768253779" sldId="2147483648"/>
              <pc:sldLayoutMk cId="3240293383" sldId="2147483659"/>
              <ac:spMk id="20" creationId="{6572CCDE-C320-D47E-4129-87DF8697876B}"/>
            </ac:spMkLst>
          </pc:spChg>
          <pc:spChg chg="add del">
            <ac:chgData name="Amal Babu" userId="fdeb1cd3-28dc-4566-8731-290b45f133e1" providerId="ADAL" clId="{3BC98C8B-4FD0-42FB-B81F-AE62FC54F477}" dt="2024-10-24T10:01:13.350" v="2382" actId="11529"/>
            <ac:spMkLst>
              <pc:docMk/>
              <pc:sldMasterMk cId="3768253779" sldId="2147483648"/>
              <pc:sldLayoutMk cId="3240293383" sldId="2147483659"/>
              <ac:spMk id="21" creationId="{47697A32-3055-1EE5-CFD7-6B037EBA696D}"/>
            </ac:spMkLst>
          </pc:spChg>
          <pc:spChg chg="add del mod">
            <ac:chgData name="Amal Babu" userId="fdeb1cd3-28dc-4566-8731-290b45f133e1" providerId="ADAL" clId="{3BC98C8B-4FD0-42FB-B81F-AE62FC54F477}" dt="2024-10-24T10:01:16.278" v="2383"/>
            <ac:spMkLst>
              <pc:docMk/>
              <pc:sldMasterMk cId="3768253779" sldId="2147483648"/>
              <pc:sldLayoutMk cId="3240293383" sldId="2147483659"/>
              <ac:spMk id="22" creationId="{81007573-609D-260A-14EE-0637E1813C6B}"/>
            </ac:spMkLst>
          </pc:spChg>
          <pc:spChg chg="mod">
            <ac:chgData name="Amal Babu" userId="fdeb1cd3-28dc-4566-8731-290b45f133e1" providerId="ADAL" clId="{3BC98C8B-4FD0-42FB-B81F-AE62FC54F477}" dt="2024-10-24T10:01:16.278" v="2383"/>
            <ac:spMkLst>
              <pc:docMk/>
              <pc:sldMasterMk cId="3768253779" sldId="2147483648"/>
              <pc:sldLayoutMk cId="3240293383" sldId="2147483659"/>
              <ac:spMk id="23" creationId="{472038CA-3A11-1897-B9FA-CAC8750F71ED}"/>
            </ac:spMkLst>
          </pc:spChg>
          <pc:spChg chg="add del">
            <ac:chgData name="Amal Babu" userId="fdeb1cd3-28dc-4566-8731-290b45f133e1" providerId="ADAL" clId="{3BC98C8B-4FD0-42FB-B81F-AE62FC54F477}" dt="2024-10-24T10:01:19.397" v="2384" actId="11529"/>
            <ac:spMkLst>
              <pc:docMk/>
              <pc:sldMasterMk cId="3768253779" sldId="2147483648"/>
              <pc:sldLayoutMk cId="3240293383" sldId="2147483659"/>
              <ac:spMk id="24" creationId="{446442BE-17C8-2C69-CF30-B9332991F5FC}"/>
            </ac:spMkLst>
          </pc:spChg>
          <pc:spChg chg="add del mod">
            <ac:chgData name="Amal Babu" userId="fdeb1cd3-28dc-4566-8731-290b45f133e1" providerId="ADAL" clId="{3BC98C8B-4FD0-42FB-B81F-AE62FC54F477}" dt="2024-10-24T10:01:22.830" v="2385"/>
            <ac:spMkLst>
              <pc:docMk/>
              <pc:sldMasterMk cId="3768253779" sldId="2147483648"/>
              <pc:sldLayoutMk cId="3240293383" sldId="2147483659"/>
              <ac:spMk id="25" creationId="{A6A3B2F8-1D99-EA57-D808-BF72F1F1D5A4}"/>
            </ac:spMkLst>
          </pc:spChg>
          <pc:spChg chg="mod">
            <ac:chgData name="Amal Babu" userId="fdeb1cd3-28dc-4566-8731-290b45f133e1" providerId="ADAL" clId="{3BC98C8B-4FD0-42FB-B81F-AE62FC54F477}" dt="2024-10-24T10:01:22.830" v="2385"/>
            <ac:spMkLst>
              <pc:docMk/>
              <pc:sldMasterMk cId="3768253779" sldId="2147483648"/>
              <pc:sldLayoutMk cId="3240293383" sldId="2147483659"/>
              <ac:spMk id="26" creationId="{814BE8A1-3377-3849-EA7A-17F28AD60419}"/>
            </ac:spMkLst>
          </pc:spChg>
          <pc:spChg chg="add del">
            <ac:chgData name="Amal Babu" userId="fdeb1cd3-28dc-4566-8731-290b45f133e1" providerId="ADAL" clId="{3BC98C8B-4FD0-42FB-B81F-AE62FC54F477}" dt="2024-10-24T10:01:26.109" v="2386" actId="11529"/>
            <ac:spMkLst>
              <pc:docMk/>
              <pc:sldMasterMk cId="3768253779" sldId="2147483648"/>
              <pc:sldLayoutMk cId="3240293383" sldId="2147483659"/>
              <ac:spMk id="27" creationId="{8441A184-EF40-EA02-EFA0-205F4B003F63}"/>
            </ac:spMkLst>
          </pc:spChg>
          <pc:spChg chg="add del mod">
            <ac:chgData name="Amal Babu" userId="fdeb1cd3-28dc-4566-8731-290b45f133e1" providerId="ADAL" clId="{3BC98C8B-4FD0-42FB-B81F-AE62FC54F477}" dt="2024-10-24T10:01:29.173" v="2387"/>
            <ac:spMkLst>
              <pc:docMk/>
              <pc:sldMasterMk cId="3768253779" sldId="2147483648"/>
              <pc:sldLayoutMk cId="3240293383" sldId="2147483659"/>
              <ac:spMk id="28" creationId="{5C27588C-E12D-A211-580C-26E92DFF61D2}"/>
            </ac:spMkLst>
          </pc:spChg>
          <pc:spChg chg="mod">
            <ac:chgData name="Amal Babu" userId="fdeb1cd3-28dc-4566-8731-290b45f133e1" providerId="ADAL" clId="{3BC98C8B-4FD0-42FB-B81F-AE62FC54F477}" dt="2024-10-24T10:01:29.173" v="2387"/>
            <ac:spMkLst>
              <pc:docMk/>
              <pc:sldMasterMk cId="3768253779" sldId="2147483648"/>
              <pc:sldLayoutMk cId="3240293383" sldId="2147483659"/>
              <ac:spMk id="29" creationId="{F1664EAC-E7FF-4EEB-EC1B-20408BD6852D}"/>
            </ac:spMkLst>
          </pc:spChg>
          <pc:spChg chg="add del">
            <ac:chgData name="Amal Babu" userId="fdeb1cd3-28dc-4566-8731-290b45f133e1" providerId="ADAL" clId="{3BC98C8B-4FD0-42FB-B81F-AE62FC54F477}" dt="2024-10-24T10:01:32.245" v="2388" actId="11529"/>
            <ac:spMkLst>
              <pc:docMk/>
              <pc:sldMasterMk cId="3768253779" sldId="2147483648"/>
              <pc:sldLayoutMk cId="3240293383" sldId="2147483659"/>
              <ac:spMk id="30" creationId="{8401786C-1A34-7582-E89E-61B2A5A58653}"/>
            </ac:spMkLst>
          </pc:spChg>
          <pc:spChg chg="add del mod">
            <ac:chgData name="Amal Babu" userId="fdeb1cd3-28dc-4566-8731-290b45f133e1" providerId="ADAL" clId="{3BC98C8B-4FD0-42FB-B81F-AE62FC54F477}" dt="2024-10-24T10:01:35.366" v="2389"/>
            <ac:spMkLst>
              <pc:docMk/>
              <pc:sldMasterMk cId="3768253779" sldId="2147483648"/>
              <pc:sldLayoutMk cId="3240293383" sldId="2147483659"/>
              <ac:spMk id="31" creationId="{79A5195B-EA04-FCB1-F4FA-973AD42D3CB0}"/>
            </ac:spMkLst>
          </pc:spChg>
          <pc:spChg chg="mod">
            <ac:chgData name="Amal Babu" userId="fdeb1cd3-28dc-4566-8731-290b45f133e1" providerId="ADAL" clId="{3BC98C8B-4FD0-42FB-B81F-AE62FC54F477}" dt="2024-10-24T10:01:35.366" v="2389"/>
            <ac:spMkLst>
              <pc:docMk/>
              <pc:sldMasterMk cId="3768253779" sldId="2147483648"/>
              <pc:sldLayoutMk cId="3240293383" sldId="2147483659"/>
              <ac:spMk id="32" creationId="{8A0439D0-1B33-01A4-DE71-65D3F969F616}"/>
            </ac:spMkLst>
          </pc:spChg>
          <pc:spChg chg="add del">
            <ac:chgData name="Amal Babu" userId="fdeb1cd3-28dc-4566-8731-290b45f133e1" providerId="ADAL" clId="{3BC98C8B-4FD0-42FB-B81F-AE62FC54F477}" dt="2024-10-24T10:01:38.197" v="2390" actId="11529"/>
            <ac:spMkLst>
              <pc:docMk/>
              <pc:sldMasterMk cId="3768253779" sldId="2147483648"/>
              <pc:sldLayoutMk cId="3240293383" sldId="2147483659"/>
              <ac:spMk id="33" creationId="{1048EDF2-11D9-008D-8CDE-23A95923C5E5}"/>
            </ac:spMkLst>
          </pc:spChg>
          <pc:spChg chg="add del mod">
            <ac:chgData name="Amal Babu" userId="fdeb1cd3-28dc-4566-8731-290b45f133e1" providerId="ADAL" clId="{3BC98C8B-4FD0-42FB-B81F-AE62FC54F477}" dt="2024-10-24T10:01:40.582" v="2391"/>
            <ac:spMkLst>
              <pc:docMk/>
              <pc:sldMasterMk cId="3768253779" sldId="2147483648"/>
              <pc:sldLayoutMk cId="3240293383" sldId="2147483659"/>
              <ac:spMk id="34" creationId="{E6E825E2-771A-476C-D490-2DA2FA337410}"/>
            </ac:spMkLst>
          </pc:spChg>
          <pc:spChg chg="mod">
            <ac:chgData name="Amal Babu" userId="fdeb1cd3-28dc-4566-8731-290b45f133e1" providerId="ADAL" clId="{3BC98C8B-4FD0-42FB-B81F-AE62FC54F477}" dt="2024-10-24T10:01:40.582" v="2391"/>
            <ac:spMkLst>
              <pc:docMk/>
              <pc:sldMasterMk cId="3768253779" sldId="2147483648"/>
              <pc:sldLayoutMk cId="3240293383" sldId="2147483659"/>
              <ac:spMk id="35" creationId="{94013F41-FAE3-3E94-35CF-3FE922B9DA3B}"/>
            </ac:spMkLst>
          </pc:spChg>
          <pc:spChg chg="add del">
            <ac:chgData name="Amal Babu" userId="fdeb1cd3-28dc-4566-8731-290b45f133e1" providerId="ADAL" clId="{3BC98C8B-4FD0-42FB-B81F-AE62FC54F477}" dt="2024-10-24T10:01:44.166" v="2392" actId="11529"/>
            <ac:spMkLst>
              <pc:docMk/>
              <pc:sldMasterMk cId="3768253779" sldId="2147483648"/>
              <pc:sldLayoutMk cId="3240293383" sldId="2147483659"/>
              <ac:spMk id="36" creationId="{17813DE1-E110-BBC5-968D-5BC3EB90F2D9}"/>
            </ac:spMkLst>
          </pc:spChg>
          <pc:spChg chg="add del mod">
            <ac:chgData name="Amal Babu" userId="fdeb1cd3-28dc-4566-8731-290b45f133e1" providerId="ADAL" clId="{3BC98C8B-4FD0-42FB-B81F-AE62FC54F477}" dt="2024-10-24T10:01:47.181" v="2393"/>
            <ac:spMkLst>
              <pc:docMk/>
              <pc:sldMasterMk cId="3768253779" sldId="2147483648"/>
              <pc:sldLayoutMk cId="3240293383" sldId="2147483659"/>
              <ac:spMk id="37" creationId="{AF775B63-7839-5F53-A705-783BA400DFD8}"/>
            </ac:spMkLst>
          </pc:spChg>
          <pc:spChg chg="mod">
            <ac:chgData name="Amal Babu" userId="fdeb1cd3-28dc-4566-8731-290b45f133e1" providerId="ADAL" clId="{3BC98C8B-4FD0-42FB-B81F-AE62FC54F477}" dt="2024-10-24T10:01:47.181" v="2393"/>
            <ac:spMkLst>
              <pc:docMk/>
              <pc:sldMasterMk cId="3768253779" sldId="2147483648"/>
              <pc:sldLayoutMk cId="3240293383" sldId="2147483659"/>
              <ac:spMk id="38" creationId="{EAFF6E0E-F0E9-9A67-78BA-7AB721632A81}"/>
            </ac:spMkLst>
          </pc:spChg>
          <pc:spChg chg="add del">
            <ac:chgData name="Amal Babu" userId="fdeb1cd3-28dc-4566-8731-290b45f133e1" providerId="ADAL" clId="{3BC98C8B-4FD0-42FB-B81F-AE62FC54F477}" dt="2024-10-24T10:01:51.733" v="2394" actId="11529"/>
            <ac:spMkLst>
              <pc:docMk/>
              <pc:sldMasterMk cId="3768253779" sldId="2147483648"/>
              <pc:sldLayoutMk cId="3240293383" sldId="2147483659"/>
              <ac:spMk id="39" creationId="{0347BA96-C36D-44B3-C975-0A7EE6C2DAF2}"/>
            </ac:spMkLst>
          </pc:spChg>
          <pc:spChg chg="add del mod">
            <ac:chgData name="Amal Babu" userId="fdeb1cd3-28dc-4566-8731-290b45f133e1" providerId="ADAL" clId="{3BC98C8B-4FD0-42FB-B81F-AE62FC54F477}" dt="2024-10-24T10:01:54.774" v="2395"/>
            <ac:spMkLst>
              <pc:docMk/>
              <pc:sldMasterMk cId="3768253779" sldId="2147483648"/>
              <pc:sldLayoutMk cId="3240293383" sldId="2147483659"/>
              <ac:spMk id="40" creationId="{8E2D73A0-AD8C-F13B-995B-5E94D59E59AE}"/>
            </ac:spMkLst>
          </pc:spChg>
          <pc:spChg chg="del mod">
            <ac:chgData name="Amal Babu" userId="fdeb1cd3-28dc-4566-8731-290b45f133e1" providerId="ADAL" clId="{3BC98C8B-4FD0-42FB-B81F-AE62FC54F477}" dt="2024-10-24T11:30:20.398" v="2691" actId="478"/>
            <ac:spMkLst>
              <pc:docMk/>
              <pc:sldMasterMk cId="3768253779" sldId="2147483648"/>
              <pc:sldLayoutMk cId="3240293383" sldId="2147483659"/>
              <ac:spMk id="41" creationId="{C24782A9-D622-BF80-8A28-E1F64C6AEF86}"/>
            </ac:spMkLst>
          </pc:spChg>
          <pc:spChg chg="add del">
            <ac:chgData name="Amal Babu" userId="fdeb1cd3-28dc-4566-8731-290b45f133e1" providerId="ADAL" clId="{3BC98C8B-4FD0-42FB-B81F-AE62FC54F477}" dt="2024-10-24T10:01:59.229" v="2396" actId="11529"/>
            <ac:spMkLst>
              <pc:docMk/>
              <pc:sldMasterMk cId="3768253779" sldId="2147483648"/>
              <pc:sldLayoutMk cId="3240293383" sldId="2147483659"/>
              <ac:spMk id="42" creationId="{205C4B1C-75C2-C432-40AF-43FB8993CBFD}"/>
            </ac:spMkLst>
          </pc:spChg>
          <pc:spChg chg="add del mod">
            <ac:chgData name="Amal Babu" userId="fdeb1cd3-28dc-4566-8731-290b45f133e1" providerId="ADAL" clId="{3BC98C8B-4FD0-42FB-B81F-AE62FC54F477}" dt="2024-10-24T10:02:02.230" v="2397"/>
            <ac:spMkLst>
              <pc:docMk/>
              <pc:sldMasterMk cId="3768253779" sldId="2147483648"/>
              <pc:sldLayoutMk cId="3240293383" sldId="2147483659"/>
              <ac:spMk id="43" creationId="{473EBEEA-968F-609C-CB7D-2C361B6E0C32}"/>
            </ac:spMkLst>
          </pc:spChg>
          <pc:spChg chg="del mod">
            <ac:chgData name="Amal Babu" userId="fdeb1cd3-28dc-4566-8731-290b45f133e1" providerId="ADAL" clId="{3BC98C8B-4FD0-42FB-B81F-AE62FC54F477}" dt="2024-10-24T11:30:20.398" v="2691" actId="478"/>
            <ac:spMkLst>
              <pc:docMk/>
              <pc:sldMasterMk cId="3768253779" sldId="2147483648"/>
              <pc:sldLayoutMk cId="3240293383" sldId="2147483659"/>
              <ac:spMk id="44" creationId="{81C01106-F591-B5B0-B398-DA0A01C8E044}"/>
            </ac:spMkLst>
          </pc:spChg>
          <pc:spChg chg="add del">
            <ac:chgData name="Amal Babu" userId="fdeb1cd3-28dc-4566-8731-290b45f133e1" providerId="ADAL" clId="{3BC98C8B-4FD0-42FB-B81F-AE62FC54F477}" dt="2024-10-24T10:02:05.941" v="2398" actId="11529"/>
            <ac:spMkLst>
              <pc:docMk/>
              <pc:sldMasterMk cId="3768253779" sldId="2147483648"/>
              <pc:sldLayoutMk cId="3240293383" sldId="2147483659"/>
              <ac:spMk id="45" creationId="{21552B05-5066-AACF-594E-D978A744B3B4}"/>
            </ac:spMkLst>
          </pc:spChg>
          <pc:spChg chg="add del mod">
            <ac:chgData name="Amal Babu" userId="fdeb1cd3-28dc-4566-8731-290b45f133e1" providerId="ADAL" clId="{3BC98C8B-4FD0-42FB-B81F-AE62FC54F477}" dt="2024-10-24T10:02:08.782" v="2399"/>
            <ac:spMkLst>
              <pc:docMk/>
              <pc:sldMasterMk cId="3768253779" sldId="2147483648"/>
              <pc:sldLayoutMk cId="3240293383" sldId="2147483659"/>
              <ac:spMk id="46" creationId="{478B805A-7A1E-2636-B777-FE25974FCB6B}"/>
            </ac:spMkLst>
          </pc:spChg>
          <pc:spChg chg="del mod">
            <ac:chgData name="Amal Babu" userId="fdeb1cd3-28dc-4566-8731-290b45f133e1" providerId="ADAL" clId="{3BC98C8B-4FD0-42FB-B81F-AE62FC54F477}" dt="2024-10-24T11:30:20.398" v="2691" actId="478"/>
            <ac:spMkLst>
              <pc:docMk/>
              <pc:sldMasterMk cId="3768253779" sldId="2147483648"/>
              <pc:sldLayoutMk cId="3240293383" sldId="2147483659"/>
              <ac:spMk id="47" creationId="{B9985954-63B1-5FBF-FCB0-AB283565E0FE}"/>
            </ac:spMkLst>
          </pc:spChg>
          <pc:spChg chg="add del">
            <ac:chgData name="Amal Babu" userId="fdeb1cd3-28dc-4566-8731-290b45f133e1" providerId="ADAL" clId="{3BC98C8B-4FD0-42FB-B81F-AE62FC54F477}" dt="2024-10-24T10:02:12.182" v="2400" actId="11529"/>
            <ac:spMkLst>
              <pc:docMk/>
              <pc:sldMasterMk cId="3768253779" sldId="2147483648"/>
              <pc:sldLayoutMk cId="3240293383" sldId="2147483659"/>
              <ac:spMk id="48" creationId="{D16A9A31-7406-A62C-31EF-8811901F3A96}"/>
            </ac:spMkLst>
          </pc:spChg>
          <pc:spChg chg="add del mod">
            <ac:chgData name="Amal Babu" userId="fdeb1cd3-28dc-4566-8731-290b45f133e1" providerId="ADAL" clId="{3BC98C8B-4FD0-42FB-B81F-AE62FC54F477}" dt="2024-10-24T10:02:14.983" v="2401"/>
            <ac:spMkLst>
              <pc:docMk/>
              <pc:sldMasterMk cId="3768253779" sldId="2147483648"/>
              <pc:sldLayoutMk cId="3240293383" sldId="2147483659"/>
              <ac:spMk id="49" creationId="{20284861-5281-BDD1-D2D2-4DD8FA79BE59}"/>
            </ac:spMkLst>
          </pc:spChg>
          <pc:spChg chg="del mod">
            <ac:chgData name="Amal Babu" userId="fdeb1cd3-28dc-4566-8731-290b45f133e1" providerId="ADAL" clId="{3BC98C8B-4FD0-42FB-B81F-AE62FC54F477}" dt="2024-10-24T11:30:20.398" v="2691" actId="478"/>
            <ac:spMkLst>
              <pc:docMk/>
              <pc:sldMasterMk cId="3768253779" sldId="2147483648"/>
              <pc:sldLayoutMk cId="3240293383" sldId="2147483659"/>
              <ac:spMk id="50" creationId="{BA4AF8C4-07BB-D02C-BFEE-0F78DE4334E7}"/>
            </ac:spMkLst>
          </pc:spChg>
          <pc:spChg chg="add del">
            <ac:chgData name="Amal Babu" userId="fdeb1cd3-28dc-4566-8731-290b45f133e1" providerId="ADAL" clId="{3BC98C8B-4FD0-42FB-B81F-AE62FC54F477}" dt="2024-10-24T10:02:18.110" v="2402" actId="11529"/>
            <ac:spMkLst>
              <pc:docMk/>
              <pc:sldMasterMk cId="3768253779" sldId="2147483648"/>
              <pc:sldLayoutMk cId="3240293383" sldId="2147483659"/>
              <ac:spMk id="51" creationId="{A1A24C1D-1C0A-D23C-B98A-ABE8D0DB07CC}"/>
            </ac:spMkLst>
          </pc:spChg>
          <pc:spChg chg="add del mod">
            <ac:chgData name="Amal Babu" userId="fdeb1cd3-28dc-4566-8731-290b45f133e1" providerId="ADAL" clId="{3BC98C8B-4FD0-42FB-B81F-AE62FC54F477}" dt="2024-10-24T10:02:20.982" v="2403"/>
            <ac:spMkLst>
              <pc:docMk/>
              <pc:sldMasterMk cId="3768253779" sldId="2147483648"/>
              <pc:sldLayoutMk cId="3240293383" sldId="2147483659"/>
              <ac:spMk id="52" creationId="{04374DD8-B78E-87A0-198A-06C00A383D13}"/>
            </ac:spMkLst>
          </pc:spChg>
          <pc:spChg chg="del mod">
            <ac:chgData name="Amal Babu" userId="fdeb1cd3-28dc-4566-8731-290b45f133e1" providerId="ADAL" clId="{3BC98C8B-4FD0-42FB-B81F-AE62FC54F477}" dt="2024-10-24T11:30:20.398" v="2691" actId="478"/>
            <ac:spMkLst>
              <pc:docMk/>
              <pc:sldMasterMk cId="3768253779" sldId="2147483648"/>
              <pc:sldLayoutMk cId="3240293383" sldId="2147483659"/>
              <ac:spMk id="53" creationId="{8E986B8B-0D82-6FD7-D195-20413D63E797}"/>
            </ac:spMkLst>
          </pc:spChg>
          <pc:spChg chg="add del">
            <ac:chgData name="Amal Babu" userId="fdeb1cd3-28dc-4566-8731-290b45f133e1" providerId="ADAL" clId="{3BC98C8B-4FD0-42FB-B81F-AE62FC54F477}" dt="2024-10-24T10:02:23.774" v="2404" actId="11529"/>
            <ac:spMkLst>
              <pc:docMk/>
              <pc:sldMasterMk cId="3768253779" sldId="2147483648"/>
              <pc:sldLayoutMk cId="3240293383" sldId="2147483659"/>
              <ac:spMk id="54" creationId="{A092743C-46AF-FA34-3F58-36684CDB2604}"/>
            </ac:spMkLst>
          </pc:spChg>
          <pc:spChg chg="add del mod">
            <ac:chgData name="Amal Babu" userId="fdeb1cd3-28dc-4566-8731-290b45f133e1" providerId="ADAL" clId="{3BC98C8B-4FD0-42FB-B81F-AE62FC54F477}" dt="2024-10-24T10:02:26.654" v="2405"/>
            <ac:spMkLst>
              <pc:docMk/>
              <pc:sldMasterMk cId="3768253779" sldId="2147483648"/>
              <pc:sldLayoutMk cId="3240293383" sldId="2147483659"/>
              <ac:spMk id="55" creationId="{EACBA2C4-2E4D-C9AC-6EA4-F97937639DA3}"/>
            </ac:spMkLst>
          </pc:spChg>
          <pc:spChg chg="mod">
            <ac:chgData name="Amal Babu" userId="fdeb1cd3-28dc-4566-8731-290b45f133e1" providerId="ADAL" clId="{3BC98C8B-4FD0-42FB-B81F-AE62FC54F477}" dt="2024-10-24T10:02:26.654" v="2405"/>
            <ac:spMkLst>
              <pc:docMk/>
              <pc:sldMasterMk cId="3768253779" sldId="2147483648"/>
              <pc:sldLayoutMk cId="3240293383" sldId="2147483659"/>
              <ac:spMk id="56" creationId="{1EF232A4-2576-748B-88CF-86B4BBBA2CDF}"/>
            </ac:spMkLst>
          </pc:spChg>
          <pc:spChg chg="add del mod">
            <ac:chgData name="Amal Babu" userId="fdeb1cd3-28dc-4566-8731-290b45f133e1" providerId="ADAL" clId="{3BC98C8B-4FD0-42FB-B81F-AE62FC54F477}" dt="2024-10-24T11:30:31.003" v="2695"/>
            <ac:spMkLst>
              <pc:docMk/>
              <pc:sldMasterMk cId="3768253779" sldId="2147483648"/>
              <pc:sldLayoutMk cId="3240293383" sldId="2147483659"/>
              <ac:spMk id="57" creationId="{6A5F8192-70A1-4D6E-80A9-49989F171E7D}"/>
            </ac:spMkLst>
          </pc:spChg>
          <pc:spChg chg="add del mod">
            <ac:chgData name="Amal Babu" userId="fdeb1cd3-28dc-4566-8731-290b45f133e1" providerId="ADAL" clId="{3BC98C8B-4FD0-42FB-B81F-AE62FC54F477}" dt="2024-10-24T11:30:39.334" v="2698"/>
            <ac:spMkLst>
              <pc:docMk/>
              <pc:sldMasterMk cId="3768253779" sldId="2147483648"/>
              <pc:sldLayoutMk cId="3240293383" sldId="2147483659"/>
              <ac:spMk id="58" creationId="{1D5BE5FC-BE83-ED6F-6FF1-2442189F02CF}"/>
            </ac:spMkLst>
          </pc:spChg>
          <pc:spChg chg="add del mod">
            <ac:chgData name="Amal Babu" userId="fdeb1cd3-28dc-4566-8731-290b45f133e1" providerId="ADAL" clId="{3BC98C8B-4FD0-42FB-B81F-AE62FC54F477}" dt="2024-10-24T11:30:46.229" v="2700"/>
            <ac:spMkLst>
              <pc:docMk/>
              <pc:sldMasterMk cId="3768253779" sldId="2147483648"/>
              <pc:sldLayoutMk cId="3240293383" sldId="2147483659"/>
              <ac:spMk id="59" creationId="{AD833C70-CFEF-9B61-F73C-F5DA553A4A37}"/>
            </ac:spMkLst>
          </pc:spChg>
          <pc:spChg chg="add del">
            <ac:chgData name="Amal Babu" userId="fdeb1cd3-28dc-4566-8731-290b45f133e1" providerId="ADAL" clId="{3BC98C8B-4FD0-42FB-B81F-AE62FC54F477}" dt="2024-10-24T11:30:25.972" v="2693" actId="11529"/>
            <ac:spMkLst>
              <pc:docMk/>
              <pc:sldMasterMk cId="3768253779" sldId="2147483648"/>
              <pc:sldLayoutMk cId="3240293383" sldId="2147483659"/>
              <ac:spMk id="60" creationId="{3FF147F0-1C7D-9487-2825-0D00CBA1FC95}"/>
            </ac:spMkLst>
          </pc:spChg>
          <pc:spChg chg="add del mod">
            <ac:chgData name="Amal Babu" userId="fdeb1cd3-28dc-4566-8731-290b45f133e1" providerId="ADAL" clId="{3BC98C8B-4FD0-42FB-B81F-AE62FC54F477}" dt="2024-10-24T11:30:31.003" v="2695"/>
            <ac:spMkLst>
              <pc:docMk/>
              <pc:sldMasterMk cId="3768253779" sldId="2147483648"/>
              <pc:sldLayoutMk cId="3240293383" sldId="2147483659"/>
              <ac:spMk id="61" creationId="{849F5436-8CEB-B3FA-7270-D8DFB0DA2E7D}"/>
            </ac:spMkLst>
          </pc:spChg>
          <pc:spChg chg="mod">
            <ac:chgData name="Amal Babu" userId="fdeb1cd3-28dc-4566-8731-290b45f133e1" providerId="ADAL" clId="{3BC98C8B-4FD0-42FB-B81F-AE62FC54F477}" dt="2024-10-24T11:30:31.003" v="2695"/>
            <ac:spMkLst>
              <pc:docMk/>
              <pc:sldMasterMk cId="3768253779" sldId="2147483648"/>
              <pc:sldLayoutMk cId="3240293383" sldId="2147483659"/>
              <ac:spMk id="62" creationId="{E7E4DBAB-DB0F-0BEE-8592-CBDE7C0266A3}"/>
            </ac:spMkLst>
          </pc:spChg>
          <pc:spChg chg="add del">
            <ac:chgData name="Amal Babu" userId="fdeb1cd3-28dc-4566-8731-290b45f133e1" providerId="ADAL" clId="{3BC98C8B-4FD0-42FB-B81F-AE62FC54F477}" dt="2024-10-24T11:30:34.925" v="2696" actId="11529"/>
            <ac:spMkLst>
              <pc:docMk/>
              <pc:sldMasterMk cId="3768253779" sldId="2147483648"/>
              <pc:sldLayoutMk cId="3240293383" sldId="2147483659"/>
              <ac:spMk id="63" creationId="{D392212F-FE1D-09BF-0ABB-09D8823A669E}"/>
            </ac:spMkLst>
          </pc:spChg>
          <pc:spChg chg="add del mod">
            <ac:chgData name="Amal Babu" userId="fdeb1cd3-28dc-4566-8731-290b45f133e1" providerId="ADAL" clId="{3BC98C8B-4FD0-42FB-B81F-AE62FC54F477}" dt="2024-10-24T11:30:39.334" v="2698"/>
            <ac:spMkLst>
              <pc:docMk/>
              <pc:sldMasterMk cId="3768253779" sldId="2147483648"/>
              <pc:sldLayoutMk cId="3240293383" sldId="2147483659"/>
              <ac:spMk id="64" creationId="{0B8FDB96-B80B-8E27-BC24-BB037C83AF24}"/>
            </ac:spMkLst>
          </pc:spChg>
          <pc:spChg chg="mod">
            <ac:chgData name="Amal Babu" userId="fdeb1cd3-28dc-4566-8731-290b45f133e1" providerId="ADAL" clId="{3BC98C8B-4FD0-42FB-B81F-AE62FC54F477}" dt="2024-10-24T11:30:39.334" v="2698"/>
            <ac:spMkLst>
              <pc:docMk/>
              <pc:sldMasterMk cId="3768253779" sldId="2147483648"/>
              <pc:sldLayoutMk cId="3240293383" sldId="2147483659"/>
              <ac:spMk id="65" creationId="{0A5DD89E-93E0-8072-243A-6B32664DF4C7}"/>
            </ac:spMkLst>
          </pc:spChg>
          <pc:spChg chg="add del">
            <ac:chgData name="Amal Babu" userId="fdeb1cd3-28dc-4566-8731-290b45f133e1" providerId="ADAL" clId="{3BC98C8B-4FD0-42FB-B81F-AE62FC54F477}" dt="2024-10-24T11:30:43.301" v="2699" actId="11529"/>
            <ac:spMkLst>
              <pc:docMk/>
              <pc:sldMasterMk cId="3768253779" sldId="2147483648"/>
              <pc:sldLayoutMk cId="3240293383" sldId="2147483659"/>
              <ac:spMk id="66" creationId="{C7BE84FB-0621-9C3D-1057-F017EC8181A6}"/>
            </ac:spMkLst>
          </pc:spChg>
          <pc:spChg chg="add del mod">
            <ac:chgData name="Amal Babu" userId="fdeb1cd3-28dc-4566-8731-290b45f133e1" providerId="ADAL" clId="{3BC98C8B-4FD0-42FB-B81F-AE62FC54F477}" dt="2024-10-24T11:30:46.229" v="2700"/>
            <ac:spMkLst>
              <pc:docMk/>
              <pc:sldMasterMk cId="3768253779" sldId="2147483648"/>
              <pc:sldLayoutMk cId="3240293383" sldId="2147483659"/>
              <ac:spMk id="67" creationId="{963CE7ED-1BD4-5431-A402-DC4CB6FD37CC}"/>
            </ac:spMkLst>
          </pc:spChg>
          <pc:spChg chg="mod">
            <ac:chgData name="Amal Babu" userId="fdeb1cd3-28dc-4566-8731-290b45f133e1" providerId="ADAL" clId="{3BC98C8B-4FD0-42FB-B81F-AE62FC54F477}" dt="2024-10-24T11:30:46.229" v="2700"/>
            <ac:spMkLst>
              <pc:docMk/>
              <pc:sldMasterMk cId="3768253779" sldId="2147483648"/>
              <pc:sldLayoutMk cId="3240293383" sldId="2147483659"/>
              <ac:spMk id="68" creationId="{1DDF1F9F-42CF-B408-AB5E-7659EEB07928}"/>
            </ac:spMkLst>
          </pc:spChg>
        </pc:sldLayoutChg>
        <pc:sldLayoutChg chg="addSp delSp modSp add mod modTransition">
          <pc:chgData name="Amal Babu" userId="fdeb1cd3-28dc-4566-8731-290b45f133e1" providerId="ADAL" clId="{3BC98C8B-4FD0-42FB-B81F-AE62FC54F477}" dt="2024-10-24T12:01:56.214" v="3072" actId="478"/>
          <pc:sldLayoutMkLst>
            <pc:docMk/>
            <pc:sldMasterMk cId="3768253779" sldId="2147483648"/>
            <pc:sldLayoutMk cId="2652948840" sldId="2147483660"/>
          </pc:sldLayoutMkLst>
          <pc:spChg chg="del">
            <ac:chgData name="Amal Babu" userId="fdeb1cd3-28dc-4566-8731-290b45f133e1" providerId="ADAL" clId="{3BC98C8B-4FD0-42FB-B81F-AE62FC54F477}" dt="2024-10-24T11:54:20.678" v="2878" actId="478"/>
            <ac:spMkLst>
              <pc:docMk/>
              <pc:sldMasterMk cId="3768253779" sldId="2147483648"/>
              <pc:sldLayoutMk cId="2652948840" sldId="2147483660"/>
              <ac:spMk id="2" creationId="{F9C2A7BD-2F53-7190-F4E7-65A97AF9F5A7}"/>
            </ac:spMkLst>
          </pc:spChg>
          <pc:spChg chg="del">
            <ac:chgData name="Amal Babu" userId="fdeb1cd3-28dc-4566-8731-290b45f133e1" providerId="ADAL" clId="{3BC98C8B-4FD0-42FB-B81F-AE62FC54F477}" dt="2024-10-24T11:54:20.678" v="2878" actId="478"/>
            <ac:spMkLst>
              <pc:docMk/>
              <pc:sldMasterMk cId="3768253779" sldId="2147483648"/>
              <pc:sldLayoutMk cId="2652948840" sldId="2147483660"/>
              <ac:spMk id="3" creationId="{69BE103C-7EA2-7872-A967-5ABFE5ED412D}"/>
            </ac:spMkLst>
          </pc:spChg>
          <pc:spChg chg="del">
            <ac:chgData name="Amal Babu" userId="fdeb1cd3-28dc-4566-8731-290b45f133e1" providerId="ADAL" clId="{3BC98C8B-4FD0-42FB-B81F-AE62FC54F477}" dt="2024-10-24T11:54:20.678" v="2878" actId="478"/>
            <ac:spMkLst>
              <pc:docMk/>
              <pc:sldMasterMk cId="3768253779" sldId="2147483648"/>
              <pc:sldLayoutMk cId="2652948840" sldId="2147483660"/>
              <ac:spMk id="4" creationId="{2EE0F5D2-25B1-EAEC-29F9-12BA36736786}"/>
            </ac:spMkLst>
          </pc:spChg>
          <pc:spChg chg="add del mod">
            <ac:chgData name="Amal Babu" userId="fdeb1cd3-28dc-4566-8731-290b45f133e1" providerId="ADAL" clId="{3BC98C8B-4FD0-42FB-B81F-AE62FC54F477}" dt="2024-10-24T11:54:27.909" v="2881"/>
            <ac:spMkLst>
              <pc:docMk/>
              <pc:sldMasterMk cId="3768253779" sldId="2147483648"/>
              <pc:sldLayoutMk cId="2652948840" sldId="2147483660"/>
              <ac:spMk id="5" creationId="{03F9EE4C-85F1-A401-1309-A05F3F86D503}"/>
            </ac:spMkLst>
          </pc:spChg>
          <pc:spChg chg="add del">
            <ac:chgData name="Amal Babu" userId="fdeb1cd3-28dc-4566-8731-290b45f133e1" providerId="ADAL" clId="{3BC98C8B-4FD0-42FB-B81F-AE62FC54F477}" dt="2024-10-24T11:54:25.564" v="2880" actId="11529"/>
            <ac:spMkLst>
              <pc:docMk/>
              <pc:sldMasterMk cId="3768253779" sldId="2147483648"/>
              <pc:sldLayoutMk cId="2652948840" sldId="2147483660"/>
              <ac:spMk id="6" creationId="{EDB181D6-7D31-825C-9B55-D4059F2DAB4C}"/>
            </ac:spMkLst>
          </pc:spChg>
          <pc:spChg chg="add del mod">
            <ac:chgData name="Amal Babu" userId="fdeb1cd3-28dc-4566-8731-290b45f133e1" providerId="ADAL" clId="{3BC98C8B-4FD0-42FB-B81F-AE62FC54F477}" dt="2024-10-24T11:54:27.909" v="2881"/>
            <ac:spMkLst>
              <pc:docMk/>
              <pc:sldMasterMk cId="3768253779" sldId="2147483648"/>
              <pc:sldLayoutMk cId="2652948840" sldId="2147483660"/>
              <ac:spMk id="7" creationId="{885DF74B-8D01-E287-7204-A79C26684DF9}"/>
            </ac:spMkLst>
          </pc:spChg>
          <pc:spChg chg="mod">
            <ac:chgData name="Amal Babu" userId="fdeb1cd3-28dc-4566-8731-290b45f133e1" providerId="ADAL" clId="{3BC98C8B-4FD0-42FB-B81F-AE62FC54F477}" dt="2024-10-24T12:01:53.388" v="3071" actId="14100"/>
            <ac:spMkLst>
              <pc:docMk/>
              <pc:sldMasterMk cId="3768253779" sldId="2147483648"/>
              <pc:sldLayoutMk cId="2652948840" sldId="2147483660"/>
              <ac:spMk id="8" creationId="{D07BCB60-089C-CADD-0082-0962ECE5A057}"/>
            </ac:spMkLst>
          </pc:spChg>
          <pc:spChg chg="add del mod ord">
            <ac:chgData name="Amal Babu" userId="fdeb1cd3-28dc-4566-8731-290b45f133e1" providerId="ADAL" clId="{3BC98C8B-4FD0-42FB-B81F-AE62FC54F477}" dt="2024-10-24T12:01:56.214" v="3072" actId="478"/>
            <ac:spMkLst>
              <pc:docMk/>
              <pc:sldMasterMk cId="3768253779" sldId="2147483648"/>
              <pc:sldLayoutMk cId="2652948840" sldId="2147483660"/>
              <ac:spMk id="9" creationId="{F6606A0E-85D6-645D-420E-4B9A925F0C4E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5F77C-F75E-424F-A5BA-629F5D336360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77A0F-E766-47A5-BEC2-45403890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15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77A0F-E766-47A5-BEC2-45403890383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568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Incorporate External Data: Include social media sentiment or artist marketing data to refine popularity predictions.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Analysis: Use AWS </a:t>
            </a:r>
            <a:r>
              <a:rPr lang="en-US" alt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SageMaker</a:t>
            </a:r>
            <a:r>
              <a:rPr lang="en-US" alt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real-time ML predictions to enhance user experience.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Visualizations: Add user engagement heatmaps and time-series predictions in Power BI.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 Models: Test advanced models (e.g., </a:t>
            </a:r>
            <a:r>
              <a:rPr lang="en-US" alt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alt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Neural Networks) for improved accuracy.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77A0F-E766-47A5-BEC2-45403890383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843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 and Goals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automated data pipeline for music trend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 &amp; analyze data from multiple Spotify playlists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actionable insights through Power BI dashboards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scalable serverless architecture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Scope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Sources –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TopHits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HotHitsIndia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HotHitsUK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HotHitsUSA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Infrastructure – AWS, Snowflake, Power BI,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Notebook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Visualizations – Artist performance, Song &amp; Album popularity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ML Model – Predict Popularity of a Song for which we used a Random Forest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77A0F-E766-47A5-BEC2-45403890383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943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Extraction: Spotify API calls using Python, triggered every 8 hours by AWS CloudWatch.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Transformation: AWS Lambda processes raw data into structured formats.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Loading: Transferred to Snowflake via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Snowpipe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scalable storage and analytics.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Visualization: Insights visualized using Power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 dashboards.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ML Pipeline: Utilized in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Notebook for training and deploying machine learning models on transformed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77A0F-E766-47A5-BEC2-45403890383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160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Extraction: O(n) — proportional to the number of API calls.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Transformation: O(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m×k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— depends on the data size (m) and transformations (k).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Loading: O(1) — efficient due to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Snowpipe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ML: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O(T×n×log(d))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Prediction: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O(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T×log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​(n))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n is the total number of samples, d is the number of features and T are the number of Trees.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77A0F-E766-47A5-BEC2-45403890383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782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AWS S3: Buckets for raw and transformed data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JSON/CSV: For structured data representation.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Pandas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For tabular data manipulation in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Notebook.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 Arrays: For numerical operations in ML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Dictionaries: For metadata and parameter storage.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77A0F-E766-47A5-BEC2-45403890383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466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Artists: Sabrina Carpenter, Tyler, The Creator, and Billie Eilish lead with over 26% popularity.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Streaming Trends: Fridays dominate with 71.51% activity, highlighting release-day impact.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Song Insights: Shorter tracks and new releases consistently achieve higher popularity.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Album Performance: Albums like 2 Hands and GNX rank highest in popularity.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77A0F-E766-47A5-BEC2-45403890383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31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Engagement: Fridays are key for user activity; mid-week promotions could boost streams.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Artist Trends: Popular artists sustain listenership, while lesser-known ones need targeted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 Preferences: Shorter, newer tracks align with user preferences for dynamic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Recommendations: Focus on high-engagement days and curate shorter, trend-aligned tracks.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77A0F-E766-47A5-BEC2-45403890383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445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Engagement: Fridays are key for user activity; mid-week promotions could boost streams.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Artist Trends: Popular artists sustain listenership, while lesser-known ones need targeted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 Preferences: Shorter, newer tracks align with user preferences for dynamic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Recommendations: Focus on high-engagement days and curate shorter, trend-aligned tracks.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77A0F-E766-47A5-BEC2-45403890383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462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7C142-AD9B-D41E-5702-970F09EAD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359A43-7C5C-4E88-0950-E72B59B207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A29D94-66CA-8B87-2057-AC2E3253C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Random Forest Model Highlights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Accuracy</a:t>
            </a:r>
            <a:r>
              <a:rPr lang="en-US" dirty="0"/>
              <a:t>: Strong correlation between actual and predicted song popularity.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Optimal Choice</a:t>
            </a:r>
            <a:r>
              <a:rPr lang="en-US" dirty="0"/>
              <a:t>: Outperformed Linear Regression, SVM, and Gradient Boosting in experiments.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Future-Ready</a:t>
            </a:r>
            <a:r>
              <a:rPr lang="en-US" dirty="0"/>
              <a:t>: Reliable for predicting future song trends and aiding playlist curation.</a:t>
            </a:r>
          </a:p>
          <a:p>
            <a:r>
              <a:rPr lang="en-US" b="1" dirty="0"/>
              <a:t>Key Advantages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Handles Complexity</a:t>
            </a:r>
            <a:r>
              <a:rPr lang="en-US" dirty="0"/>
              <a:t>: Captures non-linear patterns in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Consistent Results</a:t>
            </a:r>
            <a:r>
              <a:rPr lang="en-US" dirty="0"/>
              <a:t>: Robust against overfitting, ensuring reliable predictions.</a:t>
            </a:r>
          </a:p>
          <a:p>
            <a:r>
              <a:rPr lang="en-US" b="1" dirty="0"/>
              <a:t>Business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Actionable Insights</a:t>
            </a:r>
            <a:r>
              <a:rPr lang="en-US" dirty="0"/>
              <a:t>: Supports smarter playlist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Scalable</a:t>
            </a:r>
            <a:r>
              <a:rPr lang="en-US" dirty="0"/>
              <a:t>: Adapts easily to new songs and features.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8ED81-4473-68F8-DA9C-1D5D0A70B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77A0F-E766-47A5-BEC2-45403890383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74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1864-B4A6-A85C-750D-760754B87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F65E-87C6-6FD1-0218-49ABB86B0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7535-77FD-E6F6-0B4C-82124329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730E77-FDC1-4883-8945-B3DE616AEA48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CBA2A-998E-69C2-8FE5-C5B7785E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1FE93-0D22-6F30-EBE4-D1156E96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D723CB-C621-4841-A110-30E5C7C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003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919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230ECEB-73CF-8498-E118-6539B1C1BA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1174" y="758391"/>
            <a:ext cx="3912636" cy="5341218"/>
          </a:xfrm>
          <a:custGeom>
            <a:avLst/>
            <a:gdLst>
              <a:gd name="connsiteX0" fmla="*/ 347325 w 3912636"/>
              <a:gd name="connsiteY0" fmla="*/ 0 h 5341218"/>
              <a:gd name="connsiteX1" fmla="*/ 3565311 w 3912636"/>
              <a:gd name="connsiteY1" fmla="*/ 0 h 5341218"/>
              <a:gd name="connsiteX2" fmla="*/ 3912636 w 3912636"/>
              <a:gd name="connsiteY2" fmla="*/ 347325 h 5341218"/>
              <a:gd name="connsiteX3" fmla="*/ 3912636 w 3912636"/>
              <a:gd name="connsiteY3" fmla="*/ 4993893 h 5341218"/>
              <a:gd name="connsiteX4" fmla="*/ 3565311 w 3912636"/>
              <a:gd name="connsiteY4" fmla="*/ 5341218 h 5341218"/>
              <a:gd name="connsiteX5" fmla="*/ 347325 w 3912636"/>
              <a:gd name="connsiteY5" fmla="*/ 5341218 h 5341218"/>
              <a:gd name="connsiteX6" fmla="*/ 0 w 3912636"/>
              <a:gd name="connsiteY6" fmla="*/ 4993893 h 5341218"/>
              <a:gd name="connsiteX7" fmla="*/ 0 w 3912636"/>
              <a:gd name="connsiteY7" fmla="*/ 347325 h 5341218"/>
              <a:gd name="connsiteX8" fmla="*/ 347325 w 3912636"/>
              <a:gd name="connsiteY8" fmla="*/ 0 h 534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2636" h="5341218">
                <a:moveTo>
                  <a:pt x="347325" y="0"/>
                </a:moveTo>
                <a:lnTo>
                  <a:pt x="3565311" y="0"/>
                </a:lnTo>
                <a:cubicBezTo>
                  <a:pt x="3757133" y="0"/>
                  <a:pt x="3912636" y="155503"/>
                  <a:pt x="3912636" y="347325"/>
                </a:cubicBezTo>
                <a:lnTo>
                  <a:pt x="3912636" y="4993893"/>
                </a:lnTo>
                <a:cubicBezTo>
                  <a:pt x="3912636" y="5185715"/>
                  <a:pt x="3757133" y="5341218"/>
                  <a:pt x="3565311" y="5341218"/>
                </a:cubicBezTo>
                <a:lnTo>
                  <a:pt x="347325" y="5341218"/>
                </a:lnTo>
                <a:cubicBezTo>
                  <a:pt x="155503" y="5341218"/>
                  <a:pt x="0" y="5185715"/>
                  <a:pt x="0" y="4993893"/>
                </a:cubicBezTo>
                <a:lnTo>
                  <a:pt x="0" y="347325"/>
                </a:lnTo>
                <a:cubicBezTo>
                  <a:pt x="0" y="155503"/>
                  <a:pt x="155503" y="0"/>
                  <a:pt x="3473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509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2A7BD-2F53-7190-F4E7-65A97AF9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730E77-FDC1-4883-8945-B3DE616AEA48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E103C-7EA2-7872-A967-5ABFE5ED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0F5D2-25B1-EAEC-29F9-12BA3673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D723CB-C621-4841-A110-30E5C7C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03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07BCB60-089C-CADD-0082-0962ECE5A0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1700" y="758390"/>
            <a:ext cx="9753063" cy="3836502"/>
          </a:xfrm>
          <a:custGeom>
            <a:avLst/>
            <a:gdLst>
              <a:gd name="connsiteX0" fmla="*/ 150008 w 9753063"/>
              <a:gd name="connsiteY0" fmla="*/ 0 h 2804405"/>
              <a:gd name="connsiteX1" fmla="*/ 9603055 w 9753063"/>
              <a:gd name="connsiteY1" fmla="*/ 0 h 2804405"/>
              <a:gd name="connsiteX2" fmla="*/ 9753063 w 9753063"/>
              <a:gd name="connsiteY2" fmla="*/ 150008 h 2804405"/>
              <a:gd name="connsiteX3" fmla="*/ 9753063 w 9753063"/>
              <a:gd name="connsiteY3" fmla="*/ 2654397 h 2804405"/>
              <a:gd name="connsiteX4" fmla="*/ 9603055 w 9753063"/>
              <a:gd name="connsiteY4" fmla="*/ 2804405 h 2804405"/>
              <a:gd name="connsiteX5" fmla="*/ 150008 w 9753063"/>
              <a:gd name="connsiteY5" fmla="*/ 2804405 h 2804405"/>
              <a:gd name="connsiteX6" fmla="*/ 0 w 9753063"/>
              <a:gd name="connsiteY6" fmla="*/ 2654397 h 2804405"/>
              <a:gd name="connsiteX7" fmla="*/ 0 w 9753063"/>
              <a:gd name="connsiteY7" fmla="*/ 150008 h 2804405"/>
              <a:gd name="connsiteX8" fmla="*/ 150008 w 9753063"/>
              <a:gd name="connsiteY8" fmla="*/ 0 h 280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53063" h="2804405">
                <a:moveTo>
                  <a:pt x="150008" y="0"/>
                </a:moveTo>
                <a:lnTo>
                  <a:pt x="9603055" y="0"/>
                </a:lnTo>
                <a:cubicBezTo>
                  <a:pt x="9685902" y="0"/>
                  <a:pt x="9753063" y="67161"/>
                  <a:pt x="9753063" y="150008"/>
                </a:cubicBezTo>
                <a:lnTo>
                  <a:pt x="9753063" y="2654397"/>
                </a:lnTo>
                <a:cubicBezTo>
                  <a:pt x="9753063" y="2737244"/>
                  <a:pt x="9685902" y="2804405"/>
                  <a:pt x="9603055" y="2804405"/>
                </a:cubicBezTo>
                <a:lnTo>
                  <a:pt x="150008" y="2804405"/>
                </a:lnTo>
                <a:cubicBezTo>
                  <a:pt x="67161" y="2804405"/>
                  <a:pt x="0" y="2737244"/>
                  <a:pt x="0" y="2654397"/>
                </a:cubicBezTo>
                <a:lnTo>
                  <a:pt x="0" y="150008"/>
                </a:lnTo>
                <a:cubicBezTo>
                  <a:pt x="0" y="67161"/>
                  <a:pt x="67161" y="0"/>
                  <a:pt x="15000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94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572CCDE-C320-D47E-4129-87DF869787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51574" y="1959429"/>
            <a:ext cx="1173464" cy="1173464"/>
          </a:xfrm>
          <a:custGeom>
            <a:avLst/>
            <a:gdLst>
              <a:gd name="connsiteX0" fmla="*/ 586732 w 1173464"/>
              <a:gd name="connsiteY0" fmla="*/ 0 h 1173464"/>
              <a:gd name="connsiteX1" fmla="*/ 1173464 w 1173464"/>
              <a:gd name="connsiteY1" fmla="*/ 586732 h 1173464"/>
              <a:gd name="connsiteX2" fmla="*/ 586732 w 1173464"/>
              <a:gd name="connsiteY2" fmla="*/ 1173464 h 1173464"/>
              <a:gd name="connsiteX3" fmla="*/ 0 w 1173464"/>
              <a:gd name="connsiteY3" fmla="*/ 586732 h 1173464"/>
              <a:gd name="connsiteX4" fmla="*/ 586732 w 1173464"/>
              <a:gd name="connsiteY4" fmla="*/ 0 h 117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464" h="1173464">
                <a:moveTo>
                  <a:pt x="586732" y="0"/>
                </a:moveTo>
                <a:cubicBezTo>
                  <a:pt x="910775" y="0"/>
                  <a:pt x="1173464" y="262689"/>
                  <a:pt x="1173464" y="586732"/>
                </a:cubicBezTo>
                <a:cubicBezTo>
                  <a:pt x="1173464" y="910775"/>
                  <a:pt x="910775" y="1173464"/>
                  <a:pt x="586732" y="1173464"/>
                </a:cubicBezTo>
                <a:cubicBezTo>
                  <a:pt x="262689" y="1173464"/>
                  <a:pt x="0" y="910775"/>
                  <a:pt x="0" y="586732"/>
                </a:cubicBezTo>
                <a:cubicBezTo>
                  <a:pt x="0" y="262689"/>
                  <a:pt x="262689" y="0"/>
                  <a:pt x="5867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72038CA-3A11-1897-B9FA-CAC8750F71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03634" y="1959429"/>
            <a:ext cx="1173464" cy="1173464"/>
          </a:xfrm>
          <a:custGeom>
            <a:avLst/>
            <a:gdLst>
              <a:gd name="connsiteX0" fmla="*/ 586732 w 1173464"/>
              <a:gd name="connsiteY0" fmla="*/ 0 h 1173464"/>
              <a:gd name="connsiteX1" fmla="*/ 1173464 w 1173464"/>
              <a:gd name="connsiteY1" fmla="*/ 586732 h 1173464"/>
              <a:gd name="connsiteX2" fmla="*/ 586732 w 1173464"/>
              <a:gd name="connsiteY2" fmla="*/ 1173464 h 1173464"/>
              <a:gd name="connsiteX3" fmla="*/ 0 w 1173464"/>
              <a:gd name="connsiteY3" fmla="*/ 586732 h 1173464"/>
              <a:gd name="connsiteX4" fmla="*/ 586732 w 1173464"/>
              <a:gd name="connsiteY4" fmla="*/ 0 h 117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464" h="1173464">
                <a:moveTo>
                  <a:pt x="586732" y="0"/>
                </a:moveTo>
                <a:cubicBezTo>
                  <a:pt x="910775" y="0"/>
                  <a:pt x="1173464" y="262689"/>
                  <a:pt x="1173464" y="586732"/>
                </a:cubicBezTo>
                <a:cubicBezTo>
                  <a:pt x="1173464" y="910775"/>
                  <a:pt x="910775" y="1173464"/>
                  <a:pt x="586732" y="1173464"/>
                </a:cubicBezTo>
                <a:cubicBezTo>
                  <a:pt x="262689" y="1173464"/>
                  <a:pt x="0" y="910775"/>
                  <a:pt x="0" y="586732"/>
                </a:cubicBezTo>
                <a:cubicBezTo>
                  <a:pt x="0" y="262689"/>
                  <a:pt x="262689" y="0"/>
                  <a:pt x="5867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814BE8A1-3377-3849-EA7A-17F28AD604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55694" y="1959429"/>
            <a:ext cx="1173464" cy="1173464"/>
          </a:xfrm>
          <a:custGeom>
            <a:avLst/>
            <a:gdLst>
              <a:gd name="connsiteX0" fmla="*/ 586732 w 1173464"/>
              <a:gd name="connsiteY0" fmla="*/ 0 h 1173464"/>
              <a:gd name="connsiteX1" fmla="*/ 1173464 w 1173464"/>
              <a:gd name="connsiteY1" fmla="*/ 586732 h 1173464"/>
              <a:gd name="connsiteX2" fmla="*/ 586732 w 1173464"/>
              <a:gd name="connsiteY2" fmla="*/ 1173464 h 1173464"/>
              <a:gd name="connsiteX3" fmla="*/ 0 w 1173464"/>
              <a:gd name="connsiteY3" fmla="*/ 586732 h 1173464"/>
              <a:gd name="connsiteX4" fmla="*/ 586732 w 1173464"/>
              <a:gd name="connsiteY4" fmla="*/ 0 h 117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464" h="1173464">
                <a:moveTo>
                  <a:pt x="586732" y="0"/>
                </a:moveTo>
                <a:cubicBezTo>
                  <a:pt x="910775" y="0"/>
                  <a:pt x="1173464" y="262689"/>
                  <a:pt x="1173464" y="586732"/>
                </a:cubicBezTo>
                <a:cubicBezTo>
                  <a:pt x="1173464" y="910775"/>
                  <a:pt x="910775" y="1173464"/>
                  <a:pt x="586732" y="1173464"/>
                </a:cubicBezTo>
                <a:cubicBezTo>
                  <a:pt x="262689" y="1173464"/>
                  <a:pt x="0" y="910775"/>
                  <a:pt x="0" y="586732"/>
                </a:cubicBezTo>
                <a:cubicBezTo>
                  <a:pt x="0" y="262689"/>
                  <a:pt x="262689" y="0"/>
                  <a:pt x="5867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F1664EAC-E7FF-4EEB-EC1B-20408BD685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7754" y="1959429"/>
            <a:ext cx="1173464" cy="1173464"/>
          </a:xfrm>
          <a:custGeom>
            <a:avLst/>
            <a:gdLst>
              <a:gd name="connsiteX0" fmla="*/ 586732 w 1173464"/>
              <a:gd name="connsiteY0" fmla="*/ 0 h 1173464"/>
              <a:gd name="connsiteX1" fmla="*/ 1173464 w 1173464"/>
              <a:gd name="connsiteY1" fmla="*/ 586732 h 1173464"/>
              <a:gd name="connsiteX2" fmla="*/ 586732 w 1173464"/>
              <a:gd name="connsiteY2" fmla="*/ 1173464 h 1173464"/>
              <a:gd name="connsiteX3" fmla="*/ 0 w 1173464"/>
              <a:gd name="connsiteY3" fmla="*/ 586732 h 1173464"/>
              <a:gd name="connsiteX4" fmla="*/ 586732 w 1173464"/>
              <a:gd name="connsiteY4" fmla="*/ 0 h 117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464" h="1173464">
                <a:moveTo>
                  <a:pt x="586732" y="0"/>
                </a:moveTo>
                <a:cubicBezTo>
                  <a:pt x="910775" y="0"/>
                  <a:pt x="1173464" y="262689"/>
                  <a:pt x="1173464" y="586732"/>
                </a:cubicBezTo>
                <a:cubicBezTo>
                  <a:pt x="1173464" y="910775"/>
                  <a:pt x="910775" y="1173464"/>
                  <a:pt x="586732" y="1173464"/>
                </a:cubicBezTo>
                <a:cubicBezTo>
                  <a:pt x="262689" y="1173464"/>
                  <a:pt x="0" y="910775"/>
                  <a:pt x="0" y="586732"/>
                </a:cubicBezTo>
                <a:cubicBezTo>
                  <a:pt x="0" y="262689"/>
                  <a:pt x="262689" y="0"/>
                  <a:pt x="5867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A0439D0-1B33-01A4-DE71-65D3F969F61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59814" y="1959429"/>
            <a:ext cx="1173464" cy="1173464"/>
          </a:xfrm>
          <a:custGeom>
            <a:avLst/>
            <a:gdLst>
              <a:gd name="connsiteX0" fmla="*/ 586732 w 1173464"/>
              <a:gd name="connsiteY0" fmla="*/ 0 h 1173464"/>
              <a:gd name="connsiteX1" fmla="*/ 1173464 w 1173464"/>
              <a:gd name="connsiteY1" fmla="*/ 586732 h 1173464"/>
              <a:gd name="connsiteX2" fmla="*/ 586732 w 1173464"/>
              <a:gd name="connsiteY2" fmla="*/ 1173464 h 1173464"/>
              <a:gd name="connsiteX3" fmla="*/ 0 w 1173464"/>
              <a:gd name="connsiteY3" fmla="*/ 586732 h 1173464"/>
              <a:gd name="connsiteX4" fmla="*/ 586732 w 1173464"/>
              <a:gd name="connsiteY4" fmla="*/ 0 h 117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464" h="1173464">
                <a:moveTo>
                  <a:pt x="586732" y="0"/>
                </a:moveTo>
                <a:cubicBezTo>
                  <a:pt x="910775" y="0"/>
                  <a:pt x="1173464" y="262689"/>
                  <a:pt x="1173464" y="586732"/>
                </a:cubicBezTo>
                <a:cubicBezTo>
                  <a:pt x="1173464" y="910775"/>
                  <a:pt x="910775" y="1173464"/>
                  <a:pt x="586732" y="1173464"/>
                </a:cubicBezTo>
                <a:cubicBezTo>
                  <a:pt x="262689" y="1173464"/>
                  <a:pt x="0" y="910775"/>
                  <a:pt x="0" y="586732"/>
                </a:cubicBezTo>
                <a:cubicBezTo>
                  <a:pt x="0" y="262689"/>
                  <a:pt x="262689" y="0"/>
                  <a:pt x="5867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94013F41-FAE3-3E94-35CF-3FE922B9DA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13738" y="994213"/>
            <a:ext cx="293828" cy="294130"/>
          </a:xfrm>
          <a:custGeom>
            <a:avLst/>
            <a:gdLst>
              <a:gd name="connsiteX0" fmla="*/ 146763 w 293828"/>
              <a:gd name="connsiteY0" fmla="*/ 0 h 294130"/>
              <a:gd name="connsiteX1" fmla="*/ 293828 w 293828"/>
              <a:gd name="connsiteY1" fmla="*/ 147065 h 294130"/>
              <a:gd name="connsiteX2" fmla="*/ 146763 w 293828"/>
              <a:gd name="connsiteY2" fmla="*/ 294130 h 294130"/>
              <a:gd name="connsiteX3" fmla="*/ 11255 w 293828"/>
              <a:gd name="connsiteY3" fmla="*/ 204309 h 294130"/>
              <a:gd name="connsiteX4" fmla="*/ 0 w 293828"/>
              <a:gd name="connsiteY4" fmla="*/ 148561 h 294130"/>
              <a:gd name="connsiteX5" fmla="*/ 0 w 293828"/>
              <a:gd name="connsiteY5" fmla="*/ 145569 h 294130"/>
              <a:gd name="connsiteX6" fmla="*/ 11255 w 293828"/>
              <a:gd name="connsiteY6" fmla="*/ 89821 h 294130"/>
              <a:gd name="connsiteX7" fmla="*/ 146763 w 293828"/>
              <a:gd name="connsiteY7" fmla="*/ 0 h 29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828" h="294130">
                <a:moveTo>
                  <a:pt x="146763" y="0"/>
                </a:moveTo>
                <a:cubicBezTo>
                  <a:pt x="227985" y="0"/>
                  <a:pt x="293828" y="65843"/>
                  <a:pt x="293828" y="147065"/>
                </a:cubicBezTo>
                <a:cubicBezTo>
                  <a:pt x="293828" y="228287"/>
                  <a:pt x="227985" y="294130"/>
                  <a:pt x="146763" y="294130"/>
                </a:cubicBezTo>
                <a:cubicBezTo>
                  <a:pt x="85847" y="294130"/>
                  <a:pt x="33581" y="257093"/>
                  <a:pt x="11255" y="204309"/>
                </a:cubicBezTo>
                <a:lnTo>
                  <a:pt x="0" y="148561"/>
                </a:lnTo>
                <a:lnTo>
                  <a:pt x="0" y="145569"/>
                </a:lnTo>
                <a:lnTo>
                  <a:pt x="11255" y="89821"/>
                </a:lnTo>
                <a:cubicBezTo>
                  <a:pt x="33581" y="37037"/>
                  <a:pt x="85847" y="0"/>
                  <a:pt x="14676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EAFF6E0E-F0E9-9A67-78BA-7AB721632A8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27792" y="1235006"/>
            <a:ext cx="1981547" cy="2495862"/>
          </a:xfrm>
          <a:custGeom>
            <a:avLst/>
            <a:gdLst>
              <a:gd name="connsiteX0" fmla="*/ 161575 w 1981547"/>
              <a:gd name="connsiteY0" fmla="*/ 0 h 2495862"/>
              <a:gd name="connsiteX1" fmla="*/ 1819972 w 1981547"/>
              <a:gd name="connsiteY1" fmla="*/ 0 h 2495862"/>
              <a:gd name="connsiteX2" fmla="*/ 1981547 w 1981547"/>
              <a:gd name="connsiteY2" fmla="*/ 161575 h 2495862"/>
              <a:gd name="connsiteX3" fmla="*/ 1981547 w 1981547"/>
              <a:gd name="connsiteY3" fmla="*/ 2334287 h 2495862"/>
              <a:gd name="connsiteX4" fmla="*/ 1819972 w 1981547"/>
              <a:gd name="connsiteY4" fmla="*/ 2495862 h 2495862"/>
              <a:gd name="connsiteX5" fmla="*/ 161575 w 1981547"/>
              <a:gd name="connsiteY5" fmla="*/ 2495862 h 2495862"/>
              <a:gd name="connsiteX6" fmla="*/ 0 w 1981547"/>
              <a:gd name="connsiteY6" fmla="*/ 2334287 h 2495862"/>
              <a:gd name="connsiteX7" fmla="*/ 0 w 1981547"/>
              <a:gd name="connsiteY7" fmla="*/ 161575 h 2495862"/>
              <a:gd name="connsiteX8" fmla="*/ 161575 w 1981547"/>
              <a:gd name="connsiteY8" fmla="*/ 0 h 249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1547" h="2495862">
                <a:moveTo>
                  <a:pt x="161575" y="0"/>
                </a:moveTo>
                <a:lnTo>
                  <a:pt x="1819972" y="0"/>
                </a:lnTo>
                <a:cubicBezTo>
                  <a:pt x="1909207" y="0"/>
                  <a:pt x="1981547" y="72340"/>
                  <a:pt x="1981547" y="161575"/>
                </a:cubicBezTo>
                <a:lnTo>
                  <a:pt x="1981547" y="2334287"/>
                </a:lnTo>
                <a:cubicBezTo>
                  <a:pt x="1981547" y="2423522"/>
                  <a:pt x="1909207" y="2495862"/>
                  <a:pt x="1819972" y="2495862"/>
                </a:cubicBezTo>
                <a:lnTo>
                  <a:pt x="161575" y="2495862"/>
                </a:lnTo>
                <a:cubicBezTo>
                  <a:pt x="72340" y="2495862"/>
                  <a:pt x="0" y="2423522"/>
                  <a:pt x="0" y="2334287"/>
                </a:cubicBezTo>
                <a:lnTo>
                  <a:pt x="0" y="161575"/>
                </a:lnTo>
                <a:cubicBezTo>
                  <a:pt x="0" y="72340"/>
                  <a:pt x="72340" y="0"/>
                  <a:pt x="1615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1EF232A4-2576-748B-88CF-86B4BBBA2C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344966" y="5341792"/>
            <a:ext cx="426720" cy="426720"/>
          </a:xfrm>
          <a:custGeom>
            <a:avLst/>
            <a:gdLst>
              <a:gd name="connsiteX0" fmla="*/ 55879 w 426720"/>
              <a:gd name="connsiteY0" fmla="*/ 0 h 426720"/>
              <a:gd name="connsiteX1" fmla="*/ 370841 w 426720"/>
              <a:gd name="connsiteY1" fmla="*/ 0 h 426720"/>
              <a:gd name="connsiteX2" fmla="*/ 426720 w 426720"/>
              <a:gd name="connsiteY2" fmla="*/ 55879 h 426720"/>
              <a:gd name="connsiteX3" fmla="*/ 426720 w 426720"/>
              <a:gd name="connsiteY3" fmla="*/ 370841 h 426720"/>
              <a:gd name="connsiteX4" fmla="*/ 370841 w 426720"/>
              <a:gd name="connsiteY4" fmla="*/ 426720 h 426720"/>
              <a:gd name="connsiteX5" fmla="*/ 55879 w 426720"/>
              <a:gd name="connsiteY5" fmla="*/ 426720 h 426720"/>
              <a:gd name="connsiteX6" fmla="*/ 0 w 426720"/>
              <a:gd name="connsiteY6" fmla="*/ 370841 h 426720"/>
              <a:gd name="connsiteX7" fmla="*/ 0 w 426720"/>
              <a:gd name="connsiteY7" fmla="*/ 55879 h 426720"/>
              <a:gd name="connsiteX8" fmla="*/ 55879 w 426720"/>
              <a:gd name="connsiteY8" fmla="*/ 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" h="426720">
                <a:moveTo>
                  <a:pt x="55879" y="0"/>
                </a:moveTo>
                <a:lnTo>
                  <a:pt x="370841" y="0"/>
                </a:lnTo>
                <a:cubicBezTo>
                  <a:pt x="401702" y="0"/>
                  <a:pt x="426720" y="25018"/>
                  <a:pt x="426720" y="55879"/>
                </a:cubicBezTo>
                <a:lnTo>
                  <a:pt x="426720" y="370841"/>
                </a:lnTo>
                <a:cubicBezTo>
                  <a:pt x="426720" y="401702"/>
                  <a:pt x="401702" y="426720"/>
                  <a:pt x="370841" y="426720"/>
                </a:cubicBezTo>
                <a:lnTo>
                  <a:pt x="55879" y="426720"/>
                </a:lnTo>
                <a:cubicBezTo>
                  <a:pt x="25018" y="426720"/>
                  <a:pt x="0" y="401702"/>
                  <a:pt x="0" y="370841"/>
                </a:cubicBezTo>
                <a:lnTo>
                  <a:pt x="0" y="55879"/>
                </a:lnTo>
                <a:cubicBezTo>
                  <a:pt x="0" y="25018"/>
                  <a:pt x="25018" y="0"/>
                  <a:pt x="558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62" name="Picture Placeholder 61">
            <a:extLst>
              <a:ext uri="{FF2B5EF4-FFF2-40B4-BE49-F238E27FC236}">
                <a16:creationId xmlns:a16="http://schemas.microsoft.com/office/drawing/2014/main" id="{E7E4DBAB-DB0F-0BEE-8592-CBDE7C0266A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951574" y="4606791"/>
            <a:ext cx="2140940" cy="1187767"/>
          </a:xfrm>
          <a:custGeom>
            <a:avLst/>
            <a:gdLst>
              <a:gd name="connsiteX0" fmla="*/ 155538 w 2140940"/>
              <a:gd name="connsiteY0" fmla="*/ 0 h 1187767"/>
              <a:gd name="connsiteX1" fmla="*/ 1985402 w 2140940"/>
              <a:gd name="connsiteY1" fmla="*/ 0 h 1187767"/>
              <a:gd name="connsiteX2" fmla="*/ 2140940 w 2140940"/>
              <a:gd name="connsiteY2" fmla="*/ 155538 h 1187767"/>
              <a:gd name="connsiteX3" fmla="*/ 2140940 w 2140940"/>
              <a:gd name="connsiteY3" fmla="*/ 1032229 h 1187767"/>
              <a:gd name="connsiteX4" fmla="*/ 1985402 w 2140940"/>
              <a:gd name="connsiteY4" fmla="*/ 1187767 h 1187767"/>
              <a:gd name="connsiteX5" fmla="*/ 155538 w 2140940"/>
              <a:gd name="connsiteY5" fmla="*/ 1187767 h 1187767"/>
              <a:gd name="connsiteX6" fmla="*/ 0 w 2140940"/>
              <a:gd name="connsiteY6" fmla="*/ 1032229 h 1187767"/>
              <a:gd name="connsiteX7" fmla="*/ 0 w 2140940"/>
              <a:gd name="connsiteY7" fmla="*/ 155538 h 1187767"/>
              <a:gd name="connsiteX8" fmla="*/ 155538 w 2140940"/>
              <a:gd name="connsiteY8" fmla="*/ 0 h 118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0940" h="1187767">
                <a:moveTo>
                  <a:pt x="155538" y="0"/>
                </a:moveTo>
                <a:lnTo>
                  <a:pt x="1985402" y="0"/>
                </a:lnTo>
                <a:cubicBezTo>
                  <a:pt x="2071303" y="0"/>
                  <a:pt x="2140940" y="69637"/>
                  <a:pt x="2140940" y="155538"/>
                </a:cubicBezTo>
                <a:lnTo>
                  <a:pt x="2140940" y="1032229"/>
                </a:lnTo>
                <a:cubicBezTo>
                  <a:pt x="2140940" y="1118130"/>
                  <a:pt x="2071303" y="1187767"/>
                  <a:pt x="1985402" y="1187767"/>
                </a:cubicBezTo>
                <a:lnTo>
                  <a:pt x="155538" y="1187767"/>
                </a:lnTo>
                <a:cubicBezTo>
                  <a:pt x="69637" y="1187767"/>
                  <a:pt x="0" y="1118130"/>
                  <a:pt x="0" y="1032229"/>
                </a:cubicBezTo>
                <a:lnTo>
                  <a:pt x="0" y="155538"/>
                </a:lnTo>
                <a:cubicBezTo>
                  <a:pt x="0" y="69637"/>
                  <a:pt x="69637" y="0"/>
                  <a:pt x="1555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0A5DD89E-93E0-8072-243A-6B32664DF4C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219986" y="4606790"/>
            <a:ext cx="2140940" cy="1187767"/>
          </a:xfrm>
          <a:custGeom>
            <a:avLst/>
            <a:gdLst>
              <a:gd name="connsiteX0" fmla="*/ 155538 w 2140940"/>
              <a:gd name="connsiteY0" fmla="*/ 0 h 1187767"/>
              <a:gd name="connsiteX1" fmla="*/ 1985402 w 2140940"/>
              <a:gd name="connsiteY1" fmla="*/ 0 h 1187767"/>
              <a:gd name="connsiteX2" fmla="*/ 2140940 w 2140940"/>
              <a:gd name="connsiteY2" fmla="*/ 155538 h 1187767"/>
              <a:gd name="connsiteX3" fmla="*/ 2140940 w 2140940"/>
              <a:gd name="connsiteY3" fmla="*/ 1032229 h 1187767"/>
              <a:gd name="connsiteX4" fmla="*/ 1985402 w 2140940"/>
              <a:gd name="connsiteY4" fmla="*/ 1187767 h 1187767"/>
              <a:gd name="connsiteX5" fmla="*/ 155538 w 2140940"/>
              <a:gd name="connsiteY5" fmla="*/ 1187767 h 1187767"/>
              <a:gd name="connsiteX6" fmla="*/ 0 w 2140940"/>
              <a:gd name="connsiteY6" fmla="*/ 1032229 h 1187767"/>
              <a:gd name="connsiteX7" fmla="*/ 0 w 2140940"/>
              <a:gd name="connsiteY7" fmla="*/ 155538 h 1187767"/>
              <a:gd name="connsiteX8" fmla="*/ 155538 w 2140940"/>
              <a:gd name="connsiteY8" fmla="*/ 0 h 118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0940" h="1187767">
                <a:moveTo>
                  <a:pt x="155538" y="0"/>
                </a:moveTo>
                <a:lnTo>
                  <a:pt x="1985402" y="0"/>
                </a:lnTo>
                <a:cubicBezTo>
                  <a:pt x="2071303" y="0"/>
                  <a:pt x="2140940" y="69637"/>
                  <a:pt x="2140940" y="155538"/>
                </a:cubicBezTo>
                <a:lnTo>
                  <a:pt x="2140940" y="1032229"/>
                </a:lnTo>
                <a:cubicBezTo>
                  <a:pt x="2140940" y="1118130"/>
                  <a:pt x="2071303" y="1187767"/>
                  <a:pt x="1985402" y="1187767"/>
                </a:cubicBezTo>
                <a:lnTo>
                  <a:pt x="155538" y="1187767"/>
                </a:lnTo>
                <a:cubicBezTo>
                  <a:pt x="69637" y="1187767"/>
                  <a:pt x="0" y="1118130"/>
                  <a:pt x="0" y="1032229"/>
                </a:cubicBezTo>
                <a:lnTo>
                  <a:pt x="0" y="155538"/>
                </a:lnTo>
                <a:cubicBezTo>
                  <a:pt x="0" y="69637"/>
                  <a:pt x="69637" y="0"/>
                  <a:pt x="1555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1DDF1F9F-42CF-B408-AB5E-7659EEB0792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88399" y="4606790"/>
            <a:ext cx="2140940" cy="1187767"/>
          </a:xfrm>
          <a:custGeom>
            <a:avLst/>
            <a:gdLst>
              <a:gd name="connsiteX0" fmla="*/ 155538 w 2140940"/>
              <a:gd name="connsiteY0" fmla="*/ 0 h 1187767"/>
              <a:gd name="connsiteX1" fmla="*/ 1985402 w 2140940"/>
              <a:gd name="connsiteY1" fmla="*/ 0 h 1187767"/>
              <a:gd name="connsiteX2" fmla="*/ 2140940 w 2140940"/>
              <a:gd name="connsiteY2" fmla="*/ 155538 h 1187767"/>
              <a:gd name="connsiteX3" fmla="*/ 2140940 w 2140940"/>
              <a:gd name="connsiteY3" fmla="*/ 1032229 h 1187767"/>
              <a:gd name="connsiteX4" fmla="*/ 1985402 w 2140940"/>
              <a:gd name="connsiteY4" fmla="*/ 1187767 h 1187767"/>
              <a:gd name="connsiteX5" fmla="*/ 155538 w 2140940"/>
              <a:gd name="connsiteY5" fmla="*/ 1187767 h 1187767"/>
              <a:gd name="connsiteX6" fmla="*/ 0 w 2140940"/>
              <a:gd name="connsiteY6" fmla="*/ 1032229 h 1187767"/>
              <a:gd name="connsiteX7" fmla="*/ 0 w 2140940"/>
              <a:gd name="connsiteY7" fmla="*/ 155538 h 1187767"/>
              <a:gd name="connsiteX8" fmla="*/ 155538 w 2140940"/>
              <a:gd name="connsiteY8" fmla="*/ 0 h 118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0940" h="1187767">
                <a:moveTo>
                  <a:pt x="155538" y="0"/>
                </a:moveTo>
                <a:lnTo>
                  <a:pt x="1985402" y="0"/>
                </a:lnTo>
                <a:cubicBezTo>
                  <a:pt x="2071303" y="0"/>
                  <a:pt x="2140940" y="69637"/>
                  <a:pt x="2140940" y="155538"/>
                </a:cubicBezTo>
                <a:lnTo>
                  <a:pt x="2140940" y="1032229"/>
                </a:lnTo>
                <a:cubicBezTo>
                  <a:pt x="2140940" y="1118130"/>
                  <a:pt x="2071303" y="1187767"/>
                  <a:pt x="1985402" y="1187767"/>
                </a:cubicBezTo>
                <a:lnTo>
                  <a:pt x="155538" y="1187767"/>
                </a:lnTo>
                <a:cubicBezTo>
                  <a:pt x="69637" y="1187767"/>
                  <a:pt x="0" y="1118130"/>
                  <a:pt x="0" y="1032229"/>
                </a:cubicBezTo>
                <a:lnTo>
                  <a:pt x="0" y="155538"/>
                </a:lnTo>
                <a:cubicBezTo>
                  <a:pt x="0" y="69637"/>
                  <a:pt x="69637" y="0"/>
                  <a:pt x="1555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29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F86A0D4-D988-EBCC-5DE6-5955528161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00263" y="2055205"/>
            <a:ext cx="2208339" cy="2469171"/>
          </a:xfrm>
          <a:custGeom>
            <a:avLst/>
            <a:gdLst>
              <a:gd name="connsiteX0" fmla="*/ 196034 w 2208339"/>
              <a:gd name="connsiteY0" fmla="*/ 0 h 2469171"/>
              <a:gd name="connsiteX1" fmla="*/ 2012305 w 2208339"/>
              <a:gd name="connsiteY1" fmla="*/ 0 h 2469171"/>
              <a:gd name="connsiteX2" fmla="*/ 2208339 w 2208339"/>
              <a:gd name="connsiteY2" fmla="*/ 196034 h 2469171"/>
              <a:gd name="connsiteX3" fmla="*/ 2208339 w 2208339"/>
              <a:gd name="connsiteY3" fmla="*/ 2273137 h 2469171"/>
              <a:gd name="connsiteX4" fmla="*/ 2012305 w 2208339"/>
              <a:gd name="connsiteY4" fmla="*/ 2469171 h 2469171"/>
              <a:gd name="connsiteX5" fmla="*/ 196034 w 2208339"/>
              <a:gd name="connsiteY5" fmla="*/ 2469171 h 2469171"/>
              <a:gd name="connsiteX6" fmla="*/ 0 w 2208339"/>
              <a:gd name="connsiteY6" fmla="*/ 2273137 h 2469171"/>
              <a:gd name="connsiteX7" fmla="*/ 0 w 2208339"/>
              <a:gd name="connsiteY7" fmla="*/ 196034 h 2469171"/>
              <a:gd name="connsiteX8" fmla="*/ 196034 w 2208339"/>
              <a:gd name="connsiteY8" fmla="*/ 0 h 2469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8339" h="2469171">
                <a:moveTo>
                  <a:pt x="196034" y="0"/>
                </a:moveTo>
                <a:lnTo>
                  <a:pt x="2012305" y="0"/>
                </a:lnTo>
                <a:cubicBezTo>
                  <a:pt x="2120572" y="0"/>
                  <a:pt x="2208339" y="87767"/>
                  <a:pt x="2208339" y="196034"/>
                </a:cubicBezTo>
                <a:lnTo>
                  <a:pt x="2208339" y="2273137"/>
                </a:lnTo>
                <a:cubicBezTo>
                  <a:pt x="2208339" y="2381404"/>
                  <a:pt x="2120572" y="2469171"/>
                  <a:pt x="2012305" y="2469171"/>
                </a:cubicBezTo>
                <a:lnTo>
                  <a:pt x="196034" y="2469171"/>
                </a:lnTo>
                <a:cubicBezTo>
                  <a:pt x="87767" y="2469171"/>
                  <a:pt x="0" y="2381404"/>
                  <a:pt x="0" y="2273137"/>
                </a:cubicBezTo>
                <a:lnTo>
                  <a:pt x="0" y="196034"/>
                </a:lnTo>
                <a:cubicBezTo>
                  <a:pt x="0" y="87767"/>
                  <a:pt x="87767" y="0"/>
                  <a:pt x="19603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3477DB2-308D-D6E8-5CA2-E7A06F6353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25229" y="2055204"/>
            <a:ext cx="2208339" cy="2469171"/>
          </a:xfrm>
          <a:custGeom>
            <a:avLst/>
            <a:gdLst>
              <a:gd name="connsiteX0" fmla="*/ 196034 w 2208339"/>
              <a:gd name="connsiteY0" fmla="*/ 0 h 2469171"/>
              <a:gd name="connsiteX1" fmla="*/ 2012305 w 2208339"/>
              <a:gd name="connsiteY1" fmla="*/ 0 h 2469171"/>
              <a:gd name="connsiteX2" fmla="*/ 2208339 w 2208339"/>
              <a:gd name="connsiteY2" fmla="*/ 196034 h 2469171"/>
              <a:gd name="connsiteX3" fmla="*/ 2208339 w 2208339"/>
              <a:gd name="connsiteY3" fmla="*/ 2273137 h 2469171"/>
              <a:gd name="connsiteX4" fmla="*/ 2012305 w 2208339"/>
              <a:gd name="connsiteY4" fmla="*/ 2469171 h 2469171"/>
              <a:gd name="connsiteX5" fmla="*/ 196034 w 2208339"/>
              <a:gd name="connsiteY5" fmla="*/ 2469171 h 2469171"/>
              <a:gd name="connsiteX6" fmla="*/ 0 w 2208339"/>
              <a:gd name="connsiteY6" fmla="*/ 2273137 h 2469171"/>
              <a:gd name="connsiteX7" fmla="*/ 0 w 2208339"/>
              <a:gd name="connsiteY7" fmla="*/ 196034 h 2469171"/>
              <a:gd name="connsiteX8" fmla="*/ 196034 w 2208339"/>
              <a:gd name="connsiteY8" fmla="*/ 0 h 2469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8339" h="2469171">
                <a:moveTo>
                  <a:pt x="196034" y="0"/>
                </a:moveTo>
                <a:lnTo>
                  <a:pt x="2012305" y="0"/>
                </a:lnTo>
                <a:cubicBezTo>
                  <a:pt x="2120572" y="0"/>
                  <a:pt x="2208339" y="87767"/>
                  <a:pt x="2208339" y="196034"/>
                </a:cubicBezTo>
                <a:lnTo>
                  <a:pt x="2208339" y="2273137"/>
                </a:lnTo>
                <a:cubicBezTo>
                  <a:pt x="2208339" y="2381404"/>
                  <a:pt x="2120572" y="2469171"/>
                  <a:pt x="2012305" y="2469171"/>
                </a:cubicBezTo>
                <a:lnTo>
                  <a:pt x="196034" y="2469171"/>
                </a:lnTo>
                <a:cubicBezTo>
                  <a:pt x="87767" y="2469171"/>
                  <a:pt x="0" y="2381404"/>
                  <a:pt x="0" y="2273137"/>
                </a:cubicBezTo>
                <a:lnTo>
                  <a:pt x="0" y="196034"/>
                </a:lnTo>
                <a:cubicBezTo>
                  <a:pt x="0" y="87767"/>
                  <a:pt x="87767" y="0"/>
                  <a:pt x="19603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2DB170-88E3-813E-E4BD-C24ED415ACC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70884" y="2055204"/>
            <a:ext cx="2208339" cy="2469171"/>
          </a:xfrm>
          <a:custGeom>
            <a:avLst/>
            <a:gdLst>
              <a:gd name="connsiteX0" fmla="*/ 196034 w 2208339"/>
              <a:gd name="connsiteY0" fmla="*/ 0 h 2469171"/>
              <a:gd name="connsiteX1" fmla="*/ 2012305 w 2208339"/>
              <a:gd name="connsiteY1" fmla="*/ 0 h 2469171"/>
              <a:gd name="connsiteX2" fmla="*/ 2208339 w 2208339"/>
              <a:gd name="connsiteY2" fmla="*/ 196034 h 2469171"/>
              <a:gd name="connsiteX3" fmla="*/ 2208339 w 2208339"/>
              <a:gd name="connsiteY3" fmla="*/ 2273137 h 2469171"/>
              <a:gd name="connsiteX4" fmla="*/ 2012305 w 2208339"/>
              <a:gd name="connsiteY4" fmla="*/ 2469171 h 2469171"/>
              <a:gd name="connsiteX5" fmla="*/ 196034 w 2208339"/>
              <a:gd name="connsiteY5" fmla="*/ 2469171 h 2469171"/>
              <a:gd name="connsiteX6" fmla="*/ 0 w 2208339"/>
              <a:gd name="connsiteY6" fmla="*/ 2273137 h 2469171"/>
              <a:gd name="connsiteX7" fmla="*/ 0 w 2208339"/>
              <a:gd name="connsiteY7" fmla="*/ 196034 h 2469171"/>
              <a:gd name="connsiteX8" fmla="*/ 196034 w 2208339"/>
              <a:gd name="connsiteY8" fmla="*/ 0 h 2469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8339" h="2469171">
                <a:moveTo>
                  <a:pt x="196034" y="0"/>
                </a:moveTo>
                <a:lnTo>
                  <a:pt x="2012305" y="0"/>
                </a:lnTo>
                <a:cubicBezTo>
                  <a:pt x="2120572" y="0"/>
                  <a:pt x="2208339" y="87767"/>
                  <a:pt x="2208339" y="196034"/>
                </a:cubicBezTo>
                <a:lnTo>
                  <a:pt x="2208339" y="2273137"/>
                </a:lnTo>
                <a:cubicBezTo>
                  <a:pt x="2208339" y="2381404"/>
                  <a:pt x="2120572" y="2469171"/>
                  <a:pt x="2012305" y="2469171"/>
                </a:cubicBezTo>
                <a:lnTo>
                  <a:pt x="196034" y="2469171"/>
                </a:lnTo>
                <a:cubicBezTo>
                  <a:pt x="87767" y="2469171"/>
                  <a:pt x="0" y="2381404"/>
                  <a:pt x="0" y="2273137"/>
                </a:cubicBezTo>
                <a:lnTo>
                  <a:pt x="0" y="196034"/>
                </a:lnTo>
                <a:cubicBezTo>
                  <a:pt x="0" y="87767"/>
                  <a:pt x="87767" y="0"/>
                  <a:pt x="19603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55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CEF18E3-7605-94C3-16A7-36EA3221E16A}"/>
              </a:ext>
            </a:extLst>
          </p:cNvPr>
          <p:cNvSpPr/>
          <p:nvPr userDrawn="1"/>
        </p:nvSpPr>
        <p:spPr>
          <a:xfrm>
            <a:off x="342042" y="343356"/>
            <a:ext cx="11507918" cy="6172604"/>
          </a:xfrm>
          <a:custGeom>
            <a:avLst/>
            <a:gdLst>
              <a:gd name="connsiteX0" fmla="*/ 11290565 w 11592550"/>
              <a:gd name="connsiteY0" fmla="*/ 6172605 h 6172604"/>
              <a:gd name="connsiteX1" fmla="*/ 301985 w 11592550"/>
              <a:gd name="connsiteY1" fmla="*/ 6172605 h 6172604"/>
              <a:gd name="connsiteX2" fmla="*/ 0 w 11592550"/>
              <a:gd name="connsiteY2" fmla="*/ 5870620 h 6172604"/>
              <a:gd name="connsiteX3" fmla="*/ 0 w 11592550"/>
              <a:gd name="connsiteY3" fmla="*/ 301985 h 6172604"/>
              <a:gd name="connsiteX4" fmla="*/ 301985 w 11592550"/>
              <a:gd name="connsiteY4" fmla="*/ 0 h 6172604"/>
              <a:gd name="connsiteX5" fmla="*/ 11290565 w 11592550"/>
              <a:gd name="connsiteY5" fmla="*/ 0 h 6172604"/>
              <a:gd name="connsiteX6" fmla="*/ 11592550 w 11592550"/>
              <a:gd name="connsiteY6" fmla="*/ 301985 h 6172604"/>
              <a:gd name="connsiteX7" fmla="*/ 11592550 w 11592550"/>
              <a:gd name="connsiteY7" fmla="*/ 5870620 h 6172604"/>
              <a:gd name="connsiteX8" fmla="*/ 11290565 w 11592550"/>
              <a:gd name="connsiteY8" fmla="*/ 6172605 h 617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92550" h="6172604">
                <a:moveTo>
                  <a:pt x="11290565" y="6172605"/>
                </a:moveTo>
                <a:lnTo>
                  <a:pt x="301985" y="6172605"/>
                </a:lnTo>
                <a:cubicBezTo>
                  <a:pt x="136189" y="6172605"/>
                  <a:pt x="0" y="6037073"/>
                  <a:pt x="0" y="5870620"/>
                </a:cubicBezTo>
                <a:lnTo>
                  <a:pt x="0" y="301985"/>
                </a:lnTo>
                <a:cubicBezTo>
                  <a:pt x="0" y="136189"/>
                  <a:pt x="136189" y="0"/>
                  <a:pt x="301985" y="0"/>
                </a:cubicBezTo>
                <a:lnTo>
                  <a:pt x="11290565" y="0"/>
                </a:lnTo>
                <a:cubicBezTo>
                  <a:pt x="11457019" y="0"/>
                  <a:pt x="11592550" y="136189"/>
                  <a:pt x="11592550" y="301985"/>
                </a:cubicBezTo>
                <a:lnTo>
                  <a:pt x="11592550" y="5870620"/>
                </a:lnTo>
                <a:cubicBezTo>
                  <a:pt x="11592550" y="6037073"/>
                  <a:pt x="11456361" y="6172605"/>
                  <a:pt x="11290565" y="6172605"/>
                </a:cubicBezTo>
                <a:close/>
              </a:path>
            </a:pathLst>
          </a:custGeom>
          <a:solidFill>
            <a:srgbClr val="0F0F0F"/>
          </a:solidFill>
          <a:ln w="3175" cap="flat">
            <a:solidFill>
              <a:schemeClr val="accent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09A6F34-BC65-C51C-A67F-04B4C7C8914F}"/>
              </a:ext>
            </a:extLst>
          </p:cNvPr>
          <p:cNvSpPr/>
          <p:nvPr userDrawn="1"/>
        </p:nvSpPr>
        <p:spPr>
          <a:xfrm>
            <a:off x="1018173" y="6467274"/>
            <a:ext cx="10155653" cy="48686"/>
          </a:xfrm>
          <a:custGeom>
            <a:avLst/>
            <a:gdLst>
              <a:gd name="connsiteX0" fmla="*/ 10132626 w 10155653"/>
              <a:gd name="connsiteY0" fmla="*/ 48686 h 48686"/>
              <a:gd name="connsiteX1" fmla="*/ 23027 w 10155653"/>
              <a:gd name="connsiteY1" fmla="*/ 48686 h 48686"/>
              <a:gd name="connsiteX2" fmla="*/ 0 w 10155653"/>
              <a:gd name="connsiteY2" fmla="*/ 25659 h 48686"/>
              <a:gd name="connsiteX3" fmla="*/ 0 w 10155653"/>
              <a:gd name="connsiteY3" fmla="*/ 23027 h 48686"/>
              <a:gd name="connsiteX4" fmla="*/ 23027 w 10155653"/>
              <a:gd name="connsiteY4" fmla="*/ 0 h 48686"/>
              <a:gd name="connsiteX5" fmla="*/ 10132626 w 10155653"/>
              <a:gd name="connsiteY5" fmla="*/ 0 h 48686"/>
              <a:gd name="connsiteX6" fmla="*/ 10155653 w 10155653"/>
              <a:gd name="connsiteY6" fmla="*/ 23027 h 48686"/>
              <a:gd name="connsiteX7" fmla="*/ 10155653 w 10155653"/>
              <a:gd name="connsiteY7" fmla="*/ 25659 h 48686"/>
              <a:gd name="connsiteX8" fmla="*/ 10132626 w 10155653"/>
              <a:gd name="connsiteY8" fmla="*/ 48686 h 4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5653" h="48686">
                <a:moveTo>
                  <a:pt x="10132626" y="48686"/>
                </a:moveTo>
                <a:lnTo>
                  <a:pt x="23027" y="48686"/>
                </a:lnTo>
                <a:cubicBezTo>
                  <a:pt x="10527" y="48686"/>
                  <a:pt x="0" y="38159"/>
                  <a:pt x="0" y="25659"/>
                </a:cubicBezTo>
                <a:lnTo>
                  <a:pt x="0" y="23027"/>
                </a:lnTo>
                <a:cubicBezTo>
                  <a:pt x="0" y="10527"/>
                  <a:pt x="10527" y="0"/>
                  <a:pt x="23027" y="0"/>
                </a:cubicBezTo>
                <a:lnTo>
                  <a:pt x="10132626" y="0"/>
                </a:lnTo>
                <a:cubicBezTo>
                  <a:pt x="10145126" y="0"/>
                  <a:pt x="10155653" y="10527"/>
                  <a:pt x="10155653" y="23027"/>
                </a:cubicBezTo>
                <a:lnTo>
                  <a:pt x="10155653" y="25659"/>
                </a:lnTo>
                <a:cubicBezTo>
                  <a:pt x="10155653" y="38817"/>
                  <a:pt x="10145126" y="48686"/>
                  <a:pt x="10132626" y="48686"/>
                </a:cubicBezTo>
                <a:close/>
              </a:path>
            </a:pathLst>
          </a:custGeom>
          <a:solidFill>
            <a:schemeClr val="accent1"/>
          </a:solidFill>
          <a:ln w="657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25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5" r:id="rId4"/>
    <p:sldLayoutId id="2147483660" r:id="rId5"/>
    <p:sldLayoutId id="2147483659" r:id="rId6"/>
    <p:sldLayoutId id="214748365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documentation" TargetMode="External"/><Relationship Id="rId2" Type="http://schemas.openxmlformats.org/officeDocument/2006/relationships/hyperlink" Target="https://developer.spotify.com/documentation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nowflake.com/documentation" TargetMode="External"/><Relationship Id="rId5" Type="http://schemas.openxmlformats.org/officeDocument/2006/relationships/hyperlink" Target="https://learn.microsoft.com/en-us/power-bi" TargetMode="External"/><Relationship Id="rId4" Type="http://schemas.openxmlformats.org/officeDocument/2006/relationships/hyperlink" Target="https://doi.org/10.1023/A:1010933404324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0A769A-567C-8BB3-115F-05DBF733C71A}"/>
              </a:ext>
            </a:extLst>
          </p:cNvPr>
          <p:cNvGrpSpPr/>
          <p:nvPr/>
        </p:nvGrpSpPr>
        <p:grpSpPr>
          <a:xfrm>
            <a:off x="777240" y="1582876"/>
            <a:ext cx="762000" cy="3690931"/>
            <a:chOff x="777240" y="1582876"/>
            <a:chExt cx="762000" cy="369093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FC262E5-4166-76D0-67FB-8D0E9B80E655}"/>
                </a:ext>
              </a:extLst>
            </p:cNvPr>
            <p:cNvSpPr/>
            <p:nvPr/>
          </p:nvSpPr>
          <p:spPr>
            <a:xfrm>
              <a:off x="777240" y="1582876"/>
              <a:ext cx="762000" cy="3690931"/>
            </a:xfrm>
            <a:prstGeom prst="roundRect">
              <a:avLst>
                <a:gd name="adj" fmla="val 2066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B49C17F-FD32-F1FA-5114-1A651A91F57E}"/>
                </a:ext>
              </a:extLst>
            </p:cNvPr>
            <p:cNvSpPr/>
            <p:nvPr/>
          </p:nvSpPr>
          <p:spPr>
            <a:xfrm>
              <a:off x="996462" y="1812491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37B1A0F-B0C8-2A4E-064B-CBE823BA5F8A}"/>
                </a:ext>
              </a:extLst>
            </p:cNvPr>
            <p:cNvSpPr/>
            <p:nvPr/>
          </p:nvSpPr>
          <p:spPr>
            <a:xfrm>
              <a:off x="1035279" y="3714537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D909E93-738E-E10D-CE3D-EE44913B4CFA}"/>
                </a:ext>
              </a:extLst>
            </p:cNvPr>
            <p:cNvSpPr/>
            <p:nvPr/>
          </p:nvSpPr>
          <p:spPr>
            <a:xfrm>
              <a:off x="1039884" y="4262585"/>
              <a:ext cx="238167" cy="238167"/>
            </a:xfrm>
            <a:custGeom>
              <a:avLst/>
              <a:gdLst>
                <a:gd name="connsiteX0" fmla="*/ 119084 w 238167"/>
                <a:gd name="connsiteY0" fmla="*/ 0 h 238167"/>
                <a:gd name="connsiteX1" fmla="*/ 0 w 238167"/>
                <a:gd name="connsiteY1" fmla="*/ 119083 h 238167"/>
                <a:gd name="connsiteX2" fmla="*/ 119084 w 238167"/>
                <a:gd name="connsiteY2" fmla="*/ 238167 h 238167"/>
                <a:gd name="connsiteX3" fmla="*/ 238167 w 238167"/>
                <a:gd name="connsiteY3" fmla="*/ 119083 h 238167"/>
                <a:gd name="connsiteX4" fmla="*/ 119084 w 238167"/>
                <a:gd name="connsiteY4" fmla="*/ 0 h 238167"/>
                <a:gd name="connsiteX5" fmla="*/ 119084 w 238167"/>
                <a:gd name="connsiteY5" fmla="*/ 220403 h 238167"/>
                <a:gd name="connsiteX6" fmla="*/ 17106 w 238167"/>
                <a:gd name="connsiteY6" fmla="*/ 118426 h 238167"/>
                <a:gd name="connsiteX7" fmla="*/ 119084 w 238167"/>
                <a:gd name="connsiteY7" fmla="*/ 16448 h 238167"/>
                <a:gd name="connsiteX8" fmla="*/ 221061 w 238167"/>
                <a:gd name="connsiteY8" fmla="*/ 118426 h 238167"/>
                <a:gd name="connsiteX9" fmla="*/ 119084 w 238167"/>
                <a:gd name="connsiteY9" fmla="*/ 220403 h 2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67" h="238167">
                  <a:moveTo>
                    <a:pt x="119084" y="0"/>
                  </a:moveTo>
                  <a:cubicBezTo>
                    <a:pt x="53292" y="0"/>
                    <a:pt x="0" y="53291"/>
                    <a:pt x="0" y="119083"/>
                  </a:cubicBezTo>
                  <a:cubicBezTo>
                    <a:pt x="0" y="184875"/>
                    <a:pt x="53292" y="238167"/>
                    <a:pt x="119084" y="238167"/>
                  </a:cubicBezTo>
                  <a:cubicBezTo>
                    <a:pt x="184876" y="238167"/>
                    <a:pt x="238167" y="184875"/>
                    <a:pt x="238167" y="119083"/>
                  </a:cubicBezTo>
                  <a:cubicBezTo>
                    <a:pt x="237509" y="53291"/>
                    <a:pt x="184218" y="0"/>
                    <a:pt x="119084" y="0"/>
                  </a:cubicBezTo>
                  <a:close/>
                  <a:moveTo>
                    <a:pt x="119084" y="220403"/>
                  </a:moveTo>
                  <a:cubicBezTo>
                    <a:pt x="63160" y="220403"/>
                    <a:pt x="17106" y="175007"/>
                    <a:pt x="17106" y="118426"/>
                  </a:cubicBezTo>
                  <a:cubicBezTo>
                    <a:pt x="17106" y="61844"/>
                    <a:pt x="62502" y="16448"/>
                    <a:pt x="119084" y="16448"/>
                  </a:cubicBezTo>
                  <a:cubicBezTo>
                    <a:pt x="175007" y="16448"/>
                    <a:pt x="221061" y="61844"/>
                    <a:pt x="221061" y="118426"/>
                  </a:cubicBezTo>
                  <a:cubicBezTo>
                    <a:pt x="221061" y="175007"/>
                    <a:pt x="175007" y="220403"/>
                    <a:pt x="119084" y="220403"/>
                  </a:cubicBez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0F9A540-A30B-F10F-0794-F13B668895BD}"/>
                </a:ext>
              </a:extLst>
            </p:cNvPr>
            <p:cNvSpPr/>
            <p:nvPr/>
          </p:nvSpPr>
          <p:spPr>
            <a:xfrm>
              <a:off x="1099755" y="4321797"/>
              <a:ext cx="119083" cy="119083"/>
            </a:xfrm>
            <a:custGeom>
              <a:avLst/>
              <a:gdLst>
                <a:gd name="connsiteX0" fmla="*/ 35528 w 119083"/>
                <a:gd name="connsiteY0" fmla="*/ 35527 h 119083"/>
                <a:gd name="connsiteX1" fmla="*/ 0 w 119083"/>
                <a:gd name="connsiteY1" fmla="*/ 119083 h 119083"/>
                <a:gd name="connsiteX2" fmla="*/ 83556 w 119083"/>
                <a:gd name="connsiteY2" fmla="*/ 83556 h 119083"/>
                <a:gd name="connsiteX3" fmla="*/ 119084 w 119083"/>
                <a:gd name="connsiteY3" fmla="*/ 0 h 119083"/>
                <a:gd name="connsiteX4" fmla="*/ 35528 w 119083"/>
                <a:gd name="connsiteY4" fmla="*/ 35527 h 119083"/>
                <a:gd name="connsiteX5" fmla="*/ 59213 w 119083"/>
                <a:gd name="connsiteY5" fmla="*/ 71055 h 119083"/>
                <a:gd name="connsiteX6" fmla="*/ 47370 w 119083"/>
                <a:gd name="connsiteY6" fmla="*/ 59213 h 119083"/>
                <a:gd name="connsiteX7" fmla="*/ 59213 w 119083"/>
                <a:gd name="connsiteY7" fmla="*/ 47370 h 119083"/>
                <a:gd name="connsiteX8" fmla="*/ 71055 w 119083"/>
                <a:gd name="connsiteY8" fmla="*/ 59213 h 119083"/>
                <a:gd name="connsiteX9" fmla="*/ 59213 w 119083"/>
                <a:gd name="connsiteY9" fmla="*/ 71055 h 119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83" h="119083">
                  <a:moveTo>
                    <a:pt x="35528" y="35527"/>
                  </a:moveTo>
                  <a:lnTo>
                    <a:pt x="0" y="119083"/>
                  </a:lnTo>
                  <a:lnTo>
                    <a:pt x="83556" y="83556"/>
                  </a:lnTo>
                  <a:lnTo>
                    <a:pt x="119084" y="0"/>
                  </a:lnTo>
                  <a:lnTo>
                    <a:pt x="35528" y="35527"/>
                  </a:lnTo>
                  <a:close/>
                  <a:moveTo>
                    <a:pt x="59213" y="71055"/>
                  </a:moveTo>
                  <a:cubicBezTo>
                    <a:pt x="52634" y="71055"/>
                    <a:pt x="47370" y="65792"/>
                    <a:pt x="47370" y="59213"/>
                  </a:cubicBezTo>
                  <a:cubicBezTo>
                    <a:pt x="47370" y="52634"/>
                    <a:pt x="52634" y="47370"/>
                    <a:pt x="59213" y="47370"/>
                  </a:cubicBezTo>
                  <a:cubicBezTo>
                    <a:pt x="65792" y="47370"/>
                    <a:pt x="71055" y="52634"/>
                    <a:pt x="71055" y="59213"/>
                  </a:cubicBezTo>
                  <a:cubicBezTo>
                    <a:pt x="71055" y="65792"/>
                    <a:pt x="65792" y="71055"/>
                    <a:pt x="59213" y="71055"/>
                  </a:cubicBez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515B427-397D-3E9E-6F8E-E0E0E0A2D426}"/>
                </a:ext>
              </a:extLst>
            </p:cNvPr>
            <p:cNvSpPr/>
            <p:nvPr/>
          </p:nvSpPr>
          <p:spPr>
            <a:xfrm>
              <a:off x="1138572" y="4854054"/>
              <a:ext cx="62810" cy="122023"/>
            </a:xfrm>
            <a:custGeom>
              <a:avLst/>
              <a:gdLst>
                <a:gd name="connsiteX0" fmla="*/ 2632 w 62810"/>
                <a:gd name="connsiteY0" fmla="*/ 84872 h 122023"/>
                <a:gd name="connsiteX1" fmla="*/ 50002 w 62810"/>
                <a:gd name="connsiteY1" fmla="*/ 120400 h 122023"/>
                <a:gd name="connsiteX2" fmla="*/ 61187 w 62810"/>
                <a:gd name="connsiteY2" fmla="*/ 119084 h 122023"/>
                <a:gd name="connsiteX3" fmla="*/ 59871 w 62810"/>
                <a:gd name="connsiteY3" fmla="*/ 107899 h 122023"/>
                <a:gd name="connsiteX4" fmla="*/ 15790 w 62810"/>
                <a:gd name="connsiteY4" fmla="*/ 75003 h 122023"/>
                <a:gd name="connsiteX5" fmla="*/ 15790 w 62810"/>
                <a:gd name="connsiteY5" fmla="*/ 7895 h 122023"/>
                <a:gd name="connsiteX6" fmla="*/ 7895 w 62810"/>
                <a:gd name="connsiteY6" fmla="*/ 0 h 122023"/>
                <a:gd name="connsiteX7" fmla="*/ 0 w 62810"/>
                <a:gd name="connsiteY7" fmla="*/ 7895 h 122023"/>
                <a:gd name="connsiteX8" fmla="*/ 0 w 62810"/>
                <a:gd name="connsiteY8" fmla="*/ 78950 h 122023"/>
                <a:gd name="connsiteX9" fmla="*/ 2632 w 62810"/>
                <a:gd name="connsiteY9" fmla="*/ 84872 h 122023"/>
                <a:gd name="connsiteX10" fmla="*/ 2632 w 62810"/>
                <a:gd name="connsiteY10" fmla="*/ 84872 h 12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10" h="122023">
                  <a:moveTo>
                    <a:pt x="2632" y="84872"/>
                  </a:moveTo>
                  <a:lnTo>
                    <a:pt x="50002" y="120400"/>
                  </a:lnTo>
                  <a:cubicBezTo>
                    <a:pt x="53292" y="123031"/>
                    <a:pt x="58555" y="122373"/>
                    <a:pt x="61187" y="119084"/>
                  </a:cubicBezTo>
                  <a:cubicBezTo>
                    <a:pt x="63818" y="115794"/>
                    <a:pt x="63160" y="110531"/>
                    <a:pt x="59871" y="107899"/>
                  </a:cubicBezTo>
                  <a:lnTo>
                    <a:pt x="15790" y="75003"/>
                  </a:lnTo>
                  <a:lnTo>
                    <a:pt x="15790" y="7895"/>
                  </a:lnTo>
                  <a:cubicBezTo>
                    <a:pt x="15790" y="3290"/>
                    <a:pt x="12500" y="0"/>
                    <a:pt x="7895" y="0"/>
                  </a:cubicBezTo>
                  <a:cubicBezTo>
                    <a:pt x="3290" y="0"/>
                    <a:pt x="0" y="3290"/>
                    <a:pt x="0" y="7895"/>
                  </a:cubicBezTo>
                  <a:lnTo>
                    <a:pt x="0" y="78950"/>
                  </a:lnTo>
                  <a:cubicBezTo>
                    <a:pt x="0" y="81582"/>
                    <a:pt x="658" y="83556"/>
                    <a:pt x="2632" y="84872"/>
                  </a:cubicBezTo>
                  <a:lnTo>
                    <a:pt x="2632" y="848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7789C9-A2DF-94B6-D9AA-116DBA0C4B54}"/>
                </a:ext>
              </a:extLst>
            </p:cNvPr>
            <p:cNvSpPr/>
            <p:nvPr/>
          </p:nvSpPr>
          <p:spPr>
            <a:xfrm>
              <a:off x="1016115" y="4810632"/>
              <a:ext cx="252067" cy="236211"/>
            </a:xfrm>
            <a:custGeom>
              <a:avLst/>
              <a:gdLst>
                <a:gd name="connsiteX0" fmla="*/ 134300 w 252067"/>
                <a:gd name="connsiteY0" fmla="*/ 0 h 236211"/>
                <a:gd name="connsiteX1" fmla="*/ 17848 w 252067"/>
                <a:gd name="connsiteY1" fmla="*/ 98688 h 236211"/>
                <a:gd name="connsiteX2" fmla="*/ 14558 w 252067"/>
                <a:gd name="connsiteY2" fmla="*/ 94082 h 236211"/>
                <a:gd name="connsiteX3" fmla="*/ 3374 w 252067"/>
                <a:gd name="connsiteY3" fmla="*/ 92109 h 236211"/>
                <a:gd name="connsiteX4" fmla="*/ 1400 w 252067"/>
                <a:gd name="connsiteY4" fmla="*/ 103294 h 236211"/>
                <a:gd name="connsiteX5" fmla="*/ 17190 w 252067"/>
                <a:gd name="connsiteY5" fmla="*/ 126978 h 236211"/>
                <a:gd name="connsiteX6" fmla="*/ 23111 w 252067"/>
                <a:gd name="connsiteY6" fmla="*/ 130268 h 236211"/>
                <a:gd name="connsiteX7" fmla="*/ 23769 w 252067"/>
                <a:gd name="connsiteY7" fmla="*/ 130268 h 236211"/>
                <a:gd name="connsiteX8" fmla="*/ 29033 w 252067"/>
                <a:gd name="connsiteY8" fmla="*/ 127637 h 236211"/>
                <a:gd name="connsiteX9" fmla="*/ 48770 w 252067"/>
                <a:gd name="connsiteY9" fmla="*/ 107899 h 236211"/>
                <a:gd name="connsiteX10" fmla="*/ 48770 w 252067"/>
                <a:gd name="connsiteY10" fmla="*/ 96714 h 236211"/>
                <a:gd name="connsiteX11" fmla="*/ 37586 w 252067"/>
                <a:gd name="connsiteY11" fmla="*/ 96714 h 236211"/>
                <a:gd name="connsiteX12" fmla="*/ 32980 w 252067"/>
                <a:gd name="connsiteY12" fmla="*/ 101320 h 236211"/>
                <a:gd name="connsiteX13" fmla="*/ 150748 w 252067"/>
                <a:gd name="connsiteY13" fmla="*/ 16448 h 236211"/>
                <a:gd name="connsiteX14" fmla="*/ 235619 w 252067"/>
                <a:gd name="connsiteY14" fmla="*/ 134216 h 236211"/>
                <a:gd name="connsiteX15" fmla="*/ 134300 w 252067"/>
                <a:gd name="connsiteY15" fmla="*/ 220403 h 236211"/>
                <a:gd name="connsiteX16" fmla="*/ 54034 w 252067"/>
                <a:gd name="connsiteY16" fmla="*/ 180270 h 236211"/>
                <a:gd name="connsiteX17" fmla="*/ 42849 w 252067"/>
                <a:gd name="connsiteY17" fmla="*/ 178296 h 236211"/>
                <a:gd name="connsiteX18" fmla="*/ 40875 w 252067"/>
                <a:gd name="connsiteY18" fmla="*/ 189481 h 236211"/>
                <a:gd name="connsiteX19" fmla="*/ 133642 w 252067"/>
                <a:gd name="connsiteY19" fmla="*/ 236193 h 236211"/>
                <a:gd name="connsiteX20" fmla="*/ 252067 w 252067"/>
                <a:gd name="connsiteY20" fmla="*/ 117768 h 236211"/>
                <a:gd name="connsiteX21" fmla="*/ 134300 w 252067"/>
                <a:gd name="connsiteY21" fmla="*/ 0 h 23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2067" h="236211">
                  <a:moveTo>
                    <a:pt x="134300" y="0"/>
                  </a:moveTo>
                  <a:cubicBezTo>
                    <a:pt x="76403" y="0"/>
                    <a:pt x="27717" y="41449"/>
                    <a:pt x="17848" y="98688"/>
                  </a:cubicBezTo>
                  <a:lnTo>
                    <a:pt x="14558" y="94082"/>
                  </a:lnTo>
                  <a:cubicBezTo>
                    <a:pt x="11927" y="90793"/>
                    <a:pt x="7321" y="89477"/>
                    <a:pt x="3374" y="92109"/>
                  </a:cubicBezTo>
                  <a:cubicBezTo>
                    <a:pt x="84" y="94741"/>
                    <a:pt x="-1232" y="99346"/>
                    <a:pt x="1400" y="103294"/>
                  </a:cubicBezTo>
                  <a:lnTo>
                    <a:pt x="17190" y="126978"/>
                  </a:lnTo>
                  <a:cubicBezTo>
                    <a:pt x="18506" y="128952"/>
                    <a:pt x="20480" y="130268"/>
                    <a:pt x="23111" y="130268"/>
                  </a:cubicBezTo>
                  <a:lnTo>
                    <a:pt x="23769" y="130268"/>
                  </a:lnTo>
                  <a:cubicBezTo>
                    <a:pt x="25743" y="130268"/>
                    <a:pt x="27717" y="129610"/>
                    <a:pt x="29033" y="127637"/>
                  </a:cubicBezTo>
                  <a:lnTo>
                    <a:pt x="48770" y="107899"/>
                  </a:lnTo>
                  <a:cubicBezTo>
                    <a:pt x="52060" y="104609"/>
                    <a:pt x="52060" y="100004"/>
                    <a:pt x="48770" y="96714"/>
                  </a:cubicBezTo>
                  <a:cubicBezTo>
                    <a:pt x="45481" y="93425"/>
                    <a:pt x="40875" y="93425"/>
                    <a:pt x="37586" y="96714"/>
                  </a:cubicBezTo>
                  <a:lnTo>
                    <a:pt x="32980" y="101320"/>
                  </a:lnTo>
                  <a:cubicBezTo>
                    <a:pt x="42191" y="45397"/>
                    <a:pt x="94825" y="7895"/>
                    <a:pt x="150748" y="16448"/>
                  </a:cubicBezTo>
                  <a:cubicBezTo>
                    <a:pt x="206671" y="25659"/>
                    <a:pt x="244172" y="78293"/>
                    <a:pt x="235619" y="134216"/>
                  </a:cubicBezTo>
                  <a:cubicBezTo>
                    <a:pt x="227724" y="183560"/>
                    <a:pt x="184960" y="220403"/>
                    <a:pt x="134300" y="220403"/>
                  </a:cubicBezTo>
                  <a:cubicBezTo>
                    <a:pt x="102720" y="221061"/>
                    <a:pt x="72455" y="205929"/>
                    <a:pt x="54034" y="180270"/>
                  </a:cubicBezTo>
                  <a:cubicBezTo>
                    <a:pt x="51402" y="176981"/>
                    <a:pt x="46796" y="175665"/>
                    <a:pt x="42849" y="178296"/>
                  </a:cubicBezTo>
                  <a:cubicBezTo>
                    <a:pt x="39559" y="180928"/>
                    <a:pt x="38243" y="185534"/>
                    <a:pt x="40875" y="189481"/>
                  </a:cubicBezTo>
                  <a:cubicBezTo>
                    <a:pt x="62587" y="219087"/>
                    <a:pt x="97456" y="236851"/>
                    <a:pt x="133642" y="236193"/>
                  </a:cubicBezTo>
                  <a:cubicBezTo>
                    <a:pt x="198776" y="236193"/>
                    <a:pt x="252067" y="183560"/>
                    <a:pt x="252067" y="117768"/>
                  </a:cubicBezTo>
                  <a:cubicBezTo>
                    <a:pt x="252067" y="51976"/>
                    <a:pt x="199434" y="0"/>
                    <a:pt x="134300" y="0"/>
                  </a:cubicBez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4420EEB-45A5-4CCB-E0E3-5B6FB0064337}"/>
                </a:ext>
              </a:extLst>
            </p:cNvPr>
            <p:cNvSpPr/>
            <p:nvPr/>
          </p:nvSpPr>
          <p:spPr>
            <a:xfrm>
              <a:off x="954355" y="2365801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201F95-85C6-E3FB-7CB0-837602D1DDDD}"/>
              </a:ext>
            </a:extLst>
          </p:cNvPr>
          <p:cNvSpPr/>
          <p:nvPr/>
        </p:nvSpPr>
        <p:spPr>
          <a:xfrm>
            <a:off x="2726406" y="630086"/>
            <a:ext cx="1609272" cy="1609272"/>
          </a:xfrm>
          <a:custGeom>
            <a:avLst/>
            <a:gdLst>
              <a:gd name="connsiteX0" fmla="*/ 804636 w 1609272"/>
              <a:gd name="connsiteY0" fmla="*/ 0 h 1609272"/>
              <a:gd name="connsiteX1" fmla="*/ 0 w 1609272"/>
              <a:gd name="connsiteY1" fmla="*/ 804636 h 1609272"/>
              <a:gd name="connsiteX2" fmla="*/ 804636 w 1609272"/>
              <a:gd name="connsiteY2" fmla="*/ 1609272 h 1609272"/>
              <a:gd name="connsiteX3" fmla="*/ 1609272 w 1609272"/>
              <a:gd name="connsiteY3" fmla="*/ 804636 h 1609272"/>
              <a:gd name="connsiteX4" fmla="*/ 804636 w 1609272"/>
              <a:gd name="connsiteY4" fmla="*/ 0 h 1609272"/>
              <a:gd name="connsiteX5" fmla="*/ 1173729 w 1609272"/>
              <a:gd name="connsiteY5" fmla="*/ 1161229 h 1609272"/>
              <a:gd name="connsiteX6" fmla="*/ 1104647 w 1609272"/>
              <a:gd name="connsiteY6" fmla="*/ 1177677 h 1609272"/>
              <a:gd name="connsiteX7" fmla="*/ 397383 w 1609272"/>
              <a:gd name="connsiteY7" fmla="*/ 1100042 h 1609272"/>
              <a:gd name="connsiteX8" fmla="*/ 337513 w 1609272"/>
              <a:gd name="connsiteY8" fmla="*/ 1062541 h 1609272"/>
              <a:gd name="connsiteX9" fmla="*/ 375014 w 1609272"/>
              <a:gd name="connsiteY9" fmla="*/ 1002670 h 1609272"/>
              <a:gd name="connsiteX10" fmla="*/ 1156623 w 1609272"/>
              <a:gd name="connsiteY10" fmla="*/ 1092147 h 1609272"/>
              <a:gd name="connsiteX11" fmla="*/ 1173729 w 1609272"/>
              <a:gd name="connsiteY11" fmla="*/ 1161229 h 1609272"/>
              <a:gd name="connsiteX12" fmla="*/ 1173729 w 1609272"/>
              <a:gd name="connsiteY12" fmla="*/ 1161229 h 1609272"/>
              <a:gd name="connsiteX13" fmla="*/ 1173729 w 1609272"/>
              <a:gd name="connsiteY13" fmla="*/ 1161229 h 1609272"/>
              <a:gd name="connsiteX14" fmla="*/ 1271759 w 1609272"/>
              <a:gd name="connsiteY14" fmla="*/ 942141 h 1609272"/>
              <a:gd name="connsiteX15" fmla="*/ 1185572 w 1609272"/>
              <a:gd name="connsiteY15" fmla="*/ 963195 h 1609272"/>
              <a:gd name="connsiteX16" fmla="*/ 383567 w 1609272"/>
              <a:gd name="connsiteY16" fmla="*/ 869112 h 1609272"/>
              <a:gd name="connsiteX17" fmla="*/ 305933 w 1609272"/>
              <a:gd name="connsiteY17" fmla="*/ 827663 h 1609272"/>
              <a:gd name="connsiteX18" fmla="*/ 348039 w 1609272"/>
              <a:gd name="connsiteY18" fmla="*/ 750029 h 1609272"/>
              <a:gd name="connsiteX19" fmla="*/ 1252679 w 1609272"/>
              <a:gd name="connsiteY19" fmla="*/ 856612 h 1609272"/>
              <a:gd name="connsiteX20" fmla="*/ 1271759 w 1609272"/>
              <a:gd name="connsiteY20" fmla="*/ 942141 h 1609272"/>
              <a:gd name="connsiteX21" fmla="*/ 1271759 w 1609272"/>
              <a:gd name="connsiteY21" fmla="*/ 942141 h 1609272"/>
              <a:gd name="connsiteX22" fmla="*/ 1280970 w 1609272"/>
              <a:gd name="connsiteY22" fmla="*/ 713185 h 1609272"/>
              <a:gd name="connsiteX23" fmla="*/ 345408 w 1609272"/>
              <a:gd name="connsiteY23" fmla="*/ 619761 h 1609272"/>
              <a:gd name="connsiteX24" fmla="*/ 251326 w 1609272"/>
              <a:gd name="connsiteY24" fmla="*/ 569759 h 1609272"/>
              <a:gd name="connsiteX25" fmla="*/ 301327 w 1609272"/>
              <a:gd name="connsiteY25" fmla="*/ 475676 h 1609272"/>
              <a:gd name="connsiteX26" fmla="*/ 1356631 w 1609272"/>
              <a:gd name="connsiteY26" fmla="*/ 583575 h 1609272"/>
              <a:gd name="connsiteX27" fmla="*/ 1382290 w 1609272"/>
              <a:gd name="connsiteY27" fmla="*/ 686211 h 1609272"/>
              <a:gd name="connsiteX28" fmla="*/ 1280970 w 1609272"/>
              <a:gd name="connsiteY28" fmla="*/ 713185 h 1609272"/>
              <a:gd name="connsiteX29" fmla="*/ 1280970 w 1609272"/>
              <a:gd name="connsiteY29" fmla="*/ 713185 h 160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09272" h="1609272">
                <a:moveTo>
                  <a:pt x="804636" y="0"/>
                </a:moveTo>
                <a:cubicBezTo>
                  <a:pt x="359882" y="0"/>
                  <a:pt x="0" y="360540"/>
                  <a:pt x="0" y="804636"/>
                </a:cubicBezTo>
                <a:cubicBezTo>
                  <a:pt x="0" y="1249390"/>
                  <a:pt x="360540" y="1609272"/>
                  <a:pt x="804636" y="1609272"/>
                </a:cubicBezTo>
                <a:cubicBezTo>
                  <a:pt x="1249390" y="1609272"/>
                  <a:pt x="1609272" y="1248732"/>
                  <a:pt x="1609272" y="804636"/>
                </a:cubicBezTo>
                <a:cubicBezTo>
                  <a:pt x="1609272" y="360540"/>
                  <a:pt x="1248732" y="0"/>
                  <a:pt x="804636" y="0"/>
                </a:cubicBezTo>
                <a:close/>
                <a:moveTo>
                  <a:pt x="1173729" y="1161229"/>
                </a:moveTo>
                <a:cubicBezTo>
                  <a:pt x="1159255" y="1185572"/>
                  <a:pt x="1128333" y="1192151"/>
                  <a:pt x="1104647" y="1177677"/>
                </a:cubicBezTo>
                <a:cubicBezTo>
                  <a:pt x="915167" y="1062541"/>
                  <a:pt x="677658" y="1036224"/>
                  <a:pt x="397383" y="1100042"/>
                </a:cubicBezTo>
                <a:cubicBezTo>
                  <a:pt x="370409" y="1105964"/>
                  <a:pt x="343434" y="1089516"/>
                  <a:pt x="337513" y="1062541"/>
                </a:cubicBezTo>
                <a:cubicBezTo>
                  <a:pt x="331591" y="1035566"/>
                  <a:pt x="348039" y="1008591"/>
                  <a:pt x="375014" y="1002670"/>
                </a:cubicBezTo>
                <a:cubicBezTo>
                  <a:pt x="681605" y="932273"/>
                  <a:pt x="944773" y="962537"/>
                  <a:pt x="1156623" y="1092147"/>
                </a:cubicBezTo>
                <a:cubicBezTo>
                  <a:pt x="1180308" y="1106621"/>
                  <a:pt x="1188203" y="1137544"/>
                  <a:pt x="1173729" y="1161229"/>
                </a:cubicBezTo>
                <a:cubicBezTo>
                  <a:pt x="1173729" y="1161229"/>
                  <a:pt x="1173729" y="1161229"/>
                  <a:pt x="1173729" y="1161229"/>
                </a:cubicBezTo>
                <a:lnTo>
                  <a:pt x="1173729" y="1161229"/>
                </a:lnTo>
                <a:close/>
                <a:moveTo>
                  <a:pt x="1271759" y="942141"/>
                </a:moveTo>
                <a:cubicBezTo>
                  <a:pt x="1253338" y="971748"/>
                  <a:pt x="1215178" y="980301"/>
                  <a:pt x="1185572" y="963195"/>
                </a:cubicBezTo>
                <a:cubicBezTo>
                  <a:pt x="969116" y="830295"/>
                  <a:pt x="639498" y="792136"/>
                  <a:pt x="383567" y="869112"/>
                </a:cubicBezTo>
                <a:cubicBezTo>
                  <a:pt x="350014" y="878981"/>
                  <a:pt x="315143" y="860559"/>
                  <a:pt x="305933" y="827663"/>
                </a:cubicBezTo>
                <a:cubicBezTo>
                  <a:pt x="296064" y="794109"/>
                  <a:pt x="314486" y="759240"/>
                  <a:pt x="348039" y="750029"/>
                </a:cubicBezTo>
                <a:cubicBezTo>
                  <a:pt x="640156" y="661868"/>
                  <a:pt x="1003328" y="703974"/>
                  <a:pt x="1252679" y="856612"/>
                </a:cubicBezTo>
                <a:cubicBezTo>
                  <a:pt x="1281628" y="873718"/>
                  <a:pt x="1290181" y="912535"/>
                  <a:pt x="1271759" y="942141"/>
                </a:cubicBezTo>
                <a:lnTo>
                  <a:pt x="1271759" y="942141"/>
                </a:lnTo>
                <a:close/>
                <a:moveTo>
                  <a:pt x="1280970" y="713185"/>
                </a:moveTo>
                <a:cubicBezTo>
                  <a:pt x="1021092" y="559232"/>
                  <a:pt x="593444" y="544758"/>
                  <a:pt x="345408" y="619761"/>
                </a:cubicBezTo>
                <a:cubicBezTo>
                  <a:pt x="305933" y="632261"/>
                  <a:pt x="263826" y="609234"/>
                  <a:pt x="251326" y="569759"/>
                </a:cubicBezTo>
                <a:cubicBezTo>
                  <a:pt x="238825" y="530284"/>
                  <a:pt x="261852" y="488177"/>
                  <a:pt x="301327" y="475676"/>
                </a:cubicBezTo>
                <a:cubicBezTo>
                  <a:pt x="586207" y="389489"/>
                  <a:pt x="1058593" y="406595"/>
                  <a:pt x="1356631" y="583575"/>
                </a:cubicBezTo>
                <a:cubicBezTo>
                  <a:pt x="1392159" y="604629"/>
                  <a:pt x="1404001" y="650683"/>
                  <a:pt x="1382290" y="686211"/>
                </a:cubicBezTo>
                <a:cubicBezTo>
                  <a:pt x="1363210" y="723054"/>
                  <a:pt x="1316498" y="734239"/>
                  <a:pt x="1280970" y="713185"/>
                </a:cubicBezTo>
                <a:lnTo>
                  <a:pt x="1280970" y="713185"/>
                </a:lnTo>
                <a:close/>
              </a:path>
            </a:pathLst>
          </a:custGeom>
          <a:solidFill>
            <a:schemeClr val="accent1"/>
          </a:solidFill>
          <a:ln w="657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BA37F2-F15B-223B-CFBC-79F07B1A0E9D}"/>
              </a:ext>
            </a:extLst>
          </p:cNvPr>
          <p:cNvSpPr txBox="1"/>
          <p:nvPr/>
        </p:nvSpPr>
        <p:spPr>
          <a:xfrm>
            <a:off x="4568374" y="1104605"/>
            <a:ext cx="5572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Spotify Analytics Pipeline</a:t>
            </a:r>
            <a:endParaRPr lang="en-IN"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3C962-0116-527D-4F78-605031AD089B}"/>
              </a:ext>
            </a:extLst>
          </p:cNvPr>
          <p:cNvSpPr txBox="1"/>
          <p:nvPr/>
        </p:nvSpPr>
        <p:spPr>
          <a:xfrm>
            <a:off x="954355" y="5273807"/>
            <a:ext cx="1069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By- Pavan Kumar, Ankur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Haritosh</a:t>
            </a:r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DS5110 (Introduction to Data Management and Processing)</a:t>
            </a:r>
            <a:endParaRPr lang="en-US"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6FA6AE-F152-B302-03A4-9EFAED34B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665" y="1919558"/>
            <a:ext cx="3131507" cy="32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9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8DF75-9DE4-1B7E-7B80-0B0ECAC76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46FAC701-9A36-63D7-0E85-0239FAFFA6ED}"/>
              </a:ext>
            </a:extLst>
          </p:cNvPr>
          <p:cNvGrpSpPr/>
          <p:nvPr/>
        </p:nvGrpSpPr>
        <p:grpSpPr>
          <a:xfrm>
            <a:off x="777240" y="758391"/>
            <a:ext cx="762000" cy="5341218"/>
            <a:chOff x="777240" y="758391"/>
            <a:chExt cx="762000" cy="534121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91B6222-D2F4-D745-366C-9645F2A62468}"/>
                </a:ext>
              </a:extLst>
            </p:cNvPr>
            <p:cNvSpPr/>
            <p:nvPr/>
          </p:nvSpPr>
          <p:spPr>
            <a:xfrm>
              <a:off x="777240" y="758391"/>
              <a:ext cx="762000" cy="5341218"/>
            </a:xfrm>
            <a:prstGeom prst="roundRect">
              <a:avLst>
                <a:gd name="adj" fmla="val 2098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77558778-38C1-8084-EDCE-49D16478945D}"/>
                </a:ext>
              </a:extLst>
            </p:cNvPr>
            <p:cNvSpPr/>
            <p:nvPr/>
          </p:nvSpPr>
          <p:spPr>
            <a:xfrm>
              <a:off x="996461" y="1002487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F0EAB5-398A-3EA6-CEC8-7D008696B652}"/>
                </a:ext>
              </a:extLst>
            </p:cNvPr>
            <p:cNvSpPr/>
            <p:nvPr/>
          </p:nvSpPr>
          <p:spPr>
            <a:xfrm>
              <a:off x="954355" y="1566210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020E3B4-4A98-4467-F785-FA0082CF0F29}"/>
                </a:ext>
              </a:extLst>
            </p:cNvPr>
            <p:cNvSpPr/>
            <p:nvPr/>
          </p:nvSpPr>
          <p:spPr>
            <a:xfrm>
              <a:off x="1039157" y="2926333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3C29D2B-C73F-327F-5B8E-16BB787EBE06}"/>
                </a:ext>
              </a:extLst>
            </p:cNvPr>
            <p:cNvGrpSpPr/>
            <p:nvPr/>
          </p:nvGrpSpPr>
          <p:grpSpPr>
            <a:xfrm>
              <a:off x="1039157" y="4199257"/>
              <a:ext cx="238167" cy="238167"/>
              <a:chOff x="718279" y="3310895"/>
              <a:chExt cx="238167" cy="23816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056175F-5626-52AA-0929-5009BD4D3C17}"/>
                  </a:ext>
                </a:extLst>
              </p:cNvPr>
              <p:cNvSpPr/>
              <p:nvPr/>
            </p:nvSpPr>
            <p:spPr>
              <a:xfrm>
                <a:off x="718279" y="3310895"/>
                <a:ext cx="238167" cy="238167"/>
              </a:xfrm>
              <a:custGeom>
                <a:avLst/>
                <a:gdLst>
                  <a:gd name="connsiteX0" fmla="*/ 119084 w 238167"/>
                  <a:gd name="connsiteY0" fmla="*/ 0 h 238167"/>
                  <a:gd name="connsiteX1" fmla="*/ 0 w 238167"/>
                  <a:gd name="connsiteY1" fmla="*/ 119083 h 238167"/>
                  <a:gd name="connsiteX2" fmla="*/ 119084 w 238167"/>
                  <a:gd name="connsiteY2" fmla="*/ 238167 h 238167"/>
                  <a:gd name="connsiteX3" fmla="*/ 238167 w 238167"/>
                  <a:gd name="connsiteY3" fmla="*/ 119083 h 238167"/>
                  <a:gd name="connsiteX4" fmla="*/ 119084 w 238167"/>
                  <a:gd name="connsiteY4" fmla="*/ 0 h 238167"/>
                  <a:gd name="connsiteX5" fmla="*/ 119084 w 238167"/>
                  <a:gd name="connsiteY5" fmla="*/ 220403 h 238167"/>
                  <a:gd name="connsiteX6" fmla="*/ 17106 w 238167"/>
                  <a:gd name="connsiteY6" fmla="*/ 118426 h 238167"/>
                  <a:gd name="connsiteX7" fmla="*/ 119084 w 238167"/>
                  <a:gd name="connsiteY7" fmla="*/ 16448 h 238167"/>
                  <a:gd name="connsiteX8" fmla="*/ 221061 w 238167"/>
                  <a:gd name="connsiteY8" fmla="*/ 118426 h 238167"/>
                  <a:gd name="connsiteX9" fmla="*/ 119084 w 238167"/>
                  <a:gd name="connsiteY9" fmla="*/ 220403 h 2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67" h="238167">
                    <a:moveTo>
                      <a:pt x="119084" y="0"/>
                    </a:moveTo>
                    <a:cubicBezTo>
                      <a:pt x="53292" y="0"/>
                      <a:pt x="0" y="53291"/>
                      <a:pt x="0" y="119083"/>
                    </a:cubicBezTo>
                    <a:cubicBezTo>
                      <a:pt x="0" y="184875"/>
                      <a:pt x="53292" y="238167"/>
                      <a:pt x="119084" y="238167"/>
                    </a:cubicBezTo>
                    <a:cubicBezTo>
                      <a:pt x="184876" y="238167"/>
                      <a:pt x="238167" y="184875"/>
                      <a:pt x="238167" y="119083"/>
                    </a:cubicBezTo>
                    <a:cubicBezTo>
                      <a:pt x="237509" y="53291"/>
                      <a:pt x="184218" y="0"/>
                      <a:pt x="119084" y="0"/>
                    </a:cubicBezTo>
                    <a:close/>
                    <a:moveTo>
                      <a:pt x="119084" y="220403"/>
                    </a:moveTo>
                    <a:cubicBezTo>
                      <a:pt x="63160" y="220403"/>
                      <a:pt x="17106" y="175007"/>
                      <a:pt x="17106" y="118426"/>
                    </a:cubicBezTo>
                    <a:cubicBezTo>
                      <a:pt x="17106" y="61844"/>
                      <a:pt x="62502" y="16448"/>
                      <a:pt x="119084" y="16448"/>
                    </a:cubicBezTo>
                    <a:cubicBezTo>
                      <a:pt x="175007" y="16448"/>
                      <a:pt x="221061" y="61844"/>
                      <a:pt x="221061" y="118426"/>
                    </a:cubicBezTo>
                    <a:cubicBezTo>
                      <a:pt x="221061" y="175007"/>
                      <a:pt x="175007" y="220403"/>
                      <a:pt x="119084" y="220403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D5EACC2-AC6E-DE17-5371-5C597C0B9AA5}"/>
                  </a:ext>
                </a:extLst>
              </p:cNvPr>
              <p:cNvSpPr/>
              <p:nvPr/>
            </p:nvSpPr>
            <p:spPr>
              <a:xfrm>
                <a:off x="778150" y="3370107"/>
                <a:ext cx="119083" cy="119083"/>
              </a:xfrm>
              <a:custGeom>
                <a:avLst/>
                <a:gdLst>
                  <a:gd name="connsiteX0" fmla="*/ 35528 w 119083"/>
                  <a:gd name="connsiteY0" fmla="*/ 35527 h 119083"/>
                  <a:gd name="connsiteX1" fmla="*/ 0 w 119083"/>
                  <a:gd name="connsiteY1" fmla="*/ 119083 h 119083"/>
                  <a:gd name="connsiteX2" fmla="*/ 83556 w 119083"/>
                  <a:gd name="connsiteY2" fmla="*/ 83556 h 119083"/>
                  <a:gd name="connsiteX3" fmla="*/ 119084 w 119083"/>
                  <a:gd name="connsiteY3" fmla="*/ 0 h 119083"/>
                  <a:gd name="connsiteX4" fmla="*/ 35528 w 119083"/>
                  <a:gd name="connsiteY4" fmla="*/ 35527 h 119083"/>
                  <a:gd name="connsiteX5" fmla="*/ 59213 w 119083"/>
                  <a:gd name="connsiteY5" fmla="*/ 71055 h 119083"/>
                  <a:gd name="connsiteX6" fmla="*/ 47370 w 119083"/>
                  <a:gd name="connsiteY6" fmla="*/ 59213 h 119083"/>
                  <a:gd name="connsiteX7" fmla="*/ 59213 w 119083"/>
                  <a:gd name="connsiteY7" fmla="*/ 47370 h 119083"/>
                  <a:gd name="connsiteX8" fmla="*/ 71055 w 119083"/>
                  <a:gd name="connsiteY8" fmla="*/ 59213 h 119083"/>
                  <a:gd name="connsiteX9" fmla="*/ 59213 w 119083"/>
                  <a:gd name="connsiteY9" fmla="*/ 71055 h 11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083" h="119083">
                    <a:moveTo>
                      <a:pt x="35528" y="35527"/>
                    </a:moveTo>
                    <a:lnTo>
                      <a:pt x="0" y="119083"/>
                    </a:lnTo>
                    <a:lnTo>
                      <a:pt x="83556" y="83556"/>
                    </a:lnTo>
                    <a:lnTo>
                      <a:pt x="119084" y="0"/>
                    </a:lnTo>
                    <a:lnTo>
                      <a:pt x="35528" y="35527"/>
                    </a:lnTo>
                    <a:close/>
                    <a:moveTo>
                      <a:pt x="59213" y="71055"/>
                    </a:moveTo>
                    <a:cubicBezTo>
                      <a:pt x="52634" y="71055"/>
                      <a:pt x="47370" y="65792"/>
                      <a:pt x="47370" y="59213"/>
                    </a:cubicBezTo>
                    <a:cubicBezTo>
                      <a:pt x="47370" y="52634"/>
                      <a:pt x="52634" y="47370"/>
                      <a:pt x="59213" y="47370"/>
                    </a:cubicBezTo>
                    <a:cubicBezTo>
                      <a:pt x="65792" y="47370"/>
                      <a:pt x="71055" y="52634"/>
                      <a:pt x="71055" y="59213"/>
                    </a:cubicBezTo>
                    <a:cubicBezTo>
                      <a:pt x="71055" y="65792"/>
                      <a:pt x="65792" y="71055"/>
                      <a:pt x="59213" y="71055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9B46C15-CBA7-461F-DB93-FAE0AB7D1634}"/>
                </a:ext>
              </a:extLst>
            </p:cNvPr>
            <p:cNvGrpSpPr/>
            <p:nvPr/>
          </p:nvGrpSpPr>
          <p:grpSpPr>
            <a:xfrm>
              <a:off x="1032207" y="4836377"/>
              <a:ext cx="252067" cy="236211"/>
              <a:chOff x="694510" y="3858942"/>
              <a:chExt cx="252067" cy="23621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298C3421-4C47-6D4F-9726-359E31437E4C}"/>
                  </a:ext>
                </a:extLst>
              </p:cNvPr>
              <p:cNvSpPr/>
              <p:nvPr/>
            </p:nvSpPr>
            <p:spPr>
              <a:xfrm>
                <a:off x="816967" y="3902364"/>
                <a:ext cx="62810" cy="122023"/>
              </a:xfrm>
              <a:custGeom>
                <a:avLst/>
                <a:gdLst>
                  <a:gd name="connsiteX0" fmla="*/ 2632 w 62810"/>
                  <a:gd name="connsiteY0" fmla="*/ 84872 h 122023"/>
                  <a:gd name="connsiteX1" fmla="*/ 50002 w 62810"/>
                  <a:gd name="connsiteY1" fmla="*/ 120400 h 122023"/>
                  <a:gd name="connsiteX2" fmla="*/ 61187 w 62810"/>
                  <a:gd name="connsiteY2" fmla="*/ 119084 h 122023"/>
                  <a:gd name="connsiteX3" fmla="*/ 59871 w 62810"/>
                  <a:gd name="connsiteY3" fmla="*/ 107899 h 122023"/>
                  <a:gd name="connsiteX4" fmla="*/ 15790 w 62810"/>
                  <a:gd name="connsiteY4" fmla="*/ 75003 h 122023"/>
                  <a:gd name="connsiteX5" fmla="*/ 15790 w 62810"/>
                  <a:gd name="connsiteY5" fmla="*/ 7895 h 122023"/>
                  <a:gd name="connsiteX6" fmla="*/ 7895 w 62810"/>
                  <a:gd name="connsiteY6" fmla="*/ 0 h 122023"/>
                  <a:gd name="connsiteX7" fmla="*/ 0 w 62810"/>
                  <a:gd name="connsiteY7" fmla="*/ 7895 h 122023"/>
                  <a:gd name="connsiteX8" fmla="*/ 0 w 62810"/>
                  <a:gd name="connsiteY8" fmla="*/ 78950 h 122023"/>
                  <a:gd name="connsiteX9" fmla="*/ 2632 w 62810"/>
                  <a:gd name="connsiteY9" fmla="*/ 84872 h 122023"/>
                  <a:gd name="connsiteX10" fmla="*/ 2632 w 62810"/>
                  <a:gd name="connsiteY10" fmla="*/ 84872 h 12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10" h="122023">
                    <a:moveTo>
                      <a:pt x="2632" y="84872"/>
                    </a:moveTo>
                    <a:lnTo>
                      <a:pt x="50002" y="120400"/>
                    </a:lnTo>
                    <a:cubicBezTo>
                      <a:pt x="53292" y="123031"/>
                      <a:pt x="58555" y="122373"/>
                      <a:pt x="61187" y="119084"/>
                    </a:cubicBezTo>
                    <a:cubicBezTo>
                      <a:pt x="63818" y="115794"/>
                      <a:pt x="63160" y="110531"/>
                      <a:pt x="59871" y="107899"/>
                    </a:cubicBezTo>
                    <a:lnTo>
                      <a:pt x="15790" y="75003"/>
                    </a:lnTo>
                    <a:lnTo>
                      <a:pt x="15790" y="7895"/>
                    </a:lnTo>
                    <a:cubicBezTo>
                      <a:pt x="15790" y="3290"/>
                      <a:pt x="12500" y="0"/>
                      <a:pt x="7895" y="0"/>
                    </a:cubicBezTo>
                    <a:cubicBezTo>
                      <a:pt x="3290" y="0"/>
                      <a:pt x="0" y="3290"/>
                      <a:pt x="0" y="7895"/>
                    </a:cubicBezTo>
                    <a:lnTo>
                      <a:pt x="0" y="78950"/>
                    </a:lnTo>
                    <a:cubicBezTo>
                      <a:pt x="0" y="81582"/>
                      <a:pt x="658" y="83556"/>
                      <a:pt x="2632" y="84872"/>
                    </a:cubicBezTo>
                    <a:lnTo>
                      <a:pt x="2632" y="84872"/>
                    </a:ln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DDC46E23-0770-3356-0F79-3771E8317167}"/>
                  </a:ext>
                </a:extLst>
              </p:cNvPr>
              <p:cNvSpPr/>
              <p:nvPr/>
            </p:nvSpPr>
            <p:spPr>
              <a:xfrm>
                <a:off x="694510" y="3858942"/>
                <a:ext cx="252067" cy="236211"/>
              </a:xfrm>
              <a:custGeom>
                <a:avLst/>
                <a:gdLst>
                  <a:gd name="connsiteX0" fmla="*/ 134300 w 252067"/>
                  <a:gd name="connsiteY0" fmla="*/ 0 h 236211"/>
                  <a:gd name="connsiteX1" fmla="*/ 17848 w 252067"/>
                  <a:gd name="connsiteY1" fmla="*/ 98688 h 236211"/>
                  <a:gd name="connsiteX2" fmla="*/ 14558 w 252067"/>
                  <a:gd name="connsiteY2" fmla="*/ 94082 h 236211"/>
                  <a:gd name="connsiteX3" fmla="*/ 3374 w 252067"/>
                  <a:gd name="connsiteY3" fmla="*/ 92109 h 236211"/>
                  <a:gd name="connsiteX4" fmla="*/ 1400 w 252067"/>
                  <a:gd name="connsiteY4" fmla="*/ 103294 h 236211"/>
                  <a:gd name="connsiteX5" fmla="*/ 17190 w 252067"/>
                  <a:gd name="connsiteY5" fmla="*/ 126978 h 236211"/>
                  <a:gd name="connsiteX6" fmla="*/ 23111 w 252067"/>
                  <a:gd name="connsiteY6" fmla="*/ 130268 h 236211"/>
                  <a:gd name="connsiteX7" fmla="*/ 23769 w 252067"/>
                  <a:gd name="connsiteY7" fmla="*/ 130268 h 236211"/>
                  <a:gd name="connsiteX8" fmla="*/ 29033 w 252067"/>
                  <a:gd name="connsiteY8" fmla="*/ 127637 h 236211"/>
                  <a:gd name="connsiteX9" fmla="*/ 48770 w 252067"/>
                  <a:gd name="connsiteY9" fmla="*/ 107899 h 236211"/>
                  <a:gd name="connsiteX10" fmla="*/ 48770 w 252067"/>
                  <a:gd name="connsiteY10" fmla="*/ 96714 h 236211"/>
                  <a:gd name="connsiteX11" fmla="*/ 37586 w 252067"/>
                  <a:gd name="connsiteY11" fmla="*/ 96714 h 236211"/>
                  <a:gd name="connsiteX12" fmla="*/ 32980 w 252067"/>
                  <a:gd name="connsiteY12" fmla="*/ 101320 h 236211"/>
                  <a:gd name="connsiteX13" fmla="*/ 150748 w 252067"/>
                  <a:gd name="connsiteY13" fmla="*/ 16448 h 236211"/>
                  <a:gd name="connsiteX14" fmla="*/ 235619 w 252067"/>
                  <a:gd name="connsiteY14" fmla="*/ 134216 h 236211"/>
                  <a:gd name="connsiteX15" fmla="*/ 134300 w 252067"/>
                  <a:gd name="connsiteY15" fmla="*/ 220403 h 236211"/>
                  <a:gd name="connsiteX16" fmla="*/ 54034 w 252067"/>
                  <a:gd name="connsiteY16" fmla="*/ 180270 h 236211"/>
                  <a:gd name="connsiteX17" fmla="*/ 42849 w 252067"/>
                  <a:gd name="connsiteY17" fmla="*/ 178296 h 236211"/>
                  <a:gd name="connsiteX18" fmla="*/ 40875 w 252067"/>
                  <a:gd name="connsiteY18" fmla="*/ 189481 h 236211"/>
                  <a:gd name="connsiteX19" fmla="*/ 133642 w 252067"/>
                  <a:gd name="connsiteY19" fmla="*/ 236193 h 236211"/>
                  <a:gd name="connsiteX20" fmla="*/ 252067 w 252067"/>
                  <a:gd name="connsiteY20" fmla="*/ 117768 h 236211"/>
                  <a:gd name="connsiteX21" fmla="*/ 134300 w 252067"/>
                  <a:gd name="connsiteY21" fmla="*/ 0 h 23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2067" h="236211">
                    <a:moveTo>
                      <a:pt x="134300" y="0"/>
                    </a:moveTo>
                    <a:cubicBezTo>
                      <a:pt x="76403" y="0"/>
                      <a:pt x="27717" y="41449"/>
                      <a:pt x="17848" y="98688"/>
                    </a:cubicBezTo>
                    <a:lnTo>
                      <a:pt x="14558" y="94082"/>
                    </a:lnTo>
                    <a:cubicBezTo>
                      <a:pt x="11927" y="90793"/>
                      <a:pt x="7321" y="89477"/>
                      <a:pt x="3374" y="92109"/>
                    </a:cubicBezTo>
                    <a:cubicBezTo>
                      <a:pt x="84" y="94741"/>
                      <a:pt x="-1232" y="99346"/>
                      <a:pt x="1400" y="103294"/>
                    </a:cubicBezTo>
                    <a:lnTo>
                      <a:pt x="17190" y="126978"/>
                    </a:lnTo>
                    <a:cubicBezTo>
                      <a:pt x="18506" y="128952"/>
                      <a:pt x="20480" y="130268"/>
                      <a:pt x="23111" y="130268"/>
                    </a:cubicBezTo>
                    <a:lnTo>
                      <a:pt x="23769" y="130268"/>
                    </a:lnTo>
                    <a:cubicBezTo>
                      <a:pt x="25743" y="130268"/>
                      <a:pt x="27717" y="129610"/>
                      <a:pt x="29033" y="127637"/>
                    </a:cubicBezTo>
                    <a:lnTo>
                      <a:pt x="48770" y="107899"/>
                    </a:lnTo>
                    <a:cubicBezTo>
                      <a:pt x="52060" y="104609"/>
                      <a:pt x="52060" y="100004"/>
                      <a:pt x="48770" y="96714"/>
                    </a:cubicBezTo>
                    <a:cubicBezTo>
                      <a:pt x="45481" y="93425"/>
                      <a:pt x="40875" y="93425"/>
                      <a:pt x="37586" y="96714"/>
                    </a:cubicBezTo>
                    <a:lnTo>
                      <a:pt x="32980" y="101320"/>
                    </a:lnTo>
                    <a:cubicBezTo>
                      <a:pt x="42191" y="45397"/>
                      <a:pt x="94825" y="7895"/>
                      <a:pt x="150748" y="16448"/>
                    </a:cubicBezTo>
                    <a:cubicBezTo>
                      <a:pt x="206671" y="25659"/>
                      <a:pt x="244172" y="78293"/>
                      <a:pt x="235619" y="134216"/>
                    </a:cubicBezTo>
                    <a:cubicBezTo>
                      <a:pt x="227724" y="183560"/>
                      <a:pt x="184960" y="220403"/>
                      <a:pt x="134300" y="220403"/>
                    </a:cubicBezTo>
                    <a:cubicBezTo>
                      <a:pt x="102720" y="221061"/>
                      <a:pt x="72455" y="205929"/>
                      <a:pt x="54034" y="180270"/>
                    </a:cubicBezTo>
                    <a:cubicBezTo>
                      <a:pt x="51402" y="176981"/>
                      <a:pt x="46796" y="175665"/>
                      <a:pt x="42849" y="178296"/>
                    </a:cubicBezTo>
                    <a:cubicBezTo>
                      <a:pt x="39559" y="180928"/>
                      <a:pt x="38243" y="185534"/>
                      <a:pt x="40875" y="189481"/>
                    </a:cubicBezTo>
                    <a:cubicBezTo>
                      <a:pt x="62587" y="219087"/>
                      <a:pt x="97456" y="236851"/>
                      <a:pt x="133642" y="236193"/>
                    </a:cubicBezTo>
                    <a:cubicBezTo>
                      <a:pt x="198776" y="236193"/>
                      <a:pt x="252067" y="183560"/>
                      <a:pt x="252067" y="117768"/>
                    </a:cubicBezTo>
                    <a:cubicBezTo>
                      <a:pt x="252067" y="51976"/>
                      <a:pt x="199434" y="0"/>
                      <a:pt x="134300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" name="Graphic 9">
              <a:extLst>
                <a:ext uri="{FF2B5EF4-FFF2-40B4-BE49-F238E27FC236}">
                  <a16:creationId xmlns:a16="http://schemas.microsoft.com/office/drawing/2014/main" id="{D5B71E71-3D55-D6F8-43C3-AA9AF3984DEA}"/>
                </a:ext>
              </a:extLst>
            </p:cNvPr>
            <p:cNvSpPr/>
            <p:nvPr/>
          </p:nvSpPr>
          <p:spPr>
            <a:xfrm>
              <a:off x="1043588" y="3562795"/>
              <a:ext cx="229304" cy="237509"/>
            </a:xfrm>
            <a:custGeom>
              <a:avLst/>
              <a:gdLst>
                <a:gd name="connsiteX0" fmla="*/ 257947 w 261929"/>
                <a:gd name="connsiteY0" fmla="*/ 247112 h 271301"/>
                <a:gd name="connsiteX1" fmla="*/ 193377 w 261929"/>
                <a:gd name="connsiteY1" fmla="*/ 179956 h 271301"/>
                <a:gd name="connsiteX2" fmla="*/ 219075 w 261929"/>
                <a:gd name="connsiteY2" fmla="*/ 109538 h 271301"/>
                <a:gd name="connsiteX3" fmla="*/ 109538 w 261929"/>
                <a:gd name="connsiteY3" fmla="*/ 0 h 271301"/>
                <a:gd name="connsiteX4" fmla="*/ 0 w 261929"/>
                <a:gd name="connsiteY4" fmla="*/ 109538 h 271301"/>
                <a:gd name="connsiteX5" fmla="*/ 109538 w 261929"/>
                <a:gd name="connsiteY5" fmla="*/ 219075 h 271301"/>
                <a:gd name="connsiteX6" fmla="*/ 172293 w 261929"/>
                <a:gd name="connsiteY6" fmla="*/ 199254 h 271301"/>
                <a:gd name="connsiteX7" fmla="*/ 237354 w 261929"/>
                <a:gd name="connsiteY7" fmla="*/ 266920 h 271301"/>
                <a:gd name="connsiteX8" fmla="*/ 247650 w 261929"/>
                <a:gd name="connsiteY8" fmla="*/ 271301 h 271301"/>
                <a:gd name="connsiteX9" fmla="*/ 257552 w 261929"/>
                <a:gd name="connsiteY9" fmla="*/ 267315 h 271301"/>
                <a:gd name="connsiteX10" fmla="*/ 257947 w 261929"/>
                <a:gd name="connsiteY10" fmla="*/ 247112 h 271301"/>
                <a:gd name="connsiteX11" fmla="*/ 109538 w 261929"/>
                <a:gd name="connsiteY11" fmla="*/ 28575 h 271301"/>
                <a:gd name="connsiteX12" fmla="*/ 190500 w 261929"/>
                <a:gd name="connsiteY12" fmla="*/ 109538 h 271301"/>
                <a:gd name="connsiteX13" fmla="*/ 109538 w 261929"/>
                <a:gd name="connsiteY13" fmla="*/ 190500 h 271301"/>
                <a:gd name="connsiteX14" fmla="*/ 28575 w 261929"/>
                <a:gd name="connsiteY14" fmla="*/ 109538 h 271301"/>
                <a:gd name="connsiteX15" fmla="*/ 109538 w 261929"/>
                <a:gd name="connsiteY15" fmla="*/ 28575 h 2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929" h="271301">
                  <a:moveTo>
                    <a:pt x="257947" y="247112"/>
                  </a:moveTo>
                  <a:lnTo>
                    <a:pt x="193377" y="179956"/>
                  </a:lnTo>
                  <a:cubicBezTo>
                    <a:pt x="209979" y="160220"/>
                    <a:pt x="219075" y="135389"/>
                    <a:pt x="219075" y="109538"/>
                  </a:cubicBezTo>
                  <a:cubicBezTo>
                    <a:pt x="219075" y="49140"/>
                    <a:pt x="169936" y="0"/>
                    <a:pt x="109538" y="0"/>
                  </a:cubicBezTo>
                  <a:cubicBezTo>
                    <a:pt x="49140" y="0"/>
                    <a:pt x="0" y="49140"/>
                    <a:pt x="0" y="109538"/>
                  </a:cubicBezTo>
                  <a:cubicBezTo>
                    <a:pt x="0" y="169936"/>
                    <a:pt x="49140" y="219075"/>
                    <a:pt x="109538" y="219075"/>
                  </a:cubicBezTo>
                  <a:cubicBezTo>
                    <a:pt x="132212" y="219075"/>
                    <a:pt x="153820" y="212236"/>
                    <a:pt x="172293" y="199254"/>
                  </a:cubicBezTo>
                  <a:lnTo>
                    <a:pt x="237354" y="266920"/>
                  </a:lnTo>
                  <a:cubicBezTo>
                    <a:pt x="240073" y="269744"/>
                    <a:pt x="243731" y="271301"/>
                    <a:pt x="247650" y="271301"/>
                  </a:cubicBezTo>
                  <a:cubicBezTo>
                    <a:pt x="251360" y="271301"/>
                    <a:pt x="254880" y="269887"/>
                    <a:pt x="257552" y="267315"/>
                  </a:cubicBezTo>
                  <a:cubicBezTo>
                    <a:pt x="263229" y="261852"/>
                    <a:pt x="263410" y="252794"/>
                    <a:pt x="257947" y="247112"/>
                  </a:cubicBezTo>
                  <a:close/>
                  <a:moveTo>
                    <a:pt x="109538" y="28575"/>
                  </a:moveTo>
                  <a:cubicBezTo>
                    <a:pt x="154181" y="28575"/>
                    <a:pt x="190500" y="64894"/>
                    <a:pt x="190500" y="109538"/>
                  </a:cubicBezTo>
                  <a:cubicBezTo>
                    <a:pt x="190500" y="154181"/>
                    <a:pt x="154181" y="190500"/>
                    <a:pt x="109538" y="190500"/>
                  </a:cubicBezTo>
                  <a:cubicBezTo>
                    <a:pt x="64894" y="190500"/>
                    <a:pt x="28575" y="154181"/>
                    <a:pt x="28575" y="109538"/>
                  </a:cubicBezTo>
                  <a:cubicBezTo>
                    <a:pt x="28575" y="64894"/>
                    <a:pt x="64894" y="28575"/>
                    <a:pt x="109538" y="28575"/>
                  </a:cubicBezTo>
                  <a:close/>
                </a:path>
              </a:pathLst>
            </a:custGeom>
            <a:solidFill>
              <a:schemeClr val="accent2"/>
            </a:solidFill>
            <a:ln w="46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F74067A-39FD-0845-800F-360DE5110D38}"/>
                </a:ext>
              </a:extLst>
            </p:cNvPr>
            <p:cNvGrpSpPr/>
            <p:nvPr/>
          </p:nvGrpSpPr>
          <p:grpSpPr>
            <a:xfrm>
              <a:off x="1083651" y="5471540"/>
              <a:ext cx="149178" cy="229632"/>
              <a:chOff x="4368201" y="2813647"/>
              <a:chExt cx="861402" cy="1325972"/>
            </a:xfrm>
            <a:solidFill>
              <a:schemeClr val="accent2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DF6C7E8-7557-DABC-E490-40CA38F4DF1A}"/>
                  </a:ext>
                </a:extLst>
              </p:cNvPr>
              <p:cNvSpPr/>
              <p:nvPr/>
            </p:nvSpPr>
            <p:spPr>
              <a:xfrm>
                <a:off x="4368201" y="3486516"/>
                <a:ext cx="861402" cy="653103"/>
              </a:xfrm>
              <a:custGeom>
                <a:avLst/>
                <a:gdLst>
                  <a:gd name="connsiteX0" fmla="*/ 861402 w 861402"/>
                  <a:gd name="connsiteY0" fmla="*/ 39536 h 653103"/>
                  <a:gd name="connsiteX1" fmla="*/ 821779 w 861402"/>
                  <a:gd name="connsiteY1" fmla="*/ 0 h 653103"/>
                  <a:gd name="connsiteX2" fmla="*/ 782158 w 861402"/>
                  <a:gd name="connsiteY2" fmla="*/ 39536 h 653103"/>
                  <a:gd name="connsiteX3" fmla="*/ 430695 w 861402"/>
                  <a:gd name="connsiteY3" fmla="*/ 390310 h 653103"/>
                  <a:gd name="connsiteX4" fmla="*/ 79245 w 861402"/>
                  <a:gd name="connsiteY4" fmla="*/ 39536 h 653103"/>
                  <a:gd name="connsiteX5" fmla="*/ 39622 w 861402"/>
                  <a:gd name="connsiteY5" fmla="*/ 0 h 653103"/>
                  <a:gd name="connsiteX6" fmla="*/ 0 w 861402"/>
                  <a:gd name="connsiteY6" fmla="*/ 39536 h 653103"/>
                  <a:gd name="connsiteX7" fmla="*/ 391074 w 861402"/>
                  <a:gd name="connsiteY7" fmla="*/ 467558 h 653103"/>
                  <a:gd name="connsiteX8" fmla="*/ 391074 w 861402"/>
                  <a:gd name="connsiteY8" fmla="*/ 574014 h 653103"/>
                  <a:gd name="connsiteX9" fmla="*/ 244038 w 861402"/>
                  <a:gd name="connsiteY9" fmla="*/ 574014 h 653103"/>
                  <a:gd name="connsiteX10" fmla="*/ 204416 w 861402"/>
                  <a:gd name="connsiteY10" fmla="*/ 613558 h 653103"/>
                  <a:gd name="connsiteX11" fmla="*/ 244038 w 861402"/>
                  <a:gd name="connsiteY11" fmla="*/ 653104 h 653103"/>
                  <a:gd name="connsiteX12" fmla="*/ 617364 w 861402"/>
                  <a:gd name="connsiteY12" fmla="*/ 653104 h 653103"/>
                  <a:gd name="connsiteX13" fmla="*/ 656977 w 861402"/>
                  <a:gd name="connsiteY13" fmla="*/ 613558 h 653103"/>
                  <a:gd name="connsiteX14" fmla="*/ 617364 w 861402"/>
                  <a:gd name="connsiteY14" fmla="*/ 574014 h 653103"/>
                  <a:gd name="connsiteX15" fmla="*/ 470318 w 861402"/>
                  <a:gd name="connsiteY15" fmla="*/ 574014 h 653103"/>
                  <a:gd name="connsiteX16" fmla="*/ 470318 w 861402"/>
                  <a:gd name="connsiteY16" fmla="*/ 467558 h 653103"/>
                  <a:gd name="connsiteX17" fmla="*/ 861402 w 861402"/>
                  <a:gd name="connsiteY17" fmla="*/ 39536 h 6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1402" h="653103">
                    <a:moveTo>
                      <a:pt x="861402" y="39536"/>
                    </a:moveTo>
                    <a:cubicBezTo>
                      <a:pt x="861402" y="17704"/>
                      <a:pt x="843664" y="0"/>
                      <a:pt x="821779" y="0"/>
                    </a:cubicBezTo>
                    <a:cubicBezTo>
                      <a:pt x="799896" y="0"/>
                      <a:pt x="782158" y="17704"/>
                      <a:pt x="782158" y="39536"/>
                    </a:cubicBezTo>
                    <a:cubicBezTo>
                      <a:pt x="782158" y="232962"/>
                      <a:pt x="624500" y="390310"/>
                      <a:pt x="430695" y="390310"/>
                    </a:cubicBezTo>
                    <a:cubicBezTo>
                      <a:pt x="236903" y="390310"/>
                      <a:pt x="79245" y="232962"/>
                      <a:pt x="79245" y="39536"/>
                    </a:cubicBezTo>
                    <a:cubicBezTo>
                      <a:pt x="79245" y="17704"/>
                      <a:pt x="61506" y="0"/>
                      <a:pt x="39622" y="0"/>
                    </a:cubicBezTo>
                    <a:cubicBezTo>
                      <a:pt x="17738" y="0"/>
                      <a:pt x="0" y="17704"/>
                      <a:pt x="0" y="39536"/>
                    </a:cubicBezTo>
                    <a:cubicBezTo>
                      <a:pt x="0" y="263239"/>
                      <a:pt x="172092" y="447529"/>
                      <a:pt x="391074" y="467558"/>
                    </a:cubicBezTo>
                    <a:lnTo>
                      <a:pt x="391074" y="574014"/>
                    </a:lnTo>
                    <a:lnTo>
                      <a:pt x="244038" y="574014"/>
                    </a:lnTo>
                    <a:cubicBezTo>
                      <a:pt x="222154" y="574014"/>
                      <a:pt x="204416" y="591718"/>
                      <a:pt x="204416" y="613558"/>
                    </a:cubicBezTo>
                    <a:cubicBezTo>
                      <a:pt x="204416" y="635400"/>
                      <a:pt x="222154" y="653104"/>
                      <a:pt x="244038" y="653104"/>
                    </a:cubicBezTo>
                    <a:lnTo>
                      <a:pt x="617364" y="653104"/>
                    </a:lnTo>
                    <a:cubicBezTo>
                      <a:pt x="639238" y="653104"/>
                      <a:pt x="656977" y="635400"/>
                      <a:pt x="656977" y="613558"/>
                    </a:cubicBezTo>
                    <a:cubicBezTo>
                      <a:pt x="656977" y="591718"/>
                      <a:pt x="639238" y="574014"/>
                      <a:pt x="617364" y="574014"/>
                    </a:cubicBezTo>
                    <a:lnTo>
                      <a:pt x="470318" y="574014"/>
                    </a:lnTo>
                    <a:lnTo>
                      <a:pt x="470318" y="467558"/>
                    </a:lnTo>
                    <a:cubicBezTo>
                      <a:pt x="689311" y="447539"/>
                      <a:pt x="861402" y="263239"/>
                      <a:pt x="861402" y="39536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8427EA8-255B-31F8-F3B1-A690523057BA}"/>
                  </a:ext>
                </a:extLst>
              </p:cNvPr>
              <p:cNvSpPr/>
              <p:nvPr/>
            </p:nvSpPr>
            <p:spPr>
              <a:xfrm>
                <a:off x="4545209" y="2813647"/>
                <a:ext cx="507386" cy="965608"/>
              </a:xfrm>
              <a:custGeom>
                <a:avLst/>
                <a:gdLst>
                  <a:gd name="connsiteX0" fmla="*/ 253687 w 507386"/>
                  <a:gd name="connsiteY0" fmla="*/ 965609 h 965608"/>
                  <a:gd name="connsiteX1" fmla="*/ 507386 w 507386"/>
                  <a:gd name="connsiteY1" fmla="*/ 712405 h 965608"/>
                  <a:gd name="connsiteX2" fmla="*/ 507386 w 507386"/>
                  <a:gd name="connsiteY2" fmla="*/ 253192 h 965608"/>
                  <a:gd name="connsiteX3" fmla="*/ 253687 w 507386"/>
                  <a:gd name="connsiteY3" fmla="*/ 0 h 965608"/>
                  <a:gd name="connsiteX4" fmla="*/ 0 w 507386"/>
                  <a:gd name="connsiteY4" fmla="*/ 253192 h 965608"/>
                  <a:gd name="connsiteX5" fmla="*/ 0 w 507386"/>
                  <a:gd name="connsiteY5" fmla="*/ 712405 h 965608"/>
                  <a:gd name="connsiteX6" fmla="*/ 253687 w 507386"/>
                  <a:gd name="connsiteY6" fmla="*/ 965609 h 965608"/>
                  <a:gd name="connsiteX7" fmla="*/ 79235 w 507386"/>
                  <a:gd name="connsiteY7" fmla="*/ 253192 h 965608"/>
                  <a:gd name="connsiteX8" fmla="*/ 253687 w 507386"/>
                  <a:gd name="connsiteY8" fmla="*/ 79090 h 965608"/>
                  <a:gd name="connsiteX9" fmla="*/ 428142 w 507386"/>
                  <a:gd name="connsiteY9" fmla="*/ 253192 h 965608"/>
                  <a:gd name="connsiteX10" fmla="*/ 428142 w 507386"/>
                  <a:gd name="connsiteY10" fmla="*/ 712405 h 965608"/>
                  <a:gd name="connsiteX11" fmla="*/ 253687 w 507386"/>
                  <a:gd name="connsiteY11" fmla="*/ 886517 h 965608"/>
                  <a:gd name="connsiteX12" fmla="*/ 79235 w 507386"/>
                  <a:gd name="connsiteY12" fmla="*/ 712405 h 9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7386" h="965608">
                    <a:moveTo>
                      <a:pt x="253687" y="965609"/>
                    </a:moveTo>
                    <a:cubicBezTo>
                      <a:pt x="393578" y="965609"/>
                      <a:pt x="507386" y="852021"/>
                      <a:pt x="507386" y="712405"/>
                    </a:cubicBezTo>
                    <a:lnTo>
                      <a:pt x="507386" y="253192"/>
                    </a:lnTo>
                    <a:cubicBezTo>
                      <a:pt x="507386" y="113587"/>
                      <a:pt x="393578" y="0"/>
                      <a:pt x="253687" y="0"/>
                    </a:cubicBezTo>
                    <a:cubicBezTo>
                      <a:pt x="113808" y="0"/>
                      <a:pt x="0" y="113587"/>
                      <a:pt x="0" y="253192"/>
                    </a:cubicBezTo>
                    <a:lnTo>
                      <a:pt x="0" y="712405"/>
                    </a:lnTo>
                    <a:cubicBezTo>
                      <a:pt x="0" y="852021"/>
                      <a:pt x="113808" y="965609"/>
                      <a:pt x="253687" y="965609"/>
                    </a:cubicBezTo>
                    <a:close/>
                    <a:moveTo>
                      <a:pt x="79235" y="253192"/>
                    </a:moveTo>
                    <a:cubicBezTo>
                      <a:pt x="79235" y="157188"/>
                      <a:pt x="157496" y="79090"/>
                      <a:pt x="253687" y="79090"/>
                    </a:cubicBezTo>
                    <a:cubicBezTo>
                      <a:pt x="349881" y="79090"/>
                      <a:pt x="428142" y="157188"/>
                      <a:pt x="428142" y="253192"/>
                    </a:cubicBezTo>
                    <a:lnTo>
                      <a:pt x="428142" y="712405"/>
                    </a:lnTo>
                    <a:cubicBezTo>
                      <a:pt x="428142" y="808408"/>
                      <a:pt x="349881" y="886517"/>
                      <a:pt x="253687" y="886517"/>
                    </a:cubicBezTo>
                    <a:cubicBezTo>
                      <a:pt x="157496" y="886517"/>
                      <a:pt x="79235" y="808408"/>
                      <a:pt x="79235" y="712405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ED2D6C8-6CE1-81EA-83EB-9449D4854E02}"/>
              </a:ext>
            </a:extLst>
          </p:cNvPr>
          <p:cNvSpPr txBox="1"/>
          <p:nvPr/>
        </p:nvSpPr>
        <p:spPr>
          <a:xfrm>
            <a:off x="5417032" y="766769"/>
            <a:ext cx="1357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IN" sz="28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1F002CA-6209-3D2C-DB76-E90A8D11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17" y="1286203"/>
            <a:ext cx="8083965" cy="45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2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43E54-8100-DEC7-0131-6B050C9F4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DA9672F0-F49F-0DDF-0A77-B3D2BDD0DBF2}"/>
              </a:ext>
            </a:extLst>
          </p:cNvPr>
          <p:cNvGrpSpPr/>
          <p:nvPr/>
        </p:nvGrpSpPr>
        <p:grpSpPr>
          <a:xfrm>
            <a:off x="777240" y="758391"/>
            <a:ext cx="762000" cy="5341218"/>
            <a:chOff x="777240" y="758391"/>
            <a:chExt cx="762000" cy="534121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0599FCD-9E2A-C08C-9B6E-900264A5B680}"/>
                </a:ext>
              </a:extLst>
            </p:cNvPr>
            <p:cNvSpPr/>
            <p:nvPr/>
          </p:nvSpPr>
          <p:spPr>
            <a:xfrm>
              <a:off x="777240" y="758391"/>
              <a:ext cx="762000" cy="5341218"/>
            </a:xfrm>
            <a:prstGeom prst="roundRect">
              <a:avLst>
                <a:gd name="adj" fmla="val 2098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26D1BCF2-6715-9F6D-F0CB-CC0727FEBD06}"/>
                </a:ext>
              </a:extLst>
            </p:cNvPr>
            <p:cNvSpPr/>
            <p:nvPr/>
          </p:nvSpPr>
          <p:spPr>
            <a:xfrm>
              <a:off x="996461" y="1002487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850E2D7-73B1-8F9C-899A-BA1E9C081336}"/>
                </a:ext>
              </a:extLst>
            </p:cNvPr>
            <p:cNvSpPr/>
            <p:nvPr/>
          </p:nvSpPr>
          <p:spPr>
            <a:xfrm>
              <a:off x="954355" y="1566210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39AB43D-A110-A88B-AB7A-B18BCCB87F92}"/>
                </a:ext>
              </a:extLst>
            </p:cNvPr>
            <p:cNvSpPr/>
            <p:nvPr/>
          </p:nvSpPr>
          <p:spPr>
            <a:xfrm>
              <a:off x="1039157" y="2926333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1933C43-C405-0531-CDB6-0BB542EC487B}"/>
                </a:ext>
              </a:extLst>
            </p:cNvPr>
            <p:cNvGrpSpPr/>
            <p:nvPr/>
          </p:nvGrpSpPr>
          <p:grpSpPr>
            <a:xfrm>
              <a:off x="1039157" y="4199257"/>
              <a:ext cx="238167" cy="238167"/>
              <a:chOff x="718279" y="3310895"/>
              <a:chExt cx="238167" cy="23816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4995B136-557E-2CA3-FA81-72A2AB8FCF13}"/>
                  </a:ext>
                </a:extLst>
              </p:cNvPr>
              <p:cNvSpPr/>
              <p:nvPr/>
            </p:nvSpPr>
            <p:spPr>
              <a:xfrm>
                <a:off x="718279" y="3310895"/>
                <a:ext cx="238167" cy="238167"/>
              </a:xfrm>
              <a:custGeom>
                <a:avLst/>
                <a:gdLst>
                  <a:gd name="connsiteX0" fmla="*/ 119084 w 238167"/>
                  <a:gd name="connsiteY0" fmla="*/ 0 h 238167"/>
                  <a:gd name="connsiteX1" fmla="*/ 0 w 238167"/>
                  <a:gd name="connsiteY1" fmla="*/ 119083 h 238167"/>
                  <a:gd name="connsiteX2" fmla="*/ 119084 w 238167"/>
                  <a:gd name="connsiteY2" fmla="*/ 238167 h 238167"/>
                  <a:gd name="connsiteX3" fmla="*/ 238167 w 238167"/>
                  <a:gd name="connsiteY3" fmla="*/ 119083 h 238167"/>
                  <a:gd name="connsiteX4" fmla="*/ 119084 w 238167"/>
                  <a:gd name="connsiteY4" fmla="*/ 0 h 238167"/>
                  <a:gd name="connsiteX5" fmla="*/ 119084 w 238167"/>
                  <a:gd name="connsiteY5" fmla="*/ 220403 h 238167"/>
                  <a:gd name="connsiteX6" fmla="*/ 17106 w 238167"/>
                  <a:gd name="connsiteY6" fmla="*/ 118426 h 238167"/>
                  <a:gd name="connsiteX7" fmla="*/ 119084 w 238167"/>
                  <a:gd name="connsiteY7" fmla="*/ 16448 h 238167"/>
                  <a:gd name="connsiteX8" fmla="*/ 221061 w 238167"/>
                  <a:gd name="connsiteY8" fmla="*/ 118426 h 238167"/>
                  <a:gd name="connsiteX9" fmla="*/ 119084 w 238167"/>
                  <a:gd name="connsiteY9" fmla="*/ 220403 h 2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67" h="238167">
                    <a:moveTo>
                      <a:pt x="119084" y="0"/>
                    </a:moveTo>
                    <a:cubicBezTo>
                      <a:pt x="53292" y="0"/>
                      <a:pt x="0" y="53291"/>
                      <a:pt x="0" y="119083"/>
                    </a:cubicBezTo>
                    <a:cubicBezTo>
                      <a:pt x="0" y="184875"/>
                      <a:pt x="53292" y="238167"/>
                      <a:pt x="119084" y="238167"/>
                    </a:cubicBezTo>
                    <a:cubicBezTo>
                      <a:pt x="184876" y="238167"/>
                      <a:pt x="238167" y="184875"/>
                      <a:pt x="238167" y="119083"/>
                    </a:cubicBezTo>
                    <a:cubicBezTo>
                      <a:pt x="237509" y="53291"/>
                      <a:pt x="184218" y="0"/>
                      <a:pt x="119084" y="0"/>
                    </a:cubicBezTo>
                    <a:close/>
                    <a:moveTo>
                      <a:pt x="119084" y="220403"/>
                    </a:moveTo>
                    <a:cubicBezTo>
                      <a:pt x="63160" y="220403"/>
                      <a:pt x="17106" y="175007"/>
                      <a:pt x="17106" y="118426"/>
                    </a:cubicBezTo>
                    <a:cubicBezTo>
                      <a:pt x="17106" y="61844"/>
                      <a:pt x="62502" y="16448"/>
                      <a:pt x="119084" y="16448"/>
                    </a:cubicBezTo>
                    <a:cubicBezTo>
                      <a:pt x="175007" y="16448"/>
                      <a:pt x="221061" y="61844"/>
                      <a:pt x="221061" y="118426"/>
                    </a:cubicBezTo>
                    <a:cubicBezTo>
                      <a:pt x="221061" y="175007"/>
                      <a:pt x="175007" y="220403"/>
                      <a:pt x="119084" y="220403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E409075-5ED2-7722-8C2F-E0CBF3E24DF2}"/>
                  </a:ext>
                </a:extLst>
              </p:cNvPr>
              <p:cNvSpPr/>
              <p:nvPr/>
            </p:nvSpPr>
            <p:spPr>
              <a:xfrm>
                <a:off x="778150" y="3370107"/>
                <a:ext cx="119083" cy="119083"/>
              </a:xfrm>
              <a:custGeom>
                <a:avLst/>
                <a:gdLst>
                  <a:gd name="connsiteX0" fmla="*/ 35528 w 119083"/>
                  <a:gd name="connsiteY0" fmla="*/ 35527 h 119083"/>
                  <a:gd name="connsiteX1" fmla="*/ 0 w 119083"/>
                  <a:gd name="connsiteY1" fmla="*/ 119083 h 119083"/>
                  <a:gd name="connsiteX2" fmla="*/ 83556 w 119083"/>
                  <a:gd name="connsiteY2" fmla="*/ 83556 h 119083"/>
                  <a:gd name="connsiteX3" fmla="*/ 119084 w 119083"/>
                  <a:gd name="connsiteY3" fmla="*/ 0 h 119083"/>
                  <a:gd name="connsiteX4" fmla="*/ 35528 w 119083"/>
                  <a:gd name="connsiteY4" fmla="*/ 35527 h 119083"/>
                  <a:gd name="connsiteX5" fmla="*/ 59213 w 119083"/>
                  <a:gd name="connsiteY5" fmla="*/ 71055 h 119083"/>
                  <a:gd name="connsiteX6" fmla="*/ 47370 w 119083"/>
                  <a:gd name="connsiteY6" fmla="*/ 59213 h 119083"/>
                  <a:gd name="connsiteX7" fmla="*/ 59213 w 119083"/>
                  <a:gd name="connsiteY7" fmla="*/ 47370 h 119083"/>
                  <a:gd name="connsiteX8" fmla="*/ 71055 w 119083"/>
                  <a:gd name="connsiteY8" fmla="*/ 59213 h 119083"/>
                  <a:gd name="connsiteX9" fmla="*/ 59213 w 119083"/>
                  <a:gd name="connsiteY9" fmla="*/ 71055 h 11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083" h="119083">
                    <a:moveTo>
                      <a:pt x="35528" y="35527"/>
                    </a:moveTo>
                    <a:lnTo>
                      <a:pt x="0" y="119083"/>
                    </a:lnTo>
                    <a:lnTo>
                      <a:pt x="83556" y="83556"/>
                    </a:lnTo>
                    <a:lnTo>
                      <a:pt x="119084" y="0"/>
                    </a:lnTo>
                    <a:lnTo>
                      <a:pt x="35528" y="35527"/>
                    </a:lnTo>
                    <a:close/>
                    <a:moveTo>
                      <a:pt x="59213" y="71055"/>
                    </a:moveTo>
                    <a:cubicBezTo>
                      <a:pt x="52634" y="71055"/>
                      <a:pt x="47370" y="65792"/>
                      <a:pt x="47370" y="59213"/>
                    </a:cubicBezTo>
                    <a:cubicBezTo>
                      <a:pt x="47370" y="52634"/>
                      <a:pt x="52634" y="47370"/>
                      <a:pt x="59213" y="47370"/>
                    </a:cubicBezTo>
                    <a:cubicBezTo>
                      <a:pt x="65792" y="47370"/>
                      <a:pt x="71055" y="52634"/>
                      <a:pt x="71055" y="59213"/>
                    </a:cubicBezTo>
                    <a:cubicBezTo>
                      <a:pt x="71055" y="65792"/>
                      <a:pt x="65792" y="71055"/>
                      <a:pt x="59213" y="71055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0E4FC76-7242-68E2-22EC-583AD202A047}"/>
                </a:ext>
              </a:extLst>
            </p:cNvPr>
            <p:cNvGrpSpPr/>
            <p:nvPr/>
          </p:nvGrpSpPr>
          <p:grpSpPr>
            <a:xfrm>
              <a:off x="1032207" y="4836377"/>
              <a:ext cx="252067" cy="236211"/>
              <a:chOff x="694510" y="3858942"/>
              <a:chExt cx="252067" cy="23621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782F5971-39B3-77F1-F679-3BF04CABD1B2}"/>
                  </a:ext>
                </a:extLst>
              </p:cNvPr>
              <p:cNvSpPr/>
              <p:nvPr/>
            </p:nvSpPr>
            <p:spPr>
              <a:xfrm>
                <a:off x="816967" y="3902364"/>
                <a:ext cx="62810" cy="122023"/>
              </a:xfrm>
              <a:custGeom>
                <a:avLst/>
                <a:gdLst>
                  <a:gd name="connsiteX0" fmla="*/ 2632 w 62810"/>
                  <a:gd name="connsiteY0" fmla="*/ 84872 h 122023"/>
                  <a:gd name="connsiteX1" fmla="*/ 50002 w 62810"/>
                  <a:gd name="connsiteY1" fmla="*/ 120400 h 122023"/>
                  <a:gd name="connsiteX2" fmla="*/ 61187 w 62810"/>
                  <a:gd name="connsiteY2" fmla="*/ 119084 h 122023"/>
                  <a:gd name="connsiteX3" fmla="*/ 59871 w 62810"/>
                  <a:gd name="connsiteY3" fmla="*/ 107899 h 122023"/>
                  <a:gd name="connsiteX4" fmla="*/ 15790 w 62810"/>
                  <a:gd name="connsiteY4" fmla="*/ 75003 h 122023"/>
                  <a:gd name="connsiteX5" fmla="*/ 15790 w 62810"/>
                  <a:gd name="connsiteY5" fmla="*/ 7895 h 122023"/>
                  <a:gd name="connsiteX6" fmla="*/ 7895 w 62810"/>
                  <a:gd name="connsiteY6" fmla="*/ 0 h 122023"/>
                  <a:gd name="connsiteX7" fmla="*/ 0 w 62810"/>
                  <a:gd name="connsiteY7" fmla="*/ 7895 h 122023"/>
                  <a:gd name="connsiteX8" fmla="*/ 0 w 62810"/>
                  <a:gd name="connsiteY8" fmla="*/ 78950 h 122023"/>
                  <a:gd name="connsiteX9" fmla="*/ 2632 w 62810"/>
                  <a:gd name="connsiteY9" fmla="*/ 84872 h 122023"/>
                  <a:gd name="connsiteX10" fmla="*/ 2632 w 62810"/>
                  <a:gd name="connsiteY10" fmla="*/ 84872 h 12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10" h="122023">
                    <a:moveTo>
                      <a:pt x="2632" y="84872"/>
                    </a:moveTo>
                    <a:lnTo>
                      <a:pt x="50002" y="120400"/>
                    </a:lnTo>
                    <a:cubicBezTo>
                      <a:pt x="53292" y="123031"/>
                      <a:pt x="58555" y="122373"/>
                      <a:pt x="61187" y="119084"/>
                    </a:cubicBezTo>
                    <a:cubicBezTo>
                      <a:pt x="63818" y="115794"/>
                      <a:pt x="63160" y="110531"/>
                      <a:pt x="59871" y="107899"/>
                    </a:cubicBezTo>
                    <a:lnTo>
                      <a:pt x="15790" y="75003"/>
                    </a:lnTo>
                    <a:lnTo>
                      <a:pt x="15790" y="7895"/>
                    </a:lnTo>
                    <a:cubicBezTo>
                      <a:pt x="15790" y="3290"/>
                      <a:pt x="12500" y="0"/>
                      <a:pt x="7895" y="0"/>
                    </a:cubicBezTo>
                    <a:cubicBezTo>
                      <a:pt x="3290" y="0"/>
                      <a:pt x="0" y="3290"/>
                      <a:pt x="0" y="7895"/>
                    </a:cubicBezTo>
                    <a:lnTo>
                      <a:pt x="0" y="78950"/>
                    </a:lnTo>
                    <a:cubicBezTo>
                      <a:pt x="0" y="81582"/>
                      <a:pt x="658" y="83556"/>
                      <a:pt x="2632" y="84872"/>
                    </a:cubicBezTo>
                    <a:lnTo>
                      <a:pt x="2632" y="84872"/>
                    </a:ln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D8F3F76-0C44-6ACF-04C0-82B18BD623B5}"/>
                  </a:ext>
                </a:extLst>
              </p:cNvPr>
              <p:cNvSpPr/>
              <p:nvPr/>
            </p:nvSpPr>
            <p:spPr>
              <a:xfrm>
                <a:off x="694510" y="3858942"/>
                <a:ext cx="252067" cy="236211"/>
              </a:xfrm>
              <a:custGeom>
                <a:avLst/>
                <a:gdLst>
                  <a:gd name="connsiteX0" fmla="*/ 134300 w 252067"/>
                  <a:gd name="connsiteY0" fmla="*/ 0 h 236211"/>
                  <a:gd name="connsiteX1" fmla="*/ 17848 w 252067"/>
                  <a:gd name="connsiteY1" fmla="*/ 98688 h 236211"/>
                  <a:gd name="connsiteX2" fmla="*/ 14558 w 252067"/>
                  <a:gd name="connsiteY2" fmla="*/ 94082 h 236211"/>
                  <a:gd name="connsiteX3" fmla="*/ 3374 w 252067"/>
                  <a:gd name="connsiteY3" fmla="*/ 92109 h 236211"/>
                  <a:gd name="connsiteX4" fmla="*/ 1400 w 252067"/>
                  <a:gd name="connsiteY4" fmla="*/ 103294 h 236211"/>
                  <a:gd name="connsiteX5" fmla="*/ 17190 w 252067"/>
                  <a:gd name="connsiteY5" fmla="*/ 126978 h 236211"/>
                  <a:gd name="connsiteX6" fmla="*/ 23111 w 252067"/>
                  <a:gd name="connsiteY6" fmla="*/ 130268 h 236211"/>
                  <a:gd name="connsiteX7" fmla="*/ 23769 w 252067"/>
                  <a:gd name="connsiteY7" fmla="*/ 130268 h 236211"/>
                  <a:gd name="connsiteX8" fmla="*/ 29033 w 252067"/>
                  <a:gd name="connsiteY8" fmla="*/ 127637 h 236211"/>
                  <a:gd name="connsiteX9" fmla="*/ 48770 w 252067"/>
                  <a:gd name="connsiteY9" fmla="*/ 107899 h 236211"/>
                  <a:gd name="connsiteX10" fmla="*/ 48770 w 252067"/>
                  <a:gd name="connsiteY10" fmla="*/ 96714 h 236211"/>
                  <a:gd name="connsiteX11" fmla="*/ 37586 w 252067"/>
                  <a:gd name="connsiteY11" fmla="*/ 96714 h 236211"/>
                  <a:gd name="connsiteX12" fmla="*/ 32980 w 252067"/>
                  <a:gd name="connsiteY12" fmla="*/ 101320 h 236211"/>
                  <a:gd name="connsiteX13" fmla="*/ 150748 w 252067"/>
                  <a:gd name="connsiteY13" fmla="*/ 16448 h 236211"/>
                  <a:gd name="connsiteX14" fmla="*/ 235619 w 252067"/>
                  <a:gd name="connsiteY14" fmla="*/ 134216 h 236211"/>
                  <a:gd name="connsiteX15" fmla="*/ 134300 w 252067"/>
                  <a:gd name="connsiteY15" fmla="*/ 220403 h 236211"/>
                  <a:gd name="connsiteX16" fmla="*/ 54034 w 252067"/>
                  <a:gd name="connsiteY16" fmla="*/ 180270 h 236211"/>
                  <a:gd name="connsiteX17" fmla="*/ 42849 w 252067"/>
                  <a:gd name="connsiteY17" fmla="*/ 178296 h 236211"/>
                  <a:gd name="connsiteX18" fmla="*/ 40875 w 252067"/>
                  <a:gd name="connsiteY18" fmla="*/ 189481 h 236211"/>
                  <a:gd name="connsiteX19" fmla="*/ 133642 w 252067"/>
                  <a:gd name="connsiteY19" fmla="*/ 236193 h 236211"/>
                  <a:gd name="connsiteX20" fmla="*/ 252067 w 252067"/>
                  <a:gd name="connsiteY20" fmla="*/ 117768 h 236211"/>
                  <a:gd name="connsiteX21" fmla="*/ 134300 w 252067"/>
                  <a:gd name="connsiteY21" fmla="*/ 0 h 23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2067" h="236211">
                    <a:moveTo>
                      <a:pt x="134300" y="0"/>
                    </a:moveTo>
                    <a:cubicBezTo>
                      <a:pt x="76403" y="0"/>
                      <a:pt x="27717" y="41449"/>
                      <a:pt x="17848" y="98688"/>
                    </a:cubicBezTo>
                    <a:lnTo>
                      <a:pt x="14558" y="94082"/>
                    </a:lnTo>
                    <a:cubicBezTo>
                      <a:pt x="11927" y="90793"/>
                      <a:pt x="7321" y="89477"/>
                      <a:pt x="3374" y="92109"/>
                    </a:cubicBezTo>
                    <a:cubicBezTo>
                      <a:pt x="84" y="94741"/>
                      <a:pt x="-1232" y="99346"/>
                      <a:pt x="1400" y="103294"/>
                    </a:cubicBezTo>
                    <a:lnTo>
                      <a:pt x="17190" y="126978"/>
                    </a:lnTo>
                    <a:cubicBezTo>
                      <a:pt x="18506" y="128952"/>
                      <a:pt x="20480" y="130268"/>
                      <a:pt x="23111" y="130268"/>
                    </a:cubicBezTo>
                    <a:lnTo>
                      <a:pt x="23769" y="130268"/>
                    </a:lnTo>
                    <a:cubicBezTo>
                      <a:pt x="25743" y="130268"/>
                      <a:pt x="27717" y="129610"/>
                      <a:pt x="29033" y="127637"/>
                    </a:cubicBezTo>
                    <a:lnTo>
                      <a:pt x="48770" y="107899"/>
                    </a:lnTo>
                    <a:cubicBezTo>
                      <a:pt x="52060" y="104609"/>
                      <a:pt x="52060" y="100004"/>
                      <a:pt x="48770" y="96714"/>
                    </a:cubicBezTo>
                    <a:cubicBezTo>
                      <a:pt x="45481" y="93425"/>
                      <a:pt x="40875" y="93425"/>
                      <a:pt x="37586" y="96714"/>
                    </a:cubicBezTo>
                    <a:lnTo>
                      <a:pt x="32980" y="101320"/>
                    </a:lnTo>
                    <a:cubicBezTo>
                      <a:pt x="42191" y="45397"/>
                      <a:pt x="94825" y="7895"/>
                      <a:pt x="150748" y="16448"/>
                    </a:cubicBezTo>
                    <a:cubicBezTo>
                      <a:pt x="206671" y="25659"/>
                      <a:pt x="244172" y="78293"/>
                      <a:pt x="235619" y="134216"/>
                    </a:cubicBezTo>
                    <a:cubicBezTo>
                      <a:pt x="227724" y="183560"/>
                      <a:pt x="184960" y="220403"/>
                      <a:pt x="134300" y="220403"/>
                    </a:cubicBezTo>
                    <a:cubicBezTo>
                      <a:pt x="102720" y="221061"/>
                      <a:pt x="72455" y="205929"/>
                      <a:pt x="54034" y="180270"/>
                    </a:cubicBezTo>
                    <a:cubicBezTo>
                      <a:pt x="51402" y="176981"/>
                      <a:pt x="46796" y="175665"/>
                      <a:pt x="42849" y="178296"/>
                    </a:cubicBezTo>
                    <a:cubicBezTo>
                      <a:pt x="39559" y="180928"/>
                      <a:pt x="38243" y="185534"/>
                      <a:pt x="40875" y="189481"/>
                    </a:cubicBezTo>
                    <a:cubicBezTo>
                      <a:pt x="62587" y="219087"/>
                      <a:pt x="97456" y="236851"/>
                      <a:pt x="133642" y="236193"/>
                    </a:cubicBezTo>
                    <a:cubicBezTo>
                      <a:pt x="198776" y="236193"/>
                      <a:pt x="252067" y="183560"/>
                      <a:pt x="252067" y="117768"/>
                    </a:cubicBezTo>
                    <a:cubicBezTo>
                      <a:pt x="252067" y="51976"/>
                      <a:pt x="199434" y="0"/>
                      <a:pt x="134300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" name="Graphic 9">
              <a:extLst>
                <a:ext uri="{FF2B5EF4-FFF2-40B4-BE49-F238E27FC236}">
                  <a16:creationId xmlns:a16="http://schemas.microsoft.com/office/drawing/2014/main" id="{D61976BB-C848-ED6A-C066-EE00C7437952}"/>
                </a:ext>
              </a:extLst>
            </p:cNvPr>
            <p:cNvSpPr/>
            <p:nvPr/>
          </p:nvSpPr>
          <p:spPr>
            <a:xfrm>
              <a:off x="1043588" y="3562795"/>
              <a:ext cx="229304" cy="237509"/>
            </a:xfrm>
            <a:custGeom>
              <a:avLst/>
              <a:gdLst>
                <a:gd name="connsiteX0" fmla="*/ 257947 w 261929"/>
                <a:gd name="connsiteY0" fmla="*/ 247112 h 271301"/>
                <a:gd name="connsiteX1" fmla="*/ 193377 w 261929"/>
                <a:gd name="connsiteY1" fmla="*/ 179956 h 271301"/>
                <a:gd name="connsiteX2" fmla="*/ 219075 w 261929"/>
                <a:gd name="connsiteY2" fmla="*/ 109538 h 271301"/>
                <a:gd name="connsiteX3" fmla="*/ 109538 w 261929"/>
                <a:gd name="connsiteY3" fmla="*/ 0 h 271301"/>
                <a:gd name="connsiteX4" fmla="*/ 0 w 261929"/>
                <a:gd name="connsiteY4" fmla="*/ 109538 h 271301"/>
                <a:gd name="connsiteX5" fmla="*/ 109538 w 261929"/>
                <a:gd name="connsiteY5" fmla="*/ 219075 h 271301"/>
                <a:gd name="connsiteX6" fmla="*/ 172293 w 261929"/>
                <a:gd name="connsiteY6" fmla="*/ 199254 h 271301"/>
                <a:gd name="connsiteX7" fmla="*/ 237354 w 261929"/>
                <a:gd name="connsiteY7" fmla="*/ 266920 h 271301"/>
                <a:gd name="connsiteX8" fmla="*/ 247650 w 261929"/>
                <a:gd name="connsiteY8" fmla="*/ 271301 h 271301"/>
                <a:gd name="connsiteX9" fmla="*/ 257552 w 261929"/>
                <a:gd name="connsiteY9" fmla="*/ 267315 h 271301"/>
                <a:gd name="connsiteX10" fmla="*/ 257947 w 261929"/>
                <a:gd name="connsiteY10" fmla="*/ 247112 h 271301"/>
                <a:gd name="connsiteX11" fmla="*/ 109538 w 261929"/>
                <a:gd name="connsiteY11" fmla="*/ 28575 h 271301"/>
                <a:gd name="connsiteX12" fmla="*/ 190500 w 261929"/>
                <a:gd name="connsiteY12" fmla="*/ 109538 h 271301"/>
                <a:gd name="connsiteX13" fmla="*/ 109538 w 261929"/>
                <a:gd name="connsiteY13" fmla="*/ 190500 h 271301"/>
                <a:gd name="connsiteX14" fmla="*/ 28575 w 261929"/>
                <a:gd name="connsiteY14" fmla="*/ 109538 h 271301"/>
                <a:gd name="connsiteX15" fmla="*/ 109538 w 261929"/>
                <a:gd name="connsiteY15" fmla="*/ 28575 h 2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929" h="271301">
                  <a:moveTo>
                    <a:pt x="257947" y="247112"/>
                  </a:moveTo>
                  <a:lnTo>
                    <a:pt x="193377" y="179956"/>
                  </a:lnTo>
                  <a:cubicBezTo>
                    <a:pt x="209979" y="160220"/>
                    <a:pt x="219075" y="135389"/>
                    <a:pt x="219075" y="109538"/>
                  </a:cubicBezTo>
                  <a:cubicBezTo>
                    <a:pt x="219075" y="49140"/>
                    <a:pt x="169936" y="0"/>
                    <a:pt x="109538" y="0"/>
                  </a:cubicBezTo>
                  <a:cubicBezTo>
                    <a:pt x="49140" y="0"/>
                    <a:pt x="0" y="49140"/>
                    <a:pt x="0" y="109538"/>
                  </a:cubicBezTo>
                  <a:cubicBezTo>
                    <a:pt x="0" y="169936"/>
                    <a:pt x="49140" y="219075"/>
                    <a:pt x="109538" y="219075"/>
                  </a:cubicBezTo>
                  <a:cubicBezTo>
                    <a:pt x="132212" y="219075"/>
                    <a:pt x="153820" y="212236"/>
                    <a:pt x="172293" y="199254"/>
                  </a:cubicBezTo>
                  <a:lnTo>
                    <a:pt x="237354" y="266920"/>
                  </a:lnTo>
                  <a:cubicBezTo>
                    <a:pt x="240073" y="269744"/>
                    <a:pt x="243731" y="271301"/>
                    <a:pt x="247650" y="271301"/>
                  </a:cubicBezTo>
                  <a:cubicBezTo>
                    <a:pt x="251360" y="271301"/>
                    <a:pt x="254880" y="269887"/>
                    <a:pt x="257552" y="267315"/>
                  </a:cubicBezTo>
                  <a:cubicBezTo>
                    <a:pt x="263229" y="261852"/>
                    <a:pt x="263410" y="252794"/>
                    <a:pt x="257947" y="247112"/>
                  </a:cubicBezTo>
                  <a:close/>
                  <a:moveTo>
                    <a:pt x="109538" y="28575"/>
                  </a:moveTo>
                  <a:cubicBezTo>
                    <a:pt x="154181" y="28575"/>
                    <a:pt x="190500" y="64894"/>
                    <a:pt x="190500" y="109538"/>
                  </a:cubicBezTo>
                  <a:cubicBezTo>
                    <a:pt x="190500" y="154181"/>
                    <a:pt x="154181" y="190500"/>
                    <a:pt x="109538" y="190500"/>
                  </a:cubicBezTo>
                  <a:cubicBezTo>
                    <a:pt x="64894" y="190500"/>
                    <a:pt x="28575" y="154181"/>
                    <a:pt x="28575" y="109538"/>
                  </a:cubicBezTo>
                  <a:cubicBezTo>
                    <a:pt x="28575" y="64894"/>
                    <a:pt x="64894" y="28575"/>
                    <a:pt x="109538" y="28575"/>
                  </a:cubicBezTo>
                  <a:close/>
                </a:path>
              </a:pathLst>
            </a:custGeom>
            <a:solidFill>
              <a:schemeClr val="accent2"/>
            </a:solidFill>
            <a:ln w="46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106CB99-F70C-A139-9B5E-1A253B6E09CB}"/>
                </a:ext>
              </a:extLst>
            </p:cNvPr>
            <p:cNvGrpSpPr/>
            <p:nvPr/>
          </p:nvGrpSpPr>
          <p:grpSpPr>
            <a:xfrm>
              <a:off x="1083651" y="5471540"/>
              <a:ext cx="149178" cy="229632"/>
              <a:chOff x="4368201" y="2813647"/>
              <a:chExt cx="861402" cy="1325972"/>
            </a:xfrm>
            <a:solidFill>
              <a:schemeClr val="accent2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2FA3F46-6484-9F85-43C0-70A91F1C9C26}"/>
                  </a:ext>
                </a:extLst>
              </p:cNvPr>
              <p:cNvSpPr/>
              <p:nvPr/>
            </p:nvSpPr>
            <p:spPr>
              <a:xfrm>
                <a:off x="4368201" y="3486516"/>
                <a:ext cx="861402" cy="653103"/>
              </a:xfrm>
              <a:custGeom>
                <a:avLst/>
                <a:gdLst>
                  <a:gd name="connsiteX0" fmla="*/ 861402 w 861402"/>
                  <a:gd name="connsiteY0" fmla="*/ 39536 h 653103"/>
                  <a:gd name="connsiteX1" fmla="*/ 821779 w 861402"/>
                  <a:gd name="connsiteY1" fmla="*/ 0 h 653103"/>
                  <a:gd name="connsiteX2" fmla="*/ 782158 w 861402"/>
                  <a:gd name="connsiteY2" fmla="*/ 39536 h 653103"/>
                  <a:gd name="connsiteX3" fmla="*/ 430695 w 861402"/>
                  <a:gd name="connsiteY3" fmla="*/ 390310 h 653103"/>
                  <a:gd name="connsiteX4" fmla="*/ 79245 w 861402"/>
                  <a:gd name="connsiteY4" fmla="*/ 39536 h 653103"/>
                  <a:gd name="connsiteX5" fmla="*/ 39622 w 861402"/>
                  <a:gd name="connsiteY5" fmla="*/ 0 h 653103"/>
                  <a:gd name="connsiteX6" fmla="*/ 0 w 861402"/>
                  <a:gd name="connsiteY6" fmla="*/ 39536 h 653103"/>
                  <a:gd name="connsiteX7" fmla="*/ 391074 w 861402"/>
                  <a:gd name="connsiteY7" fmla="*/ 467558 h 653103"/>
                  <a:gd name="connsiteX8" fmla="*/ 391074 w 861402"/>
                  <a:gd name="connsiteY8" fmla="*/ 574014 h 653103"/>
                  <a:gd name="connsiteX9" fmla="*/ 244038 w 861402"/>
                  <a:gd name="connsiteY9" fmla="*/ 574014 h 653103"/>
                  <a:gd name="connsiteX10" fmla="*/ 204416 w 861402"/>
                  <a:gd name="connsiteY10" fmla="*/ 613558 h 653103"/>
                  <a:gd name="connsiteX11" fmla="*/ 244038 w 861402"/>
                  <a:gd name="connsiteY11" fmla="*/ 653104 h 653103"/>
                  <a:gd name="connsiteX12" fmla="*/ 617364 w 861402"/>
                  <a:gd name="connsiteY12" fmla="*/ 653104 h 653103"/>
                  <a:gd name="connsiteX13" fmla="*/ 656977 w 861402"/>
                  <a:gd name="connsiteY13" fmla="*/ 613558 h 653103"/>
                  <a:gd name="connsiteX14" fmla="*/ 617364 w 861402"/>
                  <a:gd name="connsiteY14" fmla="*/ 574014 h 653103"/>
                  <a:gd name="connsiteX15" fmla="*/ 470318 w 861402"/>
                  <a:gd name="connsiteY15" fmla="*/ 574014 h 653103"/>
                  <a:gd name="connsiteX16" fmla="*/ 470318 w 861402"/>
                  <a:gd name="connsiteY16" fmla="*/ 467558 h 653103"/>
                  <a:gd name="connsiteX17" fmla="*/ 861402 w 861402"/>
                  <a:gd name="connsiteY17" fmla="*/ 39536 h 6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1402" h="653103">
                    <a:moveTo>
                      <a:pt x="861402" y="39536"/>
                    </a:moveTo>
                    <a:cubicBezTo>
                      <a:pt x="861402" y="17704"/>
                      <a:pt x="843664" y="0"/>
                      <a:pt x="821779" y="0"/>
                    </a:cubicBezTo>
                    <a:cubicBezTo>
                      <a:pt x="799896" y="0"/>
                      <a:pt x="782158" y="17704"/>
                      <a:pt x="782158" y="39536"/>
                    </a:cubicBezTo>
                    <a:cubicBezTo>
                      <a:pt x="782158" y="232962"/>
                      <a:pt x="624500" y="390310"/>
                      <a:pt x="430695" y="390310"/>
                    </a:cubicBezTo>
                    <a:cubicBezTo>
                      <a:pt x="236903" y="390310"/>
                      <a:pt x="79245" y="232962"/>
                      <a:pt x="79245" y="39536"/>
                    </a:cubicBezTo>
                    <a:cubicBezTo>
                      <a:pt x="79245" y="17704"/>
                      <a:pt x="61506" y="0"/>
                      <a:pt x="39622" y="0"/>
                    </a:cubicBezTo>
                    <a:cubicBezTo>
                      <a:pt x="17738" y="0"/>
                      <a:pt x="0" y="17704"/>
                      <a:pt x="0" y="39536"/>
                    </a:cubicBezTo>
                    <a:cubicBezTo>
                      <a:pt x="0" y="263239"/>
                      <a:pt x="172092" y="447529"/>
                      <a:pt x="391074" y="467558"/>
                    </a:cubicBezTo>
                    <a:lnTo>
                      <a:pt x="391074" y="574014"/>
                    </a:lnTo>
                    <a:lnTo>
                      <a:pt x="244038" y="574014"/>
                    </a:lnTo>
                    <a:cubicBezTo>
                      <a:pt x="222154" y="574014"/>
                      <a:pt x="204416" y="591718"/>
                      <a:pt x="204416" y="613558"/>
                    </a:cubicBezTo>
                    <a:cubicBezTo>
                      <a:pt x="204416" y="635400"/>
                      <a:pt x="222154" y="653104"/>
                      <a:pt x="244038" y="653104"/>
                    </a:cubicBezTo>
                    <a:lnTo>
                      <a:pt x="617364" y="653104"/>
                    </a:lnTo>
                    <a:cubicBezTo>
                      <a:pt x="639238" y="653104"/>
                      <a:pt x="656977" y="635400"/>
                      <a:pt x="656977" y="613558"/>
                    </a:cubicBezTo>
                    <a:cubicBezTo>
                      <a:pt x="656977" y="591718"/>
                      <a:pt x="639238" y="574014"/>
                      <a:pt x="617364" y="574014"/>
                    </a:cubicBezTo>
                    <a:lnTo>
                      <a:pt x="470318" y="574014"/>
                    </a:lnTo>
                    <a:lnTo>
                      <a:pt x="470318" y="467558"/>
                    </a:lnTo>
                    <a:cubicBezTo>
                      <a:pt x="689311" y="447539"/>
                      <a:pt x="861402" y="263239"/>
                      <a:pt x="861402" y="39536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6E4C3F4-D4B6-27A9-777B-ACD11A51BC0C}"/>
                  </a:ext>
                </a:extLst>
              </p:cNvPr>
              <p:cNvSpPr/>
              <p:nvPr/>
            </p:nvSpPr>
            <p:spPr>
              <a:xfrm>
                <a:off x="4545209" y="2813647"/>
                <a:ext cx="507386" cy="965608"/>
              </a:xfrm>
              <a:custGeom>
                <a:avLst/>
                <a:gdLst>
                  <a:gd name="connsiteX0" fmla="*/ 253687 w 507386"/>
                  <a:gd name="connsiteY0" fmla="*/ 965609 h 965608"/>
                  <a:gd name="connsiteX1" fmla="*/ 507386 w 507386"/>
                  <a:gd name="connsiteY1" fmla="*/ 712405 h 965608"/>
                  <a:gd name="connsiteX2" fmla="*/ 507386 w 507386"/>
                  <a:gd name="connsiteY2" fmla="*/ 253192 h 965608"/>
                  <a:gd name="connsiteX3" fmla="*/ 253687 w 507386"/>
                  <a:gd name="connsiteY3" fmla="*/ 0 h 965608"/>
                  <a:gd name="connsiteX4" fmla="*/ 0 w 507386"/>
                  <a:gd name="connsiteY4" fmla="*/ 253192 h 965608"/>
                  <a:gd name="connsiteX5" fmla="*/ 0 w 507386"/>
                  <a:gd name="connsiteY5" fmla="*/ 712405 h 965608"/>
                  <a:gd name="connsiteX6" fmla="*/ 253687 w 507386"/>
                  <a:gd name="connsiteY6" fmla="*/ 965609 h 965608"/>
                  <a:gd name="connsiteX7" fmla="*/ 79235 w 507386"/>
                  <a:gd name="connsiteY7" fmla="*/ 253192 h 965608"/>
                  <a:gd name="connsiteX8" fmla="*/ 253687 w 507386"/>
                  <a:gd name="connsiteY8" fmla="*/ 79090 h 965608"/>
                  <a:gd name="connsiteX9" fmla="*/ 428142 w 507386"/>
                  <a:gd name="connsiteY9" fmla="*/ 253192 h 965608"/>
                  <a:gd name="connsiteX10" fmla="*/ 428142 w 507386"/>
                  <a:gd name="connsiteY10" fmla="*/ 712405 h 965608"/>
                  <a:gd name="connsiteX11" fmla="*/ 253687 w 507386"/>
                  <a:gd name="connsiteY11" fmla="*/ 886517 h 965608"/>
                  <a:gd name="connsiteX12" fmla="*/ 79235 w 507386"/>
                  <a:gd name="connsiteY12" fmla="*/ 712405 h 9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7386" h="965608">
                    <a:moveTo>
                      <a:pt x="253687" y="965609"/>
                    </a:moveTo>
                    <a:cubicBezTo>
                      <a:pt x="393578" y="965609"/>
                      <a:pt x="507386" y="852021"/>
                      <a:pt x="507386" y="712405"/>
                    </a:cubicBezTo>
                    <a:lnTo>
                      <a:pt x="507386" y="253192"/>
                    </a:lnTo>
                    <a:cubicBezTo>
                      <a:pt x="507386" y="113587"/>
                      <a:pt x="393578" y="0"/>
                      <a:pt x="253687" y="0"/>
                    </a:cubicBezTo>
                    <a:cubicBezTo>
                      <a:pt x="113808" y="0"/>
                      <a:pt x="0" y="113587"/>
                      <a:pt x="0" y="253192"/>
                    </a:cubicBezTo>
                    <a:lnTo>
                      <a:pt x="0" y="712405"/>
                    </a:lnTo>
                    <a:cubicBezTo>
                      <a:pt x="0" y="852021"/>
                      <a:pt x="113808" y="965609"/>
                      <a:pt x="253687" y="965609"/>
                    </a:cubicBezTo>
                    <a:close/>
                    <a:moveTo>
                      <a:pt x="79235" y="253192"/>
                    </a:moveTo>
                    <a:cubicBezTo>
                      <a:pt x="79235" y="157188"/>
                      <a:pt x="157496" y="79090"/>
                      <a:pt x="253687" y="79090"/>
                    </a:cubicBezTo>
                    <a:cubicBezTo>
                      <a:pt x="349881" y="79090"/>
                      <a:pt x="428142" y="157188"/>
                      <a:pt x="428142" y="253192"/>
                    </a:cubicBezTo>
                    <a:lnTo>
                      <a:pt x="428142" y="712405"/>
                    </a:lnTo>
                    <a:cubicBezTo>
                      <a:pt x="428142" y="808408"/>
                      <a:pt x="349881" y="886517"/>
                      <a:pt x="253687" y="886517"/>
                    </a:cubicBezTo>
                    <a:cubicBezTo>
                      <a:pt x="157496" y="886517"/>
                      <a:pt x="79235" y="808408"/>
                      <a:pt x="79235" y="712405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194E5D1-2F41-A643-0B77-47ABAD679861}"/>
              </a:ext>
            </a:extLst>
          </p:cNvPr>
          <p:cNvSpPr txBox="1"/>
          <p:nvPr/>
        </p:nvSpPr>
        <p:spPr>
          <a:xfrm>
            <a:off x="5417032" y="766769"/>
            <a:ext cx="1357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IN" sz="28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84C8C9-13B7-5F4B-D063-05F68AD54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17" y="1276677"/>
            <a:ext cx="8083965" cy="45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01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81F26-929C-9A9E-15C8-751209E0C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C21AB603-F727-D266-04CB-240FE7A81CA4}"/>
              </a:ext>
            </a:extLst>
          </p:cNvPr>
          <p:cNvGrpSpPr/>
          <p:nvPr/>
        </p:nvGrpSpPr>
        <p:grpSpPr>
          <a:xfrm>
            <a:off x="777240" y="758391"/>
            <a:ext cx="762000" cy="5341218"/>
            <a:chOff x="777240" y="758391"/>
            <a:chExt cx="762000" cy="534121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77239B5-E2B5-728C-65E9-EE6BA298F0B4}"/>
                </a:ext>
              </a:extLst>
            </p:cNvPr>
            <p:cNvSpPr/>
            <p:nvPr/>
          </p:nvSpPr>
          <p:spPr>
            <a:xfrm>
              <a:off x="777240" y="758391"/>
              <a:ext cx="762000" cy="5341218"/>
            </a:xfrm>
            <a:prstGeom prst="roundRect">
              <a:avLst>
                <a:gd name="adj" fmla="val 2098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A0663075-5C3E-1ED6-E202-81558B08F1DD}"/>
                </a:ext>
              </a:extLst>
            </p:cNvPr>
            <p:cNvSpPr/>
            <p:nvPr/>
          </p:nvSpPr>
          <p:spPr>
            <a:xfrm>
              <a:off x="996461" y="1002487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7C6CF4C-56A2-8D0F-AF7D-B32665922057}"/>
                </a:ext>
              </a:extLst>
            </p:cNvPr>
            <p:cNvSpPr/>
            <p:nvPr/>
          </p:nvSpPr>
          <p:spPr>
            <a:xfrm>
              <a:off x="954355" y="1566210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4AD2A06-DBBA-54F4-3DE3-8799249EA960}"/>
                </a:ext>
              </a:extLst>
            </p:cNvPr>
            <p:cNvSpPr/>
            <p:nvPr/>
          </p:nvSpPr>
          <p:spPr>
            <a:xfrm>
              <a:off x="1039157" y="2926333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4C13EF-3120-66FC-8CBE-816DF39D7F7E}"/>
                </a:ext>
              </a:extLst>
            </p:cNvPr>
            <p:cNvGrpSpPr/>
            <p:nvPr/>
          </p:nvGrpSpPr>
          <p:grpSpPr>
            <a:xfrm>
              <a:off x="1039157" y="4199257"/>
              <a:ext cx="238167" cy="238167"/>
              <a:chOff x="718279" y="3310895"/>
              <a:chExt cx="238167" cy="23816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1F7B0DA4-650C-CE3F-058C-03ED3F325245}"/>
                  </a:ext>
                </a:extLst>
              </p:cNvPr>
              <p:cNvSpPr/>
              <p:nvPr/>
            </p:nvSpPr>
            <p:spPr>
              <a:xfrm>
                <a:off x="718279" y="3310895"/>
                <a:ext cx="238167" cy="238167"/>
              </a:xfrm>
              <a:custGeom>
                <a:avLst/>
                <a:gdLst>
                  <a:gd name="connsiteX0" fmla="*/ 119084 w 238167"/>
                  <a:gd name="connsiteY0" fmla="*/ 0 h 238167"/>
                  <a:gd name="connsiteX1" fmla="*/ 0 w 238167"/>
                  <a:gd name="connsiteY1" fmla="*/ 119083 h 238167"/>
                  <a:gd name="connsiteX2" fmla="*/ 119084 w 238167"/>
                  <a:gd name="connsiteY2" fmla="*/ 238167 h 238167"/>
                  <a:gd name="connsiteX3" fmla="*/ 238167 w 238167"/>
                  <a:gd name="connsiteY3" fmla="*/ 119083 h 238167"/>
                  <a:gd name="connsiteX4" fmla="*/ 119084 w 238167"/>
                  <a:gd name="connsiteY4" fmla="*/ 0 h 238167"/>
                  <a:gd name="connsiteX5" fmla="*/ 119084 w 238167"/>
                  <a:gd name="connsiteY5" fmla="*/ 220403 h 238167"/>
                  <a:gd name="connsiteX6" fmla="*/ 17106 w 238167"/>
                  <a:gd name="connsiteY6" fmla="*/ 118426 h 238167"/>
                  <a:gd name="connsiteX7" fmla="*/ 119084 w 238167"/>
                  <a:gd name="connsiteY7" fmla="*/ 16448 h 238167"/>
                  <a:gd name="connsiteX8" fmla="*/ 221061 w 238167"/>
                  <a:gd name="connsiteY8" fmla="*/ 118426 h 238167"/>
                  <a:gd name="connsiteX9" fmla="*/ 119084 w 238167"/>
                  <a:gd name="connsiteY9" fmla="*/ 220403 h 2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67" h="238167">
                    <a:moveTo>
                      <a:pt x="119084" y="0"/>
                    </a:moveTo>
                    <a:cubicBezTo>
                      <a:pt x="53292" y="0"/>
                      <a:pt x="0" y="53291"/>
                      <a:pt x="0" y="119083"/>
                    </a:cubicBezTo>
                    <a:cubicBezTo>
                      <a:pt x="0" y="184875"/>
                      <a:pt x="53292" y="238167"/>
                      <a:pt x="119084" y="238167"/>
                    </a:cubicBezTo>
                    <a:cubicBezTo>
                      <a:pt x="184876" y="238167"/>
                      <a:pt x="238167" y="184875"/>
                      <a:pt x="238167" y="119083"/>
                    </a:cubicBezTo>
                    <a:cubicBezTo>
                      <a:pt x="237509" y="53291"/>
                      <a:pt x="184218" y="0"/>
                      <a:pt x="119084" y="0"/>
                    </a:cubicBezTo>
                    <a:close/>
                    <a:moveTo>
                      <a:pt x="119084" y="220403"/>
                    </a:moveTo>
                    <a:cubicBezTo>
                      <a:pt x="63160" y="220403"/>
                      <a:pt x="17106" y="175007"/>
                      <a:pt x="17106" y="118426"/>
                    </a:cubicBezTo>
                    <a:cubicBezTo>
                      <a:pt x="17106" y="61844"/>
                      <a:pt x="62502" y="16448"/>
                      <a:pt x="119084" y="16448"/>
                    </a:cubicBezTo>
                    <a:cubicBezTo>
                      <a:pt x="175007" y="16448"/>
                      <a:pt x="221061" y="61844"/>
                      <a:pt x="221061" y="118426"/>
                    </a:cubicBezTo>
                    <a:cubicBezTo>
                      <a:pt x="221061" y="175007"/>
                      <a:pt x="175007" y="220403"/>
                      <a:pt x="119084" y="220403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0A4E3823-31FB-B58F-21F5-6714B377935E}"/>
                  </a:ext>
                </a:extLst>
              </p:cNvPr>
              <p:cNvSpPr/>
              <p:nvPr/>
            </p:nvSpPr>
            <p:spPr>
              <a:xfrm>
                <a:off x="778150" y="3370107"/>
                <a:ext cx="119083" cy="119083"/>
              </a:xfrm>
              <a:custGeom>
                <a:avLst/>
                <a:gdLst>
                  <a:gd name="connsiteX0" fmla="*/ 35528 w 119083"/>
                  <a:gd name="connsiteY0" fmla="*/ 35527 h 119083"/>
                  <a:gd name="connsiteX1" fmla="*/ 0 w 119083"/>
                  <a:gd name="connsiteY1" fmla="*/ 119083 h 119083"/>
                  <a:gd name="connsiteX2" fmla="*/ 83556 w 119083"/>
                  <a:gd name="connsiteY2" fmla="*/ 83556 h 119083"/>
                  <a:gd name="connsiteX3" fmla="*/ 119084 w 119083"/>
                  <a:gd name="connsiteY3" fmla="*/ 0 h 119083"/>
                  <a:gd name="connsiteX4" fmla="*/ 35528 w 119083"/>
                  <a:gd name="connsiteY4" fmla="*/ 35527 h 119083"/>
                  <a:gd name="connsiteX5" fmla="*/ 59213 w 119083"/>
                  <a:gd name="connsiteY5" fmla="*/ 71055 h 119083"/>
                  <a:gd name="connsiteX6" fmla="*/ 47370 w 119083"/>
                  <a:gd name="connsiteY6" fmla="*/ 59213 h 119083"/>
                  <a:gd name="connsiteX7" fmla="*/ 59213 w 119083"/>
                  <a:gd name="connsiteY7" fmla="*/ 47370 h 119083"/>
                  <a:gd name="connsiteX8" fmla="*/ 71055 w 119083"/>
                  <a:gd name="connsiteY8" fmla="*/ 59213 h 119083"/>
                  <a:gd name="connsiteX9" fmla="*/ 59213 w 119083"/>
                  <a:gd name="connsiteY9" fmla="*/ 71055 h 11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083" h="119083">
                    <a:moveTo>
                      <a:pt x="35528" y="35527"/>
                    </a:moveTo>
                    <a:lnTo>
                      <a:pt x="0" y="119083"/>
                    </a:lnTo>
                    <a:lnTo>
                      <a:pt x="83556" y="83556"/>
                    </a:lnTo>
                    <a:lnTo>
                      <a:pt x="119084" y="0"/>
                    </a:lnTo>
                    <a:lnTo>
                      <a:pt x="35528" y="35527"/>
                    </a:lnTo>
                    <a:close/>
                    <a:moveTo>
                      <a:pt x="59213" y="71055"/>
                    </a:moveTo>
                    <a:cubicBezTo>
                      <a:pt x="52634" y="71055"/>
                      <a:pt x="47370" y="65792"/>
                      <a:pt x="47370" y="59213"/>
                    </a:cubicBezTo>
                    <a:cubicBezTo>
                      <a:pt x="47370" y="52634"/>
                      <a:pt x="52634" y="47370"/>
                      <a:pt x="59213" y="47370"/>
                    </a:cubicBezTo>
                    <a:cubicBezTo>
                      <a:pt x="65792" y="47370"/>
                      <a:pt x="71055" y="52634"/>
                      <a:pt x="71055" y="59213"/>
                    </a:cubicBezTo>
                    <a:cubicBezTo>
                      <a:pt x="71055" y="65792"/>
                      <a:pt x="65792" y="71055"/>
                      <a:pt x="59213" y="71055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03218B-03E2-1973-8056-DB0D0B0899A5}"/>
                </a:ext>
              </a:extLst>
            </p:cNvPr>
            <p:cNvGrpSpPr/>
            <p:nvPr/>
          </p:nvGrpSpPr>
          <p:grpSpPr>
            <a:xfrm>
              <a:off x="1032207" y="4836377"/>
              <a:ext cx="252067" cy="236211"/>
              <a:chOff x="694510" y="3858942"/>
              <a:chExt cx="252067" cy="23621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3FCAECD-A693-CF1B-C901-ABBACDE61449}"/>
                  </a:ext>
                </a:extLst>
              </p:cNvPr>
              <p:cNvSpPr/>
              <p:nvPr/>
            </p:nvSpPr>
            <p:spPr>
              <a:xfrm>
                <a:off x="816967" y="3902364"/>
                <a:ext cx="62810" cy="122023"/>
              </a:xfrm>
              <a:custGeom>
                <a:avLst/>
                <a:gdLst>
                  <a:gd name="connsiteX0" fmla="*/ 2632 w 62810"/>
                  <a:gd name="connsiteY0" fmla="*/ 84872 h 122023"/>
                  <a:gd name="connsiteX1" fmla="*/ 50002 w 62810"/>
                  <a:gd name="connsiteY1" fmla="*/ 120400 h 122023"/>
                  <a:gd name="connsiteX2" fmla="*/ 61187 w 62810"/>
                  <a:gd name="connsiteY2" fmla="*/ 119084 h 122023"/>
                  <a:gd name="connsiteX3" fmla="*/ 59871 w 62810"/>
                  <a:gd name="connsiteY3" fmla="*/ 107899 h 122023"/>
                  <a:gd name="connsiteX4" fmla="*/ 15790 w 62810"/>
                  <a:gd name="connsiteY4" fmla="*/ 75003 h 122023"/>
                  <a:gd name="connsiteX5" fmla="*/ 15790 w 62810"/>
                  <a:gd name="connsiteY5" fmla="*/ 7895 h 122023"/>
                  <a:gd name="connsiteX6" fmla="*/ 7895 w 62810"/>
                  <a:gd name="connsiteY6" fmla="*/ 0 h 122023"/>
                  <a:gd name="connsiteX7" fmla="*/ 0 w 62810"/>
                  <a:gd name="connsiteY7" fmla="*/ 7895 h 122023"/>
                  <a:gd name="connsiteX8" fmla="*/ 0 w 62810"/>
                  <a:gd name="connsiteY8" fmla="*/ 78950 h 122023"/>
                  <a:gd name="connsiteX9" fmla="*/ 2632 w 62810"/>
                  <a:gd name="connsiteY9" fmla="*/ 84872 h 122023"/>
                  <a:gd name="connsiteX10" fmla="*/ 2632 w 62810"/>
                  <a:gd name="connsiteY10" fmla="*/ 84872 h 12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10" h="122023">
                    <a:moveTo>
                      <a:pt x="2632" y="84872"/>
                    </a:moveTo>
                    <a:lnTo>
                      <a:pt x="50002" y="120400"/>
                    </a:lnTo>
                    <a:cubicBezTo>
                      <a:pt x="53292" y="123031"/>
                      <a:pt x="58555" y="122373"/>
                      <a:pt x="61187" y="119084"/>
                    </a:cubicBezTo>
                    <a:cubicBezTo>
                      <a:pt x="63818" y="115794"/>
                      <a:pt x="63160" y="110531"/>
                      <a:pt x="59871" y="107899"/>
                    </a:cubicBezTo>
                    <a:lnTo>
                      <a:pt x="15790" y="75003"/>
                    </a:lnTo>
                    <a:lnTo>
                      <a:pt x="15790" y="7895"/>
                    </a:lnTo>
                    <a:cubicBezTo>
                      <a:pt x="15790" y="3290"/>
                      <a:pt x="12500" y="0"/>
                      <a:pt x="7895" y="0"/>
                    </a:cubicBezTo>
                    <a:cubicBezTo>
                      <a:pt x="3290" y="0"/>
                      <a:pt x="0" y="3290"/>
                      <a:pt x="0" y="7895"/>
                    </a:cubicBezTo>
                    <a:lnTo>
                      <a:pt x="0" y="78950"/>
                    </a:lnTo>
                    <a:cubicBezTo>
                      <a:pt x="0" y="81582"/>
                      <a:pt x="658" y="83556"/>
                      <a:pt x="2632" y="84872"/>
                    </a:cubicBezTo>
                    <a:lnTo>
                      <a:pt x="2632" y="84872"/>
                    </a:ln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E71F94E6-7648-15D1-B81B-E1584F4AC2AE}"/>
                  </a:ext>
                </a:extLst>
              </p:cNvPr>
              <p:cNvSpPr/>
              <p:nvPr/>
            </p:nvSpPr>
            <p:spPr>
              <a:xfrm>
                <a:off x="694510" y="3858942"/>
                <a:ext cx="252067" cy="236211"/>
              </a:xfrm>
              <a:custGeom>
                <a:avLst/>
                <a:gdLst>
                  <a:gd name="connsiteX0" fmla="*/ 134300 w 252067"/>
                  <a:gd name="connsiteY0" fmla="*/ 0 h 236211"/>
                  <a:gd name="connsiteX1" fmla="*/ 17848 w 252067"/>
                  <a:gd name="connsiteY1" fmla="*/ 98688 h 236211"/>
                  <a:gd name="connsiteX2" fmla="*/ 14558 w 252067"/>
                  <a:gd name="connsiteY2" fmla="*/ 94082 h 236211"/>
                  <a:gd name="connsiteX3" fmla="*/ 3374 w 252067"/>
                  <a:gd name="connsiteY3" fmla="*/ 92109 h 236211"/>
                  <a:gd name="connsiteX4" fmla="*/ 1400 w 252067"/>
                  <a:gd name="connsiteY4" fmla="*/ 103294 h 236211"/>
                  <a:gd name="connsiteX5" fmla="*/ 17190 w 252067"/>
                  <a:gd name="connsiteY5" fmla="*/ 126978 h 236211"/>
                  <a:gd name="connsiteX6" fmla="*/ 23111 w 252067"/>
                  <a:gd name="connsiteY6" fmla="*/ 130268 h 236211"/>
                  <a:gd name="connsiteX7" fmla="*/ 23769 w 252067"/>
                  <a:gd name="connsiteY7" fmla="*/ 130268 h 236211"/>
                  <a:gd name="connsiteX8" fmla="*/ 29033 w 252067"/>
                  <a:gd name="connsiteY8" fmla="*/ 127637 h 236211"/>
                  <a:gd name="connsiteX9" fmla="*/ 48770 w 252067"/>
                  <a:gd name="connsiteY9" fmla="*/ 107899 h 236211"/>
                  <a:gd name="connsiteX10" fmla="*/ 48770 w 252067"/>
                  <a:gd name="connsiteY10" fmla="*/ 96714 h 236211"/>
                  <a:gd name="connsiteX11" fmla="*/ 37586 w 252067"/>
                  <a:gd name="connsiteY11" fmla="*/ 96714 h 236211"/>
                  <a:gd name="connsiteX12" fmla="*/ 32980 w 252067"/>
                  <a:gd name="connsiteY12" fmla="*/ 101320 h 236211"/>
                  <a:gd name="connsiteX13" fmla="*/ 150748 w 252067"/>
                  <a:gd name="connsiteY13" fmla="*/ 16448 h 236211"/>
                  <a:gd name="connsiteX14" fmla="*/ 235619 w 252067"/>
                  <a:gd name="connsiteY14" fmla="*/ 134216 h 236211"/>
                  <a:gd name="connsiteX15" fmla="*/ 134300 w 252067"/>
                  <a:gd name="connsiteY15" fmla="*/ 220403 h 236211"/>
                  <a:gd name="connsiteX16" fmla="*/ 54034 w 252067"/>
                  <a:gd name="connsiteY16" fmla="*/ 180270 h 236211"/>
                  <a:gd name="connsiteX17" fmla="*/ 42849 w 252067"/>
                  <a:gd name="connsiteY17" fmla="*/ 178296 h 236211"/>
                  <a:gd name="connsiteX18" fmla="*/ 40875 w 252067"/>
                  <a:gd name="connsiteY18" fmla="*/ 189481 h 236211"/>
                  <a:gd name="connsiteX19" fmla="*/ 133642 w 252067"/>
                  <a:gd name="connsiteY19" fmla="*/ 236193 h 236211"/>
                  <a:gd name="connsiteX20" fmla="*/ 252067 w 252067"/>
                  <a:gd name="connsiteY20" fmla="*/ 117768 h 236211"/>
                  <a:gd name="connsiteX21" fmla="*/ 134300 w 252067"/>
                  <a:gd name="connsiteY21" fmla="*/ 0 h 23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2067" h="236211">
                    <a:moveTo>
                      <a:pt x="134300" y="0"/>
                    </a:moveTo>
                    <a:cubicBezTo>
                      <a:pt x="76403" y="0"/>
                      <a:pt x="27717" y="41449"/>
                      <a:pt x="17848" y="98688"/>
                    </a:cubicBezTo>
                    <a:lnTo>
                      <a:pt x="14558" y="94082"/>
                    </a:lnTo>
                    <a:cubicBezTo>
                      <a:pt x="11927" y="90793"/>
                      <a:pt x="7321" y="89477"/>
                      <a:pt x="3374" y="92109"/>
                    </a:cubicBezTo>
                    <a:cubicBezTo>
                      <a:pt x="84" y="94741"/>
                      <a:pt x="-1232" y="99346"/>
                      <a:pt x="1400" y="103294"/>
                    </a:cubicBezTo>
                    <a:lnTo>
                      <a:pt x="17190" y="126978"/>
                    </a:lnTo>
                    <a:cubicBezTo>
                      <a:pt x="18506" y="128952"/>
                      <a:pt x="20480" y="130268"/>
                      <a:pt x="23111" y="130268"/>
                    </a:cubicBezTo>
                    <a:lnTo>
                      <a:pt x="23769" y="130268"/>
                    </a:lnTo>
                    <a:cubicBezTo>
                      <a:pt x="25743" y="130268"/>
                      <a:pt x="27717" y="129610"/>
                      <a:pt x="29033" y="127637"/>
                    </a:cubicBezTo>
                    <a:lnTo>
                      <a:pt x="48770" y="107899"/>
                    </a:lnTo>
                    <a:cubicBezTo>
                      <a:pt x="52060" y="104609"/>
                      <a:pt x="52060" y="100004"/>
                      <a:pt x="48770" y="96714"/>
                    </a:cubicBezTo>
                    <a:cubicBezTo>
                      <a:pt x="45481" y="93425"/>
                      <a:pt x="40875" y="93425"/>
                      <a:pt x="37586" y="96714"/>
                    </a:cubicBezTo>
                    <a:lnTo>
                      <a:pt x="32980" y="101320"/>
                    </a:lnTo>
                    <a:cubicBezTo>
                      <a:pt x="42191" y="45397"/>
                      <a:pt x="94825" y="7895"/>
                      <a:pt x="150748" y="16448"/>
                    </a:cubicBezTo>
                    <a:cubicBezTo>
                      <a:pt x="206671" y="25659"/>
                      <a:pt x="244172" y="78293"/>
                      <a:pt x="235619" y="134216"/>
                    </a:cubicBezTo>
                    <a:cubicBezTo>
                      <a:pt x="227724" y="183560"/>
                      <a:pt x="184960" y="220403"/>
                      <a:pt x="134300" y="220403"/>
                    </a:cubicBezTo>
                    <a:cubicBezTo>
                      <a:pt x="102720" y="221061"/>
                      <a:pt x="72455" y="205929"/>
                      <a:pt x="54034" y="180270"/>
                    </a:cubicBezTo>
                    <a:cubicBezTo>
                      <a:pt x="51402" y="176981"/>
                      <a:pt x="46796" y="175665"/>
                      <a:pt x="42849" y="178296"/>
                    </a:cubicBezTo>
                    <a:cubicBezTo>
                      <a:pt x="39559" y="180928"/>
                      <a:pt x="38243" y="185534"/>
                      <a:pt x="40875" y="189481"/>
                    </a:cubicBezTo>
                    <a:cubicBezTo>
                      <a:pt x="62587" y="219087"/>
                      <a:pt x="97456" y="236851"/>
                      <a:pt x="133642" y="236193"/>
                    </a:cubicBezTo>
                    <a:cubicBezTo>
                      <a:pt x="198776" y="236193"/>
                      <a:pt x="252067" y="183560"/>
                      <a:pt x="252067" y="117768"/>
                    </a:cubicBezTo>
                    <a:cubicBezTo>
                      <a:pt x="252067" y="51976"/>
                      <a:pt x="199434" y="0"/>
                      <a:pt x="134300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" name="Graphic 9">
              <a:extLst>
                <a:ext uri="{FF2B5EF4-FFF2-40B4-BE49-F238E27FC236}">
                  <a16:creationId xmlns:a16="http://schemas.microsoft.com/office/drawing/2014/main" id="{E541F102-58A8-2F2D-5DD1-943FD2B92804}"/>
                </a:ext>
              </a:extLst>
            </p:cNvPr>
            <p:cNvSpPr/>
            <p:nvPr/>
          </p:nvSpPr>
          <p:spPr>
            <a:xfrm>
              <a:off x="1043588" y="3562795"/>
              <a:ext cx="229304" cy="237509"/>
            </a:xfrm>
            <a:custGeom>
              <a:avLst/>
              <a:gdLst>
                <a:gd name="connsiteX0" fmla="*/ 257947 w 261929"/>
                <a:gd name="connsiteY0" fmla="*/ 247112 h 271301"/>
                <a:gd name="connsiteX1" fmla="*/ 193377 w 261929"/>
                <a:gd name="connsiteY1" fmla="*/ 179956 h 271301"/>
                <a:gd name="connsiteX2" fmla="*/ 219075 w 261929"/>
                <a:gd name="connsiteY2" fmla="*/ 109538 h 271301"/>
                <a:gd name="connsiteX3" fmla="*/ 109538 w 261929"/>
                <a:gd name="connsiteY3" fmla="*/ 0 h 271301"/>
                <a:gd name="connsiteX4" fmla="*/ 0 w 261929"/>
                <a:gd name="connsiteY4" fmla="*/ 109538 h 271301"/>
                <a:gd name="connsiteX5" fmla="*/ 109538 w 261929"/>
                <a:gd name="connsiteY5" fmla="*/ 219075 h 271301"/>
                <a:gd name="connsiteX6" fmla="*/ 172293 w 261929"/>
                <a:gd name="connsiteY6" fmla="*/ 199254 h 271301"/>
                <a:gd name="connsiteX7" fmla="*/ 237354 w 261929"/>
                <a:gd name="connsiteY7" fmla="*/ 266920 h 271301"/>
                <a:gd name="connsiteX8" fmla="*/ 247650 w 261929"/>
                <a:gd name="connsiteY8" fmla="*/ 271301 h 271301"/>
                <a:gd name="connsiteX9" fmla="*/ 257552 w 261929"/>
                <a:gd name="connsiteY9" fmla="*/ 267315 h 271301"/>
                <a:gd name="connsiteX10" fmla="*/ 257947 w 261929"/>
                <a:gd name="connsiteY10" fmla="*/ 247112 h 271301"/>
                <a:gd name="connsiteX11" fmla="*/ 109538 w 261929"/>
                <a:gd name="connsiteY11" fmla="*/ 28575 h 271301"/>
                <a:gd name="connsiteX12" fmla="*/ 190500 w 261929"/>
                <a:gd name="connsiteY12" fmla="*/ 109538 h 271301"/>
                <a:gd name="connsiteX13" fmla="*/ 109538 w 261929"/>
                <a:gd name="connsiteY13" fmla="*/ 190500 h 271301"/>
                <a:gd name="connsiteX14" fmla="*/ 28575 w 261929"/>
                <a:gd name="connsiteY14" fmla="*/ 109538 h 271301"/>
                <a:gd name="connsiteX15" fmla="*/ 109538 w 261929"/>
                <a:gd name="connsiteY15" fmla="*/ 28575 h 2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929" h="271301">
                  <a:moveTo>
                    <a:pt x="257947" y="247112"/>
                  </a:moveTo>
                  <a:lnTo>
                    <a:pt x="193377" y="179956"/>
                  </a:lnTo>
                  <a:cubicBezTo>
                    <a:pt x="209979" y="160220"/>
                    <a:pt x="219075" y="135389"/>
                    <a:pt x="219075" y="109538"/>
                  </a:cubicBezTo>
                  <a:cubicBezTo>
                    <a:pt x="219075" y="49140"/>
                    <a:pt x="169936" y="0"/>
                    <a:pt x="109538" y="0"/>
                  </a:cubicBezTo>
                  <a:cubicBezTo>
                    <a:pt x="49140" y="0"/>
                    <a:pt x="0" y="49140"/>
                    <a:pt x="0" y="109538"/>
                  </a:cubicBezTo>
                  <a:cubicBezTo>
                    <a:pt x="0" y="169936"/>
                    <a:pt x="49140" y="219075"/>
                    <a:pt x="109538" y="219075"/>
                  </a:cubicBezTo>
                  <a:cubicBezTo>
                    <a:pt x="132212" y="219075"/>
                    <a:pt x="153820" y="212236"/>
                    <a:pt x="172293" y="199254"/>
                  </a:cubicBezTo>
                  <a:lnTo>
                    <a:pt x="237354" y="266920"/>
                  </a:lnTo>
                  <a:cubicBezTo>
                    <a:pt x="240073" y="269744"/>
                    <a:pt x="243731" y="271301"/>
                    <a:pt x="247650" y="271301"/>
                  </a:cubicBezTo>
                  <a:cubicBezTo>
                    <a:pt x="251360" y="271301"/>
                    <a:pt x="254880" y="269887"/>
                    <a:pt x="257552" y="267315"/>
                  </a:cubicBezTo>
                  <a:cubicBezTo>
                    <a:pt x="263229" y="261852"/>
                    <a:pt x="263410" y="252794"/>
                    <a:pt x="257947" y="247112"/>
                  </a:cubicBezTo>
                  <a:close/>
                  <a:moveTo>
                    <a:pt x="109538" y="28575"/>
                  </a:moveTo>
                  <a:cubicBezTo>
                    <a:pt x="154181" y="28575"/>
                    <a:pt x="190500" y="64894"/>
                    <a:pt x="190500" y="109538"/>
                  </a:cubicBezTo>
                  <a:cubicBezTo>
                    <a:pt x="190500" y="154181"/>
                    <a:pt x="154181" y="190500"/>
                    <a:pt x="109538" y="190500"/>
                  </a:cubicBezTo>
                  <a:cubicBezTo>
                    <a:pt x="64894" y="190500"/>
                    <a:pt x="28575" y="154181"/>
                    <a:pt x="28575" y="109538"/>
                  </a:cubicBezTo>
                  <a:cubicBezTo>
                    <a:pt x="28575" y="64894"/>
                    <a:pt x="64894" y="28575"/>
                    <a:pt x="109538" y="28575"/>
                  </a:cubicBezTo>
                  <a:close/>
                </a:path>
              </a:pathLst>
            </a:custGeom>
            <a:solidFill>
              <a:schemeClr val="accent2"/>
            </a:solidFill>
            <a:ln w="46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99AF4E0-192A-2697-522A-980619EABFE7}"/>
                </a:ext>
              </a:extLst>
            </p:cNvPr>
            <p:cNvGrpSpPr/>
            <p:nvPr/>
          </p:nvGrpSpPr>
          <p:grpSpPr>
            <a:xfrm>
              <a:off x="1083651" y="5471540"/>
              <a:ext cx="149178" cy="229632"/>
              <a:chOff x="4368201" y="2813647"/>
              <a:chExt cx="861402" cy="1325972"/>
            </a:xfrm>
            <a:solidFill>
              <a:schemeClr val="accent2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BC6A423-214F-9154-D249-F3A5321E3EBD}"/>
                  </a:ext>
                </a:extLst>
              </p:cNvPr>
              <p:cNvSpPr/>
              <p:nvPr/>
            </p:nvSpPr>
            <p:spPr>
              <a:xfrm>
                <a:off x="4368201" y="3486516"/>
                <a:ext cx="861402" cy="653103"/>
              </a:xfrm>
              <a:custGeom>
                <a:avLst/>
                <a:gdLst>
                  <a:gd name="connsiteX0" fmla="*/ 861402 w 861402"/>
                  <a:gd name="connsiteY0" fmla="*/ 39536 h 653103"/>
                  <a:gd name="connsiteX1" fmla="*/ 821779 w 861402"/>
                  <a:gd name="connsiteY1" fmla="*/ 0 h 653103"/>
                  <a:gd name="connsiteX2" fmla="*/ 782158 w 861402"/>
                  <a:gd name="connsiteY2" fmla="*/ 39536 h 653103"/>
                  <a:gd name="connsiteX3" fmla="*/ 430695 w 861402"/>
                  <a:gd name="connsiteY3" fmla="*/ 390310 h 653103"/>
                  <a:gd name="connsiteX4" fmla="*/ 79245 w 861402"/>
                  <a:gd name="connsiteY4" fmla="*/ 39536 h 653103"/>
                  <a:gd name="connsiteX5" fmla="*/ 39622 w 861402"/>
                  <a:gd name="connsiteY5" fmla="*/ 0 h 653103"/>
                  <a:gd name="connsiteX6" fmla="*/ 0 w 861402"/>
                  <a:gd name="connsiteY6" fmla="*/ 39536 h 653103"/>
                  <a:gd name="connsiteX7" fmla="*/ 391074 w 861402"/>
                  <a:gd name="connsiteY7" fmla="*/ 467558 h 653103"/>
                  <a:gd name="connsiteX8" fmla="*/ 391074 w 861402"/>
                  <a:gd name="connsiteY8" fmla="*/ 574014 h 653103"/>
                  <a:gd name="connsiteX9" fmla="*/ 244038 w 861402"/>
                  <a:gd name="connsiteY9" fmla="*/ 574014 h 653103"/>
                  <a:gd name="connsiteX10" fmla="*/ 204416 w 861402"/>
                  <a:gd name="connsiteY10" fmla="*/ 613558 h 653103"/>
                  <a:gd name="connsiteX11" fmla="*/ 244038 w 861402"/>
                  <a:gd name="connsiteY11" fmla="*/ 653104 h 653103"/>
                  <a:gd name="connsiteX12" fmla="*/ 617364 w 861402"/>
                  <a:gd name="connsiteY12" fmla="*/ 653104 h 653103"/>
                  <a:gd name="connsiteX13" fmla="*/ 656977 w 861402"/>
                  <a:gd name="connsiteY13" fmla="*/ 613558 h 653103"/>
                  <a:gd name="connsiteX14" fmla="*/ 617364 w 861402"/>
                  <a:gd name="connsiteY14" fmla="*/ 574014 h 653103"/>
                  <a:gd name="connsiteX15" fmla="*/ 470318 w 861402"/>
                  <a:gd name="connsiteY15" fmla="*/ 574014 h 653103"/>
                  <a:gd name="connsiteX16" fmla="*/ 470318 w 861402"/>
                  <a:gd name="connsiteY16" fmla="*/ 467558 h 653103"/>
                  <a:gd name="connsiteX17" fmla="*/ 861402 w 861402"/>
                  <a:gd name="connsiteY17" fmla="*/ 39536 h 6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1402" h="653103">
                    <a:moveTo>
                      <a:pt x="861402" y="39536"/>
                    </a:moveTo>
                    <a:cubicBezTo>
                      <a:pt x="861402" y="17704"/>
                      <a:pt x="843664" y="0"/>
                      <a:pt x="821779" y="0"/>
                    </a:cubicBezTo>
                    <a:cubicBezTo>
                      <a:pt x="799896" y="0"/>
                      <a:pt x="782158" y="17704"/>
                      <a:pt x="782158" y="39536"/>
                    </a:cubicBezTo>
                    <a:cubicBezTo>
                      <a:pt x="782158" y="232962"/>
                      <a:pt x="624500" y="390310"/>
                      <a:pt x="430695" y="390310"/>
                    </a:cubicBezTo>
                    <a:cubicBezTo>
                      <a:pt x="236903" y="390310"/>
                      <a:pt x="79245" y="232962"/>
                      <a:pt x="79245" y="39536"/>
                    </a:cubicBezTo>
                    <a:cubicBezTo>
                      <a:pt x="79245" y="17704"/>
                      <a:pt x="61506" y="0"/>
                      <a:pt x="39622" y="0"/>
                    </a:cubicBezTo>
                    <a:cubicBezTo>
                      <a:pt x="17738" y="0"/>
                      <a:pt x="0" y="17704"/>
                      <a:pt x="0" y="39536"/>
                    </a:cubicBezTo>
                    <a:cubicBezTo>
                      <a:pt x="0" y="263239"/>
                      <a:pt x="172092" y="447529"/>
                      <a:pt x="391074" y="467558"/>
                    </a:cubicBezTo>
                    <a:lnTo>
                      <a:pt x="391074" y="574014"/>
                    </a:lnTo>
                    <a:lnTo>
                      <a:pt x="244038" y="574014"/>
                    </a:lnTo>
                    <a:cubicBezTo>
                      <a:pt x="222154" y="574014"/>
                      <a:pt x="204416" y="591718"/>
                      <a:pt x="204416" y="613558"/>
                    </a:cubicBezTo>
                    <a:cubicBezTo>
                      <a:pt x="204416" y="635400"/>
                      <a:pt x="222154" y="653104"/>
                      <a:pt x="244038" y="653104"/>
                    </a:cubicBezTo>
                    <a:lnTo>
                      <a:pt x="617364" y="653104"/>
                    </a:lnTo>
                    <a:cubicBezTo>
                      <a:pt x="639238" y="653104"/>
                      <a:pt x="656977" y="635400"/>
                      <a:pt x="656977" y="613558"/>
                    </a:cubicBezTo>
                    <a:cubicBezTo>
                      <a:pt x="656977" y="591718"/>
                      <a:pt x="639238" y="574014"/>
                      <a:pt x="617364" y="574014"/>
                    </a:cubicBezTo>
                    <a:lnTo>
                      <a:pt x="470318" y="574014"/>
                    </a:lnTo>
                    <a:lnTo>
                      <a:pt x="470318" y="467558"/>
                    </a:lnTo>
                    <a:cubicBezTo>
                      <a:pt x="689311" y="447539"/>
                      <a:pt x="861402" y="263239"/>
                      <a:pt x="861402" y="39536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452A000-CC0F-BF43-3E97-6E2F7438D0D9}"/>
                  </a:ext>
                </a:extLst>
              </p:cNvPr>
              <p:cNvSpPr/>
              <p:nvPr/>
            </p:nvSpPr>
            <p:spPr>
              <a:xfrm>
                <a:off x="4545209" y="2813647"/>
                <a:ext cx="507386" cy="965608"/>
              </a:xfrm>
              <a:custGeom>
                <a:avLst/>
                <a:gdLst>
                  <a:gd name="connsiteX0" fmla="*/ 253687 w 507386"/>
                  <a:gd name="connsiteY0" fmla="*/ 965609 h 965608"/>
                  <a:gd name="connsiteX1" fmla="*/ 507386 w 507386"/>
                  <a:gd name="connsiteY1" fmla="*/ 712405 h 965608"/>
                  <a:gd name="connsiteX2" fmla="*/ 507386 w 507386"/>
                  <a:gd name="connsiteY2" fmla="*/ 253192 h 965608"/>
                  <a:gd name="connsiteX3" fmla="*/ 253687 w 507386"/>
                  <a:gd name="connsiteY3" fmla="*/ 0 h 965608"/>
                  <a:gd name="connsiteX4" fmla="*/ 0 w 507386"/>
                  <a:gd name="connsiteY4" fmla="*/ 253192 h 965608"/>
                  <a:gd name="connsiteX5" fmla="*/ 0 w 507386"/>
                  <a:gd name="connsiteY5" fmla="*/ 712405 h 965608"/>
                  <a:gd name="connsiteX6" fmla="*/ 253687 w 507386"/>
                  <a:gd name="connsiteY6" fmla="*/ 965609 h 965608"/>
                  <a:gd name="connsiteX7" fmla="*/ 79235 w 507386"/>
                  <a:gd name="connsiteY7" fmla="*/ 253192 h 965608"/>
                  <a:gd name="connsiteX8" fmla="*/ 253687 w 507386"/>
                  <a:gd name="connsiteY8" fmla="*/ 79090 h 965608"/>
                  <a:gd name="connsiteX9" fmla="*/ 428142 w 507386"/>
                  <a:gd name="connsiteY9" fmla="*/ 253192 h 965608"/>
                  <a:gd name="connsiteX10" fmla="*/ 428142 w 507386"/>
                  <a:gd name="connsiteY10" fmla="*/ 712405 h 965608"/>
                  <a:gd name="connsiteX11" fmla="*/ 253687 w 507386"/>
                  <a:gd name="connsiteY11" fmla="*/ 886517 h 965608"/>
                  <a:gd name="connsiteX12" fmla="*/ 79235 w 507386"/>
                  <a:gd name="connsiteY12" fmla="*/ 712405 h 9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7386" h="965608">
                    <a:moveTo>
                      <a:pt x="253687" y="965609"/>
                    </a:moveTo>
                    <a:cubicBezTo>
                      <a:pt x="393578" y="965609"/>
                      <a:pt x="507386" y="852021"/>
                      <a:pt x="507386" y="712405"/>
                    </a:cubicBezTo>
                    <a:lnTo>
                      <a:pt x="507386" y="253192"/>
                    </a:lnTo>
                    <a:cubicBezTo>
                      <a:pt x="507386" y="113587"/>
                      <a:pt x="393578" y="0"/>
                      <a:pt x="253687" y="0"/>
                    </a:cubicBezTo>
                    <a:cubicBezTo>
                      <a:pt x="113808" y="0"/>
                      <a:pt x="0" y="113587"/>
                      <a:pt x="0" y="253192"/>
                    </a:cubicBezTo>
                    <a:lnTo>
                      <a:pt x="0" y="712405"/>
                    </a:lnTo>
                    <a:cubicBezTo>
                      <a:pt x="0" y="852021"/>
                      <a:pt x="113808" y="965609"/>
                      <a:pt x="253687" y="965609"/>
                    </a:cubicBezTo>
                    <a:close/>
                    <a:moveTo>
                      <a:pt x="79235" y="253192"/>
                    </a:moveTo>
                    <a:cubicBezTo>
                      <a:pt x="79235" y="157188"/>
                      <a:pt x="157496" y="79090"/>
                      <a:pt x="253687" y="79090"/>
                    </a:cubicBezTo>
                    <a:cubicBezTo>
                      <a:pt x="349881" y="79090"/>
                      <a:pt x="428142" y="157188"/>
                      <a:pt x="428142" y="253192"/>
                    </a:cubicBezTo>
                    <a:lnTo>
                      <a:pt x="428142" y="712405"/>
                    </a:lnTo>
                    <a:cubicBezTo>
                      <a:pt x="428142" y="808408"/>
                      <a:pt x="349881" y="886517"/>
                      <a:pt x="253687" y="886517"/>
                    </a:cubicBezTo>
                    <a:cubicBezTo>
                      <a:pt x="157496" y="886517"/>
                      <a:pt x="79235" y="808408"/>
                      <a:pt x="79235" y="712405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3DFC9D2-002E-7EDA-68EB-60F91E2D2FE9}"/>
              </a:ext>
            </a:extLst>
          </p:cNvPr>
          <p:cNvSpPr txBox="1"/>
          <p:nvPr/>
        </p:nvSpPr>
        <p:spPr>
          <a:xfrm>
            <a:off x="5417032" y="766769"/>
            <a:ext cx="1357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IN" sz="28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39FEEB-A9FC-AEB1-4906-521130EF7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43" y="1289989"/>
            <a:ext cx="8064914" cy="45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2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66871-99A4-7187-2A76-D3437BE36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6BF9438F-9CCE-A907-4EDD-75C67373EC42}"/>
              </a:ext>
            </a:extLst>
          </p:cNvPr>
          <p:cNvGrpSpPr/>
          <p:nvPr/>
        </p:nvGrpSpPr>
        <p:grpSpPr>
          <a:xfrm>
            <a:off x="777240" y="758391"/>
            <a:ext cx="762000" cy="5341218"/>
            <a:chOff x="777240" y="758391"/>
            <a:chExt cx="762000" cy="534121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F29D6FD-E8F1-7E37-1666-281036086562}"/>
                </a:ext>
              </a:extLst>
            </p:cNvPr>
            <p:cNvSpPr/>
            <p:nvPr/>
          </p:nvSpPr>
          <p:spPr>
            <a:xfrm>
              <a:off x="777240" y="758391"/>
              <a:ext cx="762000" cy="5341218"/>
            </a:xfrm>
            <a:prstGeom prst="roundRect">
              <a:avLst>
                <a:gd name="adj" fmla="val 2098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5D4E2BBC-5824-28D8-4E41-01E49A054D79}"/>
                </a:ext>
              </a:extLst>
            </p:cNvPr>
            <p:cNvSpPr/>
            <p:nvPr/>
          </p:nvSpPr>
          <p:spPr>
            <a:xfrm>
              <a:off x="996461" y="1002487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91C2A8-7BB9-0126-83F6-3F71069288D6}"/>
                </a:ext>
              </a:extLst>
            </p:cNvPr>
            <p:cNvSpPr/>
            <p:nvPr/>
          </p:nvSpPr>
          <p:spPr>
            <a:xfrm>
              <a:off x="954355" y="1566210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F79E21F-1639-6149-1790-28BF43B633A5}"/>
                </a:ext>
              </a:extLst>
            </p:cNvPr>
            <p:cNvSpPr/>
            <p:nvPr/>
          </p:nvSpPr>
          <p:spPr>
            <a:xfrm>
              <a:off x="1039157" y="2926333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45AD45-A8E6-7FFF-183F-6A1BB3332D5F}"/>
                </a:ext>
              </a:extLst>
            </p:cNvPr>
            <p:cNvGrpSpPr/>
            <p:nvPr/>
          </p:nvGrpSpPr>
          <p:grpSpPr>
            <a:xfrm>
              <a:off x="1039157" y="4199257"/>
              <a:ext cx="238167" cy="238167"/>
              <a:chOff x="718279" y="3310895"/>
              <a:chExt cx="238167" cy="23816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A4E482EC-B80E-08F3-33B9-6633585E3755}"/>
                  </a:ext>
                </a:extLst>
              </p:cNvPr>
              <p:cNvSpPr/>
              <p:nvPr/>
            </p:nvSpPr>
            <p:spPr>
              <a:xfrm>
                <a:off x="718279" y="3310895"/>
                <a:ext cx="238167" cy="238167"/>
              </a:xfrm>
              <a:custGeom>
                <a:avLst/>
                <a:gdLst>
                  <a:gd name="connsiteX0" fmla="*/ 119084 w 238167"/>
                  <a:gd name="connsiteY0" fmla="*/ 0 h 238167"/>
                  <a:gd name="connsiteX1" fmla="*/ 0 w 238167"/>
                  <a:gd name="connsiteY1" fmla="*/ 119083 h 238167"/>
                  <a:gd name="connsiteX2" fmla="*/ 119084 w 238167"/>
                  <a:gd name="connsiteY2" fmla="*/ 238167 h 238167"/>
                  <a:gd name="connsiteX3" fmla="*/ 238167 w 238167"/>
                  <a:gd name="connsiteY3" fmla="*/ 119083 h 238167"/>
                  <a:gd name="connsiteX4" fmla="*/ 119084 w 238167"/>
                  <a:gd name="connsiteY4" fmla="*/ 0 h 238167"/>
                  <a:gd name="connsiteX5" fmla="*/ 119084 w 238167"/>
                  <a:gd name="connsiteY5" fmla="*/ 220403 h 238167"/>
                  <a:gd name="connsiteX6" fmla="*/ 17106 w 238167"/>
                  <a:gd name="connsiteY6" fmla="*/ 118426 h 238167"/>
                  <a:gd name="connsiteX7" fmla="*/ 119084 w 238167"/>
                  <a:gd name="connsiteY7" fmla="*/ 16448 h 238167"/>
                  <a:gd name="connsiteX8" fmla="*/ 221061 w 238167"/>
                  <a:gd name="connsiteY8" fmla="*/ 118426 h 238167"/>
                  <a:gd name="connsiteX9" fmla="*/ 119084 w 238167"/>
                  <a:gd name="connsiteY9" fmla="*/ 220403 h 2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67" h="238167">
                    <a:moveTo>
                      <a:pt x="119084" y="0"/>
                    </a:moveTo>
                    <a:cubicBezTo>
                      <a:pt x="53292" y="0"/>
                      <a:pt x="0" y="53291"/>
                      <a:pt x="0" y="119083"/>
                    </a:cubicBezTo>
                    <a:cubicBezTo>
                      <a:pt x="0" y="184875"/>
                      <a:pt x="53292" y="238167"/>
                      <a:pt x="119084" y="238167"/>
                    </a:cubicBezTo>
                    <a:cubicBezTo>
                      <a:pt x="184876" y="238167"/>
                      <a:pt x="238167" y="184875"/>
                      <a:pt x="238167" y="119083"/>
                    </a:cubicBezTo>
                    <a:cubicBezTo>
                      <a:pt x="237509" y="53291"/>
                      <a:pt x="184218" y="0"/>
                      <a:pt x="119084" y="0"/>
                    </a:cubicBezTo>
                    <a:close/>
                    <a:moveTo>
                      <a:pt x="119084" y="220403"/>
                    </a:moveTo>
                    <a:cubicBezTo>
                      <a:pt x="63160" y="220403"/>
                      <a:pt x="17106" y="175007"/>
                      <a:pt x="17106" y="118426"/>
                    </a:cubicBezTo>
                    <a:cubicBezTo>
                      <a:pt x="17106" y="61844"/>
                      <a:pt x="62502" y="16448"/>
                      <a:pt x="119084" y="16448"/>
                    </a:cubicBezTo>
                    <a:cubicBezTo>
                      <a:pt x="175007" y="16448"/>
                      <a:pt x="221061" y="61844"/>
                      <a:pt x="221061" y="118426"/>
                    </a:cubicBezTo>
                    <a:cubicBezTo>
                      <a:pt x="221061" y="175007"/>
                      <a:pt x="175007" y="220403"/>
                      <a:pt x="119084" y="220403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3B138E7-5ED0-5C19-0EDF-EFE8EAAC216E}"/>
                  </a:ext>
                </a:extLst>
              </p:cNvPr>
              <p:cNvSpPr/>
              <p:nvPr/>
            </p:nvSpPr>
            <p:spPr>
              <a:xfrm>
                <a:off x="778150" y="3370107"/>
                <a:ext cx="119083" cy="119083"/>
              </a:xfrm>
              <a:custGeom>
                <a:avLst/>
                <a:gdLst>
                  <a:gd name="connsiteX0" fmla="*/ 35528 w 119083"/>
                  <a:gd name="connsiteY0" fmla="*/ 35527 h 119083"/>
                  <a:gd name="connsiteX1" fmla="*/ 0 w 119083"/>
                  <a:gd name="connsiteY1" fmla="*/ 119083 h 119083"/>
                  <a:gd name="connsiteX2" fmla="*/ 83556 w 119083"/>
                  <a:gd name="connsiteY2" fmla="*/ 83556 h 119083"/>
                  <a:gd name="connsiteX3" fmla="*/ 119084 w 119083"/>
                  <a:gd name="connsiteY3" fmla="*/ 0 h 119083"/>
                  <a:gd name="connsiteX4" fmla="*/ 35528 w 119083"/>
                  <a:gd name="connsiteY4" fmla="*/ 35527 h 119083"/>
                  <a:gd name="connsiteX5" fmla="*/ 59213 w 119083"/>
                  <a:gd name="connsiteY5" fmla="*/ 71055 h 119083"/>
                  <a:gd name="connsiteX6" fmla="*/ 47370 w 119083"/>
                  <a:gd name="connsiteY6" fmla="*/ 59213 h 119083"/>
                  <a:gd name="connsiteX7" fmla="*/ 59213 w 119083"/>
                  <a:gd name="connsiteY7" fmla="*/ 47370 h 119083"/>
                  <a:gd name="connsiteX8" fmla="*/ 71055 w 119083"/>
                  <a:gd name="connsiteY8" fmla="*/ 59213 h 119083"/>
                  <a:gd name="connsiteX9" fmla="*/ 59213 w 119083"/>
                  <a:gd name="connsiteY9" fmla="*/ 71055 h 11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083" h="119083">
                    <a:moveTo>
                      <a:pt x="35528" y="35527"/>
                    </a:moveTo>
                    <a:lnTo>
                      <a:pt x="0" y="119083"/>
                    </a:lnTo>
                    <a:lnTo>
                      <a:pt x="83556" y="83556"/>
                    </a:lnTo>
                    <a:lnTo>
                      <a:pt x="119084" y="0"/>
                    </a:lnTo>
                    <a:lnTo>
                      <a:pt x="35528" y="35527"/>
                    </a:lnTo>
                    <a:close/>
                    <a:moveTo>
                      <a:pt x="59213" y="71055"/>
                    </a:moveTo>
                    <a:cubicBezTo>
                      <a:pt x="52634" y="71055"/>
                      <a:pt x="47370" y="65792"/>
                      <a:pt x="47370" y="59213"/>
                    </a:cubicBezTo>
                    <a:cubicBezTo>
                      <a:pt x="47370" y="52634"/>
                      <a:pt x="52634" y="47370"/>
                      <a:pt x="59213" y="47370"/>
                    </a:cubicBezTo>
                    <a:cubicBezTo>
                      <a:pt x="65792" y="47370"/>
                      <a:pt x="71055" y="52634"/>
                      <a:pt x="71055" y="59213"/>
                    </a:cubicBezTo>
                    <a:cubicBezTo>
                      <a:pt x="71055" y="65792"/>
                      <a:pt x="65792" y="71055"/>
                      <a:pt x="59213" y="71055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FA1E61-214F-AA3B-303D-C479EB7CB22F}"/>
                </a:ext>
              </a:extLst>
            </p:cNvPr>
            <p:cNvGrpSpPr/>
            <p:nvPr/>
          </p:nvGrpSpPr>
          <p:grpSpPr>
            <a:xfrm>
              <a:off x="1032207" y="4836377"/>
              <a:ext cx="252067" cy="236211"/>
              <a:chOff x="694510" y="3858942"/>
              <a:chExt cx="252067" cy="23621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2FA2946D-2E0A-7A11-A0F4-FB90B1067A8E}"/>
                  </a:ext>
                </a:extLst>
              </p:cNvPr>
              <p:cNvSpPr/>
              <p:nvPr/>
            </p:nvSpPr>
            <p:spPr>
              <a:xfrm>
                <a:off x="816967" y="3902364"/>
                <a:ext cx="62810" cy="122023"/>
              </a:xfrm>
              <a:custGeom>
                <a:avLst/>
                <a:gdLst>
                  <a:gd name="connsiteX0" fmla="*/ 2632 w 62810"/>
                  <a:gd name="connsiteY0" fmla="*/ 84872 h 122023"/>
                  <a:gd name="connsiteX1" fmla="*/ 50002 w 62810"/>
                  <a:gd name="connsiteY1" fmla="*/ 120400 h 122023"/>
                  <a:gd name="connsiteX2" fmla="*/ 61187 w 62810"/>
                  <a:gd name="connsiteY2" fmla="*/ 119084 h 122023"/>
                  <a:gd name="connsiteX3" fmla="*/ 59871 w 62810"/>
                  <a:gd name="connsiteY3" fmla="*/ 107899 h 122023"/>
                  <a:gd name="connsiteX4" fmla="*/ 15790 w 62810"/>
                  <a:gd name="connsiteY4" fmla="*/ 75003 h 122023"/>
                  <a:gd name="connsiteX5" fmla="*/ 15790 w 62810"/>
                  <a:gd name="connsiteY5" fmla="*/ 7895 h 122023"/>
                  <a:gd name="connsiteX6" fmla="*/ 7895 w 62810"/>
                  <a:gd name="connsiteY6" fmla="*/ 0 h 122023"/>
                  <a:gd name="connsiteX7" fmla="*/ 0 w 62810"/>
                  <a:gd name="connsiteY7" fmla="*/ 7895 h 122023"/>
                  <a:gd name="connsiteX8" fmla="*/ 0 w 62810"/>
                  <a:gd name="connsiteY8" fmla="*/ 78950 h 122023"/>
                  <a:gd name="connsiteX9" fmla="*/ 2632 w 62810"/>
                  <a:gd name="connsiteY9" fmla="*/ 84872 h 122023"/>
                  <a:gd name="connsiteX10" fmla="*/ 2632 w 62810"/>
                  <a:gd name="connsiteY10" fmla="*/ 84872 h 12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10" h="122023">
                    <a:moveTo>
                      <a:pt x="2632" y="84872"/>
                    </a:moveTo>
                    <a:lnTo>
                      <a:pt x="50002" y="120400"/>
                    </a:lnTo>
                    <a:cubicBezTo>
                      <a:pt x="53292" y="123031"/>
                      <a:pt x="58555" y="122373"/>
                      <a:pt x="61187" y="119084"/>
                    </a:cubicBezTo>
                    <a:cubicBezTo>
                      <a:pt x="63818" y="115794"/>
                      <a:pt x="63160" y="110531"/>
                      <a:pt x="59871" y="107899"/>
                    </a:cubicBezTo>
                    <a:lnTo>
                      <a:pt x="15790" y="75003"/>
                    </a:lnTo>
                    <a:lnTo>
                      <a:pt x="15790" y="7895"/>
                    </a:lnTo>
                    <a:cubicBezTo>
                      <a:pt x="15790" y="3290"/>
                      <a:pt x="12500" y="0"/>
                      <a:pt x="7895" y="0"/>
                    </a:cubicBezTo>
                    <a:cubicBezTo>
                      <a:pt x="3290" y="0"/>
                      <a:pt x="0" y="3290"/>
                      <a:pt x="0" y="7895"/>
                    </a:cubicBezTo>
                    <a:lnTo>
                      <a:pt x="0" y="78950"/>
                    </a:lnTo>
                    <a:cubicBezTo>
                      <a:pt x="0" y="81582"/>
                      <a:pt x="658" y="83556"/>
                      <a:pt x="2632" y="84872"/>
                    </a:cubicBezTo>
                    <a:lnTo>
                      <a:pt x="2632" y="84872"/>
                    </a:ln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83029FA5-BD5E-E390-40B6-5AC8DEBDA40F}"/>
                  </a:ext>
                </a:extLst>
              </p:cNvPr>
              <p:cNvSpPr/>
              <p:nvPr/>
            </p:nvSpPr>
            <p:spPr>
              <a:xfrm>
                <a:off x="694510" y="3858942"/>
                <a:ext cx="252067" cy="236211"/>
              </a:xfrm>
              <a:custGeom>
                <a:avLst/>
                <a:gdLst>
                  <a:gd name="connsiteX0" fmla="*/ 134300 w 252067"/>
                  <a:gd name="connsiteY0" fmla="*/ 0 h 236211"/>
                  <a:gd name="connsiteX1" fmla="*/ 17848 w 252067"/>
                  <a:gd name="connsiteY1" fmla="*/ 98688 h 236211"/>
                  <a:gd name="connsiteX2" fmla="*/ 14558 w 252067"/>
                  <a:gd name="connsiteY2" fmla="*/ 94082 h 236211"/>
                  <a:gd name="connsiteX3" fmla="*/ 3374 w 252067"/>
                  <a:gd name="connsiteY3" fmla="*/ 92109 h 236211"/>
                  <a:gd name="connsiteX4" fmla="*/ 1400 w 252067"/>
                  <a:gd name="connsiteY4" fmla="*/ 103294 h 236211"/>
                  <a:gd name="connsiteX5" fmla="*/ 17190 w 252067"/>
                  <a:gd name="connsiteY5" fmla="*/ 126978 h 236211"/>
                  <a:gd name="connsiteX6" fmla="*/ 23111 w 252067"/>
                  <a:gd name="connsiteY6" fmla="*/ 130268 h 236211"/>
                  <a:gd name="connsiteX7" fmla="*/ 23769 w 252067"/>
                  <a:gd name="connsiteY7" fmla="*/ 130268 h 236211"/>
                  <a:gd name="connsiteX8" fmla="*/ 29033 w 252067"/>
                  <a:gd name="connsiteY8" fmla="*/ 127637 h 236211"/>
                  <a:gd name="connsiteX9" fmla="*/ 48770 w 252067"/>
                  <a:gd name="connsiteY9" fmla="*/ 107899 h 236211"/>
                  <a:gd name="connsiteX10" fmla="*/ 48770 w 252067"/>
                  <a:gd name="connsiteY10" fmla="*/ 96714 h 236211"/>
                  <a:gd name="connsiteX11" fmla="*/ 37586 w 252067"/>
                  <a:gd name="connsiteY11" fmla="*/ 96714 h 236211"/>
                  <a:gd name="connsiteX12" fmla="*/ 32980 w 252067"/>
                  <a:gd name="connsiteY12" fmla="*/ 101320 h 236211"/>
                  <a:gd name="connsiteX13" fmla="*/ 150748 w 252067"/>
                  <a:gd name="connsiteY13" fmla="*/ 16448 h 236211"/>
                  <a:gd name="connsiteX14" fmla="*/ 235619 w 252067"/>
                  <a:gd name="connsiteY14" fmla="*/ 134216 h 236211"/>
                  <a:gd name="connsiteX15" fmla="*/ 134300 w 252067"/>
                  <a:gd name="connsiteY15" fmla="*/ 220403 h 236211"/>
                  <a:gd name="connsiteX16" fmla="*/ 54034 w 252067"/>
                  <a:gd name="connsiteY16" fmla="*/ 180270 h 236211"/>
                  <a:gd name="connsiteX17" fmla="*/ 42849 w 252067"/>
                  <a:gd name="connsiteY17" fmla="*/ 178296 h 236211"/>
                  <a:gd name="connsiteX18" fmla="*/ 40875 w 252067"/>
                  <a:gd name="connsiteY18" fmla="*/ 189481 h 236211"/>
                  <a:gd name="connsiteX19" fmla="*/ 133642 w 252067"/>
                  <a:gd name="connsiteY19" fmla="*/ 236193 h 236211"/>
                  <a:gd name="connsiteX20" fmla="*/ 252067 w 252067"/>
                  <a:gd name="connsiteY20" fmla="*/ 117768 h 236211"/>
                  <a:gd name="connsiteX21" fmla="*/ 134300 w 252067"/>
                  <a:gd name="connsiteY21" fmla="*/ 0 h 23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2067" h="236211">
                    <a:moveTo>
                      <a:pt x="134300" y="0"/>
                    </a:moveTo>
                    <a:cubicBezTo>
                      <a:pt x="76403" y="0"/>
                      <a:pt x="27717" y="41449"/>
                      <a:pt x="17848" y="98688"/>
                    </a:cubicBezTo>
                    <a:lnTo>
                      <a:pt x="14558" y="94082"/>
                    </a:lnTo>
                    <a:cubicBezTo>
                      <a:pt x="11927" y="90793"/>
                      <a:pt x="7321" y="89477"/>
                      <a:pt x="3374" y="92109"/>
                    </a:cubicBezTo>
                    <a:cubicBezTo>
                      <a:pt x="84" y="94741"/>
                      <a:pt x="-1232" y="99346"/>
                      <a:pt x="1400" y="103294"/>
                    </a:cubicBezTo>
                    <a:lnTo>
                      <a:pt x="17190" y="126978"/>
                    </a:lnTo>
                    <a:cubicBezTo>
                      <a:pt x="18506" y="128952"/>
                      <a:pt x="20480" y="130268"/>
                      <a:pt x="23111" y="130268"/>
                    </a:cubicBezTo>
                    <a:lnTo>
                      <a:pt x="23769" y="130268"/>
                    </a:lnTo>
                    <a:cubicBezTo>
                      <a:pt x="25743" y="130268"/>
                      <a:pt x="27717" y="129610"/>
                      <a:pt x="29033" y="127637"/>
                    </a:cubicBezTo>
                    <a:lnTo>
                      <a:pt x="48770" y="107899"/>
                    </a:lnTo>
                    <a:cubicBezTo>
                      <a:pt x="52060" y="104609"/>
                      <a:pt x="52060" y="100004"/>
                      <a:pt x="48770" y="96714"/>
                    </a:cubicBezTo>
                    <a:cubicBezTo>
                      <a:pt x="45481" y="93425"/>
                      <a:pt x="40875" y="93425"/>
                      <a:pt x="37586" y="96714"/>
                    </a:cubicBezTo>
                    <a:lnTo>
                      <a:pt x="32980" y="101320"/>
                    </a:lnTo>
                    <a:cubicBezTo>
                      <a:pt x="42191" y="45397"/>
                      <a:pt x="94825" y="7895"/>
                      <a:pt x="150748" y="16448"/>
                    </a:cubicBezTo>
                    <a:cubicBezTo>
                      <a:pt x="206671" y="25659"/>
                      <a:pt x="244172" y="78293"/>
                      <a:pt x="235619" y="134216"/>
                    </a:cubicBezTo>
                    <a:cubicBezTo>
                      <a:pt x="227724" y="183560"/>
                      <a:pt x="184960" y="220403"/>
                      <a:pt x="134300" y="220403"/>
                    </a:cubicBezTo>
                    <a:cubicBezTo>
                      <a:pt x="102720" y="221061"/>
                      <a:pt x="72455" y="205929"/>
                      <a:pt x="54034" y="180270"/>
                    </a:cubicBezTo>
                    <a:cubicBezTo>
                      <a:pt x="51402" y="176981"/>
                      <a:pt x="46796" y="175665"/>
                      <a:pt x="42849" y="178296"/>
                    </a:cubicBezTo>
                    <a:cubicBezTo>
                      <a:pt x="39559" y="180928"/>
                      <a:pt x="38243" y="185534"/>
                      <a:pt x="40875" y="189481"/>
                    </a:cubicBezTo>
                    <a:cubicBezTo>
                      <a:pt x="62587" y="219087"/>
                      <a:pt x="97456" y="236851"/>
                      <a:pt x="133642" y="236193"/>
                    </a:cubicBezTo>
                    <a:cubicBezTo>
                      <a:pt x="198776" y="236193"/>
                      <a:pt x="252067" y="183560"/>
                      <a:pt x="252067" y="117768"/>
                    </a:cubicBezTo>
                    <a:cubicBezTo>
                      <a:pt x="252067" y="51976"/>
                      <a:pt x="199434" y="0"/>
                      <a:pt x="134300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" name="Graphic 9">
              <a:extLst>
                <a:ext uri="{FF2B5EF4-FFF2-40B4-BE49-F238E27FC236}">
                  <a16:creationId xmlns:a16="http://schemas.microsoft.com/office/drawing/2014/main" id="{4A86C1F7-66D0-BBE7-FFF2-F9B6D5B0F6CF}"/>
                </a:ext>
              </a:extLst>
            </p:cNvPr>
            <p:cNvSpPr/>
            <p:nvPr/>
          </p:nvSpPr>
          <p:spPr>
            <a:xfrm>
              <a:off x="1043588" y="3562795"/>
              <a:ext cx="229304" cy="237509"/>
            </a:xfrm>
            <a:custGeom>
              <a:avLst/>
              <a:gdLst>
                <a:gd name="connsiteX0" fmla="*/ 257947 w 261929"/>
                <a:gd name="connsiteY0" fmla="*/ 247112 h 271301"/>
                <a:gd name="connsiteX1" fmla="*/ 193377 w 261929"/>
                <a:gd name="connsiteY1" fmla="*/ 179956 h 271301"/>
                <a:gd name="connsiteX2" fmla="*/ 219075 w 261929"/>
                <a:gd name="connsiteY2" fmla="*/ 109538 h 271301"/>
                <a:gd name="connsiteX3" fmla="*/ 109538 w 261929"/>
                <a:gd name="connsiteY3" fmla="*/ 0 h 271301"/>
                <a:gd name="connsiteX4" fmla="*/ 0 w 261929"/>
                <a:gd name="connsiteY4" fmla="*/ 109538 h 271301"/>
                <a:gd name="connsiteX5" fmla="*/ 109538 w 261929"/>
                <a:gd name="connsiteY5" fmla="*/ 219075 h 271301"/>
                <a:gd name="connsiteX6" fmla="*/ 172293 w 261929"/>
                <a:gd name="connsiteY6" fmla="*/ 199254 h 271301"/>
                <a:gd name="connsiteX7" fmla="*/ 237354 w 261929"/>
                <a:gd name="connsiteY7" fmla="*/ 266920 h 271301"/>
                <a:gd name="connsiteX8" fmla="*/ 247650 w 261929"/>
                <a:gd name="connsiteY8" fmla="*/ 271301 h 271301"/>
                <a:gd name="connsiteX9" fmla="*/ 257552 w 261929"/>
                <a:gd name="connsiteY9" fmla="*/ 267315 h 271301"/>
                <a:gd name="connsiteX10" fmla="*/ 257947 w 261929"/>
                <a:gd name="connsiteY10" fmla="*/ 247112 h 271301"/>
                <a:gd name="connsiteX11" fmla="*/ 109538 w 261929"/>
                <a:gd name="connsiteY11" fmla="*/ 28575 h 271301"/>
                <a:gd name="connsiteX12" fmla="*/ 190500 w 261929"/>
                <a:gd name="connsiteY12" fmla="*/ 109538 h 271301"/>
                <a:gd name="connsiteX13" fmla="*/ 109538 w 261929"/>
                <a:gd name="connsiteY13" fmla="*/ 190500 h 271301"/>
                <a:gd name="connsiteX14" fmla="*/ 28575 w 261929"/>
                <a:gd name="connsiteY14" fmla="*/ 109538 h 271301"/>
                <a:gd name="connsiteX15" fmla="*/ 109538 w 261929"/>
                <a:gd name="connsiteY15" fmla="*/ 28575 h 2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929" h="271301">
                  <a:moveTo>
                    <a:pt x="257947" y="247112"/>
                  </a:moveTo>
                  <a:lnTo>
                    <a:pt x="193377" y="179956"/>
                  </a:lnTo>
                  <a:cubicBezTo>
                    <a:pt x="209979" y="160220"/>
                    <a:pt x="219075" y="135389"/>
                    <a:pt x="219075" y="109538"/>
                  </a:cubicBezTo>
                  <a:cubicBezTo>
                    <a:pt x="219075" y="49140"/>
                    <a:pt x="169936" y="0"/>
                    <a:pt x="109538" y="0"/>
                  </a:cubicBezTo>
                  <a:cubicBezTo>
                    <a:pt x="49140" y="0"/>
                    <a:pt x="0" y="49140"/>
                    <a:pt x="0" y="109538"/>
                  </a:cubicBezTo>
                  <a:cubicBezTo>
                    <a:pt x="0" y="169936"/>
                    <a:pt x="49140" y="219075"/>
                    <a:pt x="109538" y="219075"/>
                  </a:cubicBezTo>
                  <a:cubicBezTo>
                    <a:pt x="132212" y="219075"/>
                    <a:pt x="153820" y="212236"/>
                    <a:pt x="172293" y="199254"/>
                  </a:cubicBezTo>
                  <a:lnTo>
                    <a:pt x="237354" y="266920"/>
                  </a:lnTo>
                  <a:cubicBezTo>
                    <a:pt x="240073" y="269744"/>
                    <a:pt x="243731" y="271301"/>
                    <a:pt x="247650" y="271301"/>
                  </a:cubicBezTo>
                  <a:cubicBezTo>
                    <a:pt x="251360" y="271301"/>
                    <a:pt x="254880" y="269887"/>
                    <a:pt x="257552" y="267315"/>
                  </a:cubicBezTo>
                  <a:cubicBezTo>
                    <a:pt x="263229" y="261852"/>
                    <a:pt x="263410" y="252794"/>
                    <a:pt x="257947" y="247112"/>
                  </a:cubicBezTo>
                  <a:close/>
                  <a:moveTo>
                    <a:pt x="109538" y="28575"/>
                  </a:moveTo>
                  <a:cubicBezTo>
                    <a:pt x="154181" y="28575"/>
                    <a:pt x="190500" y="64894"/>
                    <a:pt x="190500" y="109538"/>
                  </a:cubicBezTo>
                  <a:cubicBezTo>
                    <a:pt x="190500" y="154181"/>
                    <a:pt x="154181" y="190500"/>
                    <a:pt x="109538" y="190500"/>
                  </a:cubicBezTo>
                  <a:cubicBezTo>
                    <a:pt x="64894" y="190500"/>
                    <a:pt x="28575" y="154181"/>
                    <a:pt x="28575" y="109538"/>
                  </a:cubicBezTo>
                  <a:cubicBezTo>
                    <a:pt x="28575" y="64894"/>
                    <a:pt x="64894" y="28575"/>
                    <a:pt x="109538" y="28575"/>
                  </a:cubicBezTo>
                  <a:close/>
                </a:path>
              </a:pathLst>
            </a:custGeom>
            <a:solidFill>
              <a:schemeClr val="accent2"/>
            </a:solidFill>
            <a:ln w="46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676D91A-1C30-BD8F-14B2-8B90A8248D75}"/>
                </a:ext>
              </a:extLst>
            </p:cNvPr>
            <p:cNvGrpSpPr/>
            <p:nvPr/>
          </p:nvGrpSpPr>
          <p:grpSpPr>
            <a:xfrm>
              <a:off x="1083651" y="5471540"/>
              <a:ext cx="149178" cy="229632"/>
              <a:chOff x="4368201" y="2813647"/>
              <a:chExt cx="861402" cy="1325972"/>
            </a:xfrm>
            <a:solidFill>
              <a:schemeClr val="accent2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4C773FE-0CC9-29BB-9C5C-B4E5D3760B0C}"/>
                  </a:ext>
                </a:extLst>
              </p:cNvPr>
              <p:cNvSpPr/>
              <p:nvPr/>
            </p:nvSpPr>
            <p:spPr>
              <a:xfrm>
                <a:off x="4368201" y="3486516"/>
                <a:ext cx="861402" cy="653103"/>
              </a:xfrm>
              <a:custGeom>
                <a:avLst/>
                <a:gdLst>
                  <a:gd name="connsiteX0" fmla="*/ 861402 w 861402"/>
                  <a:gd name="connsiteY0" fmla="*/ 39536 h 653103"/>
                  <a:gd name="connsiteX1" fmla="*/ 821779 w 861402"/>
                  <a:gd name="connsiteY1" fmla="*/ 0 h 653103"/>
                  <a:gd name="connsiteX2" fmla="*/ 782158 w 861402"/>
                  <a:gd name="connsiteY2" fmla="*/ 39536 h 653103"/>
                  <a:gd name="connsiteX3" fmla="*/ 430695 w 861402"/>
                  <a:gd name="connsiteY3" fmla="*/ 390310 h 653103"/>
                  <a:gd name="connsiteX4" fmla="*/ 79245 w 861402"/>
                  <a:gd name="connsiteY4" fmla="*/ 39536 h 653103"/>
                  <a:gd name="connsiteX5" fmla="*/ 39622 w 861402"/>
                  <a:gd name="connsiteY5" fmla="*/ 0 h 653103"/>
                  <a:gd name="connsiteX6" fmla="*/ 0 w 861402"/>
                  <a:gd name="connsiteY6" fmla="*/ 39536 h 653103"/>
                  <a:gd name="connsiteX7" fmla="*/ 391074 w 861402"/>
                  <a:gd name="connsiteY7" fmla="*/ 467558 h 653103"/>
                  <a:gd name="connsiteX8" fmla="*/ 391074 w 861402"/>
                  <a:gd name="connsiteY8" fmla="*/ 574014 h 653103"/>
                  <a:gd name="connsiteX9" fmla="*/ 244038 w 861402"/>
                  <a:gd name="connsiteY9" fmla="*/ 574014 h 653103"/>
                  <a:gd name="connsiteX10" fmla="*/ 204416 w 861402"/>
                  <a:gd name="connsiteY10" fmla="*/ 613558 h 653103"/>
                  <a:gd name="connsiteX11" fmla="*/ 244038 w 861402"/>
                  <a:gd name="connsiteY11" fmla="*/ 653104 h 653103"/>
                  <a:gd name="connsiteX12" fmla="*/ 617364 w 861402"/>
                  <a:gd name="connsiteY12" fmla="*/ 653104 h 653103"/>
                  <a:gd name="connsiteX13" fmla="*/ 656977 w 861402"/>
                  <a:gd name="connsiteY13" fmla="*/ 613558 h 653103"/>
                  <a:gd name="connsiteX14" fmla="*/ 617364 w 861402"/>
                  <a:gd name="connsiteY14" fmla="*/ 574014 h 653103"/>
                  <a:gd name="connsiteX15" fmla="*/ 470318 w 861402"/>
                  <a:gd name="connsiteY15" fmla="*/ 574014 h 653103"/>
                  <a:gd name="connsiteX16" fmla="*/ 470318 w 861402"/>
                  <a:gd name="connsiteY16" fmla="*/ 467558 h 653103"/>
                  <a:gd name="connsiteX17" fmla="*/ 861402 w 861402"/>
                  <a:gd name="connsiteY17" fmla="*/ 39536 h 6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1402" h="653103">
                    <a:moveTo>
                      <a:pt x="861402" y="39536"/>
                    </a:moveTo>
                    <a:cubicBezTo>
                      <a:pt x="861402" y="17704"/>
                      <a:pt x="843664" y="0"/>
                      <a:pt x="821779" y="0"/>
                    </a:cubicBezTo>
                    <a:cubicBezTo>
                      <a:pt x="799896" y="0"/>
                      <a:pt x="782158" y="17704"/>
                      <a:pt x="782158" y="39536"/>
                    </a:cubicBezTo>
                    <a:cubicBezTo>
                      <a:pt x="782158" y="232962"/>
                      <a:pt x="624500" y="390310"/>
                      <a:pt x="430695" y="390310"/>
                    </a:cubicBezTo>
                    <a:cubicBezTo>
                      <a:pt x="236903" y="390310"/>
                      <a:pt x="79245" y="232962"/>
                      <a:pt x="79245" y="39536"/>
                    </a:cubicBezTo>
                    <a:cubicBezTo>
                      <a:pt x="79245" y="17704"/>
                      <a:pt x="61506" y="0"/>
                      <a:pt x="39622" y="0"/>
                    </a:cubicBezTo>
                    <a:cubicBezTo>
                      <a:pt x="17738" y="0"/>
                      <a:pt x="0" y="17704"/>
                      <a:pt x="0" y="39536"/>
                    </a:cubicBezTo>
                    <a:cubicBezTo>
                      <a:pt x="0" y="263239"/>
                      <a:pt x="172092" y="447529"/>
                      <a:pt x="391074" y="467558"/>
                    </a:cubicBezTo>
                    <a:lnTo>
                      <a:pt x="391074" y="574014"/>
                    </a:lnTo>
                    <a:lnTo>
                      <a:pt x="244038" y="574014"/>
                    </a:lnTo>
                    <a:cubicBezTo>
                      <a:pt x="222154" y="574014"/>
                      <a:pt x="204416" y="591718"/>
                      <a:pt x="204416" y="613558"/>
                    </a:cubicBezTo>
                    <a:cubicBezTo>
                      <a:pt x="204416" y="635400"/>
                      <a:pt x="222154" y="653104"/>
                      <a:pt x="244038" y="653104"/>
                    </a:cubicBezTo>
                    <a:lnTo>
                      <a:pt x="617364" y="653104"/>
                    </a:lnTo>
                    <a:cubicBezTo>
                      <a:pt x="639238" y="653104"/>
                      <a:pt x="656977" y="635400"/>
                      <a:pt x="656977" y="613558"/>
                    </a:cubicBezTo>
                    <a:cubicBezTo>
                      <a:pt x="656977" y="591718"/>
                      <a:pt x="639238" y="574014"/>
                      <a:pt x="617364" y="574014"/>
                    </a:cubicBezTo>
                    <a:lnTo>
                      <a:pt x="470318" y="574014"/>
                    </a:lnTo>
                    <a:lnTo>
                      <a:pt x="470318" y="467558"/>
                    </a:lnTo>
                    <a:cubicBezTo>
                      <a:pt x="689311" y="447539"/>
                      <a:pt x="861402" y="263239"/>
                      <a:pt x="861402" y="39536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D0C262B-D6F3-FF8E-0110-CDC88BEB7AB5}"/>
                  </a:ext>
                </a:extLst>
              </p:cNvPr>
              <p:cNvSpPr/>
              <p:nvPr/>
            </p:nvSpPr>
            <p:spPr>
              <a:xfrm>
                <a:off x="4545209" y="2813647"/>
                <a:ext cx="507386" cy="965608"/>
              </a:xfrm>
              <a:custGeom>
                <a:avLst/>
                <a:gdLst>
                  <a:gd name="connsiteX0" fmla="*/ 253687 w 507386"/>
                  <a:gd name="connsiteY0" fmla="*/ 965609 h 965608"/>
                  <a:gd name="connsiteX1" fmla="*/ 507386 w 507386"/>
                  <a:gd name="connsiteY1" fmla="*/ 712405 h 965608"/>
                  <a:gd name="connsiteX2" fmla="*/ 507386 w 507386"/>
                  <a:gd name="connsiteY2" fmla="*/ 253192 h 965608"/>
                  <a:gd name="connsiteX3" fmla="*/ 253687 w 507386"/>
                  <a:gd name="connsiteY3" fmla="*/ 0 h 965608"/>
                  <a:gd name="connsiteX4" fmla="*/ 0 w 507386"/>
                  <a:gd name="connsiteY4" fmla="*/ 253192 h 965608"/>
                  <a:gd name="connsiteX5" fmla="*/ 0 w 507386"/>
                  <a:gd name="connsiteY5" fmla="*/ 712405 h 965608"/>
                  <a:gd name="connsiteX6" fmla="*/ 253687 w 507386"/>
                  <a:gd name="connsiteY6" fmla="*/ 965609 h 965608"/>
                  <a:gd name="connsiteX7" fmla="*/ 79235 w 507386"/>
                  <a:gd name="connsiteY7" fmla="*/ 253192 h 965608"/>
                  <a:gd name="connsiteX8" fmla="*/ 253687 w 507386"/>
                  <a:gd name="connsiteY8" fmla="*/ 79090 h 965608"/>
                  <a:gd name="connsiteX9" fmla="*/ 428142 w 507386"/>
                  <a:gd name="connsiteY9" fmla="*/ 253192 h 965608"/>
                  <a:gd name="connsiteX10" fmla="*/ 428142 w 507386"/>
                  <a:gd name="connsiteY10" fmla="*/ 712405 h 965608"/>
                  <a:gd name="connsiteX11" fmla="*/ 253687 w 507386"/>
                  <a:gd name="connsiteY11" fmla="*/ 886517 h 965608"/>
                  <a:gd name="connsiteX12" fmla="*/ 79235 w 507386"/>
                  <a:gd name="connsiteY12" fmla="*/ 712405 h 9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7386" h="965608">
                    <a:moveTo>
                      <a:pt x="253687" y="965609"/>
                    </a:moveTo>
                    <a:cubicBezTo>
                      <a:pt x="393578" y="965609"/>
                      <a:pt x="507386" y="852021"/>
                      <a:pt x="507386" y="712405"/>
                    </a:cubicBezTo>
                    <a:lnTo>
                      <a:pt x="507386" y="253192"/>
                    </a:lnTo>
                    <a:cubicBezTo>
                      <a:pt x="507386" y="113587"/>
                      <a:pt x="393578" y="0"/>
                      <a:pt x="253687" y="0"/>
                    </a:cubicBezTo>
                    <a:cubicBezTo>
                      <a:pt x="113808" y="0"/>
                      <a:pt x="0" y="113587"/>
                      <a:pt x="0" y="253192"/>
                    </a:cubicBezTo>
                    <a:lnTo>
                      <a:pt x="0" y="712405"/>
                    </a:lnTo>
                    <a:cubicBezTo>
                      <a:pt x="0" y="852021"/>
                      <a:pt x="113808" y="965609"/>
                      <a:pt x="253687" y="965609"/>
                    </a:cubicBezTo>
                    <a:close/>
                    <a:moveTo>
                      <a:pt x="79235" y="253192"/>
                    </a:moveTo>
                    <a:cubicBezTo>
                      <a:pt x="79235" y="157188"/>
                      <a:pt x="157496" y="79090"/>
                      <a:pt x="253687" y="79090"/>
                    </a:cubicBezTo>
                    <a:cubicBezTo>
                      <a:pt x="349881" y="79090"/>
                      <a:pt x="428142" y="157188"/>
                      <a:pt x="428142" y="253192"/>
                    </a:cubicBezTo>
                    <a:lnTo>
                      <a:pt x="428142" y="712405"/>
                    </a:lnTo>
                    <a:cubicBezTo>
                      <a:pt x="428142" y="808408"/>
                      <a:pt x="349881" y="886517"/>
                      <a:pt x="253687" y="886517"/>
                    </a:cubicBezTo>
                    <a:cubicBezTo>
                      <a:pt x="157496" y="886517"/>
                      <a:pt x="79235" y="808408"/>
                      <a:pt x="79235" y="712405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3D49D2-83D6-AC92-9B47-862612D03C3C}"/>
              </a:ext>
            </a:extLst>
          </p:cNvPr>
          <p:cNvSpPr txBox="1"/>
          <p:nvPr/>
        </p:nvSpPr>
        <p:spPr>
          <a:xfrm>
            <a:off x="5417032" y="766769"/>
            <a:ext cx="1357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IN" sz="28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27DA13-82DC-3A8D-E5F0-DB0D7EA69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125" y="1576106"/>
            <a:ext cx="4949837" cy="3895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E282F0-3AAF-6F60-3B71-CDE84885B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317" y="1576107"/>
            <a:ext cx="5074313" cy="389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64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74806-B92E-8BA2-0BEF-008CD3303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AB38B82E-D6EC-8E8B-0ADC-E2E4BD00F8F7}"/>
              </a:ext>
            </a:extLst>
          </p:cNvPr>
          <p:cNvGrpSpPr/>
          <p:nvPr/>
        </p:nvGrpSpPr>
        <p:grpSpPr>
          <a:xfrm>
            <a:off x="777240" y="758391"/>
            <a:ext cx="762000" cy="5341218"/>
            <a:chOff x="777240" y="758391"/>
            <a:chExt cx="762000" cy="534121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C79A4A9-60D8-DD20-5363-161CD0A540D7}"/>
                </a:ext>
              </a:extLst>
            </p:cNvPr>
            <p:cNvSpPr/>
            <p:nvPr/>
          </p:nvSpPr>
          <p:spPr>
            <a:xfrm>
              <a:off x="777240" y="758391"/>
              <a:ext cx="762000" cy="5341218"/>
            </a:xfrm>
            <a:prstGeom prst="roundRect">
              <a:avLst>
                <a:gd name="adj" fmla="val 2098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E900E990-9420-9A24-BE49-A17F90B0DF61}"/>
                </a:ext>
              </a:extLst>
            </p:cNvPr>
            <p:cNvSpPr/>
            <p:nvPr/>
          </p:nvSpPr>
          <p:spPr>
            <a:xfrm>
              <a:off x="996461" y="1002487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1FCEDA-B8C0-963A-5B72-B594732FED2F}"/>
                </a:ext>
              </a:extLst>
            </p:cNvPr>
            <p:cNvSpPr/>
            <p:nvPr/>
          </p:nvSpPr>
          <p:spPr>
            <a:xfrm>
              <a:off x="954355" y="1566210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8925FF4-8D9E-84F6-5232-F36E37C3C447}"/>
                </a:ext>
              </a:extLst>
            </p:cNvPr>
            <p:cNvSpPr/>
            <p:nvPr/>
          </p:nvSpPr>
          <p:spPr>
            <a:xfrm>
              <a:off x="1039157" y="2926333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E017AA-5640-F43E-E02F-D735DD41F13B}"/>
                </a:ext>
              </a:extLst>
            </p:cNvPr>
            <p:cNvGrpSpPr/>
            <p:nvPr/>
          </p:nvGrpSpPr>
          <p:grpSpPr>
            <a:xfrm>
              <a:off x="1039157" y="4199257"/>
              <a:ext cx="238167" cy="238167"/>
              <a:chOff x="718279" y="3310895"/>
              <a:chExt cx="238167" cy="23816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3E495B07-10CE-DE88-D11B-C582AEC414DA}"/>
                  </a:ext>
                </a:extLst>
              </p:cNvPr>
              <p:cNvSpPr/>
              <p:nvPr/>
            </p:nvSpPr>
            <p:spPr>
              <a:xfrm>
                <a:off x="718279" y="3310895"/>
                <a:ext cx="238167" cy="238167"/>
              </a:xfrm>
              <a:custGeom>
                <a:avLst/>
                <a:gdLst>
                  <a:gd name="connsiteX0" fmla="*/ 119084 w 238167"/>
                  <a:gd name="connsiteY0" fmla="*/ 0 h 238167"/>
                  <a:gd name="connsiteX1" fmla="*/ 0 w 238167"/>
                  <a:gd name="connsiteY1" fmla="*/ 119083 h 238167"/>
                  <a:gd name="connsiteX2" fmla="*/ 119084 w 238167"/>
                  <a:gd name="connsiteY2" fmla="*/ 238167 h 238167"/>
                  <a:gd name="connsiteX3" fmla="*/ 238167 w 238167"/>
                  <a:gd name="connsiteY3" fmla="*/ 119083 h 238167"/>
                  <a:gd name="connsiteX4" fmla="*/ 119084 w 238167"/>
                  <a:gd name="connsiteY4" fmla="*/ 0 h 238167"/>
                  <a:gd name="connsiteX5" fmla="*/ 119084 w 238167"/>
                  <a:gd name="connsiteY5" fmla="*/ 220403 h 238167"/>
                  <a:gd name="connsiteX6" fmla="*/ 17106 w 238167"/>
                  <a:gd name="connsiteY6" fmla="*/ 118426 h 238167"/>
                  <a:gd name="connsiteX7" fmla="*/ 119084 w 238167"/>
                  <a:gd name="connsiteY7" fmla="*/ 16448 h 238167"/>
                  <a:gd name="connsiteX8" fmla="*/ 221061 w 238167"/>
                  <a:gd name="connsiteY8" fmla="*/ 118426 h 238167"/>
                  <a:gd name="connsiteX9" fmla="*/ 119084 w 238167"/>
                  <a:gd name="connsiteY9" fmla="*/ 220403 h 2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67" h="238167">
                    <a:moveTo>
                      <a:pt x="119084" y="0"/>
                    </a:moveTo>
                    <a:cubicBezTo>
                      <a:pt x="53292" y="0"/>
                      <a:pt x="0" y="53291"/>
                      <a:pt x="0" y="119083"/>
                    </a:cubicBezTo>
                    <a:cubicBezTo>
                      <a:pt x="0" y="184875"/>
                      <a:pt x="53292" y="238167"/>
                      <a:pt x="119084" y="238167"/>
                    </a:cubicBezTo>
                    <a:cubicBezTo>
                      <a:pt x="184876" y="238167"/>
                      <a:pt x="238167" y="184875"/>
                      <a:pt x="238167" y="119083"/>
                    </a:cubicBezTo>
                    <a:cubicBezTo>
                      <a:pt x="237509" y="53291"/>
                      <a:pt x="184218" y="0"/>
                      <a:pt x="119084" y="0"/>
                    </a:cubicBezTo>
                    <a:close/>
                    <a:moveTo>
                      <a:pt x="119084" y="220403"/>
                    </a:moveTo>
                    <a:cubicBezTo>
                      <a:pt x="63160" y="220403"/>
                      <a:pt x="17106" y="175007"/>
                      <a:pt x="17106" y="118426"/>
                    </a:cubicBezTo>
                    <a:cubicBezTo>
                      <a:pt x="17106" y="61844"/>
                      <a:pt x="62502" y="16448"/>
                      <a:pt x="119084" y="16448"/>
                    </a:cubicBezTo>
                    <a:cubicBezTo>
                      <a:pt x="175007" y="16448"/>
                      <a:pt x="221061" y="61844"/>
                      <a:pt x="221061" y="118426"/>
                    </a:cubicBezTo>
                    <a:cubicBezTo>
                      <a:pt x="221061" y="175007"/>
                      <a:pt x="175007" y="220403"/>
                      <a:pt x="119084" y="220403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5DF17EED-3D52-88E8-B6A1-3D0FBEC7A673}"/>
                  </a:ext>
                </a:extLst>
              </p:cNvPr>
              <p:cNvSpPr/>
              <p:nvPr/>
            </p:nvSpPr>
            <p:spPr>
              <a:xfrm>
                <a:off x="778150" y="3370107"/>
                <a:ext cx="119083" cy="119083"/>
              </a:xfrm>
              <a:custGeom>
                <a:avLst/>
                <a:gdLst>
                  <a:gd name="connsiteX0" fmla="*/ 35528 w 119083"/>
                  <a:gd name="connsiteY0" fmla="*/ 35527 h 119083"/>
                  <a:gd name="connsiteX1" fmla="*/ 0 w 119083"/>
                  <a:gd name="connsiteY1" fmla="*/ 119083 h 119083"/>
                  <a:gd name="connsiteX2" fmla="*/ 83556 w 119083"/>
                  <a:gd name="connsiteY2" fmla="*/ 83556 h 119083"/>
                  <a:gd name="connsiteX3" fmla="*/ 119084 w 119083"/>
                  <a:gd name="connsiteY3" fmla="*/ 0 h 119083"/>
                  <a:gd name="connsiteX4" fmla="*/ 35528 w 119083"/>
                  <a:gd name="connsiteY4" fmla="*/ 35527 h 119083"/>
                  <a:gd name="connsiteX5" fmla="*/ 59213 w 119083"/>
                  <a:gd name="connsiteY5" fmla="*/ 71055 h 119083"/>
                  <a:gd name="connsiteX6" fmla="*/ 47370 w 119083"/>
                  <a:gd name="connsiteY6" fmla="*/ 59213 h 119083"/>
                  <a:gd name="connsiteX7" fmla="*/ 59213 w 119083"/>
                  <a:gd name="connsiteY7" fmla="*/ 47370 h 119083"/>
                  <a:gd name="connsiteX8" fmla="*/ 71055 w 119083"/>
                  <a:gd name="connsiteY8" fmla="*/ 59213 h 119083"/>
                  <a:gd name="connsiteX9" fmla="*/ 59213 w 119083"/>
                  <a:gd name="connsiteY9" fmla="*/ 71055 h 11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083" h="119083">
                    <a:moveTo>
                      <a:pt x="35528" y="35527"/>
                    </a:moveTo>
                    <a:lnTo>
                      <a:pt x="0" y="119083"/>
                    </a:lnTo>
                    <a:lnTo>
                      <a:pt x="83556" y="83556"/>
                    </a:lnTo>
                    <a:lnTo>
                      <a:pt x="119084" y="0"/>
                    </a:lnTo>
                    <a:lnTo>
                      <a:pt x="35528" y="35527"/>
                    </a:lnTo>
                    <a:close/>
                    <a:moveTo>
                      <a:pt x="59213" y="71055"/>
                    </a:moveTo>
                    <a:cubicBezTo>
                      <a:pt x="52634" y="71055"/>
                      <a:pt x="47370" y="65792"/>
                      <a:pt x="47370" y="59213"/>
                    </a:cubicBezTo>
                    <a:cubicBezTo>
                      <a:pt x="47370" y="52634"/>
                      <a:pt x="52634" y="47370"/>
                      <a:pt x="59213" y="47370"/>
                    </a:cubicBezTo>
                    <a:cubicBezTo>
                      <a:pt x="65792" y="47370"/>
                      <a:pt x="71055" y="52634"/>
                      <a:pt x="71055" y="59213"/>
                    </a:cubicBezTo>
                    <a:cubicBezTo>
                      <a:pt x="71055" y="65792"/>
                      <a:pt x="65792" y="71055"/>
                      <a:pt x="59213" y="71055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C7FC5A-1050-01E9-D1F8-3B3F28C84211}"/>
                </a:ext>
              </a:extLst>
            </p:cNvPr>
            <p:cNvGrpSpPr/>
            <p:nvPr/>
          </p:nvGrpSpPr>
          <p:grpSpPr>
            <a:xfrm>
              <a:off x="1032207" y="4836377"/>
              <a:ext cx="252067" cy="236211"/>
              <a:chOff x="694510" y="3858942"/>
              <a:chExt cx="252067" cy="23621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9BC51B2-1D25-3042-1DBE-6637E97F7967}"/>
                  </a:ext>
                </a:extLst>
              </p:cNvPr>
              <p:cNvSpPr/>
              <p:nvPr/>
            </p:nvSpPr>
            <p:spPr>
              <a:xfrm>
                <a:off x="816967" y="3902364"/>
                <a:ext cx="62810" cy="122023"/>
              </a:xfrm>
              <a:custGeom>
                <a:avLst/>
                <a:gdLst>
                  <a:gd name="connsiteX0" fmla="*/ 2632 w 62810"/>
                  <a:gd name="connsiteY0" fmla="*/ 84872 h 122023"/>
                  <a:gd name="connsiteX1" fmla="*/ 50002 w 62810"/>
                  <a:gd name="connsiteY1" fmla="*/ 120400 h 122023"/>
                  <a:gd name="connsiteX2" fmla="*/ 61187 w 62810"/>
                  <a:gd name="connsiteY2" fmla="*/ 119084 h 122023"/>
                  <a:gd name="connsiteX3" fmla="*/ 59871 w 62810"/>
                  <a:gd name="connsiteY3" fmla="*/ 107899 h 122023"/>
                  <a:gd name="connsiteX4" fmla="*/ 15790 w 62810"/>
                  <a:gd name="connsiteY4" fmla="*/ 75003 h 122023"/>
                  <a:gd name="connsiteX5" fmla="*/ 15790 w 62810"/>
                  <a:gd name="connsiteY5" fmla="*/ 7895 h 122023"/>
                  <a:gd name="connsiteX6" fmla="*/ 7895 w 62810"/>
                  <a:gd name="connsiteY6" fmla="*/ 0 h 122023"/>
                  <a:gd name="connsiteX7" fmla="*/ 0 w 62810"/>
                  <a:gd name="connsiteY7" fmla="*/ 7895 h 122023"/>
                  <a:gd name="connsiteX8" fmla="*/ 0 w 62810"/>
                  <a:gd name="connsiteY8" fmla="*/ 78950 h 122023"/>
                  <a:gd name="connsiteX9" fmla="*/ 2632 w 62810"/>
                  <a:gd name="connsiteY9" fmla="*/ 84872 h 122023"/>
                  <a:gd name="connsiteX10" fmla="*/ 2632 w 62810"/>
                  <a:gd name="connsiteY10" fmla="*/ 84872 h 12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10" h="122023">
                    <a:moveTo>
                      <a:pt x="2632" y="84872"/>
                    </a:moveTo>
                    <a:lnTo>
                      <a:pt x="50002" y="120400"/>
                    </a:lnTo>
                    <a:cubicBezTo>
                      <a:pt x="53292" y="123031"/>
                      <a:pt x="58555" y="122373"/>
                      <a:pt x="61187" y="119084"/>
                    </a:cubicBezTo>
                    <a:cubicBezTo>
                      <a:pt x="63818" y="115794"/>
                      <a:pt x="63160" y="110531"/>
                      <a:pt x="59871" y="107899"/>
                    </a:cubicBezTo>
                    <a:lnTo>
                      <a:pt x="15790" y="75003"/>
                    </a:lnTo>
                    <a:lnTo>
                      <a:pt x="15790" y="7895"/>
                    </a:lnTo>
                    <a:cubicBezTo>
                      <a:pt x="15790" y="3290"/>
                      <a:pt x="12500" y="0"/>
                      <a:pt x="7895" y="0"/>
                    </a:cubicBezTo>
                    <a:cubicBezTo>
                      <a:pt x="3290" y="0"/>
                      <a:pt x="0" y="3290"/>
                      <a:pt x="0" y="7895"/>
                    </a:cubicBezTo>
                    <a:lnTo>
                      <a:pt x="0" y="78950"/>
                    </a:lnTo>
                    <a:cubicBezTo>
                      <a:pt x="0" y="81582"/>
                      <a:pt x="658" y="83556"/>
                      <a:pt x="2632" y="84872"/>
                    </a:cubicBezTo>
                    <a:lnTo>
                      <a:pt x="2632" y="84872"/>
                    </a:ln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6C13F7E-30C4-E140-5301-7E75DD6130EC}"/>
                  </a:ext>
                </a:extLst>
              </p:cNvPr>
              <p:cNvSpPr/>
              <p:nvPr/>
            </p:nvSpPr>
            <p:spPr>
              <a:xfrm>
                <a:off x="694510" y="3858942"/>
                <a:ext cx="252067" cy="236211"/>
              </a:xfrm>
              <a:custGeom>
                <a:avLst/>
                <a:gdLst>
                  <a:gd name="connsiteX0" fmla="*/ 134300 w 252067"/>
                  <a:gd name="connsiteY0" fmla="*/ 0 h 236211"/>
                  <a:gd name="connsiteX1" fmla="*/ 17848 w 252067"/>
                  <a:gd name="connsiteY1" fmla="*/ 98688 h 236211"/>
                  <a:gd name="connsiteX2" fmla="*/ 14558 w 252067"/>
                  <a:gd name="connsiteY2" fmla="*/ 94082 h 236211"/>
                  <a:gd name="connsiteX3" fmla="*/ 3374 w 252067"/>
                  <a:gd name="connsiteY3" fmla="*/ 92109 h 236211"/>
                  <a:gd name="connsiteX4" fmla="*/ 1400 w 252067"/>
                  <a:gd name="connsiteY4" fmla="*/ 103294 h 236211"/>
                  <a:gd name="connsiteX5" fmla="*/ 17190 w 252067"/>
                  <a:gd name="connsiteY5" fmla="*/ 126978 h 236211"/>
                  <a:gd name="connsiteX6" fmla="*/ 23111 w 252067"/>
                  <a:gd name="connsiteY6" fmla="*/ 130268 h 236211"/>
                  <a:gd name="connsiteX7" fmla="*/ 23769 w 252067"/>
                  <a:gd name="connsiteY7" fmla="*/ 130268 h 236211"/>
                  <a:gd name="connsiteX8" fmla="*/ 29033 w 252067"/>
                  <a:gd name="connsiteY8" fmla="*/ 127637 h 236211"/>
                  <a:gd name="connsiteX9" fmla="*/ 48770 w 252067"/>
                  <a:gd name="connsiteY9" fmla="*/ 107899 h 236211"/>
                  <a:gd name="connsiteX10" fmla="*/ 48770 w 252067"/>
                  <a:gd name="connsiteY10" fmla="*/ 96714 h 236211"/>
                  <a:gd name="connsiteX11" fmla="*/ 37586 w 252067"/>
                  <a:gd name="connsiteY11" fmla="*/ 96714 h 236211"/>
                  <a:gd name="connsiteX12" fmla="*/ 32980 w 252067"/>
                  <a:gd name="connsiteY12" fmla="*/ 101320 h 236211"/>
                  <a:gd name="connsiteX13" fmla="*/ 150748 w 252067"/>
                  <a:gd name="connsiteY13" fmla="*/ 16448 h 236211"/>
                  <a:gd name="connsiteX14" fmla="*/ 235619 w 252067"/>
                  <a:gd name="connsiteY14" fmla="*/ 134216 h 236211"/>
                  <a:gd name="connsiteX15" fmla="*/ 134300 w 252067"/>
                  <a:gd name="connsiteY15" fmla="*/ 220403 h 236211"/>
                  <a:gd name="connsiteX16" fmla="*/ 54034 w 252067"/>
                  <a:gd name="connsiteY16" fmla="*/ 180270 h 236211"/>
                  <a:gd name="connsiteX17" fmla="*/ 42849 w 252067"/>
                  <a:gd name="connsiteY17" fmla="*/ 178296 h 236211"/>
                  <a:gd name="connsiteX18" fmla="*/ 40875 w 252067"/>
                  <a:gd name="connsiteY18" fmla="*/ 189481 h 236211"/>
                  <a:gd name="connsiteX19" fmla="*/ 133642 w 252067"/>
                  <a:gd name="connsiteY19" fmla="*/ 236193 h 236211"/>
                  <a:gd name="connsiteX20" fmla="*/ 252067 w 252067"/>
                  <a:gd name="connsiteY20" fmla="*/ 117768 h 236211"/>
                  <a:gd name="connsiteX21" fmla="*/ 134300 w 252067"/>
                  <a:gd name="connsiteY21" fmla="*/ 0 h 23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2067" h="236211">
                    <a:moveTo>
                      <a:pt x="134300" y="0"/>
                    </a:moveTo>
                    <a:cubicBezTo>
                      <a:pt x="76403" y="0"/>
                      <a:pt x="27717" y="41449"/>
                      <a:pt x="17848" y="98688"/>
                    </a:cubicBezTo>
                    <a:lnTo>
                      <a:pt x="14558" y="94082"/>
                    </a:lnTo>
                    <a:cubicBezTo>
                      <a:pt x="11927" y="90793"/>
                      <a:pt x="7321" y="89477"/>
                      <a:pt x="3374" y="92109"/>
                    </a:cubicBezTo>
                    <a:cubicBezTo>
                      <a:pt x="84" y="94741"/>
                      <a:pt x="-1232" y="99346"/>
                      <a:pt x="1400" y="103294"/>
                    </a:cubicBezTo>
                    <a:lnTo>
                      <a:pt x="17190" y="126978"/>
                    </a:lnTo>
                    <a:cubicBezTo>
                      <a:pt x="18506" y="128952"/>
                      <a:pt x="20480" y="130268"/>
                      <a:pt x="23111" y="130268"/>
                    </a:cubicBezTo>
                    <a:lnTo>
                      <a:pt x="23769" y="130268"/>
                    </a:lnTo>
                    <a:cubicBezTo>
                      <a:pt x="25743" y="130268"/>
                      <a:pt x="27717" y="129610"/>
                      <a:pt x="29033" y="127637"/>
                    </a:cubicBezTo>
                    <a:lnTo>
                      <a:pt x="48770" y="107899"/>
                    </a:lnTo>
                    <a:cubicBezTo>
                      <a:pt x="52060" y="104609"/>
                      <a:pt x="52060" y="100004"/>
                      <a:pt x="48770" y="96714"/>
                    </a:cubicBezTo>
                    <a:cubicBezTo>
                      <a:pt x="45481" y="93425"/>
                      <a:pt x="40875" y="93425"/>
                      <a:pt x="37586" y="96714"/>
                    </a:cubicBezTo>
                    <a:lnTo>
                      <a:pt x="32980" y="101320"/>
                    </a:lnTo>
                    <a:cubicBezTo>
                      <a:pt x="42191" y="45397"/>
                      <a:pt x="94825" y="7895"/>
                      <a:pt x="150748" y="16448"/>
                    </a:cubicBezTo>
                    <a:cubicBezTo>
                      <a:pt x="206671" y="25659"/>
                      <a:pt x="244172" y="78293"/>
                      <a:pt x="235619" y="134216"/>
                    </a:cubicBezTo>
                    <a:cubicBezTo>
                      <a:pt x="227724" y="183560"/>
                      <a:pt x="184960" y="220403"/>
                      <a:pt x="134300" y="220403"/>
                    </a:cubicBezTo>
                    <a:cubicBezTo>
                      <a:pt x="102720" y="221061"/>
                      <a:pt x="72455" y="205929"/>
                      <a:pt x="54034" y="180270"/>
                    </a:cubicBezTo>
                    <a:cubicBezTo>
                      <a:pt x="51402" y="176981"/>
                      <a:pt x="46796" y="175665"/>
                      <a:pt x="42849" y="178296"/>
                    </a:cubicBezTo>
                    <a:cubicBezTo>
                      <a:pt x="39559" y="180928"/>
                      <a:pt x="38243" y="185534"/>
                      <a:pt x="40875" y="189481"/>
                    </a:cubicBezTo>
                    <a:cubicBezTo>
                      <a:pt x="62587" y="219087"/>
                      <a:pt x="97456" y="236851"/>
                      <a:pt x="133642" y="236193"/>
                    </a:cubicBezTo>
                    <a:cubicBezTo>
                      <a:pt x="198776" y="236193"/>
                      <a:pt x="252067" y="183560"/>
                      <a:pt x="252067" y="117768"/>
                    </a:cubicBezTo>
                    <a:cubicBezTo>
                      <a:pt x="252067" y="51976"/>
                      <a:pt x="199434" y="0"/>
                      <a:pt x="134300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" name="Graphic 9">
              <a:extLst>
                <a:ext uri="{FF2B5EF4-FFF2-40B4-BE49-F238E27FC236}">
                  <a16:creationId xmlns:a16="http://schemas.microsoft.com/office/drawing/2014/main" id="{6E43A790-421D-6387-5B3F-104BE1F830D2}"/>
                </a:ext>
              </a:extLst>
            </p:cNvPr>
            <p:cNvSpPr/>
            <p:nvPr/>
          </p:nvSpPr>
          <p:spPr>
            <a:xfrm>
              <a:off x="1043588" y="3562795"/>
              <a:ext cx="229304" cy="237509"/>
            </a:xfrm>
            <a:custGeom>
              <a:avLst/>
              <a:gdLst>
                <a:gd name="connsiteX0" fmla="*/ 257947 w 261929"/>
                <a:gd name="connsiteY0" fmla="*/ 247112 h 271301"/>
                <a:gd name="connsiteX1" fmla="*/ 193377 w 261929"/>
                <a:gd name="connsiteY1" fmla="*/ 179956 h 271301"/>
                <a:gd name="connsiteX2" fmla="*/ 219075 w 261929"/>
                <a:gd name="connsiteY2" fmla="*/ 109538 h 271301"/>
                <a:gd name="connsiteX3" fmla="*/ 109538 w 261929"/>
                <a:gd name="connsiteY3" fmla="*/ 0 h 271301"/>
                <a:gd name="connsiteX4" fmla="*/ 0 w 261929"/>
                <a:gd name="connsiteY4" fmla="*/ 109538 h 271301"/>
                <a:gd name="connsiteX5" fmla="*/ 109538 w 261929"/>
                <a:gd name="connsiteY5" fmla="*/ 219075 h 271301"/>
                <a:gd name="connsiteX6" fmla="*/ 172293 w 261929"/>
                <a:gd name="connsiteY6" fmla="*/ 199254 h 271301"/>
                <a:gd name="connsiteX7" fmla="*/ 237354 w 261929"/>
                <a:gd name="connsiteY7" fmla="*/ 266920 h 271301"/>
                <a:gd name="connsiteX8" fmla="*/ 247650 w 261929"/>
                <a:gd name="connsiteY8" fmla="*/ 271301 h 271301"/>
                <a:gd name="connsiteX9" fmla="*/ 257552 w 261929"/>
                <a:gd name="connsiteY9" fmla="*/ 267315 h 271301"/>
                <a:gd name="connsiteX10" fmla="*/ 257947 w 261929"/>
                <a:gd name="connsiteY10" fmla="*/ 247112 h 271301"/>
                <a:gd name="connsiteX11" fmla="*/ 109538 w 261929"/>
                <a:gd name="connsiteY11" fmla="*/ 28575 h 271301"/>
                <a:gd name="connsiteX12" fmla="*/ 190500 w 261929"/>
                <a:gd name="connsiteY12" fmla="*/ 109538 h 271301"/>
                <a:gd name="connsiteX13" fmla="*/ 109538 w 261929"/>
                <a:gd name="connsiteY13" fmla="*/ 190500 h 271301"/>
                <a:gd name="connsiteX14" fmla="*/ 28575 w 261929"/>
                <a:gd name="connsiteY14" fmla="*/ 109538 h 271301"/>
                <a:gd name="connsiteX15" fmla="*/ 109538 w 261929"/>
                <a:gd name="connsiteY15" fmla="*/ 28575 h 2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929" h="271301">
                  <a:moveTo>
                    <a:pt x="257947" y="247112"/>
                  </a:moveTo>
                  <a:lnTo>
                    <a:pt x="193377" y="179956"/>
                  </a:lnTo>
                  <a:cubicBezTo>
                    <a:pt x="209979" y="160220"/>
                    <a:pt x="219075" y="135389"/>
                    <a:pt x="219075" y="109538"/>
                  </a:cubicBezTo>
                  <a:cubicBezTo>
                    <a:pt x="219075" y="49140"/>
                    <a:pt x="169936" y="0"/>
                    <a:pt x="109538" y="0"/>
                  </a:cubicBezTo>
                  <a:cubicBezTo>
                    <a:pt x="49140" y="0"/>
                    <a:pt x="0" y="49140"/>
                    <a:pt x="0" y="109538"/>
                  </a:cubicBezTo>
                  <a:cubicBezTo>
                    <a:pt x="0" y="169936"/>
                    <a:pt x="49140" y="219075"/>
                    <a:pt x="109538" y="219075"/>
                  </a:cubicBezTo>
                  <a:cubicBezTo>
                    <a:pt x="132212" y="219075"/>
                    <a:pt x="153820" y="212236"/>
                    <a:pt x="172293" y="199254"/>
                  </a:cubicBezTo>
                  <a:lnTo>
                    <a:pt x="237354" y="266920"/>
                  </a:lnTo>
                  <a:cubicBezTo>
                    <a:pt x="240073" y="269744"/>
                    <a:pt x="243731" y="271301"/>
                    <a:pt x="247650" y="271301"/>
                  </a:cubicBezTo>
                  <a:cubicBezTo>
                    <a:pt x="251360" y="271301"/>
                    <a:pt x="254880" y="269887"/>
                    <a:pt x="257552" y="267315"/>
                  </a:cubicBezTo>
                  <a:cubicBezTo>
                    <a:pt x="263229" y="261852"/>
                    <a:pt x="263410" y="252794"/>
                    <a:pt x="257947" y="247112"/>
                  </a:cubicBezTo>
                  <a:close/>
                  <a:moveTo>
                    <a:pt x="109538" y="28575"/>
                  </a:moveTo>
                  <a:cubicBezTo>
                    <a:pt x="154181" y="28575"/>
                    <a:pt x="190500" y="64894"/>
                    <a:pt x="190500" y="109538"/>
                  </a:cubicBezTo>
                  <a:cubicBezTo>
                    <a:pt x="190500" y="154181"/>
                    <a:pt x="154181" y="190500"/>
                    <a:pt x="109538" y="190500"/>
                  </a:cubicBezTo>
                  <a:cubicBezTo>
                    <a:pt x="64894" y="190500"/>
                    <a:pt x="28575" y="154181"/>
                    <a:pt x="28575" y="109538"/>
                  </a:cubicBezTo>
                  <a:cubicBezTo>
                    <a:pt x="28575" y="64894"/>
                    <a:pt x="64894" y="28575"/>
                    <a:pt x="109538" y="28575"/>
                  </a:cubicBezTo>
                  <a:close/>
                </a:path>
              </a:pathLst>
            </a:custGeom>
            <a:solidFill>
              <a:schemeClr val="accent2"/>
            </a:solidFill>
            <a:ln w="46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A13728F-C89D-15B3-5DA3-41DE70526AD2}"/>
                </a:ext>
              </a:extLst>
            </p:cNvPr>
            <p:cNvGrpSpPr/>
            <p:nvPr/>
          </p:nvGrpSpPr>
          <p:grpSpPr>
            <a:xfrm>
              <a:off x="1083651" y="5471540"/>
              <a:ext cx="149178" cy="229632"/>
              <a:chOff x="4368201" y="2813647"/>
              <a:chExt cx="861402" cy="1325972"/>
            </a:xfrm>
            <a:solidFill>
              <a:schemeClr val="accent2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55BA5C8-3FB5-22C5-CD8E-A6C7235E165C}"/>
                  </a:ext>
                </a:extLst>
              </p:cNvPr>
              <p:cNvSpPr/>
              <p:nvPr/>
            </p:nvSpPr>
            <p:spPr>
              <a:xfrm>
                <a:off x="4368201" y="3486516"/>
                <a:ext cx="861402" cy="653103"/>
              </a:xfrm>
              <a:custGeom>
                <a:avLst/>
                <a:gdLst>
                  <a:gd name="connsiteX0" fmla="*/ 861402 w 861402"/>
                  <a:gd name="connsiteY0" fmla="*/ 39536 h 653103"/>
                  <a:gd name="connsiteX1" fmla="*/ 821779 w 861402"/>
                  <a:gd name="connsiteY1" fmla="*/ 0 h 653103"/>
                  <a:gd name="connsiteX2" fmla="*/ 782158 w 861402"/>
                  <a:gd name="connsiteY2" fmla="*/ 39536 h 653103"/>
                  <a:gd name="connsiteX3" fmla="*/ 430695 w 861402"/>
                  <a:gd name="connsiteY3" fmla="*/ 390310 h 653103"/>
                  <a:gd name="connsiteX4" fmla="*/ 79245 w 861402"/>
                  <a:gd name="connsiteY4" fmla="*/ 39536 h 653103"/>
                  <a:gd name="connsiteX5" fmla="*/ 39622 w 861402"/>
                  <a:gd name="connsiteY5" fmla="*/ 0 h 653103"/>
                  <a:gd name="connsiteX6" fmla="*/ 0 w 861402"/>
                  <a:gd name="connsiteY6" fmla="*/ 39536 h 653103"/>
                  <a:gd name="connsiteX7" fmla="*/ 391074 w 861402"/>
                  <a:gd name="connsiteY7" fmla="*/ 467558 h 653103"/>
                  <a:gd name="connsiteX8" fmla="*/ 391074 w 861402"/>
                  <a:gd name="connsiteY8" fmla="*/ 574014 h 653103"/>
                  <a:gd name="connsiteX9" fmla="*/ 244038 w 861402"/>
                  <a:gd name="connsiteY9" fmla="*/ 574014 h 653103"/>
                  <a:gd name="connsiteX10" fmla="*/ 204416 w 861402"/>
                  <a:gd name="connsiteY10" fmla="*/ 613558 h 653103"/>
                  <a:gd name="connsiteX11" fmla="*/ 244038 w 861402"/>
                  <a:gd name="connsiteY11" fmla="*/ 653104 h 653103"/>
                  <a:gd name="connsiteX12" fmla="*/ 617364 w 861402"/>
                  <a:gd name="connsiteY12" fmla="*/ 653104 h 653103"/>
                  <a:gd name="connsiteX13" fmla="*/ 656977 w 861402"/>
                  <a:gd name="connsiteY13" fmla="*/ 613558 h 653103"/>
                  <a:gd name="connsiteX14" fmla="*/ 617364 w 861402"/>
                  <a:gd name="connsiteY14" fmla="*/ 574014 h 653103"/>
                  <a:gd name="connsiteX15" fmla="*/ 470318 w 861402"/>
                  <a:gd name="connsiteY15" fmla="*/ 574014 h 653103"/>
                  <a:gd name="connsiteX16" fmla="*/ 470318 w 861402"/>
                  <a:gd name="connsiteY16" fmla="*/ 467558 h 653103"/>
                  <a:gd name="connsiteX17" fmla="*/ 861402 w 861402"/>
                  <a:gd name="connsiteY17" fmla="*/ 39536 h 6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1402" h="653103">
                    <a:moveTo>
                      <a:pt x="861402" y="39536"/>
                    </a:moveTo>
                    <a:cubicBezTo>
                      <a:pt x="861402" y="17704"/>
                      <a:pt x="843664" y="0"/>
                      <a:pt x="821779" y="0"/>
                    </a:cubicBezTo>
                    <a:cubicBezTo>
                      <a:pt x="799896" y="0"/>
                      <a:pt x="782158" y="17704"/>
                      <a:pt x="782158" y="39536"/>
                    </a:cubicBezTo>
                    <a:cubicBezTo>
                      <a:pt x="782158" y="232962"/>
                      <a:pt x="624500" y="390310"/>
                      <a:pt x="430695" y="390310"/>
                    </a:cubicBezTo>
                    <a:cubicBezTo>
                      <a:pt x="236903" y="390310"/>
                      <a:pt x="79245" y="232962"/>
                      <a:pt x="79245" y="39536"/>
                    </a:cubicBezTo>
                    <a:cubicBezTo>
                      <a:pt x="79245" y="17704"/>
                      <a:pt x="61506" y="0"/>
                      <a:pt x="39622" y="0"/>
                    </a:cubicBezTo>
                    <a:cubicBezTo>
                      <a:pt x="17738" y="0"/>
                      <a:pt x="0" y="17704"/>
                      <a:pt x="0" y="39536"/>
                    </a:cubicBezTo>
                    <a:cubicBezTo>
                      <a:pt x="0" y="263239"/>
                      <a:pt x="172092" y="447529"/>
                      <a:pt x="391074" y="467558"/>
                    </a:cubicBezTo>
                    <a:lnTo>
                      <a:pt x="391074" y="574014"/>
                    </a:lnTo>
                    <a:lnTo>
                      <a:pt x="244038" y="574014"/>
                    </a:lnTo>
                    <a:cubicBezTo>
                      <a:pt x="222154" y="574014"/>
                      <a:pt x="204416" y="591718"/>
                      <a:pt x="204416" y="613558"/>
                    </a:cubicBezTo>
                    <a:cubicBezTo>
                      <a:pt x="204416" y="635400"/>
                      <a:pt x="222154" y="653104"/>
                      <a:pt x="244038" y="653104"/>
                    </a:cubicBezTo>
                    <a:lnTo>
                      <a:pt x="617364" y="653104"/>
                    </a:lnTo>
                    <a:cubicBezTo>
                      <a:pt x="639238" y="653104"/>
                      <a:pt x="656977" y="635400"/>
                      <a:pt x="656977" y="613558"/>
                    </a:cubicBezTo>
                    <a:cubicBezTo>
                      <a:pt x="656977" y="591718"/>
                      <a:pt x="639238" y="574014"/>
                      <a:pt x="617364" y="574014"/>
                    </a:cubicBezTo>
                    <a:lnTo>
                      <a:pt x="470318" y="574014"/>
                    </a:lnTo>
                    <a:lnTo>
                      <a:pt x="470318" y="467558"/>
                    </a:lnTo>
                    <a:cubicBezTo>
                      <a:pt x="689311" y="447539"/>
                      <a:pt x="861402" y="263239"/>
                      <a:pt x="861402" y="39536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19E2F3C-82E8-9E70-04ED-DE1CB457AB53}"/>
                  </a:ext>
                </a:extLst>
              </p:cNvPr>
              <p:cNvSpPr/>
              <p:nvPr/>
            </p:nvSpPr>
            <p:spPr>
              <a:xfrm>
                <a:off x="4545209" y="2813647"/>
                <a:ext cx="507386" cy="965608"/>
              </a:xfrm>
              <a:custGeom>
                <a:avLst/>
                <a:gdLst>
                  <a:gd name="connsiteX0" fmla="*/ 253687 w 507386"/>
                  <a:gd name="connsiteY0" fmla="*/ 965609 h 965608"/>
                  <a:gd name="connsiteX1" fmla="*/ 507386 w 507386"/>
                  <a:gd name="connsiteY1" fmla="*/ 712405 h 965608"/>
                  <a:gd name="connsiteX2" fmla="*/ 507386 w 507386"/>
                  <a:gd name="connsiteY2" fmla="*/ 253192 h 965608"/>
                  <a:gd name="connsiteX3" fmla="*/ 253687 w 507386"/>
                  <a:gd name="connsiteY3" fmla="*/ 0 h 965608"/>
                  <a:gd name="connsiteX4" fmla="*/ 0 w 507386"/>
                  <a:gd name="connsiteY4" fmla="*/ 253192 h 965608"/>
                  <a:gd name="connsiteX5" fmla="*/ 0 w 507386"/>
                  <a:gd name="connsiteY5" fmla="*/ 712405 h 965608"/>
                  <a:gd name="connsiteX6" fmla="*/ 253687 w 507386"/>
                  <a:gd name="connsiteY6" fmla="*/ 965609 h 965608"/>
                  <a:gd name="connsiteX7" fmla="*/ 79235 w 507386"/>
                  <a:gd name="connsiteY7" fmla="*/ 253192 h 965608"/>
                  <a:gd name="connsiteX8" fmla="*/ 253687 w 507386"/>
                  <a:gd name="connsiteY8" fmla="*/ 79090 h 965608"/>
                  <a:gd name="connsiteX9" fmla="*/ 428142 w 507386"/>
                  <a:gd name="connsiteY9" fmla="*/ 253192 h 965608"/>
                  <a:gd name="connsiteX10" fmla="*/ 428142 w 507386"/>
                  <a:gd name="connsiteY10" fmla="*/ 712405 h 965608"/>
                  <a:gd name="connsiteX11" fmla="*/ 253687 w 507386"/>
                  <a:gd name="connsiteY11" fmla="*/ 886517 h 965608"/>
                  <a:gd name="connsiteX12" fmla="*/ 79235 w 507386"/>
                  <a:gd name="connsiteY12" fmla="*/ 712405 h 9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7386" h="965608">
                    <a:moveTo>
                      <a:pt x="253687" y="965609"/>
                    </a:moveTo>
                    <a:cubicBezTo>
                      <a:pt x="393578" y="965609"/>
                      <a:pt x="507386" y="852021"/>
                      <a:pt x="507386" y="712405"/>
                    </a:cubicBezTo>
                    <a:lnTo>
                      <a:pt x="507386" y="253192"/>
                    </a:lnTo>
                    <a:cubicBezTo>
                      <a:pt x="507386" y="113587"/>
                      <a:pt x="393578" y="0"/>
                      <a:pt x="253687" y="0"/>
                    </a:cubicBezTo>
                    <a:cubicBezTo>
                      <a:pt x="113808" y="0"/>
                      <a:pt x="0" y="113587"/>
                      <a:pt x="0" y="253192"/>
                    </a:cubicBezTo>
                    <a:lnTo>
                      <a:pt x="0" y="712405"/>
                    </a:lnTo>
                    <a:cubicBezTo>
                      <a:pt x="0" y="852021"/>
                      <a:pt x="113808" y="965609"/>
                      <a:pt x="253687" y="965609"/>
                    </a:cubicBezTo>
                    <a:close/>
                    <a:moveTo>
                      <a:pt x="79235" y="253192"/>
                    </a:moveTo>
                    <a:cubicBezTo>
                      <a:pt x="79235" y="157188"/>
                      <a:pt x="157496" y="79090"/>
                      <a:pt x="253687" y="79090"/>
                    </a:cubicBezTo>
                    <a:cubicBezTo>
                      <a:pt x="349881" y="79090"/>
                      <a:pt x="428142" y="157188"/>
                      <a:pt x="428142" y="253192"/>
                    </a:cubicBezTo>
                    <a:lnTo>
                      <a:pt x="428142" y="712405"/>
                    </a:lnTo>
                    <a:cubicBezTo>
                      <a:pt x="428142" y="808408"/>
                      <a:pt x="349881" y="886517"/>
                      <a:pt x="253687" y="886517"/>
                    </a:cubicBezTo>
                    <a:cubicBezTo>
                      <a:pt x="157496" y="886517"/>
                      <a:pt x="79235" y="808408"/>
                      <a:pt x="79235" y="712405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4DCD15E-76AB-1EE1-640C-607B72D03719}"/>
              </a:ext>
            </a:extLst>
          </p:cNvPr>
          <p:cNvSpPr txBox="1"/>
          <p:nvPr/>
        </p:nvSpPr>
        <p:spPr>
          <a:xfrm>
            <a:off x="5417032" y="766769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Findings</a:t>
            </a:r>
            <a:endParaRPr lang="en-IN" sz="28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E674C2A-1F51-92E8-EAE0-90C4E64E1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770" y="1823857"/>
            <a:ext cx="8734917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Spotify: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Highlight key streaming days (e.g., Fridays) for targeted marketing campaigns.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Promote shorter, engaging tracks in popular genres to boost user interaction.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trending artists like Sabrina Carpenter and Tyler, The Creator for curated playlists.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Data Pipelines: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Playlists get updated frequently, reinforcing the need for continuous data flow.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ML predictions can inform user-specific recommendations, enhancing personalization.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900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37C62-CE26-7990-D069-BE03E0388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8EC86AFF-14BF-6163-3830-8AC639ED714D}"/>
              </a:ext>
            </a:extLst>
          </p:cNvPr>
          <p:cNvGrpSpPr/>
          <p:nvPr/>
        </p:nvGrpSpPr>
        <p:grpSpPr>
          <a:xfrm>
            <a:off x="777240" y="758391"/>
            <a:ext cx="762000" cy="5341218"/>
            <a:chOff x="777240" y="758391"/>
            <a:chExt cx="762000" cy="534121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E5460B6-9381-3946-E46E-202FE683BF6B}"/>
                </a:ext>
              </a:extLst>
            </p:cNvPr>
            <p:cNvSpPr/>
            <p:nvPr/>
          </p:nvSpPr>
          <p:spPr>
            <a:xfrm>
              <a:off x="777240" y="758391"/>
              <a:ext cx="762000" cy="5341218"/>
            </a:xfrm>
            <a:prstGeom prst="roundRect">
              <a:avLst>
                <a:gd name="adj" fmla="val 2098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39F8AAB9-F0BB-369E-750C-6552A6EAA3EF}"/>
                </a:ext>
              </a:extLst>
            </p:cNvPr>
            <p:cNvSpPr/>
            <p:nvPr/>
          </p:nvSpPr>
          <p:spPr>
            <a:xfrm>
              <a:off x="996461" y="1002487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17AC73D-C0AF-4C13-D215-10087D9DBF28}"/>
                </a:ext>
              </a:extLst>
            </p:cNvPr>
            <p:cNvSpPr/>
            <p:nvPr/>
          </p:nvSpPr>
          <p:spPr>
            <a:xfrm>
              <a:off x="954355" y="1566210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A25CC33-6F5F-164A-2B02-EFCFEAB4E52E}"/>
                </a:ext>
              </a:extLst>
            </p:cNvPr>
            <p:cNvSpPr/>
            <p:nvPr/>
          </p:nvSpPr>
          <p:spPr>
            <a:xfrm>
              <a:off x="1039157" y="2926333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BDBC0C8-935D-9C04-D7EB-42B80C74B6A2}"/>
                </a:ext>
              </a:extLst>
            </p:cNvPr>
            <p:cNvGrpSpPr/>
            <p:nvPr/>
          </p:nvGrpSpPr>
          <p:grpSpPr>
            <a:xfrm>
              <a:off x="1039157" y="4199257"/>
              <a:ext cx="238167" cy="238167"/>
              <a:chOff x="718279" y="3310895"/>
              <a:chExt cx="238167" cy="23816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15EC516E-9089-8FCE-1BB5-4A51BC3ED30B}"/>
                  </a:ext>
                </a:extLst>
              </p:cNvPr>
              <p:cNvSpPr/>
              <p:nvPr/>
            </p:nvSpPr>
            <p:spPr>
              <a:xfrm>
                <a:off x="718279" y="3310895"/>
                <a:ext cx="238167" cy="238167"/>
              </a:xfrm>
              <a:custGeom>
                <a:avLst/>
                <a:gdLst>
                  <a:gd name="connsiteX0" fmla="*/ 119084 w 238167"/>
                  <a:gd name="connsiteY0" fmla="*/ 0 h 238167"/>
                  <a:gd name="connsiteX1" fmla="*/ 0 w 238167"/>
                  <a:gd name="connsiteY1" fmla="*/ 119083 h 238167"/>
                  <a:gd name="connsiteX2" fmla="*/ 119084 w 238167"/>
                  <a:gd name="connsiteY2" fmla="*/ 238167 h 238167"/>
                  <a:gd name="connsiteX3" fmla="*/ 238167 w 238167"/>
                  <a:gd name="connsiteY3" fmla="*/ 119083 h 238167"/>
                  <a:gd name="connsiteX4" fmla="*/ 119084 w 238167"/>
                  <a:gd name="connsiteY4" fmla="*/ 0 h 238167"/>
                  <a:gd name="connsiteX5" fmla="*/ 119084 w 238167"/>
                  <a:gd name="connsiteY5" fmla="*/ 220403 h 238167"/>
                  <a:gd name="connsiteX6" fmla="*/ 17106 w 238167"/>
                  <a:gd name="connsiteY6" fmla="*/ 118426 h 238167"/>
                  <a:gd name="connsiteX7" fmla="*/ 119084 w 238167"/>
                  <a:gd name="connsiteY7" fmla="*/ 16448 h 238167"/>
                  <a:gd name="connsiteX8" fmla="*/ 221061 w 238167"/>
                  <a:gd name="connsiteY8" fmla="*/ 118426 h 238167"/>
                  <a:gd name="connsiteX9" fmla="*/ 119084 w 238167"/>
                  <a:gd name="connsiteY9" fmla="*/ 220403 h 2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67" h="238167">
                    <a:moveTo>
                      <a:pt x="119084" y="0"/>
                    </a:moveTo>
                    <a:cubicBezTo>
                      <a:pt x="53292" y="0"/>
                      <a:pt x="0" y="53291"/>
                      <a:pt x="0" y="119083"/>
                    </a:cubicBezTo>
                    <a:cubicBezTo>
                      <a:pt x="0" y="184875"/>
                      <a:pt x="53292" y="238167"/>
                      <a:pt x="119084" y="238167"/>
                    </a:cubicBezTo>
                    <a:cubicBezTo>
                      <a:pt x="184876" y="238167"/>
                      <a:pt x="238167" y="184875"/>
                      <a:pt x="238167" y="119083"/>
                    </a:cubicBezTo>
                    <a:cubicBezTo>
                      <a:pt x="237509" y="53291"/>
                      <a:pt x="184218" y="0"/>
                      <a:pt x="119084" y="0"/>
                    </a:cubicBezTo>
                    <a:close/>
                    <a:moveTo>
                      <a:pt x="119084" y="220403"/>
                    </a:moveTo>
                    <a:cubicBezTo>
                      <a:pt x="63160" y="220403"/>
                      <a:pt x="17106" y="175007"/>
                      <a:pt x="17106" y="118426"/>
                    </a:cubicBezTo>
                    <a:cubicBezTo>
                      <a:pt x="17106" y="61844"/>
                      <a:pt x="62502" y="16448"/>
                      <a:pt x="119084" y="16448"/>
                    </a:cubicBezTo>
                    <a:cubicBezTo>
                      <a:pt x="175007" y="16448"/>
                      <a:pt x="221061" y="61844"/>
                      <a:pt x="221061" y="118426"/>
                    </a:cubicBezTo>
                    <a:cubicBezTo>
                      <a:pt x="221061" y="175007"/>
                      <a:pt x="175007" y="220403"/>
                      <a:pt x="119084" y="220403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1194E990-899B-4CAA-7A5C-0FC7CD85CF80}"/>
                  </a:ext>
                </a:extLst>
              </p:cNvPr>
              <p:cNvSpPr/>
              <p:nvPr/>
            </p:nvSpPr>
            <p:spPr>
              <a:xfrm>
                <a:off x="778150" y="3370107"/>
                <a:ext cx="119083" cy="119083"/>
              </a:xfrm>
              <a:custGeom>
                <a:avLst/>
                <a:gdLst>
                  <a:gd name="connsiteX0" fmla="*/ 35528 w 119083"/>
                  <a:gd name="connsiteY0" fmla="*/ 35527 h 119083"/>
                  <a:gd name="connsiteX1" fmla="*/ 0 w 119083"/>
                  <a:gd name="connsiteY1" fmla="*/ 119083 h 119083"/>
                  <a:gd name="connsiteX2" fmla="*/ 83556 w 119083"/>
                  <a:gd name="connsiteY2" fmla="*/ 83556 h 119083"/>
                  <a:gd name="connsiteX3" fmla="*/ 119084 w 119083"/>
                  <a:gd name="connsiteY3" fmla="*/ 0 h 119083"/>
                  <a:gd name="connsiteX4" fmla="*/ 35528 w 119083"/>
                  <a:gd name="connsiteY4" fmla="*/ 35527 h 119083"/>
                  <a:gd name="connsiteX5" fmla="*/ 59213 w 119083"/>
                  <a:gd name="connsiteY5" fmla="*/ 71055 h 119083"/>
                  <a:gd name="connsiteX6" fmla="*/ 47370 w 119083"/>
                  <a:gd name="connsiteY6" fmla="*/ 59213 h 119083"/>
                  <a:gd name="connsiteX7" fmla="*/ 59213 w 119083"/>
                  <a:gd name="connsiteY7" fmla="*/ 47370 h 119083"/>
                  <a:gd name="connsiteX8" fmla="*/ 71055 w 119083"/>
                  <a:gd name="connsiteY8" fmla="*/ 59213 h 119083"/>
                  <a:gd name="connsiteX9" fmla="*/ 59213 w 119083"/>
                  <a:gd name="connsiteY9" fmla="*/ 71055 h 11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083" h="119083">
                    <a:moveTo>
                      <a:pt x="35528" y="35527"/>
                    </a:moveTo>
                    <a:lnTo>
                      <a:pt x="0" y="119083"/>
                    </a:lnTo>
                    <a:lnTo>
                      <a:pt x="83556" y="83556"/>
                    </a:lnTo>
                    <a:lnTo>
                      <a:pt x="119084" y="0"/>
                    </a:lnTo>
                    <a:lnTo>
                      <a:pt x="35528" y="35527"/>
                    </a:lnTo>
                    <a:close/>
                    <a:moveTo>
                      <a:pt x="59213" y="71055"/>
                    </a:moveTo>
                    <a:cubicBezTo>
                      <a:pt x="52634" y="71055"/>
                      <a:pt x="47370" y="65792"/>
                      <a:pt x="47370" y="59213"/>
                    </a:cubicBezTo>
                    <a:cubicBezTo>
                      <a:pt x="47370" y="52634"/>
                      <a:pt x="52634" y="47370"/>
                      <a:pt x="59213" y="47370"/>
                    </a:cubicBezTo>
                    <a:cubicBezTo>
                      <a:pt x="65792" y="47370"/>
                      <a:pt x="71055" y="52634"/>
                      <a:pt x="71055" y="59213"/>
                    </a:cubicBezTo>
                    <a:cubicBezTo>
                      <a:pt x="71055" y="65792"/>
                      <a:pt x="65792" y="71055"/>
                      <a:pt x="59213" y="71055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A2F3391-E2CB-5119-9DEB-E06644A3C9D3}"/>
                </a:ext>
              </a:extLst>
            </p:cNvPr>
            <p:cNvGrpSpPr/>
            <p:nvPr/>
          </p:nvGrpSpPr>
          <p:grpSpPr>
            <a:xfrm>
              <a:off x="1032207" y="4836377"/>
              <a:ext cx="252067" cy="236211"/>
              <a:chOff x="694510" y="3858942"/>
              <a:chExt cx="252067" cy="23621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26E728A4-9763-49A8-4B14-1A550E6F7B04}"/>
                  </a:ext>
                </a:extLst>
              </p:cNvPr>
              <p:cNvSpPr/>
              <p:nvPr/>
            </p:nvSpPr>
            <p:spPr>
              <a:xfrm>
                <a:off x="816967" y="3902364"/>
                <a:ext cx="62810" cy="122023"/>
              </a:xfrm>
              <a:custGeom>
                <a:avLst/>
                <a:gdLst>
                  <a:gd name="connsiteX0" fmla="*/ 2632 w 62810"/>
                  <a:gd name="connsiteY0" fmla="*/ 84872 h 122023"/>
                  <a:gd name="connsiteX1" fmla="*/ 50002 w 62810"/>
                  <a:gd name="connsiteY1" fmla="*/ 120400 h 122023"/>
                  <a:gd name="connsiteX2" fmla="*/ 61187 w 62810"/>
                  <a:gd name="connsiteY2" fmla="*/ 119084 h 122023"/>
                  <a:gd name="connsiteX3" fmla="*/ 59871 w 62810"/>
                  <a:gd name="connsiteY3" fmla="*/ 107899 h 122023"/>
                  <a:gd name="connsiteX4" fmla="*/ 15790 w 62810"/>
                  <a:gd name="connsiteY4" fmla="*/ 75003 h 122023"/>
                  <a:gd name="connsiteX5" fmla="*/ 15790 w 62810"/>
                  <a:gd name="connsiteY5" fmla="*/ 7895 h 122023"/>
                  <a:gd name="connsiteX6" fmla="*/ 7895 w 62810"/>
                  <a:gd name="connsiteY6" fmla="*/ 0 h 122023"/>
                  <a:gd name="connsiteX7" fmla="*/ 0 w 62810"/>
                  <a:gd name="connsiteY7" fmla="*/ 7895 h 122023"/>
                  <a:gd name="connsiteX8" fmla="*/ 0 w 62810"/>
                  <a:gd name="connsiteY8" fmla="*/ 78950 h 122023"/>
                  <a:gd name="connsiteX9" fmla="*/ 2632 w 62810"/>
                  <a:gd name="connsiteY9" fmla="*/ 84872 h 122023"/>
                  <a:gd name="connsiteX10" fmla="*/ 2632 w 62810"/>
                  <a:gd name="connsiteY10" fmla="*/ 84872 h 12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10" h="122023">
                    <a:moveTo>
                      <a:pt x="2632" y="84872"/>
                    </a:moveTo>
                    <a:lnTo>
                      <a:pt x="50002" y="120400"/>
                    </a:lnTo>
                    <a:cubicBezTo>
                      <a:pt x="53292" y="123031"/>
                      <a:pt x="58555" y="122373"/>
                      <a:pt x="61187" y="119084"/>
                    </a:cubicBezTo>
                    <a:cubicBezTo>
                      <a:pt x="63818" y="115794"/>
                      <a:pt x="63160" y="110531"/>
                      <a:pt x="59871" y="107899"/>
                    </a:cubicBezTo>
                    <a:lnTo>
                      <a:pt x="15790" y="75003"/>
                    </a:lnTo>
                    <a:lnTo>
                      <a:pt x="15790" y="7895"/>
                    </a:lnTo>
                    <a:cubicBezTo>
                      <a:pt x="15790" y="3290"/>
                      <a:pt x="12500" y="0"/>
                      <a:pt x="7895" y="0"/>
                    </a:cubicBezTo>
                    <a:cubicBezTo>
                      <a:pt x="3290" y="0"/>
                      <a:pt x="0" y="3290"/>
                      <a:pt x="0" y="7895"/>
                    </a:cubicBezTo>
                    <a:lnTo>
                      <a:pt x="0" y="78950"/>
                    </a:lnTo>
                    <a:cubicBezTo>
                      <a:pt x="0" y="81582"/>
                      <a:pt x="658" y="83556"/>
                      <a:pt x="2632" y="84872"/>
                    </a:cubicBezTo>
                    <a:lnTo>
                      <a:pt x="2632" y="84872"/>
                    </a:ln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BA900E5-8F8A-258A-BA9A-8334D967CB60}"/>
                  </a:ext>
                </a:extLst>
              </p:cNvPr>
              <p:cNvSpPr/>
              <p:nvPr/>
            </p:nvSpPr>
            <p:spPr>
              <a:xfrm>
                <a:off x="694510" y="3858942"/>
                <a:ext cx="252067" cy="236211"/>
              </a:xfrm>
              <a:custGeom>
                <a:avLst/>
                <a:gdLst>
                  <a:gd name="connsiteX0" fmla="*/ 134300 w 252067"/>
                  <a:gd name="connsiteY0" fmla="*/ 0 h 236211"/>
                  <a:gd name="connsiteX1" fmla="*/ 17848 w 252067"/>
                  <a:gd name="connsiteY1" fmla="*/ 98688 h 236211"/>
                  <a:gd name="connsiteX2" fmla="*/ 14558 w 252067"/>
                  <a:gd name="connsiteY2" fmla="*/ 94082 h 236211"/>
                  <a:gd name="connsiteX3" fmla="*/ 3374 w 252067"/>
                  <a:gd name="connsiteY3" fmla="*/ 92109 h 236211"/>
                  <a:gd name="connsiteX4" fmla="*/ 1400 w 252067"/>
                  <a:gd name="connsiteY4" fmla="*/ 103294 h 236211"/>
                  <a:gd name="connsiteX5" fmla="*/ 17190 w 252067"/>
                  <a:gd name="connsiteY5" fmla="*/ 126978 h 236211"/>
                  <a:gd name="connsiteX6" fmla="*/ 23111 w 252067"/>
                  <a:gd name="connsiteY6" fmla="*/ 130268 h 236211"/>
                  <a:gd name="connsiteX7" fmla="*/ 23769 w 252067"/>
                  <a:gd name="connsiteY7" fmla="*/ 130268 h 236211"/>
                  <a:gd name="connsiteX8" fmla="*/ 29033 w 252067"/>
                  <a:gd name="connsiteY8" fmla="*/ 127637 h 236211"/>
                  <a:gd name="connsiteX9" fmla="*/ 48770 w 252067"/>
                  <a:gd name="connsiteY9" fmla="*/ 107899 h 236211"/>
                  <a:gd name="connsiteX10" fmla="*/ 48770 w 252067"/>
                  <a:gd name="connsiteY10" fmla="*/ 96714 h 236211"/>
                  <a:gd name="connsiteX11" fmla="*/ 37586 w 252067"/>
                  <a:gd name="connsiteY11" fmla="*/ 96714 h 236211"/>
                  <a:gd name="connsiteX12" fmla="*/ 32980 w 252067"/>
                  <a:gd name="connsiteY12" fmla="*/ 101320 h 236211"/>
                  <a:gd name="connsiteX13" fmla="*/ 150748 w 252067"/>
                  <a:gd name="connsiteY13" fmla="*/ 16448 h 236211"/>
                  <a:gd name="connsiteX14" fmla="*/ 235619 w 252067"/>
                  <a:gd name="connsiteY14" fmla="*/ 134216 h 236211"/>
                  <a:gd name="connsiteX15" fmla="*/ 134300 w 252067"/>
                  <a:gd name="connsiteY15" fmla="*/ 220403 h 236211"/>
                  <a:gd name="connsiteX16" fmla="*/ 54034 w 252067"/>
                  <a:gd name="connsiteY16" fmla="*/ 180270 h 236211"/>
                  <a:gd name="connsiteX17" fmla="*/ 42849 w 252067"/>
                  <a:gd name="connsiteY17" fmla="*/ 178296 h 236211"/>
                  <a:gd name="connsiteX18" fmla="*/ 40875 w 252067"/>
                  <a:gd name="connsiteY18" fmla="*/ 189481 h 236211"/>
                  <a:gd name="connsiteX19" fmla="*/ 133642 w 252067"/>
                  <a:gd name="connsiteY19" fmla="*/ 236193 h 236211"/>
                  <a:gd name="connsiteX20" fmla="*/ 252067 w 252067"/>
                  <a:gd name="connsiteY20" fmla="*/ 117768 h 236211"/>
                  <a:gd name="connsiteX21" fmla="*/ 134300 w 252067"/>
                  <a:gd name="connsiteY21" fmla="*/ 0 h 23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2067" h="236211">
                    <a:moveTo>
                      <a:pt x="134300" y="0"/>
                    </a:moveTo>
                    <a:cubicBezTo>
                      <a:pt x="76403" y="0"/>
                      <a:pt x="27717" y="41449"/>
                      <a:pt x="17848" y="98688"/>
                    </a:cubicBezTo>
                    <a:lnTo>
                      <a:pt x="14558" y="94082"/>
                    </a:lnTo>
                    <a:cubicBezTo>
                      <a:pt x="11927" y="90793"/>
                      <a:pt x="7321" y="89477"/>
                      <a:pt x="3374" y="92109"/>
                    </a:cubicBezTo>
                    <a:cubicBezTo>
                      <a:pt x="84" y="94741"/>
                      <a:pt x="-1232" y="99346"/>
                      <a:pt x="1400" y="103294"/>
                    </a:cubicBezTo>
                    <a:lnTo>
                      <a:pt x="17190" y="126978"/>
                    </a:lnTo>
                    <a:cubicBezTo>
                      <a:pt x="18506" y="128952"/>
                      <a:pt x="20480" y="130268"/>
                      <a:pt x="23111" y="130268"/>
                    </a:cubicBezTo>
                    <a:lnTo>
                      <a:pt x="23769" y="130268"/>
                    </a:lnTo>
                    <a:cubicBezTo>
                      <a:pt x="25743" y="130268"/>
                      <a:pt x="27717" y="129610"/>
                      <a:pt x="29033" y="127637"/>
                    </a:cubicBezTo>
                    <a:lnTo>
                      <a:pt x="48770" y="107899"/>
                    </a:lnTo>
                    <a:cubicBezTo>
                      <a:pt x="52060" y="104609"/>
                      <a:pt x="52060" y="100004"/>
                      <a:pt x="48770" y="96714"/>
                    </a:cubicBezTo>
                    <a:cubicBezTo>
                      <a:pt x="45481" y="93425"/>
                      <a:pt x="40875" y="93425"/>
                      <a:pt x="37586" y="96714"/>
                    </a:cubicBezTo>
                    <a:lnTo>
                      <a:pt x="32980" y="101320"/>
                    </a:lnTo>
                    <a:cubicBezTo>
                      <a:pt x="42191" y="45397"/>
                      <a:pt x="94825" y="7895"/>
                      <a:pt x="150748" y="16448"/>
                    </a:cubicBezTo>
                    <a:cubicBezTo>
                      <a:pt x="206671" y="25659"/>
                      <a:pt x="244172" y="78293"/>
                      <a:pt x="235619" y="134216"/>
                    </a:cubicBezTo>
                    <a:cubicBezTo>
                      <a:pt x="227724" y="183560"/>
                      <a:pt x="184960" y="220403"/>
                      <a:pt x="134300" y="220403"/>
                    </a:cubicBezTo>
                    <a:cubicBezTo>
                      <a:pt x="102720" y="221061"/>
                      <a:pt x="72455" y="205929"/>
                      <a:pt x="54034" y="180270"/>
                    </a:cubicBezTo>
                    <a:cubicBezTo>
                      <a:pt x="51402" y="176981"/>
                      <a:pt x="46796" y="175665"/>
                      <a:pt x="42849" y="178296"/>
                    </a:cubicBezTo>
                    <a:cubicBezTo>
                      <a:pt x="39559" y="180928"/>
                      <a:pt x="38243" y="185534"/>
                      <a:pt x="40875" y="189481"/>
                    </a:cubicBezTo>
                    <a:cubicBezTo>
                      <a:pt x="62587" y="219087"/>
                      <a:pt x="97456" y="236851"/>
                      <a:pt x="133642" y="236193"/>
                    </a:cubicBezTo>
                    <a:cubicBezTo>
                      <a:pt x="198776" y="236193"/>
                      <a:pt x="252067" y="183560"/>
                      <a:pt x="252067" y="117768"/>
                    </a:cubicBezTo>
                    <a:cubicBezTo>
                      <a:pt x="252067" y="51976"/>
                      <a:pt x="199434" y="0"/>
                      <a:pt x="134300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" name="Graphic 9">
              <a:extLst>
                <a:ext uri="{FF2B5EF4-FFF2-40B4-BE49-F238E27FC236}">
                  <a16:creationId xmlns:a16="http://schemas.microsoft.com/office/drawing/2014/main" id="{115526E6-D63F-5F0E-C94A-BA05BE119E1E}"/>
                </a:ext>
              </a:extLst>
            </p:cNvPr>
            <p:cNvSpPr/>
            <p:nvPr/>
          </p:nvSpPr>
          <p:spPr>
            <a:xfrm>
              <a:off x="1043588" y="3562795"/>
              <a:ext cx="229304" cy="237509"/>
            </a:xfrm>
            <a:custGeom>
              <a:avLst/>
              <a:gdLst>
                <a:gd name="connsiteX0" fmla="*/ 257947 w 261929"/>
                <a:gd name="connsiteY0" fmla="*/ 247112 h 271301"/>
                <a:gd name="connsiteX1" fmla="*/ 193377 w 261929"/>
                <a:gd name="connsiteY1" fmla="*/ 179956 h 271301"/>
                <a:gd name="connsiteX2" fmla="*/ 219075 w 261929"/>
                <a:gd name="connsiteY2" fmla="*/ 109538 h 271301"/>
                <a:gd name="connsiteX3" fmla="*/ 109538 w 261929"/>
                <a:gd name="connsiteY3" fmla="*/ 0 h 271301"/>
                <a:gd name="connsiteX4" fmla="*/ 0 w 261929"/>
                <a:gd name="connsiteY4" fmla="*/ 109538 h 271301"/>
                <a:gd name="connsiteX5" fmla="*/ 109538 w 261929"/>
                <a:gd name="connsiteY5" fmla="*/ 219075 h 271301"/>
                <a:gd name="connsiteX6" fmla="*/ 172293 w 261929"/>
                <a:gd name="connsiteY6" fmla="*/ 199254 h 271301"/>
                <a:gd name="connsiteX7" fmla="*/ 237354 w 261929"/>
                <a:gd name="connsiteY7" fmla="*/ 266920 h 271301"/>
                <a:gd name="connsiteX8" fmla="*/ 247650 w 261929"/>
                <a:gd name="connsiteY8" fmla="*/ 271301 h 271301"/>
                <a:gd name="connsiteX9" fmla="*/ 257552 w 261929"/>
                <a:gd name="connsiteY9" fmla="*/ 267315 h 271301"/>
                <a:gd name="connsiteX10" fmla="*/ 257947 w 261929"/>
                <a:gd name="connsiteY10" fmla="*/ 247112 h 271301"/>
                <a:gd name="connsiteX11" fmla="*/ 109538 w 261929"/>
                <a:gd name="connsiteY11" fmla="*/ 28575 h 271301"/>
                <a:gd name="connsiteX12" fmla="*/ 190500 w 261929"/>
                <a:gd name="connsiteY12" fmla="*/ 109538 h 271301"/>
                <a:gd name="connsiteX13" fmla="*/ 109538 w 261929"/>
                <a:gd name="connsiteY13" fmla="*/ 190500 h 271301"/>
                <a:gd name="connsiteX14" fmla="*/ 28575 w 261929"/>
                <a:gd name="connsiteY14" fmla="*/ 109538 h 271301"/>
                <a:gd name="connsiteX15" fmla="*/ 109538 w 261929"/>
                <a:gd name="connsiteY15" fmla="*/ 28575 h 2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929" h="271301">
                  <a:moveTo>
                    <a:pt x="257947" y="247112"/>
                  </a:moveTo>
                  <a:lnTo>
                    <a:pt x="193377" y="179956"/>
                  </a:lnTo>
                  <a:cubicBezTo>
                    <a:pt x="209979" y="160220"/>
                    <a:pt x="219075" y="135389"/>
                    <a:pt x="219075" y="109538"/>
                  </a:cubicBezTo>
                  <a:cubicBezTo>
                    <a:pt x="219075" y="49140"/>
                    <a:pt x="169936" y="0"/>
                    <a:pt x="109538" y="0"/>
                  </a:cubicBezTo>
                  <a:cubicBezTo>
                    <a:pt x="49140" y="0"/>
                    <a:pt x="0" y="49140"/>
                    <a:pt x="0" y="109538"/>
                  </a:cubicBezTo>
                  <a:cubicBezTo>
                    <a:pt x="0" y="169936"/>
                    <a:pt x="49140" y="219075"/>
                    <a:pt x="109538" y="219075"/>
                  </a:cubicBezTo>
                  <a:cubicBezTo>
                    <a:pt x="132212" y="219075"/>
                    <a:pt x="153820" y="212236"/>
                    <a:pt x="172293" y="199254"/>
                  </a:cubicBezTo>
                  <a:lnTo>
                    <a:pt x="237354" y="266920"/>
                  </a:lnTo>
                  <a:cubicBezTo>
                    <a:pt x="240073" y="269744"/>
                    <a:pt x="243731" y="271301"/>
                    <a:pt x="247650" y="271301"/>
                  </a:cubicBezTo>
                  <a:cubicBezTo>
                    <a:pt x="251360" y="271301"/>
                    <a:pt x="254880" y="269887"/>
                    <a:pt x="257552" y="267315"/>
                  </a:cubicBezTo>
                  <a:cubicBezTo>
                    <a:pt x="263229" y="261852"/>
                    <a:pt x="263410" y="252794"/>
                    <a:pt x="257947" y="247112"/>
                  </a:cubicBezTo>
                  <a:close/>
                  <a:moveTo>
                    <a:pt x="109538" y="28575"/>
                  </a:moveTo>
                  <a:cubicBezTo>
                    <a:pt x="154181" y="28575"/>
                    <a:pt x="190500" y="64894"/>
                    <a:pt x="190500" y="109538"/>
                  </a:cubicBezTo>
                  <a:cubicBezTo>
                    <a:pt x="190500" y="154181"/>
                    <a:pt x="154181" y="190500"/>
                    <a:pt x="109538" y="190500"/>
                  </a:cubicBezTo>
                  <a:cubicBezTo>
                    <a:pt x="64894" y="190500"/>
                    <a:pt x="28575" y="154181"/>
                    <a:pt x="28575" y="109538"/>
                  </a:cubicBezTo>
                  <a:cubicBezTo>
                    <a:pt x="28575" y="64894"/>
                    <a:pt x="64894" y="28575"/>
                    <a:pt x="109538" y="28575"/>
                  </a:cubicBezTo>
                  <a:close/>
                </a:path>
              </a:pathLst>
            </a:custGeom>
            <a:solidFill>
              <a:schemeClr val="accent2"/>
            </a:solidFill>
            <a:ln w="46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8642D5E-DBC9-8FC5-CE74-71D776290479}"/>
                </a:ext>
              </a:extLst>
            </p:cNvPr>
            <p:cNvGrpSpPr/>
            <p:nvPr/>
          </p:nvGrpSpPr>
          <p:grpSpPr>
            <a:xfrm>
              <a:off x="1083651" y="5471540"/>
              <a:ext cx="149178" cy="229632"/>
              <a:chOff x="4368201" y="2813647"/>
              <a:chExt cx="861402" cy="1325972"/>
            </a:xfrm>
            <a:solidFill>
              <a:schemeClr val="accent2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CA867D8-A69A-40EB-AF86-C7DBE318DEA9}"/>
                  </a:ext>
                </a:extLst>
              </p:cNvPr>
              <p:cNvSpPr/>
              <p:nvPr/>
            </p:nvSpPr>
            <p:spPr>
              <a:xfrm>
                <a:off x="4368201" y="3486516"/>
                <a:ext cx="861402" cy="653103"/>
              </a:xfrm>
              <a:custGeom>
                <a:avLst/>
                <a:gdLst>
                  <a:gd name="connsiteX0" fmla="*/ 861402 w 861402"/>
                  <a:gd name="connsiteY0" fmla="*/ 39536 h 653103"/>
                  <a:gd name="connsiteX1" fmla="*/ 821779 w 861402"/>
                  <a:gd name="connsiteY1" fmla="*/ 0 h 653103"/>
                  <a:gd name="connsiteX2" fmla="*/ 782158 w 861402"/>
                  <a:gd name="connsiteY2" fmla="*/ 39536 h 653103"/>
                  <a:gd name="connsiteX3" fmla="*/ 430695 w 861402"/>
                  <a:gd name="connsiteY3" fmla="*/ 390310 h 653103"/>
                  <a:gd name="connsiteX4" fmla="*/ 79245 w 861402"/>
                  <a:gd name="connsiteY4" fmla="*/ 39536 h 653103"/>
                  <a:gd name="connsiteX5" fmla="*/ 39622 w 861402"/>
                  <a:gd name="connsiteY5" fmla="*/ 0 h 653103"/>
                  <a:gd name="connsiteX6" fmla="*/ 0 w 861402"/>
                  <a:gd name="connsiteY6" fmla="*/ 39536 h 653103"/>
                  <a:gd name="connsiteX7" fmla="*/ 391074 w 861402"/>
                  <a:gd name="connsiteY7" fmla="*/ 467558 h 653103"/>
                  <a:gd name="connsiteX8" fmla="*/ 391074 w 861402"/>
                  <a:gd name="connsiteY8" fmla="*/ 574014 h 653103"/>
                  <a:gd name="connsiteX9" fmla="*/ 244038 w 861402"/>
                  <a:gd name="connsiteY9" fmla="*/ 574014 h 653103"/>
                  <a:gd name="connsiteX10" fmla="*/ 204416 w 861402"/>
                  <a:gd name="connsiteY10" fmla="*/ 613558 h 653103"/>
                  <a:gd name="connsiteX11" fmla="*/ 244038 w 861402"/>
                  <a:gd name="connsiteY11" fmla="*/ 653104 h 653103"/>
                  <a:gd name="connsiteX12" fmla="*/ 617364 w 861402"/>
                  <a:gd name="connsiteY12" fmla="*/ 653104 h 653103"/>
                  <a:gd name="connsiteX13" fmla="*/ 656977 w 861402"/>
                  <a:gd name="connsiteY13" fmla="*/ 613558 h 653103"/>
                  <a:gd name="connsiteX14" fmla="*/ 617364 w 861402"/>
                  <a:gd name="connsiteY14" fmla="*/ 574014 h 653103"/>
                  <a:gd name="connsiteX15" fmla="*/ 470318 w 861402"/>
                  <a:gd name="connsiteY15" fmla="*/ 574014 h 653103"/>
                  <a:gd name="connsiteX16" fmla="*/ 470318 w 861402"/>
                  <a:gd name="connsiteY16" fmla="*/ 467558 h 653103"/>
                  <a:gd name="connsiteX17" fmla="*/ 861402 w 861402"/>
                  <a:gd name="connsiteY17" fmla="*/ 39536 h 6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1402" h="653103">
                    <a:moveTo>
                      <a:pt x="861402" y="39536"/>
                    </a:moveTo>
                    <a:cubicBezTo>
                      <a:pt x="861402" y="17704"/>
                      <a:pt x="843664" y="0"/>
                      <a:pt x="821779" y="0"/>
                    </a:cubicBezTo>
                    <a:cubicBezTo>
                      <a:pt x="799896" y="0"/>
                      <a:pt x="782158" y="17704"/>
                      <a:pt x="782158" y="39536"/>
                    </a:cubicBezTo>
                    <a:cubicBezTo>
                      <a:pt x="782158" y="232962"/>
                      <a:pt x="624500" y="390310"/>
                      <a:pt x="430695" y="390310"/>
                    </a:cubicBezTo>
                    <a:cubicBezTo>
                      <a:pt x="236903" y="390310"/>
                      <a:pt x="79245" y="232962"/>
                      <a:pt x="79245" y="39536"/>
                    </a:cubicBezTo>
                    <a:cubicBezTo>
                      <a:pt x="79245" y="17704"/>
                      <a:pt x="61506" y="0"/>
                      <a:pt x="39622" y="0"/>
                    </a:cubicBezTo>
                    <a:cubicBezTo>
                      <a:pt x="17738" y="0"/>
                      <a:pt x="0" y="17704"/>
                      <a:pt x="0" y="39536"/>
                    </a:cubicBezTo>
                    <a:cubicBezTo>
                      <a:pt x="0" y="263239"/>
                      <a:pt x="172092" y="447529"/>
                      <a:pt x="391074" y="467558"/>
                    </a:cubicBezTo>
                    <a:lnTo>
                      <a:pt x="391074" y="574014"/>
                    </a:lnTo>
                    <a:lnTo>
                      <a:pt x="244038" y="574014"/>
                    </a:lnTo>
                    <a:cubicBezTo>
                      <a:pt x="222154" y="574014"/>
                      <a:pt x="204416" y="591718"/>
                      <a:pt x="204416" y="613558"/>
                    </a:cubicBezTo>
                    <a:cubicBezTo>
                      <a:pt x="204416" y="635400"/>
                      <a:pt x="222154" y="653104"/>
                      <a:pt x="244038" y="653104"/>
                    </a:cubicBezTo>
                    <a:lnTo>
                      <a:pt x="617364" y="653104"/>
                    </a:lnTo>
                    <a:cubicBezTo>
                      <a:pt x="639238" y="653104"/>
                      <a:pt x="656977" y="635400"/>
                      <a:pt x="656977" y="613558"/>
                    </a:cubicBezTo>
                    <a:cubicBezTo>
                      <a:pt x="656977" y="591718"/>
                      <a:pt x="639238" y="574014"/>
                      <a:pt x="617364" y="574014"/>
                    </a:cubicBezTo>
                    <a:lnTo>
                      <a:pt x="470318" y="574014"/>
                    </a:lnTo>
                    <a:lnTo>
                      <a:pt x="470318" y="467558"/>
                    </a:lnTo>
                    <a:cubicBezTo>
                      <a:pt x="689311" y="447539"/>
                      <a:pt x="861402" y="263239"/>
                      <a:pt x="861402" y="39536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380C8E2-FEEC-2DE4-E9B0-613966110A2F}"/>
                  </a:ext>
                </a:extLst>
              </p:cNvPr>
              <p:cNvSpPr/>
              <p:nvPr/>
            </p:nvSpPr>
            <p:spPr>
              <a:xfrm>
                <a:off x="4545209" y="2813647"/>
                <a:ext cx="507386" cy="965608"/>
              </a:xfrm>
              <a:custGeom>
                <a:avLst/>
                <a:gdLst>
                  <a:gd name="connsiteX0" fmla="*/ 253687 w 507386"/>
                  <a:gd name="connsiteY0" fmla="*/ 965609 h 965608"/>
                  <a:gd name="connsiteX1" fmla="*/ 507386 w 507386"/>
                  <a:gd name="connsiteY1" fmla="*/ 712405 h 965608"/>
                  <a:gd name="connsiteX2" fmla="*/ 507386 w 507386"/>
                  <a:gd name="connsiteY2" fmla="*/ 253192 h 965608"/>
                  <a:gd name="connsiteX3" fmla="*/ 253687 w 507386"/>
                  <a:gd name="connsiteY3" fmla="*/ 0 h 965608"/>
                  <a:gd name="connsiteX4" fmla="*/ 0 w 507386"/>
                  <a:gd name="connsiteY4" fmla="*/ 253192 h 965608"/>
                  <a:gd name="connsiteX5" fmla="*/ 0 w 507386"/>
                  <a:gd name="connsiteY5" fmla="*/ 712405 h 965608"/>
                  <a:gd name="connsiteX6" fmla="*/ 253687 w 507386"/>
                  <a:gd name="connsiteY6" fmla="*/ 965609 h 965608"/>
                  <a:gd name="connsiteX7" fmla="*/ 79235 w 507386"/>
                  <a:gd name="connsiteY7" fmla="*/ 253192 h 965608"/>
                  <a:gd name="connsiteX8" fmla="*/ 253687 w 507386"/>
                  <a:gd name="connsiteY8" fmla="*/ 79090 h 965608"/>
                  <a:gd name="connsiteX9" fmla="*/ 428142 w 507386"/>
                  <a:gd name="connsiteY9" fmla="*/ 253192 h 965608"/>
                  <a:gd name="connsiteX10" fmla="*/ 428142 w 507386"/>
                  <a:gd name="connsiteY10" fmla="*/ 712405 h 965608"/>
                  <a:gd name="connsiteX11" fmla="*/ 253687 w 507386"/>
                  <a:gd name="connsiteY11" fmla="*/ 886517 h 965608"/>
                  <a:gd name="connsiteX12" fmla="*/ 79235 w 507386"/>
                  <a:gd name="connsiteY12" fmla="*/ 712405 h 9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7386" h="965608">
                    <a:moveTo>
                      <a:pt x="253687" y="965609"/>
                    </a:moveTo>
                    <a:cubicBezTo>
                      <a:pt x="393578" y="965609"/>
                      <a:pt x="507386" y="852021"/>
                      <a:pt x="507386" y="712405"/>
                    </a:cubicBezTo>
                    <a:lnTo>
                      <a:pt x="507386" y="253192"/>
                    </a:lnTo>
                    <a:cubicBezTo>
                      <a:pt x="507386" y="113587"/>
                      <a:pt x="393578" y="0"/>
                      <a:pt x="253687" y="0"/>
                    </a:cubicBezTo>
                    <a:cubicBezTo>
                      <a:pt x="113808" y="0"/>
                      <a:pt x="0" y="113587"/>
                      <a:pt x="0" y="253192"/>
                    </a:cubicBezTo>
                    <a:lnTo>
                      <a:pt x="0" y="712405"/>
                    </a:lnTo>
                    <a:cubicBezTo>
                      <a:pt x="0" y="852021"/>
                      <a:pt x="113808" y="965609"/>
                      <a:pt x="253687" y="965609"/>
                    </a:cubicBezTo>
                    <a:close/>
                    <a:moveTo>
                      <a:pt x="79235" y="253192"/>
                    </a:moveTo>
                    <a:cubicBezTo>
                      <a:pt x="79235" y="157188"/>
                      <a:pt x="157496" y="79090"/>
                      <a:pt x="253687" y="79090"/>
                    </a:cubicBezTo>
                    <a:cubicBezTo>
                      <a:pt x="349881" y="79090"/>
                      <a:pt x="428142" y="157188"/>
                      <a:pt x="428142" y="253192"/>
                    </a:cubicBezTo>
                    <a:lnTo>
                      <a:pt x="428142" y="712405"/>
                    </a:lnTo>
                    <a:cubicBezTo>
                      <a:pt x="428142" y="808408"/>
                      <a:pt x="349881" y="886517"/>
                      <a:pt x="253687" y="886517"/>
                    </a:cubicBezTo>
                    <a:cubicBezTo>
                      <a:pt x="157496" y="886517"/>
                      <a:pt x="79235" y="808408"/>
                      <a:pt x="79235" y="712405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6A1B15F-04DA-734B-C9A9-FC6AC5D0B6A1}"/>
              </a:ext>
            </a:extLst>
          </p:cNvPr>
          <p:cNvSpPr txBox="1"/>
          <p:nvPr/>
        </p:nvSpPr>
        <p:spPr>
          <a:xfrm>
            <a:off x="4643839" y="764981"/>
            <a:ext cx="2904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Limitations</a:t>
            </a:r>
            <a:endParaRPr lang="en-IN" sz="28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A0BF98E-68EE-1467-4F5A-549C249FE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411" y="1495172"/>
            <a:ext cx="867223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Granularity: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 to hourly/weekly updates; more frequent updates could reveal finer trends.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artist-specific data lacks sufficient depth.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Limitations: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regressor’s interpretability is limited compared to simpler models.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Popularity predictions lack non-streaming factors (e.g., marketing, collaborations).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25921A-A29B-19F0-0080-E4A11F2F8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886" y="4070960"/>
            <a:ext cx="6932907" cy="22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8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72474-77B0-46B1-2923-2DB753DC2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443DC3AA-8FDE-3845-8F33-545C9A378563}"/>
              </a:ext>
            </a:extLst>
          </p:cNvPr>
          <p:cNvGrpSpPr/>
          <p:nvPr/>
        </p:nvGrpSpPr>
        <p:grpSpPr>
          <a:xfrm>
            <a:off x="777240" y="758391"/>
            <a:ext cx="762000" cy="5341218"/>
            <a:chOff x="777240" y="758391"/>
            <a:chExt cx="762000" cy="534121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1FC4D78-A340-0B81-88BC-AB0F9EEFD36E}"/>
                </a:ext>
              </a:extLst>
            </p:cNvPr>
            <p:cNvSpPr/>
            <p:nvPr/>
          </p:nvSpPr>
          <p:spPr>
            <a:xfrm>
              <a:off x="777240" y="758391"/>
              <a:ext cx="762000" cy="5341218"/>
            </a:xfrm>
            <a:prstGeom prst="roundRect">
              <a:avLst>
                <a:gd name="adj" fmla="val 2098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A3831CA3-4945-8129-03BD-2427D1CA0418}"/>
                </a:ext>
              </a:extLst>
            </p:cNvPr>
            <p:cNvSpPr/>
            <p:nvPr/>
          </p:nvSpPr>
          <p:spPr>
            <a:xfrm>
              <a:off x="996461" y="1002487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806E77-5292-7FC4-3F71-E597A08B6DA5}"/>
                </a:ext>
              </a:extLst>
            </p:cNvPr>
            <p:cNvSpPr/>
            <p:nvPr/>
          </p:nvSpPr>
          <p:spPr>
            <a:xfrm>
              <a:off x="954355" y="1566210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77A71AF-87AE-3DE0-935A-FA0520C998E2}"/>
                </a:ext>
              </a:extLst>
            </p:cNvPr>
            <p:cNvSpPr/>
            <p:nvPr/>
          </p:nvSpPr>
          <p:spPr>
            <a:xfrm>
              <a:off x="1039157" y="2926333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6C5772A-8070-72AD-5916-38AA17333092}"/>
                </a:ext>
              </a:extLst>
            </p:cNvPr>
            <p:cNvGrpSpPr/>
            <p:nvPr/>
          </p:nvGrpSpPr>
          <p:grpSpPr>
            <a:xfrm>
              <a:off x="1039157" y="4199257"/>
              <a:ext cx="238167" cy="238167"/>
              <a:chOff x="718279" y="3310895"/>
              <a:chExt cx="238167" cy="23816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31F9F59-EB3C-6613-1A8B-C0F025215C29}"/>
                  </a:ext>
                </a:extLst>
              </p:cNvPr>
              <p:cNvSpPr/>
              <p:nvPr/>
            </p:nvSpPr>
            <p:spPr>
              <a:xfrm>
                <a:off x="718279" y="3310895"/>
                <a:ext cx="238167" cy="238167"/>
              </a:xfrm>
              <a:custGeom>
                <a:avLst/>
                <a:gdLst>
                  <a:gd name="connsiteX0" fmla="*/ 119084 w 238167"/>
                  <a:gd name="connsiteY0" fmla="*/ 0 h 238167"/>
                  <a:gd name="connsiteX1" fmla="*/ 0 w 238167"/>
                  <a:gd name="connsiteY1" fmla="*/ 119083 h 238167"/>
                  <a:gd name="connsiteX2" fmla="*/ 119084 w 238167"/>
                  <a:gd name="connsiteY2" fmla="*/ 238167 h 238167"/>
                  <a:gd name="connsiteX3" fmla="*/ 238167 w 238167"/>
                  <a:gd name="connsiteY3" fmla="*/ 119083 h 238167"/>
                  <a:gd name="connsiteX4" fmla="*/ 119084 w 238167"/>
                  <a:gd name="connsiteY4" fmla="*/ 0 h 238167"/>
                  <a:gd name="connsiteX5" fmla="*/ 119084 w 238167"/>
                  <a:gd name="connsiteY5" fmla="*/ 220403 h 238167"/>
                  <a:gd name="connsiteX6" fmla="*/ 17106 w 238167"/>
                  <a:gd name="connsiteY6" fmla="*/ 118426 h 238167"/>
                  <a:gd name="connsiteX7" fmla="*/ 119084 w 238167"/>
                  <a:gd name="connsiteY7" fmla="*/ 16448 h 238167"/>
                  <a:gd name="connsiteX8" fmla="*/ 221061 w 238167"/>
                  <a:gd name="connsiteY8" fmla="*/ 118426 h 238167"/>
                  <a:gd name="connsiteX9" fmla="*/ 119084 w 238167"/>
                  <a:gd name="connsiteY9" fmla="*/ 220403 h 2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67" h="238167">
                    <a:moveTo>
                      <a:pt x="119084" y="0"/>
                    </a:moveTo>
                    <a:cubicBezTo>
                      <a:pt x="53292" y="0"/>
                      <a:pt x="0" y="53291"/>
                      <a:pt x="0" y="119083"/>
                    </a:cubicBezTo>
                    <a:cubicBezTo>
                      <a:pt x="0" y="184875"/>
                      <a:pt x="53292" y="238167"/>
                      <a:pt x="119084" y="238167"/>
                    </a:cubicBezTo>
                    <a:cubicBezTo>
                      <a:pt x="184876" y="238167"/>
                      <a:pt x="238167" y="184875"/>
                      <a:pt x="238167" y="119083"/>
                    </a:cubicBezTo>
                    <a:cubicBezTo>
                      <a:pt x="237509" y="53291"/>
                      <a:pt x="184218" y="0"/>
                      <a:pt x="119084" y="0"/>
                    </a:cubicBezTo>
                    <a:close/>
                    <a:moveTo>
                      <a:pt x="119084" y="220403"/>
                    </a:moveTo>
                    <a:cubicBezTo>
                      <a:pt x="63160" y="220403"/>
                      <a:pt x="17106" y="175007"/>
                      <a:pt x="17106" y="118426"/>
                    </a:cubicBezTo>
                    <a:cubicBezTo>
                      <a:pt x="17106" y="61844"/>
                      <a:pt x="62502" y="16448"/>
                      <a:pt x="119084" y="16448"/>
                    </a:cubicBezTo>
                    <a:cubicBezTo>
                      <a:pt x="175007" y="16448"/>
                      <a:pt x="221061" y="61844"/>
                      <a:pt x="221061" y="118426"/>
                    </a:cubicBezTo>
                    <a:cubicBezTo>
                      <a:pt x="221061" y="175007"/>
                      <a:pt x="175007" y="220403"/>
                      <a:pt x="119084" y="220403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7326786-1FB9-A6A3-1D56-906489839042}"/>
                  </a:ext>
                </a:extLst>
              </p:cNvPr>
              <p:cNvSpPr/>
              <p:nvPr/>
            </p:nvSpPr>
            <p:spPr>
              <a:xfrm>
                <a:off x="778150" y="3370107"/>
                <a:ext cx="119083" cy="119083"/>
              </a:xfrm>
              <a:custGeom>
                <a:avLst/>
                <a:gdLst>
                  <a:gd name="connsiteX0" fmla="*/ 35528 w 119083"/>
                  <a:gd name="connsiteY0" fmla="*/ 35527 h 119083"/>
                  <a:gd name="connsiteX1" fmla="*/ 0 w 119083"/>
                  <a:gd name="connsiteY1" fmla="*/ 119083 h 119083"/>
                  <a:gd name="connsiteX2" fmla="*/ 83556 w 119083"/>
                  <a:gd name="connsiteY2" fmla="*/ 83556 h 119083"/>
                  <a:gd name="connsiteX3" fmla="*/ 119084 w 119083"/>
                  <a:gd name="connsiteY3" fmla="*/ 0 h 119083"/>
                  <a:gd name="connsiteX4" fmla="*/ 35528 w 119083"/>
                  <a:gd name="connsiteY4" fmla="*/ 35527 h 119083"/>
                  <a:gd name="connsiteX5" fmla="*/ 59213 w 119083"/>
                  <a:gd name="connsiteY5" fmla="*/ 71055 h 119083"/>
                  <a:gd name="connsiteX6" fmla="*/ 47370 w 119083"/>
                  <a:gd name="connsiteY6" fmla="*/ 59213 h 119083"/>
                  <a:gd name="connsiteX7" fmla="*/ 59213 w 119083"/>
                  <a:gd name="connsiteY7" fmla="*/ 47370 h 119083"/>
                  <a:gd name="connsiteX8" fmla="*/ 71055 w 119083"/>
                  <a:gd name="connsiteY8" fmla="*/ 59213 h 119083"/>
                  <a:gd name="connsiteX9" fmla="*/ 59213 w 119083"/>
                  <a:gd name="connsiteY9" fmla="*/ 71055 h 11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083" h="119083">
                    <a:moveTo>
                      <a:pt x="35528" y="35527"/>
                    </a:moveTo>
                    <a:lnTo>
                      <a:pt x="0" y="119083"/>
                    </a:lnTo>
                    <a:lnTo>
                      <a:pt x="83556" y="83556"/>
                    </a:lnTo>
                    <a:lnTo>
                      <a:pt x="119084" y="0"/>
                    </a:lnTo>
                    <a:lnTo>
                      <a:pt x="35528" y="35527"/>
                    </a:lnTo>
                    <a:close/>
                    <a:moveTo>
                      <a:pt x="59213" y="71055"/>
                    </a:moveTo>
                    <a:cubicBezTo>
                      <a:pt x="52634" y="71055"/>
                      <a:pt x="47370" y="65792"/>
                      <a:pt x="47370" y="59213"/>
                    </a:cubicBezTo>
                    <a:cubicBezTo>
                      <a:pt x="47370" y="52634"/>
                      <a:pt x="52634" y="47370"/>
                      <a:pt x="59213" y="47370"/>
                    </a:cubicBezTo>
                    <a:cubicBezTo>
                      <a:pt x="65792" y="47370"/>
                      <a:pt x="71055" y="52634"/>
                      <a:pt x="71055" y="59213"/>
                    </a:cubicBezTo>
                    <a:cubicBezTo>
                      <a:pt x="71055" y="65792"/>
                      <a:pt x="65792" y="71055"/>
                      <a:pt x="59213" y="71055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D38A7D-038C-229E-8423-38EA584E43AF}"/>
                </a:ext>
              </a:extLst>
            </p:cNvPr>
            <p:cNvGrpSpPr/>
            <p:nvPr/>
          </p:nvGrpSpPr>
          <p:grpSpPr>
            <a:xfrm>
              <a:off x="1032207" y="4836377"/>
              <a:ext cx="252067" cy="236211"/>
              <a:chOff x="694510" y="3858942"/>
              <a:chExt cx="252067" cy="23621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729C2456-312B-405A-DA2B-3B7B6A0268DE}"/>
                  </a:ext>
                </a:extLst>
              </p:cNvPr>
              <p:cNvSpPr/>
              <p:nvPr/>
            </p:nvSpPr>
            <p:spPr>
              <a:xfrm>
                <a:off x="816967" y="3902364"/>
                <a:ext cx="62810" cy="122023"/>
              </a:xfrm>
              <a:custGeom>
                <a:avLst/>
                <a:gdLst>
                  <a:gd name="connsiteX0" fmla="*/ 2632 w 62810"/>
                  <a:gd name="connsiteY0" fmla="*/ 84872 h 122023"/>
                  <a:gd name="connsiteX1" fmla="*/ 50002 w 62810"/>
                  <a:gd name="connsiteY1" fmla="*/ 120400 h 122023"/>
                  <a:gd name="connsiteX2" fmla="*/ 61187 w 62810"/>
                  <a:gd name="connsiteY2" fmla="*/ 119084 h 122023"/>
                  <a:gd name="connsiteX3" fmla="*/ 59871 w 62810"/>
                  <a:gd name="connsiteY3" fmla="*/ 107899 h 122023"/>
                  <a:gd name="connsiteX4" fmla="*/ 15790 w 62810"/>
                  <a:gd name="connsiteY4" fmla="*/ 75003 h 122023"/>
                  <a:gd name="connsiteX5" fmla="*/ 15790 w 62810"/>
                  <a:gd name="connsiteY5" fmla="*/ 7895 h 122023"/>
                  <a:gd name="connsiteX6" fmla="*/ 7895 w 62810"/>
                  <a:gd name="connsiteY6" fmla="*/ 0 h 122023"/>
                  <a:gd name="connsiteX7" fmla="*/ 0 w 62810"/>
                  <a:gd name="connsiteY7" fmla="*/ 7895 h 122023"/>
                  <a:gd name="connsiteX8" fmla="*/ 0 w 62810"/>
                  <a:gd name="connsiteY8" fmla="*/ 78950 h 122023"/>
                  <a:gd name="connsiteX9" fmla="*/ 2632 w 62810"/>
                  <a:gd name="connsiteY9" fmla="*/ 84872 h 122023"/>
                  <a:gd name="connsiteX10" fmla="*/ 2632 w 62810"/>
                  <a:gd name="connsiteY10" fmla="*/ 84872 h 12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10" h="122023">
                    <a:moveTo>
                      <a:pt x="2632" y="84872"/>
                    </a:moveTo>
                    <a:lnTo>
                      <a:pt x="50002" y="120400"/>
                    </a:lnTo>
                    <a:cubicBezTo>
                      <a:pt x="53292" y="123031"/>
                      <a:pt x="58555" y="122373"/>
                      <a:pt x="61187" y="119084"/>
                    </a:cubicBezTo>
                    <a:cubicBezTo>
                      <a:pt x="63818" y="115794"/>
                      <a:pt x="63160" y="110531"/>
                      <a:pt x="59871" y="107899"/>
                    </a:cubicBezTo>
                    <a:lnTo>
                      <a:pt x="15790" y="75003"/>
                    </a:lnTo>
                    <a:lnTo>
                      <a:pt x="15790" y="7895"/>
                    </a:lnTo>
                    <a:cubicBezTo>
                      <a:pt x="15790" y="3290"/>
                      <a:pt x="12500" y="0"/>
                      <a:pt x="7895" y="0"/>
                    </a:cubicBezTo>
                    <a:cubicBezTo>
                      <a:pt x="3290" y="0"/>
                      <a:pt x="0" y="3290"/>
                      <a:pt x="0" y="7895"/>
                    </a:cubicBezTo>
                    <a:lnTo>
                      <a:pt x="0" y="78950"/>
                    </a:lnTo>
                    <a:cubicBezTo>
                      <a:pt x="0" y="81582"/>
                      <a:pt x="658" y="83556"/>
                      <a:pt x="2632" y="84872"/>
                    </a:cubicBezTo>
                    <a:lnTo>
                      <a:pt x="2632" y="84872"/>
                    </a:ln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3818062-3509-8BE2-6308-7176A2D87449}"/>
                  </a:ext>
                </a:extLst>
              </p:cNvPr>
              <p:cNvSpPr/>
              <p:nvPr/>
            </p:nvSpPr>
            <p:spPr>
              <a:xfrm>
                <a:off x="694510" y="3858942"/>
                <a:ext cx="252067" cy="236211"/>
              </a:xfrm>
              <a:custGeom>
                <a:avLst/>
                <a:gdLst>
                  <a:gd name="connsiteX0" fmla="*/ 134300 w 252067"/>
                  <a:gd name="connsiteY0" fmla="*/ 0 h 236211"/>
                  <a:gd name="connsiteX1" fmla="*/ 17848 w 252067"/>
                  <a:gd name="connsiteY1" fmla="*/ 98688 h 236211"/>
                  <a:gd name="connsiteX2" fmla="*/ 14558 w 252067"/>
                  <a:gd name="connsiteY2" fmla="*/ 94082 h 236211"/>
                  <a:gd name="connsiteX3" fmla="*/ 3374 w 252067"/>
                  <a:gd name="connsiteY3" fmla="*/ 92109 h 236211"/>
                  <a:gd name="connsiteX4" fmla="*/ 1400 w 252067"/>
                  <a:gd name="connsiteY4" fmla="*/ 103294 h 236211"/>
                  <a:gd name="connsiteX5" fmla="*/ 17190 w 252067"/>
                  <a:gd name="connsiteY5" fmla="*/ 126978 h 236211"/>
                  <a:gd name="connsiteX6" fmla="*/ 23111 w 252067"/>
                  <a:gd name="connsiteY6" fmla="*/ 130268 h 236211"/>
                  <a:gd name="connsiteX7" fmla="*/ 23769 w 252067"/>
                  <a:gd name="connsiteY7" fmla="*/ 130268 h 236211"/>
                  <a:gd name="connsiteX8" fmla="*/ 29033 w 252067"/>
                  <a:gd name="connsiteY8" fmla="*/ 127637 h 236211"/>
                  <a:gd name="connsiteX9" fmla="*/ 48770 w 252067"/>
                  <a:gd name="connsiteY9" fmla="*/ 107899 h 236211"/>
                  <a:gd name="connsiteX10" fmla="*/ 48770 w 252067"/>
                  <a:gd name="connsiteY10" fmla="*/ 96714 h 236211"/>
                  <a:gd name="connsiteX11" fmla="*/ 37586 w 252067"/>
                  <a:gd name="connsiteY11" fmla="*/ 96714 h 236211"/>
                  <a:gd name="connsiteX12" fmla="*/ 32980 w 252067"/>
                  <a:gd name="connsiteY12" fmla="*/ 101320 h 236211"/>
                  <a:gd name="connsiteX13" fmla="*/ 150748 w 252067"/>
                  <a:gd name="connsiteY13" fmla="*/ 16448 h 236211"/>
                  <a:gd name="connsiteX14" fmla="*/ 235619 w 252067"/>
                  <a:gd name="connsiteY14" fmla="*/ 134216 h 236211"/>
                  <a:gd name="connsiteX15" fmla="*/ 134300 w 252067"/>
                  <a:gd name="connsiteY15" fmla="*/ 220403 h 236211"/>
                  <a:gd name="connsiteX16" fmla="*/ 54034 w 252067"/>
                  <a:gd name="connsiteY16" fmla="*/ 180270 h 236211"/>
                  <a:gd name="connsiteX17" fmla="*/ 42849 w 252067"/>
                  <a:gd name="connsiteY17" fmla="*/ 178296 h 236211"/>
                  <a:gd name="connsiteX18" fmla="*/ 40875 w 252067"/>
                  <a:gd name="connsiteY18" fmla="*/ 189481 h 236211"/>
                  <a:gd name="connsiteX19" fmla="*/ 133642 w 252067"/>
                  <a:gd name="connsiteY19" fmla="*/ 236193 h 236211"/>
                  <a:gd name="connsiteX20" fmla="*/ 252067 w 252067"/>
                  <a:gd name="connsiteY20" fmla="*/ 117768 h 236211"/>
                  <a:gd name="connsiteX21" fmla="*/ 134300 w 252067"/>
                  <a:gd name="connsiteY21" fmla="*/ 0 h 23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2067" h="236211">
                    <a:moveTo>
                      <a:pt x="134300" y="0"/>
                    </a:moveTo>
                    <a:cubicBezTo>
                      <a:pt x="76403" y="0"/>
                      <a:pt x="27717" y="41449"/>
                      <a:pt x="17848" y="98688"/>
                    </a:cubicBezTo>
                    <a:lnTo>
                      <a:pt x="14558" y="94082"/>
                    </a:lnTo>
                    <a:cubicBezTo>
                      <a:pt x="11927" y="90793"/>
                      <a:pt x="7321" y="89477"/>
                      <a:pt x="3374" y="92109"/>
                    </a:cubicBezTo>
                    <a:cubicBezTo>
                      <a:pt x="84" y="94741"/>
                      <a:pt x="-1232" y="99346"/>
                      <a:pt x="1400" y="103294"/>
                    </a:cubicBezTo>
                    <a:lnTo>
                      <a:pt x="17190" y="126978"/>
                    </a:lnTo>
                    <a:cubicBezTo>
                      <a:pt x="18506" y="128952"/>
                      <a:pt x="20480" y="130268"/>
                      <a:pt x="23111" y="130268"/>
                    </a:cubicBezTo>
                    <a:lnTo>
                      <a:pt x="23769" y="130268"/>
                    </a:lnTo>
                    <a:cubicBezTo>
                      <a:pt x="25743" y="130268"/>
                      <a:pt x="27717" y="129610"/>
                      <a:pt x="29033" y="127637"/>
                    </a:cubicBezTo>
                    <a:lnTo>
                      <a:pt x="48770" y="107899"/>
                    </a:lnTo>
                    <a:cubicBezTo>
                      <a:pt x="52060" y="104609"/>
                      <a:pt x="52060" y="100004"/>
                      <a:pt x="48770" y="96714"/>
                    </a:cubicBezTo>
                    <a:cubicBezTo>
                      <a:pt x="45481" y="93425"/>
                      <a:pt x="40875" y="93425"/>
                      <a:pt x="37586" y="96714"/>
                    </a:cubicBezTo>
                    <a:lnTo>
                      <a:pt x="32980" y="101320"/>
                    </a:lnTo>
                    <a:cubicBezTo>
                      <a:pt x="42191" y="45397"/>
                      <a:pt x="94825" y="7895"/>
                      <a:pt x="150748" y="16448"/>
                    </a:cubicBezTo>
                    <a:cubicBezTo>
                      <a:pt x="206671" y="25659"/>
                      <a:pt x="244172" y="78293"/>
                      <a:pt x="235619" y="134216"/>
                    </a:cubicBezTo>
                    <a:cubicBezTo>
                      <a:pt x="227724" y="183560"/>
                      <a:pt x="184960" y="220403"/>
                      <a:pt x="134300" y="220403"/>
                    </a:cubicBezTo>
                    <a:cubicBezTo>
                      <a:pt x="102720" y="221061"/>
                      <a:pt x="72455" y="205929"/>
                      <a:pt x="54034" y="180270"/>
                    </a:cubicBezTo>
                    <a:cubicBezTo>
                      <a:pt x="51402" y="176981"/>
                      <a:pt x="46796" y="175665"/>
                      <a:pt x="42849" y="178296"/>
                    </a:cubicBezTo>
                    <a:cubicBezTo>
                      <a:pt x="39559" y="180928"/>
                      <a:pt x="38243" y="185534"/>
                      <a:pt x="40875" y="189481"/>
                    </a:cubicBezTo>
                    <a:cubicBezTo>
                      <a:pt x="62587" y="219087"/>
                      <a:pt x="97456" y="236851"/>
                      <a:pt x="133642" y="236193"/>
                    </a:cubicBezTo>
                    <a:cubicBezTo>
                      <a:pt x="198776" y="236193"/>
                      <a:pt x="252067" y="183560"/>
                      <a:pt x="252067" y="117768"/>
                    </a:cubicBezTo>
                    <a:cubicBezTo>
                      <a:pt x="252067" y="51976"/>
                      <a:pt x="199434" y="0"/>
                      <a:pt x="134300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" name="Graphic 9">
              <a:extLst>
                <a:ext uri="{FF2B5EF4-FFF2-40B4-BE49-F238E27FC236}">
                  <a16:creationId xmlns:a16="http://schemas.microsoft.com/office/drawing/2014/main" id="{77B21981-17BE-2CF0-0934-A30584CCD4D1}"/>
                </a:ext>
              </a:extLst>
            </p:cNvPr>
            <p:cNvSpPr/>
            <p:nvPr/>
          </p:nvSpPr>
          <p:spPr>
            <a:xfrm>
              <a:off x="1043588" y="3562795"/>
              <a:ext cx="229304" cy="237509"/>
            </a:xfrm>
            <a:custGeom>
              <a:avLst/>
              <a:gdLst>
                <a:gd name="connsiteX0" fmla="*/ 257947 w 261929"/>
                <a:gd name="connsiteY0" fmla="*/ 247112 h 271301"/>
                <a:gd name="connsiteX1" fmla="*/ 193377 w 261929"/>
                <a:gd name="connsiteY1" fmla="*/ 179956 h 271301"/>
                <a:gd name="connsiteX2" fmla="*/ 219075 w 261929"/>
                <a:gd name="connsiteY2" fmla="*/ 109538 h 271301"/>
                <a:gd name="connsiteX3" fmla="*/ 109538 w 261929"/>
                <a:gd name="connsiteY3" fmla="*/ 0 h 271301"/>
                <a:gd name="connsiteX4" fmla="*/ 0 w 261929"/>
                <a:gd name="connsiteY4" fmla="*/ 109538 h 271301"/>
                <a:gd name="connsiteX5" fmla="*/ 109538 w 261929"/>
                <a:gd name="connsiteY5" fmla="*/ 219075 h 271301"/>
                <a:gd name="connsiteX6" fmla="*/ 172293 w 261929"/>
                <a:gd name="connsiteY6" fmla="*/ 199254 h 271301"/>
                <a:gd name="connsiteX7" fmla="*/ 237354 w 261929"/>
                <a:gd name="connsiteY7" fmla="*/ 266920 h 271301"/>
                <a:gd name="connsiteX8" fmla="*/ 247650 w 261929"/>
                <a:gd name="connsiteY8" fmla="*/ 271301 h 271301"/>
                <a:gd name="connsiteX9" fmla="*/ 257552 w 261929"/>
                <a:gd name="connsiteY9" fmla="*/ 267315 h 271301"/>
                <a:gd name="connsiteX10" fmla="*/ 257947 w 261929"/>
                <a:gd name="connsiteY10" fmla="*/ 247112 h 271301"/>
                <a:gd name="connsiteX11" fmla="*/ 109538 w 261929"/>
                <a:gd name="connsiteY11" fmla="*/ 28575 h 271301"/>
                <a:gd name="connsiteX12" fmla="*/ 190500 w 261929"/>
                <a:gd name="connsiteY12" fmla="*/ 109538 h 271301"/>
                <a:gd name="connsiteX13" fmla="*/ 109538 w 261929"/>
                <a:gd name="connsiteY13" fmla="*/ 190500 h 271301"/>
                <a:gd name="connsiteX14" fmla="*/ 28575 w 261929"/>
                <a:gd name="connsiteY14" fmla="*/ 109538 h 271301"/>
                <a:gd name="connsiteX15" fmla="*/ 109538 w 261929"/>
                <a:gd name="connsiteY15" fmla="*/ 28575 h 2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929" h="271301">
                  <a:moveTo>
                    <a:pt x="257947" y="247112"/>
                  </a:moveTo>
                  <a:lnTo>
                    <a:pt x="193377" y="179956"/>
                  </a:lnTo>
                  <a:cubicBezTo>
                    <a:pt x="209979" y="160220"/>
                    <a:pt x="219075" y="135389"/>
                    <a:pt x="219075" y="109538"/>
                  </a:cubicBezTo>
                  <a:cubicBezTo>
                    <a:pt x="219075" y="49140"/>
                    <a:pt x="169936" y="0"/>
                    <a:pt x="109538" y="0"/>
                  </a:cubicBezTo>
                  <a:cubicBezTo>
                    <a:pt x="49140" y="0"/>
                    <a:pt x="0" y="49140"/>
                    <a:pt x="0" y="109538"/>
                  </a:cubicBezTo>
                  <a:cubicBezTo>
                    <a:pt x="0" y="169936"/>
                    <a:pt x="49140" y="219075"/>
                    <a:pt x="109538" y="219075"/>
                  </a:cubicBezTo>
                  <a:cubicBezTo>
                    <a:pt x="132212" y="219075"/>
                    <a:pt x="153820" y="212236"/>
                    <a:pt x="172293" y="199254"/>
                  </a:cubicBezTo>
                  <a:lnTo>
                    <a:pt x="237354" y="266920"/>
                  </a:lnTo>
                  <a:cubicBezTo>
                    <a:pt x="240073" y="269744"/>
                    <a:pt x="243731" y="271301"/>
                    <a:pt x="247650" y="271301"/>
                  </a:cubicBezTo>
                  <a:cubicBezTo>
                    <a:pt x="251360" y="271301"/>
                    <a:pt x="254880" y="269887"/>
                    <a:pt x="257552" y="267315"/>
                  </a:cubicBezTo>
                  <a:cubicBezTo>
                    <a:pt x="263229" y="261852"/>
                    <a:pt x="263410" y="252794"/>
                    <a:pt x="257947" y="247112"/>
                  </a:cubicBezTo>
                  <a:close/>
                  <a:moveTo>
                    <a:pt x="109538" y="28575"/>
                  </a:moveTo>
                  <a:cubicBezTo>
                    <a:pt x="154181" y="28575"/>
                    <a:pt x="190500" y="64894"/>
                    <a:pt x="190500" y="109538"/>
                  </a:cubicBezTo>
                  <a:cubicBezTo>
                    <a:pt x="190500" y="154181"/>
                    <a:pt x="154181" y="190500"/>
                    <a:pt x="109538" y="190500"/>
                  </a:cubicBezTo>
                  <a:cubicBezTo>
                    <a:pt x="64894" y="190500"/>
                    <a:pt x="28575" y="154181"/>
                    <a:pt x="28575" y="109538"/>
                  </a:cubicBezTo>
                  <a:cubicBezTo>
                    <a:pt x="28575" y="64894"/>
                    <a:pt x="64894" y="28575"/>
                    <a:pt x="109538" y="28575"/>
                  </a:cubicBezTo>
                  <a:close/>
                </a:path>
              </a:pathLst>
            </a:custGeom>
            <a:solidFill>
              <a:schemeClr val="accent2"/>
            </a:solidFill>
            <a:ln w="46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7D128DA-56E8-3FEA-137B-F0CBDDB12AE7}"/>
                </a:ext>
              </a:extLst>
            </p:cNvPr>
            <p:cNvGrpSpPr/>
            <p:nvPr/>
          </p:nvGrpSpPr>
          <p:grpSpPr>
            <a:xfrm>
              <a:off x="1083651" y="5471540"/>
              <a:ext cx="149178" cy="229632"/>
              <a:chOff x="4368201" y="2813647"/>
              <a:chExt cx="861402" cy="1325972"/>
            </a:xfrm>
            <a:solidFill>
              <a:schemeClr val="accent2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675766D-263E-9B61-6660-B9867722B422}"/>
                  </a:ext>
                </a:extLst>
              </p:cNvPr>
              <p:cNvSpPr/>
              <p:nvPr/>
            </p:nvSpPr>
            <p:spPr>
              <a:xfrm>
                <a:off x="4368201" y="3486516"/>
                <a:ext cx="861402" cy="653103"/>
              </a:xfrm>
              <a:custGeom>
                <a:avLst/>
                <a:gdLst>
                  <a:gd name="connsiteX0" fmla="*/ 861402 w 861402"/>
                  <a:gd name="connsiteY0" fmla="*/ 39536 h 653103"/>
                  <a:gd name="connsiteX1" fmla="*/ 821779 w 861402"/>
                  <a:gd name="connsiteY1" fmla="*/ 0 h 653103"/>
                  <a:gd name="connsiteX2" fmla="*/ 782158 w 861402"/>
                  <a:gd name="connsiteY2" fmla="*/ 39536 h 653103"/>
                  <a:gd name="connsiteX3" fmla="*/ 430695 w 861402"/>
                  <a:gd name="connsiteY3" fmla="*/ 390310 h 653103"/>
                  <a:gd name="connsiteX4" fmla="*/ 79245 w 861402"/>
                  <a:gd name="connsiteY4" fmla="*/ 39536 h 653103"/>
                  <a:gd name="connsiteX5" fmla="*/ 39622 w 861402"/>
                  <a:gd name="connsiteY5" fmla="*/ 0 h 653103"/>
                  <a:gd name="connsiteX6" fmla="*/ 0 w 861402"/>
                  <a:gd name="connsiteY6" fmla="*/ 39536 h 653103"/>
                  <a:gd name="connsiteX7" fmla="*/ 391074 w 861402"/>
                  <a:gd name="connsiteY7" fmla="*/ 467558 h 653103"/>
                  <a:gd name="connsiteX8" fmla="*/ 391074 w 861402"/>
                  <a:gd name="connsiteY8" fmla="*/ 574014 h 653103"/>
                  <a:gd name="connsiteX9" fmla="*/ 244038 w 861402"/>
                  <a:gd name="connsiteY9" fmla="*/ 574014 h 653103"/>
                  <a:gd name="connsiteX10" fmla="*/ 204416 w 861402"/>
                  <a:gd name="connsiteY10" fmla="*/ 613558 h 653103"/>
                  <a:gd name="connsiteX11" fmla="*/ 244038 w 861402"/>
                  <a:gd name="connsiteY11" fmla="*/ 653104 h 653103"/>
                  <a:gd name="connsiteX12" fmla="*/ 617364 w 861402"/>
                  <a:gd name="connsiteY12" fmla="*/ 653104 h 653103"/>
                  <a:gd name="connsiteX13" fmla="*/ 656977 w 861402"/>
                  <a:gd name="connsiteY13" fmla="*/ 613558 h 653103"/>
                  <a:gd name="connsiteX14" fmla="*/ 617364 w 861402"/>
                  <a:gd name="connsiteY14" fmla="*/ 574014 h 653103"/>
                  <a:gd name="connsiteX15" fmla="*/ 470318 w 861402"/>
                  <a:gd name="connsiteY15" fmla="*/ 574014 h 653103"/>
                  <a:gd name="connsiteX16" fmla="*/ 470318 w 861402"/>
                  <a:gd name="connsiteY16" fmla="*/ 467558 h 653103"/>
                  <a:gd name="connsiteX17" fmla="*/ 861402 w 861402"/>
                  <a:gd name="connsiteY17" fmla="*/ 39536 h 6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1402" h="653103">
                    <a:moveTo>
                      <a:pt x="861402" y="39536"/>
                    </a:moveTo>
                    <a:cubicBezTo>
                      <a:pt x="861402" y="17704"/>
                      <a:pt x="843664" y="0"/>
                      <a:pt x="821779" y="0"/>
                    </a:cubicBezTo>
                    <a:cubicBezTo>
                      <a:pt x="799896" y="0"/>
                      <a:pt x="782158" y="17704"/>
                      <a:pt x="782158" y="39536"/>
                    </a:cubicBezTo>
                    <a:cubicBezTo>
                      <a:pt x="782158" y="232962"/>
                      <a:pt x="624500" y="390310"/>
                      <a:pt x="430695" y="390310"/>
                    </a:cubicBezTo>
                    <a:cubicBezTo>
                      <a:pt x="236903" y="390310"/>
                      <a:pt x="79245" y="232962"/>
                      <a:pt x="79245" y="39536"/>
                    </a:cubicBezTo>
                    <a:cubicBezTo>
                      <a:pt x="79245" y="17704"/>
                      <a:pt x="61506" y="0"/>
                      <a:pt x="39622" y="0"/>
                    </a:cubicBezTo>
                    <a:cubicBezTo>
                      <a:pt x="17738" y="0"/>
                      <a:pt x="0" y="17704"/>
                      <a:pt x="0" y="39536"/>
                    </a:cubicBezTo>
                    <a:cubicBezTo>
                      <a:pt x="0" y="263239"/>
                      <a:pt x="172092" y="447529"/>
                      <a:pt x="391074" y="467558"/>
                    </a:cubicBezTo>
                    <a:lnTo>
                      <a:pt x="391074" y="574014"/>
                    </a:lnTo>
                    <a:lnTo>
                      <a:pt x="244038" y="574014"/>
                    </a:lnTo>
                    <a:cubicBezTo>
                      <a:pt x="222154" y="574014"/>
                      <a:pt x="204416" y="591718"/>
                      <a:pt x="204416" y="613558"/>
                    </a:cubicBezTo>
                    <a:cubicBezTo>
                      <a:pt x="204416" y="635400"/>
                      <a:pt x="222154" y="653104"/>
                      <a:pt x="244038" y="653104"/>
                    </a:cubicBezTo>
                    <a:lnTo>
                      <a:pt x="617364" y="653104"/>
                    </a:lnTo>
                    <a:cubicBezTo>
                      <a:pt x="639238" y="653104"/>
                      <a:pt x="656977" y="635400"/>
                      <a:pt x="656977" y="613558"/>
                    </a:cubicBezTo>
                    <a:cubicBezTo>
                      <a:pt x="656977" y="591718"/>
                      <a:pt x="639238" y="574014"/>
                      <a:pt x="617364" y="574014"/>
                    </a:cubicBezTo>
                    <a:lnTo>
                      <a:pt x="470318" y="574014"/>
                    </a:lnTo>
                    <a:lnTo>
                      <a:pt x="470318" y="467558"/>
                    </a:lnTo>
                    <a:cubicBezTo>
                      <a:pt x="689311" y="447539"/>
                      <a:pt x="861402" y="263239"/>
                      <a:pt x="861402" y="39536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911E111-44DF-EFB9-0153-D9BA99AD5955}"/>
                  </a:ext>
                </a:extLst>
              </p:cNvPr>
              <p:cNvSpPr/>
              <p:nvPr/>
            </p:nvSpPr>
            <p:spPr>
              <a:xfrm>
                <a:off x="4545209" y="2813647"/>
                <a:ext cx="507386" cy="965608"/>
              </a:xfrm>
              <a:custGeom>
                <a:avLst/>
                <a:gdLst>
                  <a:gd name="connsiteX0" fmla="*/ 253687 w 507386"/>
                  <a:gd name="connsiteY0" fmla="*/ 965609 h 965608"/>
                  <a:gd name="connsiteX1" fmla="*/ 507386 w 507386"/>
                  <a:gd name="connsiteY1" fmla="*/ 712405 h 965608"/>
                  <a:gd name="connsiteX2" fmla="*/ 507386 w 507386"/>
                  <a:gd name="connsiteY2" fmla="*/ 253192 h 965608"/>
                  <a:gd name="connsiteX3" fmla="*/ 253687 w 507386"/>
                  <a:gd name="connsiteY3" fmla="*/ 0 h 965608"/>
                  <a:gd name="connsiteX4" fmla="*/ 0 w 507386"/>
                  <a:gd name="connsiteY4" fmla="*/ 253192 h 965608"/>
                  <a:gd name="connsiteX5" fmla="*/ 0 w 507386"/>
                  <a:gd name="connsiteY5" fmla="*/ 712405 h 965608"/>
                  <a:gd name="connsiteX6" fmla="*/ 253687 w 507386"/>
                  <a:gd name="connsiteY6" fmla="*/ 965609 h 965608"/>
                  <a:gd name="connsiteX7" fmla="*/ 79235 w 507386"/>
                  <a:gd name="connsiteY7" fmla="*/ 253192 h 965608"/>
                  <a:gd name="connsiteX8" fmla="*/ 253687 w 507386"/>
                  <a:gd name="connsiteY8" fmla="*/ 79090 h 965608"/>
                  <a:gd name="connsiteX9" fmla="*/ 428142 w 507386"/>
                  <a:gd name="connsiteY9" fmla="*/ 253192 h 965608"/>
                  <a:gd name="connsiteX10" fmla="*/ 428142 w 507386"/>
                  <a:gd name="connsiteY10" fmla="*/ 712405 h 965608"/>
                  <a:gd name="connsiteX11" fmla="*/ 253687 w 507386"/>
                  <a:gd name="connsiteY11" fmla="*/ 886517 h 965608"/>
                  <a:gd name="connsiteX12" fmla="*/ 79235 w 507386"/>
                  <a:gd name="connsiteY12" fmla="*/ 712405 h 9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7386" h="965608">
                    <a:moveTo>
                      <a:pt x="253687" y="965609"/>
                    </a:moveTo>
                    <a:cubicBezTo>
                      <a:pt x="393578" y="965609"/>
                      <a:pt x="507386" y="852021"/>
                      <a:pt x="507386" y="712405"/>
                    </a:cubicBezTo>
                    <a:lnTo>
                      <a:pt x="507386" y="253192"/>
                    </a:lnTo>
                    <a:cubicBezTo>
                      <a:pt x="507386" y="113587"/>
                      <a:pt x="393578" y="0"/>
                      <a:pt x="253687" y="0"/>
                    </a:cubicBezTo>
                    <a:cubicBezTo>
                      <a:pt x="113808" y="0"/>
                      <a:pt x="0" y="113587"/>
                      <a:pt x="0" y="253192"/>
                    </a:cubicBezTo>
                    <a:lnTo>
                      <a:pt x="0" y="712405"/>
                    </a:lnTo>
                    <a:cubicBezTo>
                      <a:pt x="0" y="852021"/>
                      <a:pt x="113808" y="965609"/>
                      <a:pt x="253687" y="965609"/>
                    </a:cubicBezTo>
                    <a:close/>
                    <a:moveTo>
                      <a:pt x="79235" y="253192"/>
                    </a:moveTo>
                    <a:cubicBezTo>
                      <a:pt x="79235" y="157188"/>
                      <a:pt x="157496" y="79090"/>
                      <a:pt x="253687" y="79090"/>
                    </a:cubicBezTo>
                    <a:cubicBezTo>
                      <a:pt x="349881" y="79090"/>
                      <a:pt x="428142" y="157188"/>
                      <a:pt x="428142" y="253192"/>
                    </a:cubicBezTo>
                    <a:lnTo>
                      <a:pt x="428142" y="712405"/>
                    </a:lnTo>
                    <a:cubicBezTo>
                      <a:pt x="428142" y="808408"/>
                      <a:pt x="349881" y="886517"/>
                      <a:pt x="253687" y="886517"/>
                    </a:cubicBezTo>
                    <a:cubicBezTo>
                      <a:pt x="157496" y="886517"/>
                      <a:pt x="79235" y="808408"/>
                      <a:pt x="79235" y="712405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AA0E1CF-84D6-DDFC-9F37-8453F05C6F95}"/>
              </a:ext>
            </a:extLst>
          </p:cNvPr>
          <p:cNvSpPr txBox="1"/>
          <p:nvPr/>
        </p:nvSpPr>
        <p:spPr>
          <a:xfrm>
            <a:off x="5206974" y="75839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IN" sz="28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86B669A-DBF5-BBB6-789E-D97441B2A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217" y="1997616"/>
            <a:ext cx="815956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pipeline effectively automates ETL processes from Spotify API to Snowflake.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BI visualizations provided actionable insights on user preferences and trends.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ML pipeline achieved a predictive framework for user preferences, guiding recommendations.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Popularity peaks align with weekly music release cycles, emphasizing Spotify's dynamic nature.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3AD6836-D230-EEFA-F41F-118518C46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479" y="4594657"/>
            <a:ext cx="6751039" cy="163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88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61370-6B2D-9686-9442-38262C490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170E5EA5-97AA-1F9C-D287-9D5C30A2341A}"/>
              </a:ext>
            </a:extLst>
          </p:cNvPr>
          <p:cNvGrpSpPr/>
          <p:nvPr/>
        </p:nvGrpSpPr>
        <p:grpSpPr>
          <a:xfrm>
            <a:off x="777240" y="758391"/>
            <a:ext cx="762000" cy="5341218"/>
            <a:chOff x="777240" y="758391"/>
            <a:chExt cx="762000" cy="534121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BC338DA-C446-47E9-DDCC-F776614AB0C0}"/>
                </a:ext>
              </a:extLst>
            </p:cNvPr>
            <p:cNvSpPr/>
            <p:nvPr/>
          </p:nvSpPr>
          <p:spPr>
            <a:xfrm>
              <a:off x="777240" y="758391"/>
              <a:ext cx="762000" cy="5341218"/>
            </a:xfrm>
            <a:prstGeom prst="roundRect">
              <a:avLst>
                <a:gd name="adj" fmla="val 2098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EED5DF5F-BB9A-8D55-8C9E-761ECAAB6172}"/>
                </a:ext>
              </a:extLst>
            </p:cNvPr>
            <p:cNvSpPr/>
            <p:nvPr/>
          </p:nvSpPr>
          <p:spPr>
            <a:xfrm>
              <a:off x="996461" y="1002487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578E07-7EA3-8B45-9DBC-383A40AA870D}"/>
                </a:ext>
              </a:extLst>
            </p:cNvPr>
            <p:cNvSpPr/>
            <p:nvPr/>
          </p:nvSpPr>
          <p:spPr>
            <a:xfrm>
              <a:off x="954355" y="1566210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4B3032C-6CF4-D046-8D86-13A93AB030D7}"/>
                </a:ext>
              </a:extLst>
            </p:cNvPr>
            <p:cNvSpPr/>
            <p:nvPr/>
          </p:nvSpPr>
          <p:spPr>
            <a:xfrm>
              <a:off x="1039157" y="2926333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21D764E-A88A-1B31-AB90-F07FD52996E6}"/>
                </a:ext>
              </a:extLst>
            </p:cNvPr>
            <p:cNvGrpSpPr/>
            <p:nvPr/>
          </p:nvGrpSpPr>
          <p:grpSpPr>
            <a:xfrm>
              <a:off x="1039157" y="4199257"/>
              <a:ext cx="238167" cy="238167"/>
              <a:chOff x="718279" y="3310895"/>
              <a:chExt cx="238167" cy="23816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634F85A-4DC2-3424-079A-0E16E4CE6BE2}"/>
                  </a:ext>
                </a:extLst>
              </p:cNvPr>
              <p:cNvSpPr/>
              <p:nvPr/>
            </p:nvSpPr>
            <p:spPr>
              <a:xfrm>
                <a:off x="718279" y="3310895"/>
                <a:ext cx="238167" cy="238167"/>
              </a:xfrm>
              <a:custGeom>
                <a:avLst/>
                <a:gdLst>
                  <a:gd name="connsiteX0" fmla="*/ 119084 w 238167"/>
                  <a:gd name="connsiteY0" fmla="*/ 0 h 238167"/>
                  <a:gd name="connsiteX1" fmla="*/ 0 w 238167"/>
                  <a:gd name="connsiteY1" fmla="*/ 119083 h 238167"/>
                  <a:gd name="connsiteX2" fmla="*/ 119084 w 238167"/>
                  <a:gd name="connsiteY2" fmla="*/ 238167 h 238167"/>
                  <a:gd name="connsiteX3" fmla="*/ 238167 w 238167"/>
                  <a:gd name="connsiteY3" fmla="*/ 119083 h 238167"/>
                  <a:gd name="connsiteX4" fmla="*/ 119084 w 238167"/>
                  <a:gd name="connsiteY4" fmla="*/ 0 h 238167"/>
                  <a:gd name="connsiteX5" fmla="*/ 119084 w 238167"/>
                  <a:gd name="connsiteY5" fmla="*/ 220403 h 238167"/>
                  <a:gd name="connsiteX6" fmla="*/ 17106 w 238167"/>
                  <a:gd name="connsiteY6" fmla="*/ 118426 h 238167"/>
                  <a:gd name="connsiteX7" fmla="*/ 119084 w 238167"/>
                  <a:gd name="connsiteY7" fmla="*/ 16448 h 238167"/>
                  <a:gd name="connsiteX8" fmla="*/ 221061 w 238167"/>
                  <a:gd name="connsiteY8" fmla="*/ 118426 h 238167"/>
                  <a:gd name="connsiteX9" fmla="*/ 119084 w 238167"/>
                  <a:gd name="connsiteY9" fmla="*/ 220403 h 2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67" h="238167">
                    <a:moveTo>
                      <a:pt x="119084" y="0"/>
                    </a:moveTo>
                    <a:cubicBezTo>
                      <a:pt x="53292" y="0"/>
                      <a:pt x="0" y="53291"/>
                      <a:pt x="0" y="119083"/>
                    </a:cubicBezTo>
                    <a:cubicBezTo>
                      <a:pt x="0" y="184875"/>
                      <a:pt x="53292" y="238167"/>
                      <a:pt x="119084" y="238167"/>
                    </a:cubicBezTo>
                    <a:cubicBezTo>
                      <a:pt x="184876" y="238167"/>
                      <a:pt x="238167" y="184875"/>
                      <a:pt x="238167" y="119083"/>
                    </a:cubicBezTo>
                    <a:cubicBezTo>
                      <a:pt x="237509" y="53291"/>
                      <a:pt x="184218" y="0"/>
                      <a:pt x="119084" y="0"/>
                    </a:cubicBezTo>
                    <a:close/>
                    <a:moveTo>
                      <a:pt x="119084" y="220403"/>
                    </a:moveTo>
                    <a:cubicBezTo>
                      <a:pt x="63160" y="220403"/>
                      <a:pt x="17106" y="175007"/>
                      <a:pt x="17106" y="118426"/>
                    </a:cubicBezTo>
                    <a:cubicBezTo>
                      <a:pt x="17106" y="61844"/>
                      <a:pt x="62502" y="16448"/>
                      <a:pt x="119084" y="16448"/>
                    </a:cubicBezTo>
                    <a:cubicBezTo>
                      <a:pt x="175007" y="16448"/>
                      <a:pt x="221061" y="61844"/>
                      <a:pt x="221061" y="118426"/>
                    </a:cubicBezTo>
                    <a:cubicBezTo>
                      <a:pt x="221061" y="175007"/>
                      <a:pt x="175007" y="220403"/>
                      <a:pt x="119084" y="220403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FE7CCCC-8475-64DC-7310-8A40BDF17FE9}"/>
                  </a:ext>
                </a:extLst>
              </p:cNvPr>
              <p:cNvSpPr/>
              <p:nvPr/>
            </p:nvSpPr>
            <p:spPr>
              <a:xfrm>
                <a:off x="778150" y="3370107"/>
                <a:ext cx="119083" cy="119083"/>
              </a:xfrm>
              <a:custGeom>
                <a:avLst/>
                <a:gdLst>
                  <a:gd name="connsiteX0" fmla="*/ 35528 w 119083"/>
                  <a:gd name="connsiteY0" fmla="*/ 35527 h 119083"/>
                  <a:gd name="connsiteX1" fmla="*/ 0 w 119083"/>
                  <a:gd name="connsiteY1" fmla="*/ 119083 h 119083"/>
                  <a:gd name="connsiteX2" fmla="*/ 83556 w 119083"/>
                  <a:gd name="connsiteY2" fmla="*/ 83556 h 119083"/>
                  <a:gd name="connsiteX3" fmla="*/ 119084 w 119083"/>
                  <a:gd name="connsiteY3" fmla="*/ 0 h 119083"/>
                  <a:gd name="connsiteX4" fmla="*/ 35528 w 119083"/>
                  <a:gd name="connsiteY4" fmla="*/ 35527 h 119083"/>
                  <a:gd name="connsiteX5" fmla="*/ 59213 w 119083"/>
                  <a:gd name="connsiteY5" fmla="*/ 71055 h 119083"/>
                  <a:gd name="connsiteX6" fmla="*/ 47370 w 119083"/>
                  <a:gd name="connsiteY6" fmla="*/ 59213 h 119083"/>
                  <a:gd name="connsiteX7" fmla="*/ 59213 w 119083"/>
                  <a:gd name="connsiteY7" fmla="*/ 47370 h 119083"/>
                  <a:gd name="connsiteX8" fmla="*/ 71055 w 119083"/>
                  <a:gd name="connsiteY8" fmla="*/ 59213 h 119083"/>
                  <a:gd name="connsiteX9" fmla="*/ 59213 w 119083"/>
                  <a:gd name="connsiteY9" fmla="*/ 71055 h 11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083" h="119083">
                    <a:moveTo>
                      <a:pt x="35528" y="35527"/>
                    </a:moveTo>
                    <a:lnTo>
                      <a:pt x="0" y="119083"/>
                    </a:lnTo>
                    <a:lnTo>
                      <a:pt x="83556" y="83556"/>
                    </a:lnTo>
                    <a:lnTo>
                      <a:pt x="119084" y="0"/>
                    </a:lnTo>
                    <a:lnTo>
                      <a:pt x="35528" y="35527"/>
                    </a:lnTo>
                    <a:close/>
                    <a:moveTo>
                      <a:pt x="59213" y="71055"/>
                    </a:moveTo>
                    <a:cubicBezTo>
                      <a:pt x="52634" y="71055"/>
                      <a:pt x="47370" y="65792"/>
                      <a:pt x="47370" y="59213"/>
                    </a:cubicBezTo>
                    <a:cubicBezTo>
                      <a:pt x="47370" y="52634"/>
                      <a:pt x="52634" y="47370"/>
                      <a:pt x="59213" y="47370"/>
                    </a:cubicBezTo>
                    <a:cubicBezTo>
                      <a:pt x="65792" y="47370"/>
                      <a:pt x="71055" y="52634"/>
                      <a:pt x="71055" y="59213"/>
                    </a:cubicBezTo>
                    <a:cubicBezTo>
                      <a:pt x="71055" y="65792"/>
                      <a:pt x="65792" y="71055"/>
                      <a:pt x="59213" y="71055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6D836ED-90D5-C01F-9659-49ADC1FB04AE}"/>
                </a:ext>
              </a:extLst>
            </p:cNvPr>
            <p:cNvGrpSpPr/>
            <p:nvPr/>
          </p:nvGrpSpPr>
          <p:grpSpPr>
            <a:xfrm>
              <a:off x="1032207" y="4836377"/>
              <a:ext cx="252067" cy="236211"/>
              <a:chOff x="694510" y="3858942"/>
              <a:chExt cx="252067" cy="23621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756CDE0-E7BD-2C64-1A81-BF021D0DCD33}"/>
                  </a:ext>
                </a:extLst>
              </p:cNvPr>
              <p:cNvSpPr/>
              <p:nvPr/>
            </p:nvSpPr>
            <p:spPr>
              <a:xfrm>
                <a:off x="816967" y="3902364"/>
                <a:ext cx="62810" cy="122023"/>
              </a:xfrm>
              <a:custGeom>
                <a:avLst/>
                <a:gdLst>
                  <a:gd name="connsiteX0" fmla="*/ 2632 w 62810"/>
                  <a:gd name="connsiteY0" fmla="*/ 84872 h 122023"/>
                  <a:gd name="connsiteX1" fmla="*/ 50002 w 62810"/>
                  <a:gd name="connsiteY1" fmla="*/ 120400 h 122023"/>
                  <a:gd name="connsiteX2" fmla="*/ 61187 w 62810"/>
                  <a:gd name="connsiteY2" fmla="*/ 119084 h 122023"/>
                  <a:gd name="connsiteX3" fmla="*/ 59871 w 62810"/>
                  <a:gd name="connsiteY3" fmla="*/ 107899 h 122023"/>
                  <a:gd name="connsiteX4" fmla="*/ 15790 w 62810"/>
                  <a:gd name="connsiteY4" fmla="*/ 75003 h 122023"/>
                  <a:gd name="connsiteX5" fmla="*/ 15790 w 62810"/>
                  <a:gd name="connsiteY5" fmla="*/ 7895 h 122023"/>
                  <a:gd name="connsiteX6" fmla="*/ 7895 w 62810"/>
                  <a:gd name="connsiteY6" fmla="*/ 0 h 122023"/>
                  <a:gd name="connsiteX7" fmla="*/ 0 w 62810"/>
                  <a:gd name="connsiteY7" fmla="*/ 7895 h 122023"/>
                  <a:gd name="connsiteX8" fmla="*/ 0 w 62810"/>
                  <a:gd name="connsiteY8" fmla="*/ 78950 h 122023"/>
                  <a:gd name="connsiteX9" fmla="*/ 2632 w 62810"/>
                  <a:gd name="connsiteY9" fmla="*/ 84872 h 122023"/>
                  <a:gd name="connsiteX10" fmla="*/ 2632 w 62810"/>
                  <a:gd name="connsiteY10" fmla="*/ 84872 h 12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10" h="122023">
                    <a:moveTo>
                      <a:pt x="2632" y="84872"/>
                    </a:moveTo>
                    <a:lnTo>
                      <a:pt x="50002" y="120400"/>
                    </a:lnTo>
                    <a:cubicBezTo>
                      <a:pt x="53292" y="123031"/>
                      <a:pt x="58555" y="122373"/>
                      <a:pt x="61187" y="119084"/>
                    </a:cubicBezTo>
                    <a:cubicBezTo>
                      <a:pt x="63818" y="115794"/>
                      <a:pt x="63160" y="110531"/>
                      <a:pt x="59871" y="107899"/>
                    </a:cubicBezTo>
                    <a:lnTo>
                      <a:pt x="15790" y="75003"/>
                    </a:lnTo>
                    <a:lnTo>
                      <a:pt x="15790" y="7895"/>
                    </a:lnTo>
                    <a:cubicBezTo>
                      <a:pt x="15790" y="3290"/>
                      <a:pt x="12500" y="0"/>
                      <a:pt x="7895" y="0"/>
                    </a:cubicBezTo>
                    <a:cubicBezTo>
                      <a:pt x="3290" y="0"/>
                      <a:pt x="0" y="3290"/>
                      <a:pt x="0" y="7895"/>
                    </a:cubicBezTo>
                    <a:lnTo>
                      <a:pt x="0" y="78950"/>
                    </a:lnTo>
                    <a:cubicBezTo>
                      <a:pt x="0" y="81582"/>
                      <a:pt x="658" y="83556"/>
                      <a:pt x="2632" y="84872"/>
                    </a:cubicBezTo>
                    <a:lnTo>
                      <a:pt x="2632" y="84872"/>
                    </a:ln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7A4BA6F-BD00-F6EF-1977-30A6CFFB994D}"/>
                  </a:ext>
                </a:extLst>
              </p:cNvPr>
              <p:cNvSpPr/>
              <p:nvPr/>
            </p:nvSpPr>
            <p:spPr>
              <a:xfrm>
                <a:off x="694510" y="3858942"/>
                <a:ext cx="252067" cy="236211"/>
              </a:xfrm>
              <a:custGeom>
                <a:avLst/>
                <a:gdLst>
                  <a:gd name="connsiteX0" fmla="*/ 134300 w 252067"/>
                  <a:gd name="connsiteY0" fmla="*/ 0 h 236211"/>
                  <a:gd name="connsiteX1" fmla="*/ 17848 w 252067"/>
                  <a:gd name="connsiteY1" fmla="*/ 98688 h 236211"/>
                  <a:gd name="connsiteX2" fmla="*/ 14558 w 252067"/>
                  <a:gd name="connsiteY2" fmla="*/ 94082 h 236211"/>
                  <a:gd name="connsiteX3" fmla="*/ 3374 w 252067"/>
                  <a:gd name="connsiteY3" fmla="*/ 92109 h 236211"/>
                  <a:gd name="connsiteX4" fmla="*/ 1400 w 252067"/>
                  <a:gd name="connsiteY4" fmla="*/ 103294 h 236211"/>
                  <a:gd name="connsiteX5" fmla="*/ 17190 w 252067"/>
                  <a:gd name="connsiteY5" fmla="*/ 126978 h 236211"/>
                  <a:gd name="connsiteX6" fmla="*/ 23111 w 252067"/>
                  <a:gd name="connsiteY6" fmla="*/ 130268 h 236211"/>
                  <a:gd name="connsiteX7" fmla="*/ 23769 w 252067"/>
                  <a:gd name="connsiteY7" fmla="*/ 130268 h 236211"/>
                  <a:gd name="connsiteX8" fmla="*/ 29033 w 252067"/>
                  <a:gd name="connsiteY8" fmla="*/ 127637 h 236211"/>
                  <a:gd name="connsiteX9" fmla="*/ 48770 w 252067"/>
                  <a:gd name="connsiteY9" fmla="*/ 107899 h 236211"/>
                  <a:gd name="connsiteX10" fmla="*/ 48770 w 252067"/>
                  <a:gd name="connsiteY10" fmla="*/ 96714 h 236211"/>
                  <a:gd name="connsiteX11" fmla="*/ 37586 w 252067"/>
                  <a:gd name="connsiteY11" fmla="*/ 96714 h 236211"/>
                  <a:gd name="connsiteX12" fmla="*/ 32980 w 252067"/>
                  <a:gd name="connsiteY12" fmla="*/ 101320 h 236211"/>
                  <a:gd name="connsiteX13" fmla="*/ 150748 w 252067"/>
                  <a:gd name="connsiteY13" fmla="*/ 16448 h 236211"/>
                  <a:gd name="connsiteX14" fmla="*/ 235619 w 252067"/>
                  <a:gd name="connsiteY14" fmla="*/ 134216 h 236211"/>
                  <a:gd name="connsiteX15" fmla="*/ 134300 w 252067"/>
                  <a:gd name="connsiteY15" fmla="*/ 220403 h 236211"/>
                  <a:gd name="connsiteX16" fmla="*/ 54034 w 252067"/>
                  <a:gd name="connsiteY16" fmla="*/ 180270 h 236211"/>
                  <a:gd name="connsiteX17" fmla="*/ 42849 w 252067"/>
                  <a:gd name="connsiteY17" fmla="*/ 178296 h 236211"/>
                  <a:gd name="connsiteX18" fmla="*/ 40875 w 252067"/>
                  <a:gd name="connsiteY18" fmla="*/ 189481 h 236211"/>
                  <a:gd name="connsiteX19" fmla="*/ 133642 w 252067"/>
                  <a:gd name="connsiteY19" fmla="*/ 236193 h 236211"/>
                  <a:gd name="connsiteX20" fmla="*/ 252067 w 252067"/>
                  <a:gd name="connsiteY20" fmla="*/ 117768 h 236211"/>
                  <a:gd name="connsiteX21" fmla="*/ 134300 w 252067"/>
                  <a:gd name="connsiteY21" fmla="*/ 0 h 23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2067" h="236211">
                    <a:moveTo>
                      <a:pt x="134300" y="0"/>
                    </a:moveTo>
                    <a:cubicBezTo>
                      <a:pt x="76403" y="0"/>
                      <a:pt x="27717" y="41449"/>
                      <a:pt x="17848" y="98688"/>
                    </a:cubicBezTo>
                    <a:lnTo>
                      <a:pt x="14558" y="94082"/>
                    </a:lnTo>
                    <a:cubicBezTo>
                      <a:pt x="11927" y="90793"/>
                      <a:pt x="7321" y="89477"/>
                      <a:pt x="3374" y="92109"/>
                    </a:cubicBezTo>
                    <a:cubicBezTo>
                      <a:pt x="84" y="94741"/>
                      <a:pt x="-1232" y="99346"/>
                      <a:pt x="1400" y="103294"/>
                    </a:cubicBezTo>
                    <a:lnTo>
                      <a:pt x="17190" y="126978"/>
                    </a:lnTo>
                    <a:cubicBezTo>
                      <a:pt x="18506" y="128952"/>
                      <a:pt x="20480" y="130268"/>
                      <a:pt x="23111" y="130268"/>
                    </a:cubicBezTo>
                    <a:lnTo>
                      <a:pt x="23769" y="130268"/>
                    </a:lnTo>
                    <a:cubicBezTo>
                      <a:pt x="25743" y="130268"/>
                      <a:pt x="27717" y="129610"/>
                      <a:pt x="29033" y="127637"/>
                    </a:cubicBezTo>
                    <a:lnTo>
                      <a:pt x="48770" y="107899"/>
                    </a:lnTo>
                    <a:cubicBezTo>
                      <a:pt x="52060" y="104609"/>
                      <a:pt x="52060" y="100004"/>
                      <a:pt x="48770" y="96714"/>
                    </a:cubicBezTo>
                    <a:cubicBezTo>
                      <a:pt x="45481" y="93425"/>
                      <a:pt x="40875" y="93425"/>
                      <a:pt x="37586" y="96714"/>
                    </a:cubicBezTo>
                    <a:lnTo>
                      <a:pt x="32980" y="101320"/>
                    </a:lnTo>
                    <a:cubicBezTo>
                      <a:pt x="42191" y="45397"/>
                      <a:pt x="94825" y="7895"/>
                      <a:pt x="150748" y="16448"/>
                    </a:cubicBezTo>
                    <a:cubicBezTo>
                      <a:pt x="206671" y="25659"/>
                      <a:pt x="244172" y="78293"/>
                      <a:pt x="235619" y="134216"/>
                    </a:cubicBezTo>
                    <a:cubicBezTo>
                      <a:pt x="227724" y="183560"/>
                      <a:pt x="184960" y="220403"/>
                      <a:pt x="134300" y="220403"/>
                    </a:cubicBezTo>
                    <a:cubicBezTo>
                      <a:pt x="102720" y="221061"/>
                      <a:pt x="72455" y="205929"/>
                      <a:pt x="54034" y="180270"/>
                    </a:cubicBezTo>
                    <a:cubicBezTo>
                      <a:pt x="51402" y="176981"/>
                      <a:pt x="46796" y="175665"/>
                      <a:pt x="42849" y="178296"/>
                    </a:cubicBezTo>
                    <a:cubicBezTo>
                      <a:pt x="39559" y="180928"/>
                      <a:pt x="38243" y="185534"/>
                      <a:pt x="40875" y="189481"/>
                    </a:cubicBezTo>
                    <a:cubicBezTo>
                      <a:pt x="62587" y="219087"/>
                      <a:pt x="97456" y="236851"/>
                      <a:pt x="133642" y="236193"/>
                    </a:cubicBezTo>
                    <a:cubicBezTo>
                      <a:pt x="198776" y="236193"/>
                      <a:pt x="252067" y="183560"/>
                      <a:pt x="252067" y="117768"/>
                    </a:cubicBezTo>
                    <a:cubicBezTo>
                      <a:pt x="252067" y="51976"/>
                      <a:pt x="199434" y="0"/>
                      <a:pt x="134300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" name="Graphic 9">
              <a:extLst>
                <a:ext uri="{FF2B5EF4-FFF2-40B4-BE49-F238E27FC236}">
                  <a16:creationId xmlns:a16="http://schemas.microsoft.com/office/drawing/2014/main" id="{37BD9BB5-5759-C73D-0E04-7100E84E1CAC}"/>
                </a:ext>
              </a:extLst>
            </p:cNvPr>
            <p:cNvSpPr/>
            <p:nvPr/>
          </p:nvSpPr>
          <p:spPr>
            <a:xfrm>
              <a:off x="1043588" y="3562795"/>
              <a:ext cx="229304" cy="237509"/>
            </a:xfrm>
            <a:custGeom>
              <a:avLst/>
              <a:gdLst>
                <a:gd name="connsiteX0" fmla="*/ 257947 w 261929"/>
                <a:gd name="connsiteY0" fmla="*/ 247112 h 271301"/>
                <a:gd name="connsiteX1" fmla="*/ 193377 w 261929"/>
                <a:gd name="connsiteY1" fmla="*/ 179956 h 271301"/>
                <a:gd name="connsiteX2" fmla="*/ 219075 w 261929"/>
                <a:gd name="connsiteY2" fmla="*/ 109538 h 271301"/>
                <a:gd name="connsiteX3" fmla="*/ 109538 w 261929"/>
                <a:gd name="connsiteY3" fmla="*/ 0 h 271301"/>
                <a:gd name="connsiteX4" fmla="*/ 0 w 261929"/>
                <a:gd name="connsiteY4" fmla="*/ 109538 h 271301"/>
                <a:gd name="connsiteX5" fmla="*/ 109538 w 261929"/>
                <a:gd name="connsiteY5" fmla="*/ 219075 h 271301"/>
                <a:gd name="connsiteX6" fmla="*/ 172293 w 261929"/>
                <a:gd name="connsiteY6" fmla="*/ 199254 h 271301"/>
                <a:gd name="connsiteX7" fmla="*/ 237354 w 261929"/>
                <a:gd name="connsiteY7" fmla="*/ 266920 h 271301"/>
                <a:gd name="connsiteX8" fmla="*/ 247650 w 261929"/>
                <a:gd name="connsiteY8" fmla="*/ 271301 h 271301"/>
                <a:gd name="connsiteX9" fmla="*/ 257552 w 261929"/>
                <a:gd name="connsiteY9" fmla="*/ 267315 h 271301"/>
                <a:gd name="connsiteX10" fmla="*/ 257947 w 261929"/>
                <a:gd name="connsiteY10" fmla="*/ 247112 h 271301"/>
                <a:gd name="connsiteX11" fmla="*/ 109538 w 261929"/>
                <a:gd name="connsiteY11" fmla="*/ 28575 h 271301"/>
                <a:gd name="connsiteX12" fmla="*/ 190500 w 261929"/>
                <a:gd name="connsiteY12" fmla="*/ 109538 h 271301"/>
                <a:gd name="connsiteX13" fmla="*/ 109538 w 261929"/>
                <a:gd name="connsiteY13" fmla="*/ 190500 h 271301"/>
                <a:gd name="connsiteX14" fmla="*/ 28575 w 261929"/>
                <a:gd name="connsiteY14" fmla="*/ 109538 h 271301"/>
                <a:gd name="connsiteX15" fmla="*/ 109538 w 261929"/>
                <a:gd name="connsiteY15" fmla="*/ 28575 h 2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929" h="271301">
                  <a:moveTo>
                    <a:pt x="257947" y="247112"/>
                  </a:moveTo>
                  <a:lnTo>
                    <a:pt x="193377" y="179956"/>
                  </a:lnTo>
                  <a:cubicBezTo>
                    <a:pt x="209979" y="160220"/>
                    <a:pt x="219075" y="135389"/>
                    <a:pt x="219075" y="109538"/>
                  </a:cubicBezTo>
                  <a:cubicBezTo>
                    <a:pt x="219075" y="49140"/>
                    <a:pt x="169936" y="0"/>
                    <a:pt x="109538" y="0"/>
                  </a:cubicBezTo>
                  <a:cubicBezTo>
                    <a:pt x="49140" y="0"/>
                    <a:pt x="0" y="49140"/>
                    <a:pt x="0" y="109538"/>
                  </a:cubicBezTo>
                  <a:cubicBezTo>
                    <a:pt x="0" y="169936"/>
                    <a:pt x="49140" y="219075"/>
                    <a:pt x="109538" y="219075"/>
                  </a:cubicBezTo>
                  <a:cubicBezTo>
                    <a:pt x="132212" y="219075"/>
                    <a:pt x="153820" y="212236"/>
                    <a:pt x="172293" y="199254"/>
                  </a:cubicBezTo>
                  <a:lnTo>
                    <a:pt x="237354" y="266920"/>
                  </a:lnTo>
                  <a:cubicBezTo>
                    <a:pt x="240073" y="269744"/>
                    <a:pt x="243731" y="271301"/>
                    <a:pt x="247650" y="271301"/>
                  </a:cubicBezTo>
                  <a:cubicBezTo>
                    <a:pt x="251360" y="271301"/>
                    <a:pt x="254880" y="269887"/>
                    <a:pt x="257552" y="267315"/>
                  </a:cubicBezTo>
                  <a:cubicBezTo>
                    <a:pt x="263229" y="261852"/>
                    <a:pt x="263410" y="252794"/>
                    <a:pt x="257947" y="247112"/>
                  </a:cubicBezTo>
                  <a:close/>
                  <a:moveTo>
                    <a:pt x="109538" y="28575"/>
                  </a:moveTo>
                  <a:cubicBezTo>
                    <a:pt x="154181" y="28575"/>
                    <a:pt x="190500" y="64894"/>
                    <a:pt x="190500" y="109538"/>
                  </a:cubicBezTo>
                  <a:cubicBezTo>
                    <a:pt x="190500" y="154181"/>
                    <a:pt x="154181" y="190500"/>
                    <a:pt x="109538" y="190500"/>
                  </a:cubicBezTo>
                  <a:cubicBezTo>
                    <a:pt x="64894" y="190500"/>
                    <a:pt x="28575" y="154181"/>
                    <a:pt x="28575" y="109538"/>
                  </a:cubicBezTo>
                  <a:cubicBezTo>
                    <a:pt x="28575" y="64894"/>
                    <a:pt x="64894" y="28575"/>
                    <a:pt x="109538" y="28575"/>
                  </a:cubicBezTo>
                  <a:close/>
                </a:path>
              </a:pathLst>
            </a:custGeom>
            <a:solidFill>
              <a:schemeClr val="accent2"/>
            </a:solidFill>
            <a:ln w="46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0FBDF-1E78-C11E-D773-146D2DD6F949}"/>
                </a:ext>
              </a:extLst>
            </p:cNvPr>
            <p:cNvGrpSpPr/>
            <p:nvPr/>
          </p:nvGrpSpPr>
          <p:grpSpPr>
            <a:xfrm>
              <a:off x="1083651" y="5471540"/>
              <a:ext cx="149178" cy="229632"/>
              <a:chOff x="4368201" y="2813647"/>
              <a:chExt cx="861402" cy="1325972"/>
            </a:xfrm>
            <a:solidFill>
              <a:schemeClr val="accent2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61A4603-4605-90E4-B5E6-B5ADD3247A8A}"/>
                  </a:ext>
                </a:extLst>
              </p:cNvPr>
              <p:cNvSpPr/>
              <p:nvPr/>
            </p:nvSpPr>
            <p:spPr>
              <a:xfrm>
                <a:off x="4368201" y="3486516"/>
                <a:ext cx="861402" cy="653103"/>
              </a:xfrm>
              <a:custGeom>
                <a:avLst/>
                <a:gdLst>
                  <a:gd name="connsiteX0" fmla="*/ 861402 w 861402"/>
                  <a:gd name="connsiteY0" fmla="*/ 39536 h 653103"/>
                  <a:gd name="connsiteX1" fmla="*/ 821779 w 861402"/>
                  <a:gd name="connsiteY1" fmla="*/ 0 h 653103"/>
                  <a:gd name="connsiteX2" fmla="*/ 782158 w 861402"/>
                  <a:gd name="connsiteY2" fmla="*/ 39536 h 653103"/>
                  <a:gd name="connsiteX3" fmla="*/ 430695 w 861402"/>
                  <a:gd name="connsiteY3" fmla="*/ 390310 h 653103"/>
                  <a:gd name="connsiteX4" fmla="*/ 79245 w 861402"/>
                  <a:gd name="connsiteY4" fmla="*/ 39536 h 653103"/>
                  <a:gd name="connsiteX5" fmla="*/ 39622 w 861402"/>
                  <a:gd name="connsiteY5" fmla="*/ 0 h 653103"/>
                  <a:gd name="connsiteX6" fmla="*/ 0 w 861402"/>
                  <a:gd name="connsiteY6" fmla="*/ 39536 h 653103"/>
                  <a:gd name="connsiteX7" fmla="*/ 391074 w 861402"/>
                  <a:gd name="connsiteY7" fmla="*/ 467558 h 653103"/>
                  <a:gd name="connsiteX8" fmla="*/ 391074 w 861402"/>
                  <a:gd name="connsiteY8" fmla="*/ 574014 h 653103"/>
                  <a:gd name="connsiteX9" fmla="*/ 244038 w 861402"/>
                  <a:gd name="connsiteY9" fmla="*/ 574014 h 653103"/>
                  <a:gd name="connsiteX10" fmla="*/ 204416 w 861402"/>
                  <a:gd name="connsiteY10" fmla="*/ 613558 h 653103"/>
                  <a:gd name="connsiteX11" fmla="*/ 244038 w 861402"/>
                  <a:gd name="connsiteY11" fmla="*/ 653104 h 653103"/>
                  <a:gd name="connsiteX12" fmla="*/ 617364 w 861402"/>
                  <a:gd name="connsiteY12" fmla="*/ 653104 h 653103"/>
                  <a:gd name="connsiteX13" fmla="*/ 656977 w 861402"/>
                  <a:gd name="connsiteY13" fmla="*/ 613558 h 653103"/>
                  <a:gd name="connsiteX14" fmla="*/ 617364 w 861402"/>
                  <a:gd name="connsiteY14" fmla="*/ 574014 h 653103"/>
                  <a:gd name="connsiteX15" fmla="*/ 470318 w 861402"/>
                  <a:gd name="connsiteY15" fmla="*/ 574014 h 653103"/>
                  <a:gd name="connsiteX16" fmla="*/ 470318 w 861402"/>
                  <a:gd name="connsiteY16" fmla="*/ 467558 h 653103"/>
                  <a:gd name="connsiteX17" fmla="*/ 861402 w 861402"/>
                  <a:gd name="connsiteY17" fmla="*/ 39536 h 6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1402" h="653103">
                    <a:moveTo>
                      <a:pt x="861402" y="39536"/>
                    </a:moveTo>
                    <a:cubicBezTo>
                      <a:pt x="861402" y="17704"/>
                      <a:pt x="843664" y="0"/>
                      <a:pt x="821779" y="0"/>
                    </a:cubicBezTo>
                    <a:cubicBezTo>
                      <a:pt x="799896" y="0"/>
                      <a:pt x="782158" y="17704"/>
                      <a:pt x="782158" y="39536"/>
                    </a:cubicBezTo>
                    <a:cubicBezTo>
                      <a:pt x="782158" y="232962"/>
                      <a:pt x="624500" y="390310"/>
                      <a:pt x="430695" y="390310"/>
                    </a:cubicBezTo>
                    <a:cubicBezTo>
                      <a:pt x="236903" y="390310"/>
                      <a:pt x="79245" y="232962"/>
                      <a:pt x="79245" y="39536"/>
                    </a:cubicBezTo>
                    <a:cubicBezTo>
                      <a:pt x="79245" y="17704"/>
                      <a:pt x="61506" y="0"/>
                      <a:pt x="39622" y="0"/>
                    </a:cubicBezTo>
                    <a:cubicBezTo>
                      <a:pt x="17738" y="0"/>
                      <a:pt x="0" y="17704"/>
                      <a:pt x="0" y="39536"/>
                    </a:cubicBezTo>
                    <a:cubicBezTo>
                      <a:pt x="0" y="263239"/>
                      <a:pt x="172092" y="447529"/>
                      <a:pt x="391074" y="467558"/>
                    </a:cubicBezTo>
                    <a:lnTo>
                      <a:pt x="391074" y="574014"/>
                    </a:lnTo>
                    <a:lnTo>
                      <a:pt x="244038" y="574014"/>
                    </a:lnTo>
                    <a:cubicBezTo>
                      <a:pt x="222154" y="574014"/>
                      <a:pt x="204416" y="591718"/>
                      <a:pt x="204416" y="613558"/>
                    </a:cubicBezTo>
                    <a:cubicBezTo>
                      <a:pt x="204416" y="635400"/>
                      <a:pt x="222154" y="653104"/>
                      <a:pt x="244038" y="653104"/>
                    </a:cubicBezTo>
                    <a:lnTo>
                      <a:pt x="617364" y="653104"/>
                    </a:lnTo>
                    <a:cubicBezTo>
                      <a:pt x="639238" y="653104"/>
                      <a:pt x="656977" y="635400"/>
                      <a:pt x="656977" y="613558"/>
                    </a:cubicBezTo>
                    <a:cubicBezTo>
                      <a:pt x="656977" y="591718"/>
                      <a:pt x="639238" y="574014"/>
                      <a:pt x="617364" y="574014"/>
                    </a:cubicBezTo>
                    <a:lnTo>
                      <a:pt x="470318" y="574014"/>
                    </a:lnTo>
                    <a:lnTo>
                      <a:pt x="470318" y="467558"/>
                    </a:lnTo>
                    <a:cubicBezTo>
                      <a:pt x="689311" y="447539"/>
                      <a:pt x="861402" y="263239"/>
                      <a:pt x="861402" y="39536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4AC0DF3-9F21-F0BA-72EF-679757C2DE95}"/>
                  </a:ext>
                </a:extLst>
              </p:cNvPr>
              <p:cNvSpPr/>
              <p:nvPr/>
            </p:nvSpPr>
            <p:spPr>
              <a:xfrm>
                <a:off x="4545209" y="2813647"/>
                <a:ext cx="507386" cy="965608"/>
              </a:xfrm>
              <a:custGeom>
                <a:avLst/>
                <a:gdLst>
                  <a:gd name="connsiteX0" fmla="*/ 253687 w 507386"/>
                  <a:gd name="connsiteY0" fmla="*/ 965609 h 965608"/>
                  <a:gd name="connsiteX1" fmla="*/ 507386 w 507386"/>
                  <a:gd name="connsiteY1" fmla="*/ 712405 h 965608"/>
                  <a:gd name="connsiteX2" fmla="*/ 507386 w 507386"/>
                  <a:gd name="connsiteY2" fmla="*/ 253192 h 965608"/>
                  <a:gd name="connsiteX3" fmla="*/ 253687 w 507386"/>
                  <a:gd name="connsiteY3" fmla="*/ 0 h 965608"/>
                  <a:gd name="connsiteX4" fmla="*/ 0 w 507386"/>
                  <a:gd name="connsiteY4" fmla="*/ 253192 h 965608"/>
                  <a:gd name="connsiteX5" fmla="*/ 0 w 507386"/>
                  <a:gd name="connsiteY5" fmla="*/ 712405 h 965608"/>
                  <a:gd name="connsiteX6" fmla="*/ 253687 w 507386"/>
                  <a:gd name="connsiteY6" fmla="*/ 965609 h 965608"/>
                  <a:gd name="connsiteX7" fmla="*/ 79235 w 507386"/>
                  <a:gd name="connsiteY7" fmla="*/ 253192 h 965608"/>
                  <a:gd name="connsiteX8" fmla="*/ 253687 w 507386"/>
                  <a:gd name="connsiteY8" fmla="*/ 79090 h 965608"/>
                  <a:gd name="connsiteX9" fmla="*/ 428142 w 507386"/>
                  <a:gd name="connsiteY9" fmla="*/ 253192 h 965608"/>
                  <a:gd name="connsiteX10" fmla="*/ 428142 w 507386"/>
                  <a:gd name="connsiteY10" fmla="*/ 712405 h 965608"/>
                  <a:gd name="connsiteX11" fmla="*/ 253687 w 507386"/>
                  <a:gd name="connsiteY11" fmla="*/ 886517 h 965608"/>
                  <a:gd name="connsiteX12" fmla="*/ 79235 w 507386"/>
                  <a:gd name="connsiteY12" fmla="*/ 712405 h 9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7386" h="965608">
                    <a:moveTo>
                      <a:pt x="253687" y="965609"/>
                    </a:moveTo>
                    <a:cubicBezTo>
                      <a:pt x="393578" y="965609"/>
                      <a:pt x="507386" y="852021"/>
                      <a:pt x="507386" y="712405"/>
                    </a:cubicBezTo>
                    <a:lnTo>
                      <a:pt x="507386" y="253192"/>
                    </a:lnTo>
                    <a:cubicBezTo>
                      <a:pt x="507386" y="113587"/>
                      <a:pt x="393578" y="0"/>
                      <a:pt x="253687" y="0"/>
                    </a:cubicBezTo>
                    <a:cubicBezTo>
                      <a:pt x="113808" y="0"/>
                      <a:pt x="0" y="113587"/>
                      <a:pt x="0" y="253192"/>
                    </a:cubicBezTo>
                    <a:lnTo>
                      <a:pt x="0" y="712405"/>
                    </a:lnTo>
                    <a:cubicBezTo>
                      <a:pt x="0" y="852021"/>
                      <a:pt x="113808" y="965609"/>
                      <a:pt x="253687" y="965609"/>
                    </a:cubicBezTo>
                    <a:close/>
                    <a:moveTo>
                      <a:pt x="79235" y="253192"/>
                    </a:moveTo>
                    <a:cubicBezTo>
                      <a:pt x="79235" y="157188"/>
                      <a:pt x="157496" y="79090"/>
                      <a:pt x="253687" y="79090"/>
                    </a:cubicBezTo>
                    <a:cubicBezTo>
                      <a:pt x="349881" y="79090"/>
                      <a:pt x="428142" y="157188"/>
                      <a:pt x="428142" y="253192"/>
                    </a:cubicBezTo>
                    <a:lnTo>
                      <a:pt x="428142" y="712405"/>
                    </a:lnTo>
                    <a:cubicBezTo>
                      <a:pt x="428142" y="808408"/>
                      <a:pt x="349881" y="886517"/>
                      <a:pt x="253687" y="886517"/>
                    </a:cubicBezTo>
                    <a:cubicBezTo>
                      <a:pt x="157496" y="886517"/>
                      <a:pt x="79235" y="808408"/>
                      <a:pt x="79235" y="712405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9CAF9D1-B3F7-6075-E212-E870870EB3E3}"/>
              </a:ext>
            </a:extLst>
          </p:cNvPr>
          <p:cNvSpPr txBox="1"/>
          <p:nvPr/>
        </p:nvSpPr>
        <p:spPr>
          <a:xfrm>
            <a:off x="5206974" y="758390"/>
            <a:ext cx="2009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Work</a:t>
            </a:r>
            <a:endParaRPr lang="en-IN" sz="28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4F2C276-B9C5-775E-F8DD-7D1A25033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101" y="1721648"/>
            <a:ext cx="498794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Incorporate External Data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Analysis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Visualizations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 ML Models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08D84A-9438-EE4B-E10E-4AEA06E5A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166" y="1865964"/>
            <a:ext cx="3332905" cy="33936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D39AD90-77EC-8694-F70D-F139B28A0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205" y="3111402"/>
            <a:ext cx="3332905" cy="31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94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4DA23-F39C-7426-1AF9-2ECABB899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5AD60C94-6EB1-0C20-70D0-D2FD5A635421}"/>
              </a:ext>
            </a:extLst>
          </p:cNvPr>
          <p:cNvGrpSpPr/>
          <p:nvPr/>
        </p:nvGrpSpPr>
        <p:grpSpPr>
          <a:xfrm>
            <a:off x="777240" y="758391"/>
            <a:ext cx="762000" cy="5341218"/>
            <a:chOff x="777240" y="758391"/>
            <a:chExt cx="762000" cy="534121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2DD834F-8DF8-3B1C-5366-7C7950D79E6D}"/>
                </a:ext>
              </a:extLst>
            </p:cNvPr>
            <p:cNvSpPr/>
            <p:nvPr/>
          </p:nvSpPr>
          <p:spPr>
            <a:xfrm>
              <a:off x="777240" y="758391"/>
              <a:ext cx="762000" cy="5341218"/>
            </a:xfrm>
            <a:prstGeom prst="roundRect">
              <a:avLst>
                <a:gd name="adj" fmla="val 2098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CA96B0D6-13D8-0097-6F51-51E202A8A266}"/>
                </a:ext>
              </a:extLst>
            </p:cNvPr>
            <p:cNvSpPr/>
            <p:nvPr/>
          </p:nvSpPr>
          <p:spPr>
            <a:xfrm>
              <a:off x="996461" y="1002487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B800E8-F2DD-66B2-9918-5DFE9BF6B50C}"/>
                </a:ext>
              </a:extLst>
            </p:cNvPr>
            <p:cNvSpPr/>
            <p:nvPr/>
          </p:nvSpPr>
          <p:spPr>
            <a:xfrm>
              <a:off x="954355" y="1566210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547E515-DE83-57EF-4878-A5E7ADDFCE46}"/>
                </a:ext>
              </a:extLst>
            </p:cNvPr>
            <p:cNvSpPr/>
            <p:nvPr/>
          </p:nvSpPr>
          <p:spPr>
            <a:xfrm>
              <a:off x="1039157" y="2926333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788331-9168-86F5-E8BA-A09549FBAE5B}"/>
                </a:ext>
              </a:extLst>
            </p:cNvPr>
            <p:cNvGrpSpPr/>
            <p:nvPr/>
          </p:nvGrpSpPr>
          <p:grpSpPr>
            <a:xfrm>
              <a:off x="1039157" y="4199257"/>
              <a:ext cx="238167" cy="238167"/>
              <a:chOff x="718279" y="3310895"/>
              <a:chExt cx="238167" cy="23816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EEC6B799-8B0F-6F95-BC54-947DCE2B4483}"/>
                  </a:ext>
                </a:extLst>
              </p:cNvPr>
              <p:cNvSpPr/>
              <p:nvPr/>
            </p:nvSpPr>
            <p:spPr>
              <a:xfrm>
                <a:off x="718279" y="3310895"/>
                <a:ext cx="238167" cy="238167"/>
              </a:xfrm>
              <a:custGeom>
                <a:avLst/>
                <a:gdLst>
                  <a:gd name="connsiteX0" fmla="*/ 119084 w 238167"/>
                  <a:gd name="connsiteY0" fmla="*/ 0 h 238167"/>
                  <a:gd name="connsiteX1" fmla="*/ 0 w 238167"/>
                  <a:gd name="connsiteY1" fmla="*/ 119083 h 238167"/>
                  <a:gd name="connsiteX2" fmla="*/ 119084 w 238167"/>
                  <a:gd name="connsiteY2" fmla="*/ 238167 h 238167"/>
                  <a:gd name="connsiteX3" fmla="*/ 238167 w 238167"/>
                  <a:gd name="connsiteY3" fmla="*/ 119083 h 238167"/>
                  <a:gd name="connsiteX4" fmla="*/ 119084 w 238167"/>
                  <a:gd name="connsiteY4" fmla="*/ 0 h 238167"/>
                  <a:gd name="connsiteX5" fmla="*/ 119084 w 238167"/>
                  <a:gd name="connsiteY5" fmla="*/ 220403 h 238167"/>
                  <a:gd name="connsiteX6" fmla="*/ 17106 w 238167"/>
                  <a:gd name="connsiteY6" fmla="*/ 118426 h 238167"/>
                  <a:gd name="connsiteX7" fmla="*/ 119084 w 238167"/>
                  <a:gd name="connsiteY7" fmla="*/ 16448 h 238167"/>
                  <a:gd name="connsiteX8" fmla="*/ 221061 w 238167"/>
                  <a:gd name="connsiteY8" fmla="*/ 118426 h 238167"/>
                  <a:gd name="connsiteX9" fmla="*/ 119084 w 238167"/>
                  <a:gd name="connsiteY9" fmla="*/ 220403 h 2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67" h="238167">
                    <a:moveTo>
                      <a:pt x="119084" y="0"/>
                    </a:moveTo>
                    <a:cubicBezTo>
                      <a:pt x="53292" y="0"/>
                      <a:pt x="0" y="53291"/>
                      <a:pt x="0" y="119083"/>
                    </a:cubicBezTo>
                    <a:cubicBezTo>
                      <a:pt x="0" y="184875"/>
                      <a:pt x="53292" y="238167"/>
                      <a:pt x="119084" y="238167"/>
                    </a:cubicBezTo>
                    <a:cubicBezTo>
                      <a:pt x="184876" y="238167"/>
                      <a:pt x="238167" y="184875"/>
                      <a:pt x="238167" y="119083"/>
                    </a:cubicBezTo>
                    <a:cubicBezTo>
                      <a:pt x="237509" y="53291"/>
                      <a:pt x="184218" y="0"/>
                      <a:pt x="119084" y="0"/>
                    </a:cubicBezTo>
                    <a:close/>
                    <a:moveTo>
                      <a:pt x="119084" y="220403"/>
                    </a:moveTo>
                    <a:cubicBezTo>
                      <a:pt x="63160" y="220403"/>
                      <a:pt x="17106" y="175007"/>
                      <a:pt x="17106" y="118426"/>
                    </a:cubicBezTo>
                    <a:cubicBezTo>
                      <a:pt x="17106" y="61844"/>
                      <a:pt x="62502" y="16448"/>
                      <a:pt x="119084" y="16448"/>
                    </a:cubicBezTo>
                    <a:cubicBezTo>
                      <a:pt x="175007" y="16448"/>
                      <a:pt x="221061" y="61844"/>
                      <a:pt x="221061" y="118426"/>
                    </a:cubicBezTo>
                    <a:cubicBezTo>
                      <a:pt x="221061" y="175007"/>
                      <a:pt x="175007" y="220403"/>
                      <a:pt x="119084" y="220403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0C049013-7A5E-4A4B-98EB-F5DABC061F8F}"/>
                  </a:ext>
                </a:extLst>
              </p:cNvPr>
              <p:cNvSpPr/>
              <p:nvPr/>
            </p:nvSpPr>
            <p:spPr>
              <a:xfrm>
                <a:off x="778150" y="3370107"/>
                <a:ext cx="119083" cy="119083"/>
              </a:xfrm>
              <a:custGeom>
                <a:avLst/>
                <a:gdLst>
                  <a:gd name="connsiteX0" fmla="*/ 35528 w 119083"/>
                  <a:gd name="connsiteY0" fmla="*/ 35527 h 119083"/>
                  <a:gd name="connsiteX1" fmla="*/ 0 w 119083"/>
                  <a:gd name="connsiteY1" fmla="*/ 119083 h 119083"/>
                  <a:gd name="connsiteX2" fmla="*/ 83556 w 119083"/>
                  <a:gd name="connsiteY2" fmla="*/ 83556 h 119083"/>
                  <a:gd name="connsiteX3" fmla="*/ 119084 w 119083"/>
                  <a:gd name="connsiteY3" fmla="*/ 0 h 119083"/>
                  <a:gd name="connsiteX4" fmla="*/ 35528 w 119083"/>
                  <a:gd name="connsiteY4" fmla="*/ 35527 h 119083"/>
                  <a:gd name="connsiteX5" fmla="*/ 59213 w 119083"/>
                  <a:gd name="connsiteY5" fmla="*/ 71055 h 119083"/>
                  <a:gd name="connsiteX6" fmla="*/ 47370 w 119083"/>
                  <a:gd name="connsiteY6" fmla="*/ 59213 h 119083"/>
                  <a:gd name="connsiteX7" fmla="*/ 59213 w 119083"/>
                  <a:gd name="connsiteY7" fmla="*/ 47370 h 119083"/>
                  <a:gd name="connsiteX8" fmla="*/ 71055 w 119083"/>
                  <a:gd name="connsiteY8" fmla="*/ 59213 h 119083"/>
                  <a:gd name="connsiteX9" fmla="*/ 59213 w 119083"/>
                  <a:gd name="connsiteY9" fmla="*/ 71055 h 11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083" h="119083">
                    <a:moveTo>
                      <a:pt x="35528" y="35527"/>
                    </a:moveTo>
                    <a:lnTo>
                      <a:pt x="0" y="119083"/>
                    </a:lnTo>
                    <a:lnTo>
                      <a:pt x="83556" y="83556"/>
                    </a:lnTo>
                    <a:lnTo>
                      <a:pt x="119084" y="0"/>
                    </a:lnTo>
                    <a:lnTo>
                      <a:pt x="35528" y="35527"/>
                    </a:lnTo>
                    <a:close/>
                    <a:moveTo>
                      <a:pt x="59213" y="71055"/>
                    </a:moveTo>
                    <a:cubicBezTo>
                      <a:pt x="52634" y="71055"/>
                      <a:pt x="47370" y="65792"/>
                      <a:pt x="47370" y="59213"/>
                    </a:cubicBezTo>
                    <a:cubicBezTo>
                      <a:pt x="47370" y="52634"/>
                      <a:pt x="52634" y="47370"/>
                      <a:pt x="59213" y="47370"/>
                    </a:cubicBezTo>
                    <a:cubicBezTo>
                      <a:pt x="65792" y="47370"/>
                      <a:pt x="71055" y="52634"/>
                      <a:pt x="71055" y="59213"/>
                    </a:cubicBezTo>
                    <a:cubicBezTo>
                      <a:pt x="71055" y="65792"/>
                      <a:pt x="65792" y="71055"/>
                      <a:pt x="59213" y="71055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98E2732-E70B-3C59-3909-9586E2BA7DB9}"/>
                </a:ext>
              </a:extLst>
            </p:cNvPr>
            <p:cNvGrpSpPr/>
            <p:nvPr/>
          </p:nvGrpSpPr>
          <p:grpSpPr>
            <a:xfrm>
              <a:off x="1032207" y="4836377"/>
              <a:ext cx="252067" cy="236211"/>
              <a:chOff x="694510" y="3858942"/>
              <a:chExt cx="252067" cy="23621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60E4109-F770-196D-5673-3C98AE8F54B3}"/>
                  </a:ext>
                </a:extLst>
              </p:cNvPr>
              <p:cNvSpPr/>
              <p:nvPr/>
            </p:nvSpPr>
            <p:spPr>
              <a:xfrm>
                <a:off x="816967" y="3902364"/>
                <a:ext cx="62810" cy="122023"/>
              </a:xfrm>
              <a:custGeom>
                <a:avLst/>
                <a:gdLst>
                  <a:gd name="connsiteX0" fmla="*/ 2632 w 62810"/>
                  <a:gd name="connsiteY0" fmla="*/ 84872 h 122023"/>
                  <a:gd name="connsiteX1" fmla="*/ 50002 w 62810"/>
                  <a:gd name="connsiteY1" fmla="*/ 120400 h 122023"/>
                  <a:gd name="connsiteX2" fmla="*/ 61187 w 62810"/>
                  <a:gd name="connsiteY2" fmla="*/ 119084 h 122023"/>
                  <a:gd name="connsiteX3" fmla="*/ 59871 w 62810"/>
                  <a:gd name="connsiteY3" fmla="*/ 107899 h 122023"/>
                  <a:gd name="connsiteX4" fmla="*/ 15790 w 62810"/>
                  <a:gd name="connsiteY4" fmla="*/ 75003 h 122023"/>
                  <a:gd name="connsiteX5" fmla="*/ 15790 w 62810"/>
                  <a:gd name="connsiteY5" fmla="*/ 7895 h 122023"/>
                  <a:gd name="connsiteX6" fmla="*/ 7895 w 62810"/>
                  <a:gd name="connsiteY6" fmla="*/ 0 h 122023"/>
                  <a:gd name="connsiteX7" fmla="*/ 0 w 62810"/>
                  <a:gd name="connsiteY7" fmla="*/ 7895 h 122023"/>
                  <a:gd name="connsiteX8" fmla="*/ 0 w 62810"/>
                  <a:gd name="connsiteY8" fmla="*/ 78950 h 122023"/>
                  <a:gd name="connsiteX9" fmla="*/ 2632 w 62810"/>
                  <a:gd name="connsiteY9" fmla="*/ 84872 h 122023"/>
                  <a:gd name="connsiteX10" fmla="*/ 2632 w 62810"/>
                  <a:gd name="connsiteY10" fmla="*/ 84872 h 12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10" h="122023">
                    <a:moveTo>
                      <a:pt x="2632" y="84872"/>
                    </a:moveTo>
                    <a:lnTo>
                      <a:pt x="50002" y="120400"/>
                    </a:lnTo>
                    <a:cubicBezTo>
                      <a:pt x="53292" y="123031"/>
                      <a:pt x="58555" y="122373"/>
                      <a:pt x="61187" y="119084"/>
                    </a:cubicBezTo>
                    <a:cubicBezTo>
                      <a:pt x="63818" y="115794"/>
                      <a:pt x="63160" y="110531"/>
                      <a:pt x="59871" y="107899"/>
                    </a:cubicBezTo>
                    <a:lnTo>
                      <a:pt x="15790" y="75003"/>
                    </a:lnTo>
                    <a:lnTo>
                      <a:pt x="15790" y="7895"/>
                    </a:lnTo>
                    <a:cubicBezTo>
                      <a:pt x="15790" y="3290"/>
                      <a:pt x="12500" y="0"/>
                      <a:pt x="7895" y="0"/>
                    </a:cubicBezTo>
                    <a:cubicBezTo>
                      <a:pt x="3290" y="0"/>
                      <a:pt x="0" y="3290"/>
                      <a:pt x="0" y="7895"/>
                    </a:cubicBezTo>
                    <a:lnTo>
                      <a:pt x="0" y="78950"/>
                    </a:lnTo>
                    <a:cubicBezTo>
                      <a:pt x="0" y="81582"/>
                      <a:pt x="658" y="83556"/>
                      <a:pt x="2632" y="84872"/>
                    </a:cubicBezTo>
                    <a:lnTo>
                      <a:pt x="2632" y="84872"/>
                    </a:ln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D2FDB52A-AC08-2777-11B7-011E4F5F4A89}"/>
                  </a:ext>
                </a:extLst>
              </p:cNvPr>
              <p:cNvSpPr/>
              <p:nvPr/>
            </p:nvSpPr>
            <p:spPr>
              <a:xfrm>
                <a:off x="694510" y="3858942"/>
                <a:ext cx="252067" cy="236211"/>
              </a:xfrm>
              <a:custGeom>
                <a:avLst/>
                <a:gdLst>
                  <a:gd name="connsiteX0" fmla="*/ 134300 w 252067"/>
                  <a:gd name="connsiteY0" fmla="*/ 0 h 236211"/>
                  <a:gd name="connsiteX1" fmla="*/ 17848 w 252067"/>
                  <a:gd name="connsiteY1" fmla="*/ 98688 h 236211"/>
                  <a:gd name="connsiteX2" fmla="*/ 14558 w 252067"/>
                  <a:gd name="connsiteY2" fmla="*/ 94082 h 236211"/>
                  <a:gd name="connsiteX3" fmla="*/ 3374 w 252067"/>
                  <a:gd name="connsiteY3" fmla="*/ 92109 h 236211"/>
                  <a:gd name="connsiteX4" fmla="*/ 1400 w 252067"/>
                  <a:gd name="connsiteY4" fmla="*/ 103294 h 236211"/>
                  <a:gd name="connsiteX5" fmla="*/ 17190 w 252067"/>
                  <a:gd name="connsiteY5" fmla="*/ 126978 h 236211"/>
                  <a:gd name="connsiteX6" fmla="*/ 23111 w 252067"/>
                  <a:gd name="connsiteY6" fmla="*/ 130268 h 236211"/>
                  <a:gd name="connsiteX7" fmla="*/ 23769 w 252067"/>
                  <a:gd name="connsiteY7" fmla="*/ 130268 h 236211"/>
                  <a:gd name="connsiteX8" fmla="*/ 29033 w 252067"/>
                  <a:gd name="connsiteY8" fmla="*/ 127637 h 236211"/>
                  <a:gd name="connsiteX9" fmla="*/ 48770 w 252067"/>
                  <a:gd name="connsiteY9" fmla="*/ 107899 h 236211"/>
                  <a:gd name="connsiteX10" fmla="*/ 48770 w 252067"/>
                  <a:gd name="connsiteY10" fmla="*/ 96714 h 236211"/>
                  <a:gd name="connsiteX11" fmla="*/ 37586 w 252067"/>
                  <a:gd name="connsiteY11" fmla="*/ 96714 h 236211"/>
                  <a:gd name="connsiteX12" fmla="*/ 32980 w 252067"/>
                  <a:gd name="connsiteY12" fmla="*/ 101320 h 236211"/>
                  <a:gd name="connsiteX13" fmla="*/ 150748 w 252067"/>
                  <a:gd name="connsiteY13" fmla="*/ 16448 h 236211"/>
                  <a:gd name="connsiteX14" fmla="*/ 235619 w 252067"/>
                  <a:gd name="connsiteY14" fmla="*/ 134216 h 236211"/>
                  <a:gd name="connsiteX15" fmla="*/ 134300 w 252067"/>
                  <a:gd name="connsiteY15" fmla="*/ 220403 h 236211"/>
                  <a:gd name="connsiteX16" fmla="*/ 54034 w 252067"/>
                  <a:gd name="connsiteY16" fmla="*/ 180270 h 236211"/>
                  <a:gd name="connsiteX17" fmla="*/ 42849 w 252067"/>
                  <a:gd name="connsiteY17" fmla="*/ 178296 h 236211"/>
                  <a:gd name="connsiteX18" fmla="*/ 40875 w 252067"/>
                  <a:gd name="connsiteY18" fmla="*/ 189481 h 236211"/>
                  <a:gd name="connsiteX19" fmla="*/ 133642 w 252067"/>
                  <a:gd name="connsiteY19" fmla="*/ 236193 h 236211"/>
                  <a:gd name="connsiteX20" fmla="*/ 252067 w 252067"/>
                  <a:gd name="connsiteY20" fmla="*/ 117768 h 236211"/>
                  <a:gd name="connsiteX21" fmla="*/ 134300 w 252067"/>
                  <a:gd name="connsiteY21" fmla="*/ 0 h 23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2067" h="236211">
                    <a:moveTo>
                      <a:pt x="134300" y="0"/>
                    </a:moveTo>
                    <a:cubicBezTo>
                      <a:pt x="76403" y="0"/>
                      <a:pt x="27717" y="41449"/>
                      <a:pt x="17848" y="98688"/>
                    </a:cubicBezTo>
                    <a:lnTo>
                      <a:pt x="14558" y="94082"/>
                    </a:lnTo>
                    <a:cubicBezTo>
                      <a:pt x="11927" y="90793"/>
                      <a:pt x="7321" y="89477"/>
                      <a:pt x="3374" y="92109"/>
                    </a:cubicBezTo>
                    <a:cubicBezTo>
                      <a:pt x="84" y="94741"/>
                      <a:pt x="-1232" y="99346"/>
                      <a:pt x="1400" y="103294"/>
                    </a:cubicBezTo>
                    <a:lnTo>
                      <a:pt x="17190" y="126978"/>
                    </a:lnTo>
                    <a:cubicBezTo>
                      <a:pt x="18506" y="128952"/>
                      <a:pt x="20480" y="130268"/>
                      <a:pt x="23111" y="130268"/>
                    </a:cubicBezTo>
                    <a:lnTo>
                      <a:pt x="23769" y="130268"/>
                    </a:lnTo>
                    <a:cubicBezTo>
                      <a:pt x="25743" y="130268"/>
                      <a:pt x="27717" y="129610"/>
                      <a:pt x="29033" y="127637"/>
                    </a:cubicBezTo>
                    <a:lnTo>
                      <a:pt x="48770" y="107899"/>
                    </a:lnTo>
                    <a:cubicBezTo>
                      <a:pt x="52060" y="104609"/>
                      <a:pt x="52060" y="100004"/>
                      <a:pt x="48770" y="96714"/>
                    </a:cubicBezTo>
                    <a:cubicBezTo>
                      <a:pt x="45481" y="93425"/>
                      <a:pt x="40875" y="93425"/>
                      <a:pt x="37586" y="96714"/>
                    </a:cubicBezTo>
                    <a:lnTo>
                      <a:pt x="32980" y="101320"/>
                    </a:lnTo>
                    <a:cubicBezTo>
                      <a:pt x="42191" y="45397"/>
                      <a:pt x="94825" y="7895"/>
                      <a:pt x="150748" y="16448"/>
                    </a:cubicBezTo>
                    <a:cubicBezTo>
                      <a:pt x="206671" y="25659"/>
                      <a:pt x="244172" y="78293"/>
                      <a:pt x="235619" y="134216"/>
                    </a:cubicBezTo>
                    <a:cubicBezTo>
                      <a:pt x="227724" y="183560"/>
                      <a:pt x="184960" y="220403"/>
                      <a:pt x="134300" y="220403"/>
                    </a:cubicBezTo>
                    <a:cubicBezTo>
                      <a:pt x="102720" y="221061"/>
                      <a:pt x="72455" y="205929"/>
                      <a:pt x="54034" y="180270"/>
                    </a:cubicBezTo>
                    <a:cubicBezTo>
                      <a:pt x="51402" y="176981"/>
                      <a:pt x="46796" y="175665"/>
                      <a:pt x="42849" y="178296"/>
                    </a:cubicBezTo>
                    <a:cubicBezTo>
                      <a:pt x="39559" y="180928"/>
                      <a:pt x="38243" y="185534"/>
                      <a:pt x="40875" y="189481"/>
                    </a:cubicBezTo>
                    <a:cubicBezTo>
                      <a:pt x="62587" y="219087"/>
                      <a:pt x="97456" y="236851"/>
                      <a:pt x="133642" y="236193"/>
                    </a:cubicBezTo>
                    <a:cubicBezTo>
                      <a:pt x="198776" y="236193"/>
                      <a:pt x="252067" y="183560"/>
                      <a:pt x="252067" y="117768"/>
                    </a:cubicBezTo>
                    <a:cubicBezTo>
                      <a:pt x="252067" y="51976"/>
                      <a:pt x="199434" y="0"/>
                      <a:pt x="134300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" name="Graphic 9">
              <a:extLst>
                <a:ext uri="{FF2B5EF4-FFF2-40B4-BE49-F238E27FC236}">
                  <a16:creationId xmlns:a16="http://schemas.microsoft.com/office/drawing/2014/main" id="{BE2BDADA-6536-8AA1-CEC1-69427F699D22}"/>
                </a:ext>
              </a:extLst>
            </p:cNvPr>
            <p:cNvSpPr/>
            <p:nvPr/>
          </p:nvSpPr>
          <p:spPr>
            <a:xfrm>
              <a:off x="1043588" y="3562795"/>
              <a:ext cx="229304" cy="237509"/>
            </a:xfrm>
            <a:custGeom>
              <a:avLst/>
              <a:gdLst>
                <a:gd name="connsiteX0" fmla="*/ 257947 w 261929"/>
                <a:gd name="connsiteY0" fmla="*/ 247112 h 271301"/>
                <a:gd name="connsiteX1" fmla="*/ 193377 w 261929"/>
                <a:gd name="connsiteY1" fmla="*/ 179956 h 271301"/>
                <a:gd name="connsiteX2" fmla="*/ 219075 w 261929"/>
                <a:gd name="connsiteY2" fmla="*/ 109538 h 271301"/>
                <a:gd name="connsiteX3" fmla="*/ 109538 w 261929"/>
                <a:gd name="connsiteY3" fmla="*/ 0 h 271301"/>
                <a:gd name="connsiteX4" fmla="*/ 0 w 261929"/>
                <a:gd name="connsiteY4" fmla="*/ 109538 h 271301"/>
                <a:gd name="connsiteX5" fmla="*/ 109538 w 261929"/>
                <a:gd name="connsiteY5" fmla="*/ 219075 h 271301"/>
                <a:gd name="connsiteX6" fmla="*/ 172293 w 261929"/>
                <a:gd name="connsiteY6" fmla="*/ 199254 h 271301"/>
                <a:gd name="connsiteX7" fmla="*/ 237354 w 261929"/>
                <a:gd name="connsiteY7" fmla="*/ 266920 h 271301"/>
                <a:gd name="connsiteX8" fmla="*/ 247650 w 261929"/>
                <a:gd name="connsiteY8" fmla="*/ 271301 h 271301"/>
                <a:gd name="connsiteX9" fmla="*/ 257552 w 261929"/>
                <a:gd name="connsiteY9" fmla="*/ 267315 h 271301"/>
                <a:gd name="connsiteX10" fmla="*/ 257947 w 261929"/>
                <a:gd name="connsiteY10" fmla="*/ 247112 h 271301"/>
                <a:gd name="connsiteX11" fmla="*/ 109538 w 261929"/>
                <a:gd name="connsiteY11" fmla="*/ 28575 h 271301"/>
                <a:gd name="connsiteX12" fmla="*/ 190500 w 261929"/>
                <a:gd name="connsiteY12" fmla="*/ 109538 h 271301"/>
                <a:gd name="connsiteX13" fmla="*/ 109538 w 261929"/>
                <a:gd name="connsiteY13" fmla="*/ 190500 h 271301"/>
                <a:gd name="connsiteX14" fmla="*/ 28575 w 261929"/>
                <a:gd name="connsiteY14" fmla="*/ 109538 h 271301"/>
                <a:gd name="connsiteX15" fmla="*/ 109538 w 261929"/>
                <a:gd name="connsiteY15" fmla="*/ 28575 h 2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929" h="271301">
                  <a:moveTo>
                    <a:pt x="257947" y="247112"/>
                  </a:moveTo>
                  <a:lnTo>
                    <a:pt x="193377" y="179956"/>
                  </a:lnTo>
                  <a:cubicBezTo>
                    <a:pt x="209979" y="160220"/>
                    <a:pt x="219075" y="135389"/>
                    <a:pt x="219075" y="109538"/>
                  </a:cubicBezTo>
                  <a:cubicBezTo>
                    <a:pt x="219075" y="49140"/>
                    <a:pt x="169936" y="0"/>
                    <a:pt x="109538" y="0"/>
                  </a:cubicBezTo>
                  <a:cubicBezTo>
                    <a:pt x="49140" y="0"/>
                    <a:pt x="0" y="49140"/>
                    <a:pt x="0" y="109538"/>
                  </a:cubicBezTo>
                  <a:cubicBezTo>
                    <a:pt x="0" y="169936"/>
                    <a:pt x="49140" y="219075"/>
                    <a:pt x="109538" y="219075"/>
                  </a:cubicBezTo>
                  <a:cubicBezTo>
                    <a:pt x="132212" y="219075"/>
                    <a:pt x="153820" y="212236"/>
                    <a:pt x="172293" y="199254"/>
                  </a:cubicBezTo>
                  <a:lnTo>
                    <a:pt x="237354" y="266920"/>
                  </a:lnTo>
                  <a:cubicBezTo>
                    <a:pt x="240073" y="269744"/>
                    <a:pt x="243731" y="271301"/>
                    <a:pt x="247650" y="271301"/>
                  </a:cubicBezTo>
                  <a:cubicBezTo>
                    <a:pt x="251360" y="271301"/>
                    <a:pt x="254880" y="269887"/>
                    <a:pt x="257552" y="267315"/>
                  </a:cubicBezTo>
                  <a:cubicBezTo>
                    <a:pt x="263229" y="261852"/>
                    <a:pt x="263410" y="252794"/>
                    <a:pt x="257947" y="247112"/>
                  </a:cubicBezTo>
                  <a:close/>
                  <a:moveTo>
                    <a:pt x="109538" y="28575"/>
                  </a:moveTo>
                  <a:cubicBezTo>
                    <a:pt x="154181" y="28575"/>
                    <a:pt x="190500" y="64894"/>
                    <a:pt x="190500" y="109538"/>
                  </a:cubicBezTo>
                  <a:cubicBezTo>
                    <a:pt x="190500" y="154181"/>
                    <a:pt x="154181" y="190500"/>
                    <a:pt x="109538" y="190500"/>
                  </a:cubicBezTo>
                  <a:cubicBezTo>
                    <a:pt x="64894" y="190500"/>
                    <a:pt x="28575" y="154181"/>
                    <a:pt x="28575" y="109538"/>
                  </a:cubicBezTo>
                  <a:cubicBezTo>
                    <a:pt x="28575" y="64894"/>
                    <a:pt x="64894" y="28575"/>
                    <a:pt x="109538" y="28575"/>
                  </a:cubicBezTo>
                  <a:close/>
                </a:path>
              </a:pathLst>
            </a:custGeom>
            <a:solidFill>
              <a:schemeClr val="accent2"/>
            </a:solidFill>
            <a:ln w="46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F005637-FAB5-02DC-D69A-0A08F4BA0591}"/>
                </a:ext>
              </a:extLst>
            </p:cNvPr>
            <p:cNvGrpSpPr/>
            <p:nvPr/>
          </p:nvGrpSpPr>
          <p:grpSpPr>
            <a:xfrm>
              <a:off x="1083651" y="5471540"/>
              <a:ext cx="149178" cy="229632"/>
              <a:chOff x="4368201" y="2813647"/>
              <a:chExt cx="861402" cy="1325972"/>
            </a:xfrm>
            <a:solidFill>
              <a:schemeClr val="accent2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C4359CC-9460-9CC2-9C14-58768DDDD1CB}"/>
                  </a:ext>
                </a:extLst>
              </p:cNvPr>
              <p:cNvSpPr/>
              <p:nvPr/>
            </p:nvSpPr>
            <p:spPr>
              <a:xfrm>
                <a:off x="4368201" y="3486516"/>
                <a:ext cx="861402" cy="653103"/>
              </a:xfrm>
              <a:custGeom>
                <a:avLst/>
                <a:gdLst>
                  <a:gd name="connsiteX0" fmla="*/ 861402 w 861402"/>
                  <a:gd name="connsiteY0" fmla="*/ 39536 h 653103"/>
                  <a:gd name="connsiteX1" fmla="*/ 821779 w 861402"/>
                  <a:gd name="connsiteY1" fmla="*/ 0 h 653103"/>
                  <a:gd name="connsiteX2" fmla="*/ 782158 w 861402"/>
                  <a:gd name="connsiteY2" fmla="*/ 39536 h 653103"/>
                  <a:gd name="connsiteX3" fmla="*/ 430695 w 861402"/>
                  <a:gd name="connsiteY3" fmla="*/ 390310 h 653103"/>
                  <a:gd name="connsiteX4" fmla="*/ 79245 w 861402"/>
                  <a:gd name="connsiteY4" fmla="*/ 39536 h 653103"/>
                  <a:gd name="connsiteX5" fmla="*/ 39622 w 861402"/>
                  <a:gd name="connsiteY5" fmla="*/ 0 h 653103"/>
                  <a:gd name="connsiteX6" fmla="*/ 0 w 861402"/>
                  <a:gd name="connsiteY6" fmla="*/ 39536 h 653103"/>
                  <a:gd name="connsiteX7" fmla="*/ 391074 w 861402"/>
                  <a:gd name="connsiteY7" fmla="*/ 467558 h 653103"/>
                  <a:gd name="connsiteX8" fmla="*/ 391074 w 861402"/>
                  <a:gd name="connsiteY8" fmla="*/ 574014 h 653103"/>
                  <a:gd name="connsiteX9" fmla="*/ 244038 w 861402"/>
                  <a:gd name="connsiteY9" fmla="*/ 574014 h 653103"/>
                  <a:gd name="connsiteX10" fmla="*/ 204416 w 861402"/>
                  <a:gd name="connsiteY10" fmla="*/ 613558 h 653103"/>
                  <a:gd name="connsiteX11" fmla="*/ 244038 w 861402"/>
                  <a:gd name="connsiteY11" fmla="*/ 653104 h 653103"/>
                  <a:gd name="connsiteX12" fmla="*/ 617364 w 861402"/>
                  <a:gd name="connsiteY12" fmla="*/ 653104 h 653103"/>
                  <a:gd name="connsiteX13" fmla="*/ 656977 w 861402"/>
                  <a:gd name="connsiteY13" fmla="*/ 613558 h 653103"/>
                  <a:gd name="connsiteX14" fmla="*/ 617364 w 861402"/>
                  <a:gd name="connsiteY14" fmla="*/ 574014 h 653103"/>
                  <a:gd name="connsiteX15" fmla="*/ 470318 w 861402"/>
                  <a:gd name="connsiteY15" fmla="*/ 574014 h 653103"/>
                  <a:gd name="connsiteX16" fmla="*/ 470318 w 861402"/>
                  <a:gd name="connsiteY16" fmla="*/ 467558 h 653103"/>
                  <a:gd name="connsiteX17" fmla="*/ 861402 w 861402"/>
                  <a:gd name="connsiteY17" fmla="*/ 39536 h 6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1402" h="653103">
                    <a:moveTo>
                      <a:pt x="861402" y="39536"/>
                    </a:moveTo>
                    <a:cubicBezTo>
                      <a:pt x="861402" y="17704"/>
                      <a:pt x="843664" y="0"/>
                      <a:pt x="821779" y="0"/>
                    </a:cubicBezTo>
                    <a:cubicBezTo>
                      <a:pt x="799896" y="0"/>
                      <a:pt x="782158" y="17704"/>
                      <a:pt x="782158" y="39536"/>
                    </a:cubicBezTo>
                    <a:cubicBezTo>
                      <a:pt x="782158" y="232962"/>
                      <a:pt x="624500" y="390310"/>
                      <a:pt x="430695" y="390310"/>
                    </a:cubicBezTo>
                    <a:cubicBezTo>
                      <a:pt x="236903" y="390310"/>
                      <a:pt x="79245" y="232962"/>
                      <a:pt x="79245" y="39536"/>
                    </a:cubicBezTo>
                    <a:cubicBezTo>
                      <a:pt x="79245" y="17704"/>
                      <a:pt x="61506" y="0"/>
                      <a:pt x="39622" y="0"/>
                    </a:cubicBezTo>
                    <a:cubicBezTo>
                      <a:pt x="17738" y="0"/>
                      <a:pt x="0" y="17704"/>
                      <a:pt x="0" y="39536"/>
                    </a:cubicBezTo>
                    <a:cubicBezTo>
                      <a:pt x="0" y="263239"/>
                      <a:pt x="172092" y="447529"/>
                      <a:pt x="391074" y="467558"/>
                    </a:cubicBezTo>
                    <a:lnTo>
                      <a:pt x="391074" y="574014"/>
                    </a:lnTo>
                    <a:lnTo>
                      <a:pt x="244038" y="574014"/>
                    </a:lnTo>
                    <a:cubicBezTo>
                      <a:pt x="222154" y="574014"/>
                      <a:pt x="204416" y="591718"/>
                      <a:pt x="204416" y="613558"/>
                    </a:cubicBezTo>
                    <a:cubicBezTo>
                      <a:pt x="204416" y="635400"/>
                      <a:pt x="222154" y="653104"/>
                      <a:pt x="244038" y="653104"/>
                    </a:cubicBezTo>
                    <a:lnTo>
                      <a:pt x="617364" y="653104"/>
                    </a:lnTo>
                    <a:cubicBezTo>
                      <a:pt x="639238" y="653104"/>
                      <a:pt x="656977" y="635400"/>
                      <a:pt x="656977" y="613558"/>
                    </a:cubicBezTo>
                    <a:cubicBezTo>
                      <a:pt x="656977" y="591718"/>
                      <a:pt x="639238" y="574014"/>
                      <a:pt x="617364" y="574014"/>
                    </a:cubicBezTo>
                    <a:lnTo>
                      <a:pt x="470318" y="574014"/>
                    </a:lnTo>
                    <a:lnTo>
                      <a:pt x="470318" y="467558"/>
                    </a:lnTo>
                    <a:cubicBezTo>
                      <a:pt x="689311" y="447539"/>
                      <a:pt x="861402" y="263239"/>
                      <a:pt x="861402" y="39536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3F44619-B8F6-4271-2913-DB079A7493CD}"/>
                  </a:ext>
                </a:extLst>
              </p:cNvPr>
              <p:cNvSpPr/>
              <p:nvPr/>
            </p:nvSpPr>
            <p:spPr>
              <a:xfrm>
                <a:off x="4545209" y="2813647"/>
                <a:ext cx="507386" cy="965608"/>
              </a:xfrm>
              <a:custGeom>
                <a:avLst/>
                <a:gdLst>
                  <a:gd name="connsiteX0" fmla="*/ 253687 w 507386"/>
                  <a:gd name="connsiteY0" fmla="*/ 965609 h 965608"/>
                  <a:gd name="connsiteX1" fmla="*/ 507386 w 507386"/>
                  <a:gd name="connsiteY1" fmla="*/ 712405 h 965608"/>
                  <a:gd name="connsiteX2" fmla="*/ 507386 w 507386"/>
                  <a:gd name="connsiteY2" fmla="*/ 253192 h 965608"/>
                  <a:gd name="connsiteX3" fmla="*/ 253687 w 507386"/>
                  <a:gd name="connsiteY3" fmla="*/ 0 h 965608"/>
                  <a:gd name="connsiteX4" fmla="*/ 0 w 507386"/>
                  <a:gd name="connsiteY4" fmla="*/ 253192 h 965608"/>
                  <a:gd name="connsiteX5" fmla="*/ 0 w 507386"/>
                  <a:gd name="connsiteY5" fmla="*/ 712405 h 965608"/>
                  <a:gd name="connsiteX6" fmla="*/ 253687 w 507386"/>
                  <a:gd name="connsiteY6" fmla="*/ 965609 h 965608"/>
                  <a:gd name="connsiteX7" fmla="*/ 79235 w 507386"/>
                  <a:gd name="connsiteY7" fmla="*/ 253192 h 965608"/>
                  <a:gd name="connsiteX8" fmla="*/ 253687 w 507386"/>
                  <a:gd name="connsiteY8" fmla="*/ 79090 h 965608"/>
                  <a:gd name="connsiteX9" fmla="*/ 428142 w 507386"/>
                  <a:gd name="connsiteY9" fmla="*/ 253192 h 965608"/>
                  <a:gd name="connsiteX10" fmla="*/ 428142 w 507386"/>
                  <a:gd name="connsiteY10" fmla="*/ 712405 h 965608"/>
                  <a:gd name="connsiteX11" fmla="*/ 253687 w 507386"/>
                  <a:gd name="connsiteY11" fmla="*/ 886517 h 965608"/>
                  <a:gd name="connsiteX12" fmla="*/ 79235 w 507386"/>
                  <a:gd name="connsiteY12" fmla="*/ 712405 h 9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7386" h="965608">
                    <a:moveTo>
                      <a:pt x="253687" y="965609"/>
                    </a:moveTo>
                    <a:cubicBezTo>
                      <a:pt x="393578" y="965609"/>
                      <a:pt x="507386" y="852021"/>
                      <a:pt x="507386" y="712405"/>
                    </a:cubicBezTo>
                    <a:lnTo>
                      <a:pt x="507386" y="253192"/>
                    </a:lnTo>
                    <a:cubicBezTo>
                      <a:pt x="507386" y="113587"/>
                      <a:pt x="393578" y="0"/>
                      <a:pt x="253687" y="0"/>
                    </a:cubicBezTo>
                    <a:cubicBezTo>
                      <a:pt x="113808" y="0"/>
                      <a:pt x="0" y="113587"/>
                      <a:pt x="0" y="253192"/>
                    </a:cubicBezTo>
                    <a:lnTo>
                      <a:pt x="0" y="712405"/>
                    </a:lnTo>
                    <a:cubicBezTo>
                      <a:pt x="0" y="852021"/>
                      <a:pt x="113808" y="965609"/>
                      <a:pt x="253687" y="965609"/>
                    </a:cubicBezTo>
                    <a:close/>
                    <a:moveTo>
                      <a:pt x="79235" y="253192"/>
                    </a:moveTo>
                    <a:cubicBezTo>
                      <a:pt x="79235" y="157188"/>
                      <a:pt x="157496" y="79090"/>
                      <a:pt x="253687" y="79090"/>
                    </a:cubicBezTo>
                    <a:cubicBezTo>
                      <a:pt x="349881" y="79090"/>
                      <a:pt x="428142" y="157188"/>
                      <a:pt x="428142" y="253192"/>
                    </a:cubicBezTo>
                    <a:lnTo>
                      <a:pt x="428142" y="712405"/>
                    </a:lnTo>
                    <a:cubicBezTo>
                      <a:pt x="428142" y="808408"/>
                      <a:pt x="349881" y="886517"/>
                      <a:pt x="253687" y="886517"/>
                    </a:cubicBezTo>
                    <a:cubicBezTo>
                      <a:pt x="157496" y="886517"/>
                      <a:pt x="79235" y="808408"/>
                      <a:pt x="79235" y="712405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4E53FE5-6A27-AC9F-EB63-6717BF106B6C}"/>
              </a:ext>
            </a:extLst>
          </p:cNvPr>
          <p:cNvSpPr txBox="1"/>
          <p:nvPr/>
        </p:nvSpPr>
        <p:spPr>
          <a:xfrm>
            <a:off x="5206974" y="758390"/>
            <a:ext cx="1785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IN" sz="28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4C1DA6B-55EC-C8A2-9E27-342DA2C60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905" y="1843950"/>
            <a:ext cx="9166431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Spotify API Documentation: Spotify for Developers.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https://developer.spotify.com/documentation</a:t>
            </a:r>
            <a:endParaRPr lang="en-US" alt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AWS Documentation: Using AWS Lambda, S3, and Snowflake for ETL Workflows.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https://aws.amazon.com/documentation</a:t>
            </a:r>
            <a:endParaRPr lang="en-US" alt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Algorithm: </a:t>
            </a:r>
            <a:r>
              <a:rPr lang="en-US" altLang="en-US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Breiman</a:t>
            </a: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L. (2001). "Random Forests." Machine Learning.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https://doi.org/10.1023/A:1010933404324</a:t>
            </a:r>
            <a:endParaRPr lang="en-US" alt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BI Best Practices: Microsoft Power BI Documentation.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https://learn.microsoft.com/en-us/power-bi</a:t>
            </a:r>
            <a:endParaRPr lang="en-US" alt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Snowflake Integration Guide: Snowflake Data Warehouse for Scalable Analytics.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https://www.snowflake.com/documentation</a:t>
            </a:r>
            <a:endParaRPr lang="en-US" alt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692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FF5E56-71A6-DF2E-FAF9-BE5188AB5401}"/>
              </a:ext>
            </a:extLst>
          </p:cNvPr>
          <p:cNvGrpSpPr/>
          <p:nvPr/>
        </p:nvGrpSpPr>
        <p:grpSpPr>
          <a:xfrm>
            <a:off x="777240" y="1583535"/>
            <a:ext cx="762000" cy="3690931"/>
            <a:chOff x="777240" y="1582876"/>
            <a:chExt cx="762000" cy="36909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6745265-E55D-5F5F-39BE-472CEAF99329}"/>
                </a:ext>
              </a:extLst>
            </p:cNvPr>
            <p:cNvSpPr/>
            <p:nvPr/>
          </p:nvSpPr>
          <p:spPr>
            <a:xfrm>
              <a:off x="777240" y="1582876"/>
              <a:ext cx="762000" cy="3690931"/>
            </a:xfrm>
            <a:prstGeom prst="roundRect">
              <a:avLst>
                <a:gd name="adj" fmla="val 2066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5DF8FA1-3E49-4079-DD8C-8CC882BD9E5D}"/>
                </a:ext>
              </a:extLst>
            </p:cNvPr>
            <p:cNvSpPr/>
            <p:nvPr/>
          </p:nvSpPr>
          <p:spPr>
            <a:xfrm>
              <a:off x="996462" y="1812491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09EFCA2-7B97-FBAD-3D63-E5E8F05412C1}"/>
                </a:ext>
              </a:extLst>
            </p:cNvPr>
            <p:cNvSpPr/>
            <p:nvPr/>
          </p:nvSpPr>
          <p:spPr>
            <a:xfrm>
              <a:off x="1035279" y="3714537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454C6F0-5FD9-152C-CD0D-2B8372FD78F4}"/>
                </a:ext>
              </a:extLst>
            </p:cNvPr>
            <p:cNvSpPr/>
            <p:nvPr/>
          </p:nvSpPr>
          <p:spPr>
            <a:xfrm>
              <a:off x="1039884" y="4262585"/>
              <a:ext cx="238167" cy="238167"/>
            </a:xfrm>
            <a:custGeom>
              <a:avLst/>
              <a:gdLst>
                <a:gd name="connsiteX0" fmla="*/ 119084 w 238167"/>
                <a:gd name="connsiteY0" fmla="*/ 0 h 238167"/>
                <a:gd name="connsiteX1" fmla="*/ 0 w 238167"/>
                <a:gd name="connsiteY1" fmla="*/ 119083 h 238167"/>
                <a:gd name="connsiteX2" fmla="*/ 119084 w 238167"/>
                <a:gd name="connsiteY2" fmla="*/ 238167 h 238167"/>
                <a:gd name="connsiteX3" fmla="*/ 238167 w 238167"/>
                <a:gd name="connsiteY3" fmla="*/ 119083 h 238167"/>
                <a:gd name="connsiteX4" fmla="*/ 119084 w 238167"/>
                <a:gd name="connsiteY4" fmla="*/ 0 h 238167"/>
                <a:gd name="connsiteX5" fmla="*/ 119084 w 238167"/>
                <a:gd name="connsiteY5" fmla="*/ 220403 h 238167"/>
                <a:gd name="connsiteX6" fmla="*/ 17106 w 238167"/>
                <a:gd name="connsiteY6" fmla="*/ 118426 h 238167"/>
                <a:gd name="connsiteX7" fmla="*/ 119084 w 238167"/>
                <a:gd name="connsiteY7" fmla="*/ 16448 h 238167"/>
                <a:gd name="connsiteX8" fmla="*/ 221061 w 238167"/>
                <a:gd name="connsiteY8" fmla="*/ 118426 h 238167"/>
                <a:gd name="connsiteX9" fmla="*/ 119084 w 238167"/>
                <a:gd name="connsiteY9" fmla="*/ 220403 h 2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67" h="238167">
                  <a:moveTo>
                    <a:pt x="119084" y="0"/>
                  </a:moveTo>
                  <a:cubicBezTo>
                    <a:pt x="53292" y="0"/>
                    <a:pt x="0" y="53291"/>
                    <a:pt x="0" y="119083"/>
                  </a:cubicBezTo>
                  <a:cubicBezTo>
                    <a:pt x="0" y="184875"/>
                    <a:pt x="53292" y="238167"/>
                    <a:pt x="119084" y="238167"/>
                  </a:cubicBezTo>
                  <a:cubicBezTo>
                    <a:pt x="184876" y="238167"/>
                    <a:pt x="238167" y="184875"/>
                    <a:pt x="238167" y="119083"/>
                  </a:cubicBezTo>
                  <a:cubicBezTo>
                    <a:pt x="237509" y="53291"/>
                    <a:pt x="184218" y="0"/>
                    <a:pt x="119084" y="0"/>
                  </a:cubicBezTo>
                  <a:close/>
                  <a:moveTo>
                    <a:pt x="119084" y="220403"/>
                  </a:moveTo>
                  <a:cubicBezTo>
                    <a:pt x="63160" y="220403"/>
                    <a:pt x="17106" y="175007"/>
                    <a:pt x="17106" y="118426"/>
                  </a:cubicBezTo>
                  <a:cubicBezTo>
                    <a:pt x="17106" y="61844"/>
                    <a:pt x="62502" y="16448"/>
                    <a:pt x="119084" y="16448"/>
                  </a:cubicBezTo>
                  <a:cubicBezTo>
                    <a:pt x="175007" y="16448"/>
                    <a:pt x="221061" y="61844"/>
                    <a:pt x="221061" y="118426"/>
                  </a:cubicBezTo>
                  <a:cubicBezTo>
                    <a:pt x="221061" y="175007"/>
                    <a:pt x="175007" y="220403"/>
                    <a:pt x="119084" y="220403"/>
                  </a:cubicBez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16081BC-987D-FC9B-B8B2-2798639C32F9}"/>
                </a:ext>
              </a:extLst>
            </p:cNvPr>
            <p:cNvSpPr/>
            <p:nvPr/>
          </p:nvSpPr>
          <p:spPr>
            <a:xfrm>
              <a:off x="1099755" y="4321797"/>
              <a:ext cx="119083" cy="119083"/>
            </a:xfrm>
            <a:custGeom>
              <a:avLst/>
              <a:gdLst>
                <a:gd name="connsiteX0" fmla="*/ 35528 w 119083"/>
                <a:gd name="connsiteY0" fmla="*/ 35527 h 119083"/>
                <a:gd name="connsiteX1" fmla="*/ 0 w 119083"/>
                <a:gd name="connsiteY1" fmla="*/ 119083 h 119083"/>
                <a:gd name="connsiteX2" fmla="*/ 83556 w 119083"/>
                <a:gd name="connsiteY2" fmla="*/ 83556 h 119083"/>
                <a:gd name="connsiteX3" fmla="*/ 119084 w 119083"/>
                <a:gd name="connsiteY3" fmla="*/ 0 h 119083"/>
                <a:gd name="connsiteX4" fmla="*/ 35528 w 119083"/>
                <a:gd name="connsiteY4" fmla="*/ 35527 h 119083"/>
                <a:gd name="connsiteX5" fmla="*/ 59213 w 119083"/>
                <a:gd name="connsiteY5" fmla="*/ 71055 h 119083"/>
                <a:gd name="connsiteX6" fmla="*/ 47370 w 119083"/>
                <a:gd name="connsiteY6" fmla="*/ 59213 h 119083"/>
                <a:gd name="connsiteX7" fmla="*/ 59213 w 119083"/>
                <a:gd name="connsiteY7" fmla="*/ 47370 h 119083"/>
                <a:gd name="connsiteX8" fmla="*/ 71055 w 119083"/>
                <a:gd name="connsiteY8" fmla="*/ 59213 h 119083"/>
                <a:gd name="connsiteX9" fmla="*/ 59213 w 119083"/>
                <a:gd name="connsiteY9" fmla="*/ 71055 h 119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83" h="119083">
                  <a:moveTo>
                    <a:pt x="35528" y="35527"/>
                  </a:moveTo>
                  <a:lnTo>
                    <a:pt x="0" y="119083"/>
                  </a:lnTo>
                  <a:lnTo>
                    <a:pt x="83556" y="83556"/>
                  </a:lnTo>
                  <a:lnTo>
                    <a:pt x="119084" y="0"/>
                  </a:lnTo>
                  <a:lnTo>
                    <a:pt x="35528" y="35527"/>
                  </a:lnTo>
                  <a:close/>
                  <a:moveTo>
                    <a:pt x="59213" y="71055"/>
                  </a:moveTo>
                  <a:cubicBezTo>
                    <a:pt x="52634" y="71055"/>
                    <a:pt x="47370" y="65792"/>
                    <a:pt x="47370" y="59213"/>
                  </a:cubicBezTo>
                  <a:cubicBezTo>
                    <a:pt x="47370" y="52634"/>
                    <a:pt x="52634" y="47370"/>
                    <a:pt x="59213" y="47370"/>
                  </a:cubicBezTo>
                  <a:cubicBezTo>
                    <a:pt x="65792" y="47370"/>
                    <a:pt x="71055" y="52634"/>
                    <a:pt x="71055" y="59213"/>
                  </a:cubicBezTo>
                  <a:cubicBezTo>
                    <a:pt x="71055" y="65792"/>
                    <a:pt x="65792" y="71055"/>
                    <a:pt x="59213" y="71055"/>
                  </a:cubicBez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1E4EA14-6A27-B159-C2DD-1F659F94AE47}"/>
                </a:ext>
              </a:extLst>
            </p:cNvPr>
            <p:cNvSpPr/>
            <p:nvPr/>
          </p:nvSpPr>
          <p:spPr>
            <a:xfrm>
              <a:off x="1138572" y="4854054"/>
              <a:ext cx="62810" cy="122023"/>
            </a:xfrm>
            <a:custGeom>
              <a:avLst/>
              <a:gdLst>
                <a:gd name="connsiteX0" fmla="*/ 2632 w 62810"/>
                <a:gd name="connsiteY0" fmla="*/ 84872 h 122023"/>
                <a:gd name="connsiteX1" fmla="*/ 50002 w 62810"/>
                <a:gd name="connsiteY1" fmla="*/ 120400 h 122023"/>
                <a:gd name="connsiteX2" fmla="*/ 61187 w 62810"/>
                <a:gd name="connsiteY2" fmla="*/ 119084 h 122023"/>
                <a:gd name="connsiteX3" fmla="*/ 59871 w 62810"/>
                <a:gd name="connsiteY3" fmla="*/ 107899 h 122023"/>
                <a:gd name="connsiteX4" fmla="*/ 15790 w 62810"/>
                <a:gd name="connsiteY4" fmla="*/ 75003 h 122023"/>
                <a:gd name="connsiteX5" fmla="*/ 15790 w 62810"/>
                <a:gd name="connsiteY5" fmla="*/ 7895 h 122023"/>
                <a:gd name="connsiteX6" fmla="*/ 7895 w 62810"/>
                <a:gd name="connsiteY6" fmla="*/ 0 h 122023"/>
                <a:gd name="connsiteX7" fmla="*/ 0 w 62810"/>
                <a:gd name="connsiteY7" fmla="*/ 7895 h 122023"/>
                <a:gd name="connsiteX8" fmla="*/ 0 w 62810"/>
                <a:gd name="connsiteY8" fmla="*/ 78950 h 122023"/>
                <a:gd name="connsiteX9" fmla="*/ 2632 w 62810"/>
                <a:gd name="connsiteY9" fmla="*/ 84872 h 122023"/>
                <a:gd name="connsiteX10" fmla="*/ 2632 w 62810"/>
                <a:gd name="connsiteY10" fmla="*/ 84872 h 12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10" h="122023">
                  <a:moveTo>
                    <a:pt x="2632" y="84872"/>
                  </a:moveTo>
                  <a:lnTo>
                    <a:pt x="50002" y="120400"/>
                  </a:lnTo>
                  <a:cubicBezTo>
                    <a:pt x="53292" y="123031"/>
                    <a:pt x="58555" y="122373"/>
                    <a:pt x="61187" y="119084"/>
                  </a:cubicBezTo>
                  <a:cubicBezTo>
                    <a:pt x="63818" y="115794"/>
                    <a:pt x="63160" y="110531"/>
                    <a:pt x="59871" y="107899"/>
                  </a:cubicBezTo>
                  <a:lnTo>
                    <a:pt x="15790" y="75003"/>
                  </a:lnTo>
                  <a:lnTo>
                    <a:pt x="15790" y="7895"/>
                  </a:lnTo>
                  <a:cubicBezTo>
                    <a:pt x="15790" y="3290"/>
                    <a:pt x="12500" y="0"/>
                    <a:pt x="7895" y="0"/>
                  </a:cubicBezTo>
                  <a:cubicBezTo>
                    <a:pt x="3290" y="0"/>
                    <a:pt x="0" y="3290"/>
                    <a:pt x="0" y="7895"/>
                  </a:cubicBezTo>
                  <a:lnTo>
                    <a:pt x="0" y="78950"/>
                  </a:lnTo>
                  <a:cubicBezTo>
                    <a:pt x="0" y="81582"/>
                    <a:pt x="658" y="83556"/>
                    <a:pt x="2632" y="84872"/>
                  </a:cubicBezTo>
                  <a:lnTo>
                    <a:pt x="2632" y="848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0DE879B-2815-592F-6234-C503523FE5E5}"/>
                </a:ext>
              </a:extLst>
            </p:cNvPr>
            <p:cNvSpPr/>
            <p:nvPr/>
          </p:nvSpPr>
          <p:spPr>
            <a:xfrm>
              <a:off x="1016115" y="4810632"/>
              <a:ext cx="252067" cy="236211"/>
            </a:xfrm>
            <a:custGeom>
              <a:avLst/>
              <a:gdLst>
                <a:gd name="connsiteX0" fmla="*/ 134300 w 252067"/>
                <a:gd name="connsiteY0" fmla="*/ 0 h 236211"/>
                <a:gd name="connsiteX1" fmla="*/ 17848 w 252067"/>
                <a:gd name="connsiteY1" fmla="*/ 98688 h 236211"/>
                <a:gd name="connsiteX2" fmla="*/ 14558 w 252067"/>
                <a:gd name="connsiteY2" fmla="*/ 94082 h 236211"/>
                <a:gd name="connsiteX3" fmla="*/ 3374 w 252067"/>
                <a:gd name="connsiteY3" fmla="*/ 92109 h 236211"/>
                <a:gd name="connsiteX4" fmla="*/ 1400 w 252067"/>
                <a:gd name="connsiteY4" fmla="*/ 103294 h 236211"/>
                <a:gd name="connsiteX5" fmla="*/ 17190 w 252067"/>
                <a:gd name="connsiteY5" fmla="*/ 126978 h 236211"/>
                <a:gd name="connsiteX6" fmla="*/ 23111 w 252067"/>
                <a:gd name="connsiteY6" fmla="*/ 130268 h 236211"/>
                <a:gd name="connsiteX7" fmla="*/ 23769 w 252067"/>
                <a:gd name="connsiteY7" fmla="*/ 130268 h 236211"/>
                <a:gd name="connsiteX8" fmla="*/ 29033 w 252067"/>
                <a:gd name="connsiteY8" fmla="*/ 127637 h 236211"/>
                <a:gd name="connsiteX9" fmla="*/ 48770 w 252067"/>
                <a:gd name="connsiteY9" fmla="*/ 107899 h 236211"/>
                <a:gd name="connsiteX10" fmla="*/ 48770 w 252067"/>
                <a:gd name="connsiteY10" fmla="*/ 96714 h 236211"/>
                <a:gd name="connsiteX11" fmla="*/ 37586 w 252067"/>
                <a:gd name="connsiteY11" fmla="*/ 96714 h 236211"/>
                <a:gd name="connsiteX12" fmla="*/ 32980 w 252067"/>
                <a:gd name="connsiteY12" fmla="*/ 101320 h 236211"/>
                <a:gd name="connsiteX13" fmla="*/ 150748 w 252067"/>
                <a:gd name="connsiteY13" fmla="*/ 16448 h 236211"/>
                <a:gd name="connsiteX14" fmla="*/ 235619 w 252067"/>
                <a:gd name="connsiteY14" fmla="*/ 134216 h 236211"/>
                <a:gd name="connsiteX15" fmla="*/ 134300 w 252067"/>
                <a:gd name="connsiteY15" fmla="*/ 220403 h 236211"/>
                <a:gd name="connsiteX16" fmla="*/ 54034 w 252067"/>
                <a:gd name="connsiteY16" fmla="*/ 180270 h 236211"/>
                <a:gd name="connsiteX17" fmla="*/ 42849 w 252067"/>
                <a:gd name="connsiteY17" fmla="*/ 178296 h 236211"/>
                <a:gd name="connsiteX18" fmla="*/ 40875 w 252067"/>
                <a:gd name="connsiteY18" fmla="*/ 189481 h 236211"/>
                <a:gd name="connsiteX19" fmla="*/ 133642 w 252067"/>
                <a:gd name="connsiteY19" fmla="*/ 236193 h 236211"/>
                <a:gd name="connsiteX20" fmla="*/ 252067 w 252067"/>
                <a:gd name="connsiteY20" fmla="*/ 117768 h 236211"/>
                <a:gd name="connsiteX21" fmla="*/ 134300 w 252067"/>
                <a:gd name="connsiteY21" fmla="*/ 0 h 23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2067" h="236211">
                  <a:moveTo>
                    <a:pt x="134300" y="0"/>
                  </a:moveTo>
                  <a:cubicBezTo>
                    <a:pt x="76403" y="0"/>
                    <a:pt x="27717" y="41449"/>
                    <a:pt x="17848" y="98688"/>
                  </a:cubicBezTo>
                  <a:lnTo>
                    <a:pt x="14558" y="94082"/>
                  </a:lnTo>
                  <a:cubicBezTo>
                    <a:pt x="11927" y="90793"/>
                    <a:pt x="7321" y="89477"/>
                    <a:pt x="3374" y="92109"/>
                  </a:cubicBezTo>
                  <a:cubicBezTo>
                    <a:pt x="84" y="94741"/>
                    <a:pt x="-1232" y="99346"/>
                    <a:pt x="1400" y="103294"/>
                  </a:cubicBezTo>
                  <a:lnTo>
                    <a:pt x="17190" y="126978"/>
                  </a:lnTo>
                  <a:cubicBezTo>
                    <a:pt x="18506" y="128952"/>
                    <a:pt x="20480" y="130268"/>
                    <a:pt x="23111" y="130268"/>
                  </a:cubicBezTo>
                  <a:lnTo>
                    <a:pt x="23769" y="130268"/>
                  </a:lnTo>
                  <a:cubicBezTo>
                    <a:pt x="25743" y="130268"/>
                    <a:pt x="27717" y="129610"/>
                    <a:pt x="29033" y="127637"/>
                  </a:cubicBezTo>
                  <a:lnTo>
                    <a:pt x="48770" y="107899"/>
                  </a:lnTo>
                  <a:cubicBezTo>
                    <a:pt x="52060" y="104609"/>
                    <a:pt x="52060" y="100004"/>
                    <a:pt x="48770" y="96714"/>
                  </a:cubicBezTo>
                  <a:cubicBezTo>
                    <a:pt x="45481" y="93425"/>
                    <a:pt x="40875" y="93425"/>
                    <a:pt x="37586" y="96714"/>
                  </a:cubicBezTo>
                  <a:lnTo>
                    <a:pt x="32980" y="101320"/>
                  </a:lnTo>
                  <a:cubicBezTo>
                    <a:pt x="42191" y="45397"/>
                    <a:pt x="94825" y="7895"/>
                    <a:pt x="150748" y="16448"/>
                  </a:cubicBezTo>
                  <a:cubicBezTo>
                    <a:pt x="206671" y="25659"/>
                    <a:pt x="244172" y="78293"/>
                    <a:pt x="235619" y="134216"/>
                  </a:cubicBezTo>
                  <a:cubicBezTo>
                    <a:pt x="227724" y="183560"/>
                    <a:pt x="184960" y="220403"/>
                    <a:pt x="134300" y="220403"/>
                  </a:cubicBezTo>
                  <a:cubicBezTo>
                    <a:pt x="102720" y="221061"/>
                    <a:pt x="72455" y="205929"/>
                    <a:pt x="54034" y="180270"/>
                  </a:cubicBezTo>
                  <a:cubicBezTo>
                    <a:pt x="51402" y="176981"/>
                    <a:pt x="46796" y="175665"/>
                    <a:pt x="42849" y="178296"/>
                  </a:cubicBezTo>
                  <a:cubicBezTo>
                    <a:pt x="39559" y="180928"/>
                    <a:pt x="38243" y="185534"/>
                    <a:pt x="40875" y="189481"/>
                  </a:cubicBezTo>
                  <a:cubicBezTo>
                    <a:pt x="62587" y="219087"/>
                    <a:pt x="97456" y="236851"/>
                    <a:pt x="133642" y="236193"/>
                  </a:cubicBezTo>
                  <a:cubicBezTo>
                    <a:pt x="198776" y="236193"/>
                    <a:pt x="252067" y="183560"/>
                    <a:pt x="252067" y="117768"/>
                  </a:cubicBezTo>
                  <a:cubicBezTo>
                    <a:pt x="252067" y="51976"/>
                    <a:pt x="199434" y="0"/>
                    <a:pt x="134300" y="0"/>
                  </a:cubicBez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D962DF4-C0CA-B6AF-5509-5484E7DF77CA}"/>
                </a:ext>
              </a:extLst>
            </p:cNvPr>
            <p:cNvSpPr/>
            <p:nvPr/>
          </p:nvSpPr>
          <p:spPr>
            <a:xfrm>
              <a:off x="954355" y="2365801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06C6151-AB09-3A74-74AB-A04FFF36E406}"/>
              </a:ext>
            </a:extLst>
          </p:cNvPr>
          <p:cNvSpPr txBox="1"/>
          <p:nvPr/>
        </p:nvSpPr>
        <p:spPr>
          <a:xfrm>
            <a:off x="5098771" y="2885277"/>
            <a:ext cx="1994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!</a:t>
            </a:r>
            <a:endParaRPr lang="en-IN"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21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3DEDAC0-3AFA-6AEA-D4D9-14F3541FAB5F}"/>
              </a:ext>
            </a:extLst>
          </p:cNvPr>
          <p:cNvSpPr/>
          <p:nvPr/>
        </p:nvSpPr>
        <p:spPr>
          <a:xfrm>
            <a:off x="1342734" y="3518933"/>
            <a:ext cx="2532114" cy="593847"/>
          </a:xfrm>
          <a:custGeom>
            <a:avLst/>
            <a:gdLst>
              <a:gd name="connsiteX0" fmla="*/ 3787140 w 3939540"/>
              <a:gd name="connsiteY0" fmla="*/ 923925 h 923925"/>
              <a:gd name="connsiteX1" fmla="*/ 152400 w 3939540"/>
              <a:gd name="connsiteY1" fmla="*/ 923925 h 923925"/>
              <a:gd name="connsiteX2" fmla="*/ 0 w 3939540"/>
              <a:gd name="connsiteY2" fmla="*/ 771525 h 923925"/>
              <a:gd name="connsiteX3" fmla="*/ 0 w 3939540"/>
              <a:gd name="connsiteY3" fmla="*/ 152400 h 923925"/>
              <a:gd name="connsiteX4" fmla="*/ 152400 w 3939540"/>
              <a:gd name="connsiteY4" fmla="*/ 0 h 923925"/>
              <a:gd name="connsiteX5" fmla="*/ 3787140 w 3939540"/>
              <a:gd name="connsiteY5" fmla="*/ 0 h 923925"/>
              <a:gd name="connsiteX6" fmla="*/ 3939540 w 3939540"/>
              <a:gd name="connsiteY6" fmla="*/ 152400 h 923925"/>
              <a:gd name="connsiteX7" fmla="*/ 3939540 w 3939540"/>
              <a:gd name="connsiteY7" fmla="*/ 771525 h 923925"/>
              <a:gd name="connsiteX8" fmla="*/ 3787140 w 3939540"/>
              <a:gd name="connsiteY8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9540" h="923925">
                <a:moveTo>
                  <a:pt x="3787140" y="923925"/>
                </a:moveTo>
                <a:lnTo>
                  <a:pt x="152400" y="923925"/>
                </a:lnTo>
                <a:cubicBezTo>
                  <a:pt x="68580" y="923925"/>
                  <a:pt x="0" y="855345"/>
                  <a:pt x="0" y="771525"/>
                </a:cubicBezTo>
                <a:lnTo>
                  <a:pt x="0" y="152400"/>
                </a:lnTo>
                <a:cubicBezTo>
                  <a:pt x="0" y="68580"/>
                  <a:pt x="68580" y="0"/>
                  <a:pt x="152400" y="0"/>
                </a:cubicBezTo>
                <a:lnTo>
                  <a:pt x="3787140" y="0"/>
                </a:lnTo>
                <a:cubicBezTo>
                  <a:pt x="3870960" y="0"/>
                  <a:pt x="3939540" y="68580"/>
                  <a:pt x="3939540" y="152400"/>
                </a:cubicBezTo>
                <a:lnTo>
                  <a:pt x="3939540" y="771525"/>
                </a:lnTo>
                <a:cubicBezTo>
                  <a:pt x="3939540" y="855345"/>
                  <a:pt x="3870960" y="923925"/>
                  <a:pt x="3787140" y="92392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C19535-D1E1-72D1-7159-73A630DACDF7}"/>
              </a:ext>
            </a:extLst>
          </p:cNvPr>
          <p:cNvSpPr txBox="1"/>
          <p:nvPr/>
        </p:nvSpPr>
        <p:spPr>
          <a:xfrm>
            <a:off x="5372020" y="885465"/>
            <a:ext cx="1447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en-IN" sz="28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99E19B4-082C-2D3E-FDF4-6A93F2A263CA}"/>
              </a:ext>
            </a:extLst>
          </p:cNvPr>
          <p:cNvSpPr/>
          <p:nvPr/>
        </p:nvSpPr>
        <p:spPr>
          <a:xfrm>
            <a:off x="1371292" y="2342880"/>
            <a:ext cx="2532114" cy="593847"/>
          </a:xfrm>
          <a:custGeom>
            <a:avLst/>
            <a:gdLst>
              <a:gd name="connsiteX0" fmla="*/ 3787140 w 3939540"/>
              <a:gd name="connsiteY0" fmla="*/ 923925 h 923925"/>
              <a:gd name="connsiteX1" fmla="*/ 152400 w 3939540"/>
              <a:gd name="connsiteY1" fmla="*/ 923925 h 923925"/>
              <a:gd name="connsiteX2" fmla="*/ 0 w 3939540"/>
              <a:gd name="connsiteY2" fmla="*/ 771525 h 923925"/>
              <a:gd name="connsiteX3" fmla="*/ 0 w 3939540"/>
              <a:gd name="connsiteY3" fmla="*/ 152400 h 923925"/>
              <a:gd name="connsiteX4" fmla="*/ 152400 w 3939540"/>
              <a:gd name="connsiteY4" fmla="*/ 0 h 923925"/>
              <a:gd name="connsiteX5" fmla="*/ 3787140 w 3939540"/>
              <a:gd name="connsiteY5" fmla="*/ 0 h 923925"/>
              <a:gd name="connsiteX6" fmla="*/ 3939540 w 3939540"/>
              <a:gd name="connsiteY6" fmla="*/ 152400 h 923925"/>
              <a:gd name="connsiteX7" fmla="*/ 3939540 w 3939540"/>
              <a:gd name="connsiteY7" fmla="*/ 771525 h 923925"/>
              <a:gd name="connsiteX8" fmla="*/ 3787140 w 3939540"/>
              <a:gd name="connsiteY8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9540" h="923925">
                <a:moveTo>
                  <a:pt x="3787140" y="923925"/>
                </a:moveTo>
                <a:lnTo>
                  <a:pt x="152400" y="923925"/>
                </a:lnTo>
                <a:cubicBezTo>
                  <a:pt x="68580" y="923925"/>
                  <a:pt x="0" y="855345"/>
                  <a:pt x="0" y="771525"/>
                </a:cubicBezTo>
                <a:lnTo>
                  <a:pt x="0" y="152400"/>
                </a:lnTo>
                <a:cubicBezTo>
                  <a:pt x="0" y="68580"/>
                  <a:pt x="68580" y="0"/>
                  <a:pt x="152400" y="0"/>
                </a:cubicBezTo>
                <a:lnTo>
                  <a:pt x="3787140" y="0"/>
                </a:lnTo>
                <a:cubicBezTo>
                  <a:pt x="3870960" y="0"/>
                  <a:pt x="3939540" y="68580"/>
                  <a:pt x="3939540" y="152400"/>
                </a:cubicBezTo>
                <a:lnTo>
                  <a:pt x="3939540" y="771525"/>
                </a:lnTo>
                <a:cubicBezTo>
                  <a:pt x="3939540" y="855345"/>
                  <a:pt x="3870960" y="923925"/>
                  <a:pt x="3787140" y="92392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4AF5FF2-1EDA-E588-AA02-55D4CAF01442}"/>
              </a:ext>
            </a:extLst>
          </p:cNvPr>
          <p:cNvGrpSpPr/>
          <p:nvPr/>
        </p:nvGrpSpPr>
        <p:grpSpPr>
          <a:xfrm>
            <a:off x="3560567" y="2475118"/>
            <a:ext cx="175705" cy="329371"/>
            <a:chOff x="3560567" y="2475118"/>
            <a:chExt cx="175705" cy="32937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865B443-A7BA-4FC4-FC4A-2E2CEFA19EFD}"/>
                </a:ext>
              </a:extLst>
            </p:cNvPr>
            <p:cNvSpPr/>
            <p:nvPr/>
          </p:nvSpPr>
          <p:spPr>
            <a:xfrm>
              <a:off x="3560567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B459DFA-57DC-5B4B-D0C6-EB08DADEF610}"/>
                </a:ext>
              </a:extLst>
            </p:cNvPr>
            <p:cNvSpPr/>
            <p:nvPr/>
          </p:nvSpPr>
          <p:spPr>
            <a:xfrm>
              <a:off x="3730150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D2DE549-B1C5-42F5-D4DA-F8F1146A49E6}"/>
                </a:ext>
              </a:extLst>
            </p:cNvPr>
            <p:cNvSpPr/>
            <p:nvPr/>
          </p:nvSpPr>
          <p:spPr>
            <a:xfrm>
              <a:off x="3673826" y="2580419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E37F599-DEFA-A700-C6BE-C27CC3298C36}"/>
                </a:ext>
              </a:extLst>
            </p:cNvPr>
            <p:cNvSpPr/>
            <p:nvPr/>
          </p:nvSpPr>
          <p:spPr>
            <a:xfrm>
              <a:off x="3617503" y="2475118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E11263-EBEA-B2CC-148B-D5C6F527B5E4}"/>
              </a:ext>
            </a:extLst>
          </p:cNvPr>
          <p:cNvSpPr/>
          <p:nvPr/>
        </p:nvSpPr>
        <p:spPr>
          <a:xfrm>
            <a:off x="1544548" y="2928156"/>
            <a:ext cx="2185601" cy="6122"/>
          </a:xfrm>
          <a:custGeom>
            <a:avLst/>
            <a:gdLst>
              <a:gd name="connsiteX0" fmla="*/ 0 w 3400425"/>
              <a:gd name="connsiteY0" fmla="*/ 0 h 9525"/>
              <a:gd name="connsiteX1" fmla="*/ 3400425 w 34004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00425" h="9525">
                <a:moveTo>
                  <a:pt x="0" y="0"/>
                </a:moveTo>
                <a:lnTo>
                  <a:pt x="3400425" y="0"/>
                </a:lnTo>
              </a:path>
            </a:pathLst>
          </a:custGeom>
          <a:ln w="381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467EB7-0665-254B-1D87-8BA06A7C46EE}"/>
              </a:ext>
            </a:extLst>
          </p:cNvPr>
          <p:cNvSpPr txBox="1"/>
          <p:nvPr/>
        </p:nvSpPr>
        <p:spPr>
          <a:xfrm>
            <a:off x="1525608" y="2470526"/>
            <a:ext cx="1733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Introduction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1D3EC78-425C-228B-8B25-A0E41E2FC723}"/>
              </a:ext>
            </a:extLst>
          </p:cNvPr>
          <p:cNvSpPr/>
          <p:nvPr/>
        </p:nvSpPr>
        <p:spPr>
          <a:xfrm>
            <a:off x="4848884" y="2340431"/>
            <a:ext cx="2532114" cy="593847"/>
          </a:xfrm>
          <a:custGeom>
            <a:avLst/>
            <a:gdLst>
              <a:gd name="connsiteX0" fmla="*/ 3787140 w 3939540"/>
              <a:gd name="connsiteY0" fmla="*/ 923925 h 923925"/>
              <a:gd name="connsiteX1" fmla="*/ 152400 w 3939540"/>
              <a:gd name="connsiteY1" fmla="*/ 923925 h 923925"/>
              <a:gd name="connsiteX2" fmla="*/ 0 w 3939540"/>
              <a:gd name="connsiteY2" fmla="*/ 771525 h 923925"/>
              <a:gd name="connsiteX3" fmla="*/ 0 w 3939540"/>
              <a:gd name="connsiteY3" fmla="*/ 152400 h 923925"/>
              <a:gd name="connsiteX4" fmla="*/ 152400 w 3939540"/>
              <a:gd name="connsiteY4" fmla="*/ 0 h 923925"/>
              <a:gd name="connsiteX5" fmla="*/ 3787140 w 3939540"/>
              <a:gd name="connsiteY5" fmla="*/ 0 h 923925"/>
              <a:gd name="connsiteX6" fmla="*/ 3939540 w 3939540"/>
              <a:gd name="connsiteY6" fmla="*/ 152400 h 923925"/>
              <a:gd name="connsiteX7" fmla="*/ 3939540 w 3939540"/>
              <a:gd name="connsiteY7" fmla="*/ 771525 h 923925"/>
              <a:gd name="connsiteX8" fmla="*/ 3787140 w 3939540"/>
              <a:gd name="connsiteY8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9540" h="923925">
                <a:moveTo>
                  <a:pt x="3787140" y="923925"/>
                </a:moveTo>
                <a:lnTo>
                  <a:pt x="152400" y="923925"/>
                </a:lnTo>
                <a:cubicBezTo>
                  <a:pt x="68580" y="923925"/>
                  <a:pt x="0" y="855345"/>
                  <a:pt x="0" y="771525"/>
                </a:cubicBezTo>
                <a:lnTo>
                  <a:pt x="0" y="152400"/>
                </a:lnTo>
                <a:cubicBezTo>
                  <a:pt x="0" y="68580"/>
                  <a:pt x="68580" y="0"/>
                  <a:pt x="152400" y="0"/>
                </a:cubicBezTo>
                <a:lnTo>
                  <a:pt x="3787140" y="0"/>
                </a:lnTo>
                <a:cubicBezTo>
                  <a:pt x="3870960" y="0"/>
                  <a:pt x="3939540" y="68580"/>
                  <a:pt x="3939540" y="152400"/>
                </a:cubicBezTo>
                <a:lnTo>
                  <a:pt x="3939540" y="771525"/>
                </a:lnTo>
                <a:cubicBezTo>
                  <a:pt x="3939540" y="855345"/>
                  <a:pt x="3870960" y="923925"/>
                  <a:pt x="3787140" y="92392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1F8E8AE-A453-61BA-9D0E-BCDC38FA8086}"/>
              </a:ext>
            </a:extLst>
          </p:cNvPr>
          <p:cNvGrpSpPr/>
          <p:nvPr/>
        </p:nvGrpSpPr>
        <p:grpSpPr>
          <a:xfrm>
            <a:off x="7123600" y="2505895"/>
            <a:ext cx="175705" cy="329371"/>
            <a:chOff x="7019218" y="2475118"/>
            <a:chExt cx="175705" cy="329371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2FACDE7-DF21-7245-6357-62E5D67165D4}"/>
                </a:ext>
              </a:extLst>
            </p:cNvPr>
            <p:cNvSpPr/>
            <p:nvPr/>
          </p:nvSpPr>
          <p:spPr>
            <a:xfrm>
              <a:off x="7019218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0B56D8E-2EE2-DAF5-72AD-C08E848C04C4}"/>
                </a:ext>
              </a:extLst>
            </p:cNvPr>
            <p:cNvSpPr/>
            <p:nvPr/>
          </p:nvSpPr>
          <p:spPr>
            <a:xfrm>
              <a:off x="7188801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4862290-FB95-E755-14CF-F3145C66C060}"/>
                </a:ext>
              </a:extLst>
            </p:cNvPr>
            <p:cNvSpPr/>
            <p:nvPr/>
          </p:nvSpPr>
          <p:spPr>
            <a:xfrm>
              <a:off x="7132477" y="2580419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1E3D28D-EB2B-4285-21B8-7D4CBDB629B4}"/>
                </a:ext>
              </a:extLst>
            </p:cNvPr>
            <p:cNvSpPr/>
            <p:nvPr/>
          </p:nvSpPr>
          <p:spPr>
            <a:xfrm>
              <a:off x="7076154" y="2475118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1085C90-F671-75CA-267F-2A530BD8E20F}"/>
              </a:ext>
            </a:extLst>
          </p:cNvPr>
          <p:cNvSpPr/>
          <p:nvPr/>
        </p:nvSpPr>
        <p:spPr>
          <a:xfrm>
            <a:off x="5003199" y="2928156"/>
            <a:ext cx="2185601" cy="6122"/>
          </a:xfrm>
          <a:custGeom>
            <a:avLst/>
            <a:gdLst>
              <a:gd name="connsiteX0" fmla="*/ 0 w 3400425"/>
              <a:gd name="connsiteY0" fmla="*/ 0 h 9525"/>
              <a:gd name="connsiteX1" fmla="*/ 3400425 w 34004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00425" h="9525">
                <a:moveTo>
                  <a:pt x="0" y="0"/>
                </a:moveTo>
                <a:lnTo>
                  <a:pt x="3400425" y="0"/>
                </a:lnTo>
              </a:path>
            </a:pathLst>
          </a:custGeom>
          <a:ln w="381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1C5F89-46A7-4030-A67F-3C3BD1E340D8}"/>
              </a:ext>
            </a:extLst>
          </p:cNvPr>
          <p:cNvSpPr txBox="1"/>
          <p:nvPr/>
        </p:nvSpPr>
        <p:spPr>
          <a:xfrm>
            <a:off x="4802780" y="2494752"/>
            <a:ext cx="2260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Literature Review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47FDAF-D729-4BC0-69F9-591511230F70}"/>
              </a:ext>
            </a:extLst>
          </p:cNvPr>
          <p:cNvSpPr/>
          <p:nvPr/>
        </p:nvSpPr>
        <p:spPr>
          <a:xfrm>
            <a:off x="8288594" y="2342880"/>
            <a:ext cx="2532114" cy="593847"/>
          </a:xfrm>
          <a:custGeom>
            <a:avLst/>
            <a:gdLst>
              <a:gd name="connsiteX0" fmla="*/ 3787140 w 3939540"/>
              <a:gd name="connsiteY0" fmla="*/ 923925 h 923925"/>
              <a:gd name="connsiteX1" fmla="*/ 152400 w 3939540"/>
              <a:gd name="connsiteY1" fmla="*/ 923925 h 923925"/>
              <a:gd name="connsiteX2" fmla="*/ 0 w 3939540"/>
              <a:gd name="connsiteY2" fmla="*/ 771525 h 923925"/>
              <a:gd name="connsiteX3" fmla="*/ 0 w 3939540"/>
              <a:gd name="connsiteY3" fmla="*/ 152400 h 923925"/>
              <a:gd name="connsiteX4" fmla="*/ 152400 w 3939540"/>
              <a:gd name="connsiteY4" fmla="*/ 0 h 923925"/>
              <a:gd name="connsiteX5" fmla="*/ 3787140 w 3939540"/>
              <a:gd name="connsiteY5" fmla="*/ 0 h 923925"/>
              <a:gd name="connsiteX6" fmla="*/ 3939540 w 3939540"/>
              <a:gd name="connsiteY6" fmla="*/ 152400 h 923925"/>
              <a:gd name="connsiteX7" fmla="*/ 3939540 w 3939540"/>
              <a:gd name="connsiteY7" fmla="*/ 771525 h 923925"/>
              <a:gd name="connsiteX8" fmla="*/ 3787140 w 3939540"/>
              <a:gd name="connsiteY8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9540" h="923925">
                <a:moveTo>
                  <a:pt x="3787140" y="923925"/>
                </a:moveTo>
                <a:lnTo>
                  <a:pt x="152400" y="923925"/>
                </a:lnTo>
                <a:cubicBezTo>
                  <a:pt x="68580" y="923925"/>
                  <a:pt x="0" y="855345"/>
                  <a:pt x="0" y="771525"/>
                </a:cubicBezTo>
                <a:lnTo>
                  <a:pt x="0" y="152400"/>
                </a:lnTo>
                <a:cubicBezTo>
                  <a:pt x="0" y="68580"/>
                  <a:pt x="68580" y="0"/>
                  <a:pt x="152400" y="0"/>
                </a:cubicBezTo>
                <a:lnTo>
                  <a:pt x="3787140" y="0"/>
                </a:lnTo>
                <a:cubicBezTo>
                  <a:pt x="3870960" y="0"/>
                  <a:pt x="3939540" y="68580"/>
                  <a:pt x="3939540" y="152400"/>
                </a:cubicBezTo>
                <a:lnTo>
                  <a:pt x="3939540" y="771525"/>
                </a:lnTo>
                <a:cubicBezTo>
                  <a:pt x="3939540" y="855345"/>
                  <a:pt x="3870960" y="923925"/>
                  <a:pt x="3787140" y="92392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6552625-C31F-EAB4-9338-25410CDD7DF0}"/>
              </a:ext>
            </a:extLst>
          </p:cNvPr>
          <p:cNvGrpSpPr/>
          <p:nvPr/>
        </p:nvGrpSpPr>
        <p:grpSpPr>
          <a:xfrm>
            <a:off x="10477869" y="2475118"/>
            <a:ext cx="175705" cy="329371"/>
            <a:chOff x="10477869" y="2475118"/>
            <a:chExt cx="175705" cy="329371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FB20FCA-334D-D96D-8EC1-AB15D34FCB30}"/>
                </a:ext>
              </a:extLst>
            </p:cNvPr>
            <p:cNvSpPr/>
            <p:nvPr/>
          </p:nvSpPr>
          <p:spPr>
            <a:xfrm>
              <a:off x="10477869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472A291-3235-5B54-59A8-BD65AD9FA764}"/>
                </a:ext>
              </a:extLst>
            </p:cNvPr>
            <p:cNvSpPr/>
            <p:nvPr/>
          </p:nvSpPr>
          <p:spPr>
            <a:xfrm>
              <a:off x="10647452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D422AC-75D7-6421-FD9E-1362E763EC19}"/>
                </a:ext>
              </a:extLst>
            </p:cNvPr>
            <p:cNvSpPr/>
            <p:nvPr/>
          </p:nvSpPr>
          <p:spPr>
            <a:xfrm>
              <a:off x="10591128" y="2580419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B19989C-9A92-A408-BD36-C04404997A3F}"/>
                </a:ext>
              </a:extLst>
            </p:cNvPr>
            <p:cNvSpPr/>
            <p:nvPr/>
          </p:nvSpPr>
          <p:spPr>
            <a:xfrm>
              <a:off x="10534805" y="2475118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8762310-C70E-B49D-B837-27259AD2DDC1}"/>
              </a:ext>
            </a:extLst>
          </p:cNvPr>
          <p:cNvSpPr/>
          <p:nvPr/>
        </p:nvSpPr>
        <p:spPr>
          <a:xfrm>
            <a:off x="8461850" y="2928156"/>
            <a:ext cx="2185601" cy="6122"/>
          </a:xfrm>
          <a:custGeom>
            <a:avLst/>
            <a:gdLst>
              <a:gd name="connsiteX0" fmla="*/ 0 w 3400425"/>
              <a:gd name="connsiteY0" fmla="*/ 0 h 9525"/>
              <a:gd name="connsiteX1" fmla="*/ 3400425 w 34004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00425" h="9525">
                <a:moveTo>
                  <a:pt x="0" y="0"/>
                </a:moveTo>
                <a:lnTo>
                  <a:pt x="3400425" y="0"/>
                </a:lnTo>
              </a:path>
            </a:pathLst>
          </a:custGeom>
          <a:ln w="381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76E040-7564-4D71-6C52-8694A060FC49}"/>
              </a:ext>
            </a:extLst>
          </p:cNvPr>
          <p:cNvSpPr txBox="1"/>
          <p:nvPr/>
        </p:nvSpPr>
        <p:spPr>
          <a:xfrm>
            <a:off x="8442910" y="2470526"/>
            <a:ext cx="1837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Methodology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6DC74B3-EB73-C1F2-48F3-846F5148D7DF}"/>
              </a:ext>
            </a:extLst>
          </p:cNvPr>
          <p:cNvSpPr/>
          <p:nvPr/>
        </p:nvSpPr>
        <p:spPr>
          <a:xfrm>
            <a:off x="1544548" y="4115229"/>
            <a:ext cx="2185601" cy="6122"/>
          </a:xfrm>
          <a:custGeom>
            <a:avLst/>
            <a:gdLst>
              <a:gd name="connsiteX0" fmla="*/ 0 w 3400425"/>
              <a:gd name="connsiteY0" fmla="*/ 0 h 9525"/>
              <a:gd name="connsiteX1" fmla="*/ 3400425 w 34004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00425" h="9525">
                <a:moveTo>
                  <a:pt x="0" y="0"/>
                </a:moveTo>
                <a:lnTo>
                  <a:pt x="3400425" y="0"/>
                </a:lnTo>
              </a:path>
            </a:pathLst>
          </a:custGeom>
          <a:ln w="381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44D4E7-019E-6DE5-DEE8-F2732FBB99A4}"/>
              </a:ext>
            </a:extLst>
          </p:cNvPr>
          <p:cNvSpPr txBox="1"/>
          <p:nvPr/>
        </p:nvSpPr>
        <p:spPr>
          <a:xfrm>
            <a:off x="1342734" y="3628495"/>
            <a:ext cx="2313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Analysis &amp; Results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A51849A-859A-E705-A0BF-B4BFAA75FA14}"/>
              </a:ext>
            </a:extLst>
          </p:cNvPr>
          <p:cNvSpPr/>
          <p:nvPr/>
        </p:nvSpPr>
        <p:spPr>
          <a:xfrm>
            <a:off x="4829943" y="3529953"/>
            <a:ext cx="2532114" cy="593847"/>
          </a:xfrm>
          <a:custGeom>
            <a:avLst/>
            <a:gdLst>
              <a:gd name="connsiteX0" fmla="*/ 3787140 w 3939540"/>
              <a:gd name="connsiteY0" fmla="*/ 923925 h 923925"/>
              <a:gd name="connsiteX1" fmla="*/ 152400 w 3939540"/>
              <a:gd name="connsiteY1" fmla="*/ 923925 h 923925"/>
              <a:gd name="connsiteX2" fmla="*/ 0 w 3939540"/>
              <a:gd name="connsiteY2" fmla="*/ 771525 h 923925"/>
              <a:gd name="connsiteX3" fmla="*/ 0 w 3939540"/>
              <a:gd name="connsiteY3" fmla="*/ 152400 h 923925"/>
              <a:gd name="connsiteX4" fmla="*/ 152400 w 3939540"/>
              <a:gd name="connsiteY4" fmla="*/ 0 h 923925"/>
              <a:gd name="connsiteX5" fmla="*/ 3787140 w 3939540"/>
              <a:gd name="connsiteY5" fmla="*/ 0 h 923925"/>
              <a:gd name="connsiteX6" fmla="*/ 3939540 w 3939540"/>
              <a:gd name="connsiteY6" fmla="*/ 152400 h 923925"/>
              <a:gd name="connsiteX7" fmla="*/ 3939540 w 3939540"/>
              <a:gd name="connsiteY7" fmla="*/ 771525 h 923925"/>
              <a:gd name="connsiteX8" fmla="*/ 3787140 w 3939540"/>
              <a:gd name="connsiteY8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9540" h="923925">
                <a:moveTo>
                  <a:pt x="3787140" y="923925"/>
                </a:moveTo>
                <a:lnTo>
                  <a:pt x="152400" y="923925"/>
                </a:lnTo>
                <a:cubicBezTo>
                  <a:pt x="68580" y="923925"/>
                  <a:pt x="0" y="855345"/>
                  <a:pt x="0" y="771525"/>
                </a:cubicBezTo>
                <a:lnTo>
                  <a:pt x="0" y="152400"/>
                </a:lnTo>
                <a:cubicBezTo>
                  <a:pt x="0" y="68580"/>
                  <a:pt x="68580" y="0"/>
                  <a:pt x="152400" y="0"/>
                </a:cubicBezTo>
                <a:lnTo>
                  <a:pt x="3787140" y="0"/>
                </a:lnTo>
                <a:cubicBezTo>
                  <a:pt x="3870960" y="0"/>
                  <a:pt x="3939540" y="68580"/>
                  <a:pt x="3939540" y="152400"/>
                </a:cubicBezTo>
                <a:lnTo>
                  <a:pt x="3939540" y="771525"/>
                </a:lnTo>
                <a:cubicBezTo>
                  <a:pt x="3939540" y="855345"/>
                  <a:pt x="3870960" y="923925"/>
                  <a:pt x="3787140" y="92392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9F40F64-DE3D-FB8D-511C-E49945B499AE}"/>
              </a:ext>
            </a:extLst>
          </p:cNvPr>
          <p:cNvSpPr/>
          <p:nvPr/>
        </p:nvSpPr>
        <p:spPr>
          <a:xfrm>
            <a:off x="7019218" y="3732595"/>
            <a:ext cx="6122" cy="188562"/>
          </a:xfrm>
          <a:custGeom>
            <a:avLst/>
            <a:gdLst>
              <a:gd name="connsiteX0" fmla="*/ 0 w 9525"/>
              <a:gd name="connsiteY0" fmla="*/ 0 h 293370"/>
              <a:gd name="connsiteX1" fmla="*/ 0 w 9525"/>
              <a:gd name="connsiteY1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93370">
                <a:moveTo>
                  <a:pt x="0" y="0"/>
                </a:moveTo>
                <a:lnTo>
                  <a:pt x="0" y="293370"/>
                </a:lnTo>
              </a:path>
            </a:pathLst>
          </a:custGeom>
          <a:ln w="190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E4AAC36-D090-6A72-00BE-F1167088B6E5}"/>
              </a:ext>
            </a:extLst>
          </p:cNvPr>
          <p:cNvSpPr/>
          <p:nvPr/>
        </p:nvSpPr>
        <p:spPr>
          <a:xfrm>
            <a:off x="7188801" y="3732595"/>
            <a:ext cx="6122" cy="188562"/>
          </a:xfrm>
          <a:custGeom>
            <a:avLst/>
            <a:gdLst>
              <a:gd name="connsiteX0" fmla="*/ 0 w 9525"/>
              <a:gd name="connsiteY0" fmla="*/ 0 h 293370"/>
              <a:gd name="connsiteX1" fmla="*/ 0 w 9525"/>
              <a:gd name="connsiteY1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93370">
                <a:moveTo>
                  <a:pt x="0" y="0"/>
                </a:moveTo>
                <a:lnTo>
                  <a:pt x="0" y="293370"/>
                </a:lnTo>
              </a:path>
            </a:pathLst>
          </a:custGeom>
          <a:ln w="190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9DD6963-FCD2-C631-74EA-73B202B4FEB3}"/>
              </a:ext>
            </a:extLst>
          </p:cNvPr>
          <p:cNvSpPr/>
          <p:nvPr/>
        </p:nvSpPr>
        <p:spPr>
          <a:xfrm>
            <a:off x="7132477" y="3767492"/>
            <a:ext cx="6122" cy="118769"/>
          </a:xfrm>
          <a:custGeom>
            <a:avLst/>
            <a:gdLst>
              <a:gd name="connsiteX0" fmla="*/ 0 w 9525"/>
              <a:gd name="connsiteY0" fmla="*/ 0 h 184785"/>
              <a:gd name="connsiteX1" fmla="*/ 0 w 9525"/>
              <a:gd name="connsiteY1" fmla="*/ 184785 h 18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4785">
                <a:moveTo>
                  <a:pt x="0" y="0"/>
                </a:moveTo>
                <a:lnTo>
                  <a:pt x="0" y="184785"/>
                </a:lnTo>
              </a:path>
            </a:pathLst>
          </a:custGeom>
          <a:ln w="190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7CD9136-58CE-F734-3B25-44E382B7DBB5}"/>
              </a:ext>
            </a:extLst>
          </p:cNvPr>
          <p:cNvSpPr/>
          <p:nvPr/>
        </p:nvSpPr>
        <p:spPr>
          <a:xfrm>
            <a:off x="7076154" y="3662191"/>
            <a:ext cx="6122" cy="329371"/>
          </a:xfrm>
          <a:custGeom>
            <a:avLst/>
            <a:gdLst>
              <a:gd name="connsiteX0" fmla="*/ 0 w 9525"/>
              <a:gd name="connsiteY0" fmla="*/ 0 h 512445"/>
              <a:gd name="connsiteX1" fmla="*/ 0 w 9525"/>
              <a:gd name="connsiteY1" fmla="*/ 512445 h 51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12445">
                <a:moveTo>
                  <a:pt x="0" y="0"/>
                </a:moveTo>
                <a:lnTo>
                  <a:pt x="0" y="512445"/>
                </a:lnTo>
              </a:path>
            </a:pathLst>
          </a:custGeom>
          <a:ln w="190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8A383E3-110D-DE4E-7940-FA9E11521181}"/>
              </a:ext>
            </a:extLst>
          </p:cNvPr>
          <p:cNvSpPr/>
          <p:nvPr/>
        </p:nvSpPr>
        <p:spPr>
          <a:xfrm>
            <a:off x="5003199" y="4115229"/>
            <a:ext cx="2185601" cy="6122"/>
          </a:xfrm>
          <a:custGeom>
            <a:avLst/>
            <a:gdLst>
              <a:gd name="connsiteX0" fmla="*/ 0 w 3400425"/>
              <a:gd name="connsiteY0" fmla="*/ 0 h 9525"/>
              <a:gd name="connsiteX1" fmla="*/ 3400425 w 34004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00425" h="9525">
                <a:moveTo>
                  <a:pt x="0" y="0"/>
                </a:moveTo>
                <a:lnTo>
                  <a:pt x="3400425" y="0"/>
                </a:lnTo>
              </a:path>
            </a:pathLst>
          </a:custGeom>
          <a:ln w="381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837573-34E2-A21F-BC16-7391DA458DA7}"/>
              </a:ext>
            </a:extLst>
          </p:cNvPr>
          <p:cNvSpPr txBox="1"/>
          <p:nvPr/>
        </p:nvSpPr>
        <p:spPr>
          <a:xfrm>
            <a:off x="4984259" y="3657599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Discussion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60D8C44B-2C52-834B-97C3-51946A7EFEE3}"/>
              </a:ext>
            </a:extLst>
          </p:cNvPr>
          <p:cNvSpPr/>
          <p:nvPr/>
        </p:nvSpPr>
        <p:spPr>
          <a:xfrm>
            <a:off x="8288594" y="3529953"/>
            <a:ext cx="2532114" cy="593847"/>
          </a:xfrm>
          <a:custGeom>
            <a:avLst/>
            <a:gdLst>
              <a:gd name="connsiteX0" fmla="*/ 3787140 w 3939540"/>
              <a:gd name="connsiteY0" fmla="*/ 923925 h 923925"/>
              <a:gd name="connsiteX1" fmla="*/ 152400 w 3939540"/>
              <a:gd name="connsiteY1" fmla="*/ 923925 h 923925"/>
              <a:gd name="connsiteX2" fmla="*/ 0 w 3939540"/>
              <a:gd name="connsiteY2" fmla="*/ 771525 h 923925"/>
              <a:gd name="connsiteX3" fmla="*/ 0 w 3939540"/>
              <a:gd name="connsiteY3" fmla="*/ 152400 h 923925"/>
              <a:gd name="connsiteX4" fmla="*/ 152400 w 3939540"/>
              <a:gd name="connsiteY4" fmla="*/ 0 h 923925"/>
              <a:gd name="connsiteX5" fmla="*/ 3787140 w 3939540"/>
              <a:gd name="connsiteY5" fmla="*/ 0 h 923925"/>
              <a:gd name="connsiteX6" fmla="*/ 3939540 w 3939540"/>
              <a:gd name="connsiteY6" fmla="*/ 152400 h 923925"/>
              <a:gd name="connsiteX7" fmla="*/ 3939540 w 3939540"/>
              <a:gd name="connsiteY7" fmla="*/ 771525 h 923925"/>
              <a:gd name="connsiteX8" fmla="*/ 3787140 w 3939540"/>
              <a:gd name="connsiteY8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9540" h="923925">
                <a:moveTo>
                  <a:pt x="3787140" y="923925"/>
                </a:moveTo>
                <a:lnTo>
                  <a:pt x="152400" y="923925"/>
                </a:lnTo>
                <a:cubicBezTo>
                  <a:pt x="68580" y="923925"/>
                  <a:pt x="0" y="855345"/>
                  <a:pt x="0" y="771525"/>
                </a:cubicBezTo>
                <a:lnTo>
                  <a:pt x="0" y="152400"/>
                </a:lnTo>
                <a:cubicBezTo>
                  <a:pt x="0" y="68580"/>
                  <a:pt x="68580" y="0"/>
                  <a:pt x="152400" y="0"/>
                </a:cubicBezTo>
                <a:lnTo>
                  <a:pt x="3787140" y="0"/>
                </a:lnTo>
                <a:cubicBezTo>
                  <a:pt x="3870960" y="0"/>
                  <a:pt x="3939540" y="68580"/>
                  <a:pt x="3939540" y="152400"/>
                </a:cubicBezTo>
                <a:lnTo>
                  <a:pt x="3939540" y="771525"/>
                </a:lnTo>
                <a:cubicBezTo>
                  <a:pt x="3939540" y="855345"/>
                  <a:pt x="3870960" y="923925"/>
                  <a:pt x="3787140" y="92392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FE8A3FC-8E1B-017E-0BA1-B7FE420CB770}"/>
              </a:ext>
            </a:extLst>
          </p:cNvPr>
          <p:cNvGrpSpPr/>
          <p:nvPr/>
        </p:nvGrpSpPr>
        <p:grpSpPr>
          <a:xfrm>
            <a:off x="10477869" y="3662191"/>
            <a:ext cx="175705" cy="329371"/>
            <a:chOff x="10477869" y="3662191"/>
            <a:chExt cx="175705" cy="329371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1A5C33E-EA13-BC48-CF8C-DED642172210}"/>
                </a:ext>
              </a:extLst>
            </p:cNvPr>
            <p:cNvSpPr/>
            <p:nvPr/>
          </p:nvSpPr>
          <p:spPr>
            <a:xfrm>
              <a:off x="10477869" y="3732595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E0A5D18-E156-A9BF-BE34-EF460CDCF3D2}"/>
                </a:ext>
              </a:extLst>
            </p:cNvPr>
            <p:cNvSpPr/>
            <p:nvPr/>
          </p:nvSpPr>
          <p:spPr>
            <a:xfrm>
              <a:off x="10647452" y="3732595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1AC65C-1600-8060-AEB1-66223AFA521F}"/>
                </a:ext>
              </a:extLst>
            </p:cNvPr>
            <p:cNvSpPr/>
            <p:nvPr/>
          </p:nvSpPr>
          <p:spPr>
            <a:xfrm>
              <a:off x="10591128" y="3767492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4C06E0F-D7AF-912B-FBA1-0AAAA4F1F6F8}"/>
                </a:ext>
              </a:extLst>
            </p:cNvPr>
            <p:cNvSpPr/>
            <p:nvPr/>
          </p:nvSpPr>
          <p:spPr>
            <a:xfrm>
              <a:off x="10534805" y="3662191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57C11EF-4B11-0EA1-E8EE-4943893E27DF}"/>
              </a:ext>
            </a:extLst>
          </p:cNvPr>
          <p:cNvSpPr/>
          <p:nvPr/>
        </p:nvSpPr>
        <p:spPr>
          <a:xfrm>
            <a:off x="8461850" y="4115229"/>
            <a:ext cx="2185601" cy="6122"/>
          </a:xfrm>
          <a:custGeom>
            <a:avLst/>
            <a:gdLst>
              <a:gd name="connsiteX0" fmla="*/ 0 w 3400425"/>
              <a:gd name="connsiteY0" fmla="*/ 0 h 9525"/>
              <a:gd name="connsiteX1" fmla="*/ 3400425 w 34004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00425" h="9525">
                <a:moveTo>
                  <a:pt x="0" y="0"/>
                </a:moveTo>
                <a:lnTo>
                  <a:pt x="3400425" y="0"/>
                </a:lnTo>
              </a:path>
            </a:pathLst>
          </a:custGeom>
          <a:ln w="381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03B91D-0D7E-FE5C-9B11-D5A2FB1B35FF}"/>
              </a:ext>
            </a:extLst>
          </p:cNvPr>
          <p:cNvSpPr txBox="1"/>
          <p:nvPr/>
        </p:nvSpPr>
        <p:spPr>
          <a:xfrm>
            <a:off x="8442910" y="3657599"/>
            <a:ext cx="1574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Conclusion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FF7DD40-208F-D3B0-D0C5-B9481060BEB1}"/>
              </a:ext>
            </a:extLst>
          </p:cNvPr>
          <p:cNvSpPr/>
          <p:nvPr/>
        </p:nvSpPr>
        <p:spPr>
          <a:xfrm>
            <a:off x="1371292" y="4717026"/>
            <a:ext cx="2532114" cy="593847"/>
          </a:xfrm>
          <a:custGeom>
            <a:avLst/>
            <a:gdLst>
              <a:gd name="connsiteX0" fmla="*/ 3787140 w 3939540"/>
              <a:gd name="connsiteY0" fmla="*/ 923925 h 923925"/>
              <a:gd name="connsiteX1" fmla="*/ 152400 w 3939540"/>
              <a:gd name="connsiteY1" fmla="*/ 923925 h 923925"/>
              <a:gd name="connsiteX2" fmla="*/ 0 w 3939540"/>
              <a:gd name="connsiteY2" fmla="*/ 771525 h 923925"/>
              <a:gd name="connsiteX3" fmla="*/ 0 w 3939540"/>
              <a:gd name="connsiteY3" fmla="*/ 152400 h 923925"/>
              <a:gd name="connsiteX4" fmla="*/ 152400 w 3939540"/>
              <a:gd name="connsiteY4" fmla="*/ 0 h 923925"/>
              <a:gd name="connsiteX5" fmla="*/ 3787140 w 3939540"/>
              <a:gd name="connsiteY5" fmla="*/ 0 h 923925"/>
              <a:gd name="connsiteX6" fmla="*/ 3939540 w 3939540"/>
              <a:gd name="connsiteY6" fmla="*/ 152400 h 923925"/>
              <a:gd name="connsiteX7" fmla="*/ 3939540 w 3939540"/>
              <a:gd name="connsiteY7" fmla="*/ 771525 h 923925"/>
              <a:gd name="connsiteX8" fmla="*/ 3787140 w 3939540"/>
              <a:gd name="connsiteY8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9540" h="923925">
                <a:moveTo>
                  <a:pt x="3787140" y="923925"/>
                </a:moveTo>
                <a:lnTo>
                  <a:pt x="152400" y="923925"/>
                </a:lnTo>
                <a:cubicBezTo>
                  <a:pt x="68580" y="923925"/>
                  <a:pt x="0" y="855345"/>
                  <a:pt x="0" y="771525"/>
                </a:cubicBezTo>
                <a:lnTo>
                  <a:pt x="0" y="152400"/>
                </a:lnTo>
                <a:cubicBezTo>
                  <a:pt x="0" y="68580"/>
                  <a:pt x="68580" y="0"/>
                  <a:pt x="152400" y="0"/>
                </a:cubicBezTo>
                <a:lnTo>
                  <a:pt x="3787140" y="0"/>
                </a:lnTo>
                <a:cubicBezTo>
                  <a:pt x="3870960" y="0"/>
                  <a:pt x="3939540" y="68580"/>
                  <a:pt x="3939540" y="152400"/>
                </a:cubicBezTo>
                <a:lnTo>
                  <a:pt x="3939540" y="771525"/>
                </a:lnTo>
                <a:cubicBezTo>
                  <a:pt x="3939540" y="855345"/>
                  <a:pt x="3870960" y="923925"/>
                  <a:pt x="3787140" y="92392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6E2FF2-A8C7-0598-BB9F-0595337F8BCA}"/>
              </a:ext>
            </a:extLst>
          </p:cNvPr>
          <p:cNvGrpSpPr/>
          <p:nvPr/>
        </p:nvGrpSpPr>
        <p:grpSpPr>
          <a:xfrm>
            <a:off x="3560567" y="4849264"/>
            <a:ext cx="175705" cy="329371"/>
            <a:chOff x="3560567" y="4849264"/>
            <a:chExt cx="175705" cy="329371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D76ED57-EED3-A89A-E7D8-33301FECAD35}"/>
                </a:ext>
              </a:extLst>
            </p:cNvPr>
            <p:cNvSpPr/>
            <p:nvPr/>
          </p:nvSpPr>
          <p:spPr>
            <a:xfrm>
              <a:off x="3560567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6C10D94-B3A3-A7EC-1876-AF02EE085481}"/>
                </a:ext>
              </a:extLst>
            </p:cNvPr>
            <p:cNvSpPr/>
            <p:nvPr/>
          </p:nvSpPr>
          <p:spPr>
            <a:xfrm>
              <a:off x="3730150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C17CB8B-5A0E-7C2D-C52F-E01C3CD3031C}"/>
                </a:ext>
              </a:extLst>
            </p:cNvPr>
            <p:cNvSpPr/>
            <p:nvPr/>
          </p:nvSpPr>
          <p:spPr>
            <a:xfrm>
              <a:off x="3673826" y="4954565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20BC720-B93A-0925-40C0-7359A7FC9656}"/>
                </a:ext>
              </a:extLst>
            </p:cNvPr>
            <p:cNvSpPr/>
            <p:nvPr/>
          </p:nvSpPr>
          <p:spPr>
            <a:xfrm>
              <a:off x="3617503" y="4849264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D52BD31-71D1-7E70-2586-EBB00B8FB7CB}"/>
              </a:ext>
            </a:extLst>
          </p:cNvPr>
          <p:cNvSpPr/>
          <p:nvPr/>
        </p:nvSpPr>
        <p:spPr>
          <a:xfrm>
            <a:off x="1544548" y="5302302"/>
            <a:ext cx="2185601" cy="6122"/>
          </a:xfrm>
          <a:custGeom>
            <a:avLst/>
            <a:gdLst>
              <a:gd name="connsiteX0" fmla="*/ 0 w 3400425"/>
              <a:gd name="connsiteY0" fmla="*/ 0 h 9525"/>
              <a:gd name="connsiteX1" fmla="*/ 3400425 w 34004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00425" h="9525">
                <a:moveTo>
                  <a:pt x="0" y="0"/>
                </a:moveTo>
                <a:lnTo>
                  <a:pt x="3400425" y="0"/>
                </a:lnTo>
              </a:path>
            </a:pathLst>
          </a:custGeom>
          <a:ln w="381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CB3A54-3A70-51B8-27F3-9CEF10A66DBE}"/>
              </a:ext>
            </a:extLst>
          </p:cNvPr>
          <p:cNvSpPr txBox="1"/>
          <p:nvPr/>
        </p:nvSpPr>
        <p:spPr>
          <a:xfrm>
            <a:off x="1525608" y="4840359"/>
            <a:ext cx="1585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 References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C8C5656-DB09-6F5D-2D1F-EB2B1FAF505E}"/>
              </a:ext>
            </a:extLst>
          </p:cNvPr>
          <p:cNvGrpSpPr/>
          <p:nvPr/>
        </p:nvGrpSpPr>
        <p:grpSpPr>
          <a:xfrm>
            <a:off x="3693111" y="3698846"/>
            <a:ext cx="175705" cy="329371"/>
            <a:chOff x="7019218" y="4849264"/>
            <a:chExt cx="175705" cy="329371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9F3F7C-1205-A513-E197-C0BFCEA861EB}"/>
                </a:ext>
              </a:extLst>
            </p:cNvPr>
            <p:cNvSpPr/>
            <p:nvPr/>
          </p:nvSpPr>
          <p:spPr>
            <a:xfrm>
              <a:off x="7019218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5BCBBD2-9E1A-BBA8-B410-EBA4F4878BE6}"/>
                </a:ext>
              </a:extLst>
            </p:cNvPr>
            <p:cNvSpPr/>
            <p:nvPr/>
          </p:nvSpPr>
          <p:spPr>
            <a:xfrm>
              <a:off x="7188801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A65B699-A7A9-176A-EA5E-AD0F58D7D085}"/>
                </a:ext>
              </a:extLst>
            </p:cNvPr>
            <p:cNvSpPr/>
            <p:nvPr/>
          </p:nvSpPr>
          <p:spPr>
            <a:xfrm>
              <a:off x="7132477" y="4954565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2DD4C9C-E9FD-909B-A998-D30F241B3BB2}"/>
                </a:ext>
              </a:extLst>
            </p:cNvPr>
            <p:cNvSpPr/>
            <p:nvPr/>
          </p:nvSpPr>
          <p:spPr>
            <a:xfrm>
              <a:off x="7076154" y="4849264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824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46451B76-985A-8EDA-B1CA-845D2FE65792}"/>
              </a:ext>
            </a:extLst>
          </p:cNvPr>
          <p:cNvGrpSpPr/>
          <p:nvPr/>
        </p:nvGrpSpPr>
        <p:grpSpPr>
          <a:xfrm>
            <a:off x="777240" y="758391"/>
            <a:ext cx="762000" cy="5341218"/>
            <a:chOff x="777240" y="758391"/>
            <a:chExt cx="762000" cy="534121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7BAEF5B-50AF-8483-4D73-4B6EF4ECE164}"/>
                </a:ext>
              </a:extLst>
            </p:cNvPr>
            <p:cNvSpPr/>
            <p:nvPr/>
          </p:nvSpPr>
          <p:spPr>
            <a:xfrm>
              <a:off x="777240" y="758391"/>
              <a:ext cx="762000" cy="5341218"/>
            </a:xfrm>
            <a:prstGeom prst="roundRect">
              <a:avLst>
                <a:gd name="adj" fmla="val 2098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E335594C-F14A-4965-A518-0C148021B0A2}"/>
                </a:ext>
              </a:extLst>
            </p:cNvPr>
            <p:cNvSpPr/>
            <p:nvPr/>
          </p:nvSpPr>
          <p:spPr>
            <a:xfrm>
              <a:off x="996461" y="1002487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1E73F71-81D7-A99E-4BED-7D58F10DD0E8}"/>
                </a:ext>
              </a:extLst>
            </p:cNvPr>
            <p:cNvSpPr/>
            <p:nvPr/>
          </p:nvSpPr>
          <p:spPr>
            <a:xfrm>
              <a:off x="954355" y="1566210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A8F1B14-52F1-2868-C0A8-8E495C0734B1}"/>
                </a:ext>
              </a:extLst>
            </p:cNvPr>
            <p:cNvSpPr/>
            <p:nvPr/>
          </p:nvSpPr>
          <p:spPr>
            <a:xfrm>
              <a:off x="1039157" y="2926333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668C13-B09F-C18A-F5A9-4341613F14E3}"/>
                </a:ext>
              </a:extLst>
            </p:cNvPr>
            <p:cNvGrpSpPr/>
            <p:nvPr/>
          </p:nvGrpSpPr>
          <p:grpSpPr>
            <a:xfrm>
              <a:off x="1039157" y="4199257"/>
              <a:ext cx="238167" cy="238167"/>
              <a:chOff x="718279" y="3310895"/>
              <a:chExt cx="238167" cy="23816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2A608B9C-DC5F-D146-245B-70CB12195D3C}"/>
                  </a:ext>
                </a:extLst>
              </p:cNvPr>
              <p:cNvSpPr/>
              <p:nvPr/>
            </p:nvSpPr>
            <p:spPr>
              <a:xfrm>
                <a:off x="718279" y="3310895"/>
                <a:ext cx="238167" cy="238167"/>
              </a:xfrm>
              <a:custGeom>
                <a:avLst/>
                <a:gdLst>
                  <a:gd name="connsiteX0" fmla="*/ 119084 w 238167"/>
                  <a:gd name="connsiteY0" fmla="*/ 0 h 238167"/>
                  <a:gd name="connsiteX1" fmla="*/ 0 w 238167"/>
                  <a:gd name="connsiteY1" fmla="*/ 119083 h 238167"/>
                  <a:gd name="connsiteX2" fmla="*/ 119084 w 238167"/>
                  <a:gd name="connsiteY2" fmla="*/ 238167 h 238167"/>
                  <a:gd name="connsiteX3" fmla="*/ 238167 w 238167"/>
                  <a:gd name="connsiteY3" fmla="*/ 119083 h 238167"/>
                  <a:gd name="connsiteX4" fmla="*/ 119084 w 238167"/>
                  <a:gd name="connsiteY4" fmla="*/ 0 h 238167"/>
                  <a:gd name="connsiteX5" fmla="*/ 119084 w 238167"/>
                  <a:gd name="connsiteY5" fmla="*/ 220403 h 238167"/>
                  <a:gd name="connsiteX6" fmla="*/ 17106 w 238167"/>
                  <a:gd name="connsiteY6" fmla="*/ 118426 h 238167"/>
                  <a:gd name="connsiteX7" fmla="*/ 119084 w 238167"/>
                  <a:gd name="connsiteY7" fmla="*/ 16448 h 238167"/>
                  <a:gd name="connsiteX8" fmla="*/ 221061 w 238167"/>
                  <a:gd name="connsiteY8" fmla="*/ 118426 h 238167"/>
                  <a:gd name="connsiteX9" fmla="*/ 119084 w 238167"/>
                  <a:gd name="connsiteY9" fmla="*/ 220403 h 2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67" h="238167">
                    <a:moveTo>
                      <a:pt x="119084" y="0"/>
                    </a:moveTo>
                    <a:cubicBezTo>
                      <a:pt x="53292" y="0"/>
                      <a:pt x="0" y="53291"/>
                      <a:pt x="0" y="119083"/>
                    </a:cubicBezTo>
                    <a:cubicBezTo>
                      <a:pt x="0" y="184875"/>
                      <a:pt x="53292" y="238167"/>
                      <a:pt x="119084" y="238167"/>
                    </a:cubicBezTo>
                    <a:cubicBezTo>
                      <a:pt x="184876" y="238167"/>
                      <a:pt x="238167" y="184875"/>
                      <a:pt x="238167" y="119083"/>
                    </a:cubicBezTo>
                    <a:cubicBezTo>
                      <a:pt x="237509" y="53291"/>
                      <a:pt x="184218" y="0"/>
                      <a:pt x="119084" y="0"/>
                    </a:cubicBezTo>
                    <a:close/>
                    <a:moveTo>
                      <a:pt x="119084" y="220403"/>
                    </a:moveTo>
                    <a:cubicBezTo>
                      <a:pt x="63160" y="220403"/>
                      <a:pt x="17106" y="175007"/>
                      <a:pt x="17106" y="118426"/>
                    </a:cubicBezTo>
                    <a:cubicBezTo>
                      <a:pt x="17106" y="61844"/>
                      <a:pt x="62502" y="16448"/>
                      <a:pt x="119084" y="16448"/>
                    </a:cubicBezTo>
                    <a:cubicBezTo>
                      <a:pt x="175007" y="16448"/>
                      <a:pt x="221061" y="61844"/>
                      <a:pt x="221061" y="118426"/>
                    </a:cubicBezTo>
                    <a:cubicBezTo>
                      <a:pt x="221061" y="175007"/>
                      <a:pt x="175007" y="220403"/>
                      <a:pt x="119084" y="220403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DC0FF1CC-04CF-0FCF-1790-654BC922EF60}"/>
                  </a:ext>
                </a:extLst>
              </p:cNvPr>
              <p:cNvSpPr/>
              <p:nvPr/>
            </p:nvSpPr>
            <p:spPr>
              <a:xfrm>
                <a:off x="778150" y="3370107"/>
                <a:ext cx="119083" cy="119083"/>
              </a:xfrm>
              <a:custGeom>
                <a:avLst/>
                <a:gdLst>
                  <a:gd name="connsiteX0" fmla="*/ 35528 w 119083"/>
                  <a:gd name="connsiteY0" fmla="*/ 35527 h 119083"/>
                  <a:gd name="connsiteX1" fmla="*/ 0 w 119083"/>
                  <a:gd name="connsiteY1" fmla="*/ 119083 h 119083"/>
                  <a:gd name="connsiteX2" fmla="*/ 83556 w 119083"/>
                  <a:gd name="connsiteY2" fmla="*/ 83556 h 119083"/>
                  <a:gd name="connsiteX3" fmla="*/ 119084 w 119083"/>
                  <a:gd name="connsiteY3" fmla="*/ 0 h 119083"/>
                  <a:gd name="connsiteX4" fmla="*/ 35528 w 119083"/>
                  <a:gd name="connsiteY4" fmla="*/ 35527 h 119083"/>
                  <a:gd name="connsiteX5" fmla="*/ 59213 w 119083"/>
                  <a:gd name="connsiteY5" fmla="*/ 71055 h 119083"/>
                  <a:gd name="connsiteX6" fmla="*/ 47370 w 119083"/>
                  <a:gd name="connsiteY6" fmla="*/ 59213 h 119083"/>
                  <a:gd name="connsiteX7" fmla="*/ 59213 w 119083"/>
                  <a:gd name="connsiteY7" fmla="*/ 47370 h 119083"/>
                  <a:gd name="connsiteX8" fmla="*/ 71055 w 119083"/>
                  <a:gd name="connsiteY8" fmla="*/ 59213 h 119083"/>
                  <a:gd name="connsiteX9" fmla="*/ 59213 w 119083"/>
                  <a:gd name="connsiteY9" fmla="*/ 71055 h 11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083" h="119083">
                    <a:moveTo>
                      <a:pt x="35528" y="35527"/>
                    </a:moveTo>
                    <a:lnTo>
                      <a:pt x="0" y="119083"/>
                    </a:lnTo>
                    <a:lnTo>
                      <a:pt x="83556" y="83556"/>
                    </a:lnTo>
                    <a:lnTo>
                      <a:pt x="119084" y="0"/>
                    </a:lnTo>
                    <a:lnTo>
                      <a:pt x="35528" y="35527"/>
                    </a:lnTo>
                    <a:close/>
                    <a:moveTo>
                      <a:pt x="59213" y="71055"/>
                    </a:moveTo>
                    <a:cubicBezTo>
                      <a:pt x="52634" y="71055"/>
                      <a:pt x="47370" y="65792"/>
                      <a:pt x="47370" y="59213"/>
                    </a:cubicBezTo>
                    <a:cubicBezTo>
                      <a:pt x="47370" y="52634"/>
                      <a:pt x="52634" y="47370"/>
                      <a:pt x="59213" y="47370"/>
                    </a:cubicBezTo>
                    <a:cubicBezTo>
                      <a:pt x="65792" y="47370"/>
                      <a:pt x="71055" y="52634"/>
                      <a:pt x="71055" y="59213"/>
                    </a:cubicBezTo>
                    <a:cubicBezTo>
                      <a:pt x="71055" y="65792"/>
                      <a:pt x="65792" y="71055"/>
                      <a:pt x="59213" y="71055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4C5DAE-EF88-1E74-EF2C-D75A83BEBF00}"/>
                </a:ext>
              </a:extLst>
            </p:cNvPr>
            <p:cNvGrpSpPr/>
            <p:nvPr/>
          </p:nvGrpSpPr>
          <p:grpSpPr>
            <a:xfrm>
              <a:off x="1032207" y="4836377"/>
              <a:ext cx="252067" cy="236211"/>
              <a:chOff x="694510" y="3858942"/>
              <a:chExt cx="252067" cy="23621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90035792-0BAD-AB78-B778-28795B74C52B}"/>
                  </a:ext>
                </a:extLst>
              </p:cNvPr>
              <p:cNvSpPr/>
              <p:nvPr/>
            </p:nvSpPr>
            <p:spPr>
              <a:xfrm>
                <a:off x="816967" y="3902364"/>
                <a:ext cx="62810" cy="122023"/>
              </a:xfrm>
              <a:custGeom>
                <a:avLst/>
                <a:gdLst>
                  <a:gd name="connsiteX0" fmla="*/ 2632 w 62810"/>
                  <a:gd name="connsiteY0" fmla="*/ 84872 h 122023"/>
                  <a:gd name="connsiteX1" fmla="*/ 50002 w 62810"/>
                  <a:gd name="connsiteY1" fmla="*/ 120400 h 122023"/>
                  <a:gd name="connsiteX2" fmla="*/ 61187 w 62810"/>
                  <a:gd name="connsiteY2" fmla="*/ 119084 h 122023"/>
                  <a:gd name="connsiteX3" fmla="*/ 59871 w 62810"/>
                  <a:gd name="connsiteY3" fmla="*/ 107899 h 122023"/>
                  <a:gd name="connsiteX4" fmla="*/ 15790 w 62810"/>
                  <a:gd name="connsiteY4" fmla="*/ 75003 h 122023"/>
                  <a:gd name="connsiteX5" fmla="*/ 15790 w 62810"/>
                  <a:gd name="connsiteY5" fmla="*/ 7895 h 122023"/>
                  <a:gd name="connsiteX6" fmla="*/ 7895 w 62810"/>
                  <a:gd name="connsiteY6" fmla="*/ 0 h 122023"/>
                  <a:gd name="connsiteX7" fmla="*/ 0 w 62810"/>
                  <a:gd name="connsiteY7" fmla="*/ 7895 h 122023"/>
                  <a:gd name="connsiteX8" fmla="*/ 0 w 62810"/>
                  <a:gd name="connsiteY8" fmla="*/ 78950 h 122023"/>
                  <a:gd name="connsiteX9" fmla="*/ 2632 w 62810"/>
                  <a:gd name="connsiteY9" fmla="*/ 84872 h 122023"/>
                  <a:gd name="connsiteX10" fmla="*/ 2632 w 62810"/>
                  <a:gd name="connsiteY10" fmla="*/ 84872 h 12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10" h="122023">
                    <a:moveTo>
                      <a:pt x="2632" y="84872"/>
                    </a:moveTo>
                    <a:lnTo>
                      <a:pt x="50002" y="120400"/>
                    </a:lnTo>
                    <a:cubicBezTo>
                      <a:pt x="53292" y="123031"/>
                      <a:pt x="58555" y="122373"/>
                      <a:pt x="61187" y="119084"/>
                    </a:cubicBezTo>
                    <a:cubicBezTo>
                      <a:pt x="63818" y="115794"/>
                      <a:pt x="63160" y="110531"/>
                      <a:pt x="59871" y="107899"/>
                    </a:cubicBezTo>
                    <a:lnTo>
                      <a:pt x="15790" y="75003"/>
                    </a:lnTo>
                    <a:lnTo>
                      <a:pt x="15790" y="7895"/>
                    </a:lnTo>
                    <a:cubicBezTo>
                      <a:pt x="15790" y="3290"/>
                      <a:pt x="12500" y="0"/>
                      <a:pt x="7895" y="0"/>
                    </a:cubicBezTo>
                    <a:cubicBezTo>
                      <a:pt x="3290" y="0"/>
                      <a:pt x="0" y="3290"/>
                      <a:pt x="0" y="7895"/>
                    </a:cubicBezTo>
                    <a:lnTo>
                      <a:pt x="0" y="78950"/>
                    </a:lnTo>
                    <a:cubicBezTo>
                      <a:pt x="0" y="81582"/>
                      <a:pt x="658" y="83556"/>
                      <a:pt x="2632" y="84872"/>
                    </a:cubicBezTo>
                    <a:lnTo>
                      <a:pt x="2632" y="84872"/>
                    </a:ln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97BBA9D-9723-0165-80C8-6473513DF2F9}"/>
                  </a:ext>
                </a:extLst>
              </p:cNvPr>
              <p:cNvSpPr/>
              <p:nvPr/>
            </p:nvSpPr>
            <p:spPr>
              <a:xfrm>
                <a:off x="694510" y="3858942"/>
                <a:ext cx="252067" cy="236211"/>
              </a:xfrm>
              <a:custGeom>
                <a:avLst/>
                <a:gdLst>
                  <a:gd name="connsiteX0" fmla="*/ 134300 w 252067"/>
                  <a:gd name="connsiteY0" fmla="*/ 0 h 236211"/>
                  <a:gd name="connsiteX1" fmla="*/ 17848 w 252067"/>
                  <a:gd name="connsiteY1" fmla="*/ 98688 h 236211"/>
                  <a:gd name="connsiteX2" fmla="*/ 14558 w 252067"/>
                  <a:gd name="connsiteY2" fmla="*/ 94082 h 236211"/>
                  <a:gd name="connsiteX3" fmla="*/ 3374 w 252067"/>
                  <a:gd name="connsiteY3" fmla="*/ 92109 h 236211"/>
                  <a:gd name="connsiteX4" fmla="*/ 1400 w 252067"/>
                  <a:gd name="connsiteY4" fmla="*/ 103294 h 236211"/>
                  <a:gd name="connsiteX5" fmla="*/ 17190 w 252067"/>
                  <a:gd name="connsiteY5" fmla="*/ 126978 h 236211"/>
                  <a:gd name="connsiteX6" fmla="*/ 23111 w 252067"/>
                  <a:gd name="connsiteY6" fmla="*/ 130268 h 236211"/>
                  <a:gd name="connsiteX7" fmla="*/ 23769 w 252067"/>
                  <a:gd name="connsiteY7" fmla="*/ 130268 h 236211"/>
                  <a:gd name="connsiteX8" fmla="*/ 29033 w 252067"/>
                  <a:gd name="connsiteY8" fmla="*/ 127637 h 236211"/>
                  <a:gd name="connsiteX9" fmla="*/ 48770 w 252067"/>
                  <a:gd name="connsiteY9" fmla="*/ 107899 h 236211"/>
                  <a:gd name="connsiteX10" fmla="*/ 48770 w 252067"/>
                  <a:gd name="connsiteY10" fmla="*/ 96714 h 236211"/>
                  <a:gd name="connsiteX11" fmla="*/ 37586 w 252067"/>
                  <a:gd name="connsiteY11" fmla="*/ 96714 h 236211"/>
                  <a:gd name="connsiteX12" fmla="*/ 32980 w 252067"/>
                  <a:gd name="connsiteY12" fmla="*/ 101320 h 236211"/>
                  <a:gd name="connsiteX13" fmla="*/ 150748 w 252067"/>
                  <a:gd name="connsiteY13" fmla="*/ 16448 h 236211"/>
                  <a:gd name="connsiteX14" fmla="*/ 235619 w 252067"/>
                  <a:gd name="connsiteY14" fmla="*/ 134216 h 236211"/>
                  <a:gd name="connsiteX15" fmla="*/ 134300 w 252067"/>
                  <a:gd name="connsiteY15" fmla="*/ 220403 h 236211"/>
                  <a:gd name="connsiteX16" fmla="*/ 54034 w 252067"/>
                  <a:gd name="connsiteY16" fmla="*/ 180270 h 236211"/>
                  <a:gd name="connsiteX17" fmla="*/ 42849 w 252067"/>
                  <a:gd name="connsiteY17" fmla="*/ 178296 h 236211"/>
                  <a:gd name="connsiteX18" fmla="*/ 40875 w 252067"/>
                  <a:gd name="connsiteY18" fmla="*/ 189481 h 236211"/>
                  <a:gd name="connsiteX19" fmla="*/ 133642 w 252067"/>
                  <a:gd name="connsiteY19" fmla="*/ 236193 h 236211"/>
                  <a:gd name="connsiteX20" fmla="*/ 252067 w 252067"/>
                  <a:gd name="connsiteY20" fmla="*/ 117768 h 236211"/>
                  <a:gd name="connsiteX21" fmla="*/ 134300 w 252067"/>
                  <a:gd name="connsiteY21" fmla="*/ 0 h 23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2067" h="236211">
                    <a:moveTo>
                      <a:pt x="134300" y="0"/>
                    </a:moveTo>
                    <a:cubicBezTo>
                      <a:pt x="76403" y="0"/>
                      <a:pt x="27717" y="41449"/>
                      <a:pt x="17848" y="98688"/>
                    </a:cubicBezTo>
                    <a:lnTo>
                      <a:pt x="14558" y="94082"/>
                    </a:lnTo>
                    <a:cubicBezTo>
                      <a:pt x="11927" y="90793"/>
                      <a:pt x="7321" y="89477"/>
                      <a:pt x="3374" y="92109"/>
                    </a:cubicBezTo>
                    <a:cubicBezTo>
                      <a:pt x="84" y="94741"/>
                      <a:pt x="-1232" y="99346"/>
                      <a:pt x="1400" y="103294"/>
                    </a:cubicBezTo>
                    <a:lnTo>
                      <a:pt x="17190" y="126978"/>
                    </a:lnTo>
                    <a:cubicBezTo>
                      <a:pt x="18506" y="128952"/>
                      <a:pt x="20480" y="130268"/>
                      <a:pt x="23111" y="130268"/>
                    </a:cubicBezTo>
                    <a:lnTo>
                      <a:pt x="23769" y="130268"/>
                    </a:lnTo>
                    <a:cubicBezTo>
                      <a:pt x="25743" y="130268"/>
                      <a:pt x="27717" y="129610"/>
                      <a:pt x="29033" y="127637"/>
                    </a:cubicBezTo>
                    <a:lnTo>
                      <a:pt x="48770" y="107899"/>
                    </a:lnTo>
                    <a:cubicBezTo>
                      <a:pt x="52060" y="104609"/>
                      <a:pt x="52060" y="100004"/>
                      <a:pt x="48770" y="96714"/>
                    </a:cubicBezTo>
                    <a:cubicBezTo>
                      <a:pt x="45481" y="93425"/>
                      <a:pt x="40875" y="93425"/>
                      <a:pt x="37586" y="96714"/>
                    </a:cubicBezTo>
                    <a:lnTo>
                      <a:pt x="32980" y="101320"/>
                    </a:lnTo>
                    <a:cubicBezTo>
                      <a:pt x="42191" y="45397"/>
                      <a:pt x="94825" y="7895"/>
                      <a:pt x="150748" y="16448"/>
                    </a:cubicBezTo>
                    <a:cubicBezTo>
                      <a:pt x="206671" y="25659"/>
                      <a:pt x="244172" y="78293"/>
                      <a:pt x="235619" y="134216"/>
                    </a:cubicBezTo>
                    <a:cubicBezTo>
                      <a:pt x="227724" y="183560"/>
                      <a:pt x="184960" y="220403"/>
                      <a:pt x="134300" y="220403"/>
                    </a:cubicBezTo>
                    <a:cubicBezTo>
                      <a:pt x="102720" y="221061"/>
                      <a:pt x="72455" y="205929"/>
                      <a:pt x="54034" y="180270"/>
                    </a:cubicBezTo>
                    <a:cubicBezTo>
                      <a:pt x="51402" y="176981"/>
                      <a:pt x="46796" y="175665"/>
                      <a:pt x="42849" y="178296"/>
                    </a:cubicBezTo>
                    <a:cubicBezTo>
                      <a:pt x="39559" y="180928"/>
                      <a:pt x="38243" y="185534"/>
                      <a:pt x="40875" y="189481"/>
                    </a:cubicBezTo>
                    <a:cubicBezTo>
                      <a:pt x="62587" y="219087"/>
                      <a:pt x="97456" y="236851"/>
                      <a:pt x="133642" y="236193"/>
                    </a:cubicBezTo>
                    <a:cubicBezTo>
                      <a:pt x="198776" y="236193"/>
                      <a:pt x="252067" y="183560"/>
                      <a:pt x="252067" y="117768"/>
                    </a:cubicBezTo>
                    <a:cubicBezTo>
                      <a:pt x="252067" y="51976"/>
                      <a:pt x="199434" y="0"/>
                      <a:pt x="134300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" name="Graphic 9">
              <a:extLst>
                <a:ext uri="{FF2B5EF4-FFF2-40B4-BE49-F238E27FC236}">
                  <a16:creationId xmlns:a16="http://schemas.microsoft.com/office/drawing/2014/main" id="{1423D17D-2A60-DA4F-8373-1368295AC556}"/>
                </a:ext>
              </a:extLst>
            </p:cNvPr>
            <p:cNvSpPr/>
            <p:nvPr/>
          </p:nvSpPr>
          <p:spPr>
            <a:xfrm>
              <a:off x="1043588" y="3562795"/>
              <a:ext cx="229304" cy="237509"/>
            </a:xfrm>
            <a:custGeom>
              <a:avLst/>
              <a:gdLst>
                <a:gd name="connsiteX0" fmla="*/ 257947 w 261929"/>
                <a:gd name="connsiteY0" fmla="*/ 247112 h 271301"/>
                <a:gd name="connsiteX1" fmla="*/ 193377 w 261929"/>
                <a:gd name="connsiteY1" fmla="*/ 179956 h 271301"/>
                <a:gd name="connsiteX2" fmla="*/ 219075 w 261929"/>
                <a:gd name="connsiteY2" fmla="*/ 109538 h 271301"/>
                <a:gd name="connsiteX3" fmla="*/ 109538 w 261929"/>
                <a:gd name="connsiteY3" fmla="*/ 0 h 271301"/>
                <a:gd name="connsiteX4" fmla="*/ 0 w 261929"/>
                <a:gd name="connsiteY4" fmla="*/ 109538 h 271301"/>
                <a:gd name="connsiteX5" fmla="*/ 109538 w 261929"/>
                <a:gd name="connsiteY5" fmla="*/ 219075 h 271301"/>
                <a:gd name="connsiteX6" fmla="*/ 172293 w 261929"/>
                <a:gd name="connsiteY6" fmla="*/ 199254 h 271301"/>
                <a:gd name="connsiteX7" fmla="*/ 237354 w 261929"/>
                <a:gd name="connsiteY7" fmla="*/ 266920 h 271301"/>
                <a:gd name="connsiteX8" fmla="*/ 247650 w 261929"/>
                <a:gd name="connsiteY8" fmla="*/ 271301 h 271301"/>
                <a:gd name="connsiteX9" fmla="*/ 257552 w 261929"/>
                <a:gd name="connsiteY9" fmla="*/ 267315 h 271301"/>
                <a:gd name="connsiteX10" fmla="*/ 257947 w 261929"/>
                <a:gd name="connsiteY10" fmla="*/ 247112 h 271301"/>
                <a:gd name="connsiteX11" fmla="*/ 109538 w 261929"/>
                <a:gd name="connsiteY11" fmla="*/ 28575 h 271301"/>
                <a:gd name="connsiteX12" fmla="*/ 190500 w 261929"/>
                <a:gd name="connsiteY12" fmla="*/ 109538 h 271301"/>
                <a:gd name="connsiteX13" fmla="*/ 109538 w 261929"/>
                <a:gd name="connsiteY13" fmla="*/ 190500 h 271301"/>
                <a:gd name="connsiteX14" fmla="*/ 28575 w 261929"/>
                <a:gd name="connsiteY14" fmla="*/ 109538 h 271301"/>
                <a:gd name="connsiteX15" fmla="*/ 109538 w 261929"/>
                <a:gd name="connsiteY15" fmla="*/ 28575 h 2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929" h="271301">
                  <a:moveTo>
                    <a:pt x="257947" y="247112"/>
                  </a:moveTo>
                  <a:lnTo>
                    <a:pt x="193377" y="179956"/>
                  </a:lnTo>
                  <a:cubicBezTo>
                    <a:pt x="209979" y="160220"/>
                    <a:pt x="219075" y="135389"/>
                    <a:pt x="219075" y="109538"/>
                  </a:cubicBezTo>
                  <a:cubicBezTo>
                    <a:pt x="219075" y="49140"/>
                    <a:pt x="169936" y="0"/>
                    <a:pt x="109538" y="0"/>
                  </a:cubicBezTo>
                  <a:cubicBezTo>
                    <a:pt x="49140" y="0"/>
                    <a:pt x="0" y="49140"/>
                    <a:pt x="0" y="109538"/>
                  </a:cubicBezTo>
                  <a:cubicBezTo>
                    <a:pt x="0" y="169936"/>
                    <a:pt x="49140" y="219075"/>
                    <a:pt x="109538" y="219075"/>
                  </a:cubicBezTo>
                  <a:cubicBezTo>
                    <a:pt x="132212" y="219075"/>
                    <a:pt x="153820" y="212236"/>
                    <a:pt x="172293" y="199254"/>
                  </a:cubicBezTo>
                  <a:lnTo>
                    <a:pt x="237354" y="266920"/>
                  </a:lnTo>
                  <a:cubicBezTo>
                    <a:pt x="240073" y="269744"/>
                    <a:pt x="243731" y="271301"/>
                    <a:pt x="247650" y="271301"/>
                  </a:cubicBezTo>
                  <a:cubicBezTo>
                    <a:pt x="251360" y="271301"/>
                    <a:pt x="254880" y="269887"/>
                    <a:pt x="257552" y="267315"/>
                  </a:cubicBezTo>
                  <a:cubicBezTo>
                    <a:pt x="263229" y="261852"/>
                    <a:pt x="263410" y="252794"/>
                    <a:pt x="257947" y="247112"/>
                  </a:cubicBezTo>
                  <a:close/>
                  <a:moveTo>
                    <a:pt x="109538" y="28575"/>
                  </a:moveTo>
                  <a:cubicBezTo>
                    <a:pt x="154181" y="28575"/>
                    <a:pt x="190500" y="64894"/>
                    <a:pt x="190500" y="109538"/>
                  </a:cubicBezTo>
                  <a:cubicBezTo>
                    <a:pt x="190500" y="154181"/>
                    <a:pt x="154181" y="190500"/>
                    <a:pt x="109538" y="190500"/>
                  </a:cubicBezTo>
                  <a:cubicBezTo>
                    <a:pt x="64894" y="190500"/>
                    <a:pt x="28575" y="154181"/>
                    <a:pt x="28575" y="109538"/>
                  </a:cubicBezTo>
                  <a:cubicBezTo>
                    <a:pt x="28575" y="64894"/>
                    <a:pt x="64894" y="28575"/>
                    <a:pt x="109538" y="28575"/>
                  </a:cubicBezTo>
                  <a:close/>
                </a:path>
              </a:pathLst>
            </a:custGeom>
            <a:solidFill>
              <a:schemeClr val="accent2"/>
            </a:solidFill>
            <a:ln w="46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A4B1C37-E5FA-35DC-0B1C-72B39E70535E}"/>
                </a:ext>
              </a:extLst>
            </p:cNvPr>
            <p:cNvGrpSpPr/>
            <p:nvPr/>
          </p:nvGrpSpPr>
          <p:grpSpPr>
            <a:xfrm>
              <a:off x="1083651" y="5471540"/>
              <a:ext cx="149178" cy="229632"/>
              <a:chOff x="4368201" y="2813647"/>
              <a:chExt cx="861402" cy="1325972"/>
            </a:xfrm>
            <a:solidFill>
              <a:schemeClr val="accent2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8F6AE27-C9AF-0E71-A220-49CE6C202FD4}"/>
                  </a:ext>
                </a:extLst>
              </p:cNvPr>
              <p:cNvSpPr/>
              <p:nvPr/>
            </p:nvSpPr>
            <p:spPr>
              <a:xfrm>
                <a:off x="4368201" y="3486516"/>
                <a:ext cx="861402" cy="653103"/>
              </a:xfrm>
              <a:custGeom>
                <a:avLst/>
                <a:gdLst>
                  <a:gd name="connsiteX0" fmla="*/ 861402 w 861402"/>
                  <a:gd name="connsiteY0" fmla="*/ 39536 h 653103"/>
                  <a:gd name="connsiteX1" fmla="*/ 821779 w 861402"/>
                  <a:gd name="connsiteY1" fmla="*/ 0 h 653103"/>
                  <a:gd name="connsiteX2" fmla="*/ 782158 w 861402"/>
                  <a:gd name="connsiteY2" fmla="*/ 39536 h 653103"/>
                  <a:gd name="connsiteX3" fmla="*/ 430695 w 861402"/>
                  <a:gd name="connsiteY3" fmla="*/ 390310 h 653103"/>
                  <a:gd name="connsiteX4" fmla="*/ 79245 w 861402"/>
                  <a:gd name="connsiteY4" fmla="*/ 39536 h 653103"/>
                  <a:gd name="connsiteX5" fmla="*/ 39622 w 861402"/>
                  <a:gd name="connsiteY5" fmla="*/ 0 h 653103"/>
                  <a:gd name="connsiteX6" fmla="*/ 0 w 861402"/>
                  <a:gd name="connsiteY6" fmla="*/ 39536 h 653103"/>
                  <a:gd name="connsiteX7" fmla="*/ 391074 w 861402"/>
                  <a:gd name="connsiteY7" fmla="*/ 467558 h 653103"/>
                  <a:gd name="connsiteX8" fmla="*/ 391074 w 861402"/>
                  <a:gd name="connsiteY8" fmla="*/ 574014 h 653103"/>
                  <a:gd name="connsiteX9" fmla="*/ 244038 w 861402"/>
                  <a:gd name="connsiteY9" fmla="*/ 574014 h 653103"/>
                  <a:gd name="connsiteX10" fmla="*/ 204416 w 861402"/>
                  <a:gd name="connsiteY10" fmla="*/ 613558 h 653103"/>
                  <a:gd name="connsiteX11" fmla="*/ 244038 w 861402"/>
                  <a:gd name="connsiteY11" fmla="*/ 653104 h 653103"/>
                  <a:gd name="connsiteX12" fmla="*/ 617364 w 861402"/>
                  <a:gd name="connsiteY12" fmla="*/ 653104 h 653103"/>
                  <a:gd name="connsiteX13" fmla="*/ 656977 w 861402"/>
                  <a:gd name="connsiteY13" fmla="*/ 613558 h 653103"/>
                  <a:gd name="connsiteX14" fmla="*/ 617364 w 861402"/>
                  <a:gd name="connsiteY14" fmla="*/ 574014 h 653103"/>
                  <a:gd name="connsiteX15" fmla="*/ 470318 w 861402"/>
                  <a:gd name="connsiteY15" fmla="*/ 574014 h 653103"/>
                  <a:gd name="connsiteX16" fmla="*/ 470318 w 861402"/>
                  <a:gd name="connsiteY16" fmla="*/ 467558 h 653103"/>
                  <a:gd name="connsiteX17" fmla="*/ 861402 w 861402"/>
                  <a:gd name="connsiteY17" fmla="*/ 39536 h 6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1402" h="653103">
                    <a:moveTo>
                      <a:pt x="861402" y="39536"/>
                    </a:moveTo>
                    <a:cubicBezTo>
                      <a:pt x="861402" y="17704"/>
                      <a:pt x="843664" y="0"/>
                      <a:pt x="821779" y="0"/>
                    </a:cubicBezTo>
                    <a:cubicBezTo>
                      <a:pt x="799896" y="0"/>
                      <a:pt x="782158" y="17704"/>
                      <a:pt x="782158" y="39536"/>
                    </a:cubicBezTo>
                    <a:cubicBezTo>
                      <a:pt x="782158" y="232962"/>
                      <a:pt x="624500" y="390310"/>
                      <a:pt x="430695" y="390310"/>
                    </a:cubicBezTo>
                    <a:cubicBezTo>
                      <a:pt x="236903" y="390310"/>
                      <a:pt x="79245" y="232962"/>
                      <a:pt x="79245" y="39536"/>
                    </a:cubicBezTo>
                    <a:cubicBezTo>
                      <a:pt x="79245" y="17704"/>
                      <a:pt x="61506" y="0"/>
                      <a:pt x="39622" y="0"/>
                    </a:cubicBezTo>
                    <a:cubicBezTo>
                      <a:pt x="17738" y="0"/>
                      <a:pt x="0" y="17704"/>
                      <a:pt x="0" y="39536"/>
                    </a:cubicBezTo>
                    <a:cubicBezTo>
                      <a:pt x="0" y="263239"/>
                      <a:pt x="172092" y="447529"/>
                      <a:pt x="391074" y="467558"/>
                    </a:cubicBezTo>
                    <a:lnTo>
                      <a:pt x="391074" y="574014"/>
                    </a:lnTo>
                    <a:lnTo>
                      <a:pt x="244038" y="574014"/>
                    </a:lnTo>
                    <a:cubicBezTo>
                      <a:pt x="222154" y="574014"/>
                      <a:pt x="204416" y="591718"/>
                      <a:pt x="204416" y="613558"/>
                    </a:cubicBezTo>
                    <a:cubicBezTo>
                      <a:pt x="204416" y="635400"/>
                      <a:pt x="222154" y="653104"/>
                      <a:pt x="244038" y="653104"/>
                    </a:cubicBezTo>
                    <a:lnTo>
                      <a:pt x="617364" y="653104"/>
                    </a:lnTo>
                    <a:cubicBezTo>
                      <a:pt x="639238" y="653104"/>
                      <a:pt x="656977" y="635400"/>
                      <a:pt x="656977" y="613558"/>
                    </a:cubicBezTo>
                    <a:cubicBezTo>
                      <a:pt x="656977" y="591718"/>
                      <a:pt x="639238" y="574014"/>
                      <a:pt x="617364" y="574014"/>
                    </a:cubicBezTo>
                    <a:lnTo>
                      <a:pt x="470318" y="574014"/>
                    </a:lnTo>
                    <a:lnTo>
                      <a:pt x="470318" y="467558"/>
                    </a:lnTo>
                    <a:cubicBezTo>
                      <a:pt x="689311" y="447539"/>
                      <a:pt x="861402" y="263239"/>
                      <a:pt x="861402" y="39536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2C82313-AC88-B3F7-6644-FF924A6D6E3C}"/>
                  </a:ext>
                </a:extLst>
              </p:cNvPr>
              <p:cNvSpPr/>
              <p:nvPr/>
            </p:nvSpPr>
            <p:spPr>
              <a:xfrm>
                <a:off x="4545209" y="2813647"/>
                <a:ext cx="507386" cy="965608"/>
              </a:xfrm>
              <a:custGeom>
                <a:avLst/>
                <a:gdLst>
                  <a:gd name="connsiteX0" fmla="*/ 253687 w 507386"/>
                  <a:gd name="connsiteY0" fmla="*/ 965609 h 965608"/>
                  <a:gd name="connsiteX1" fmla="*/ 507386 w 507386"/>
                  <a:gd name="connsiteY1" fmla="*/ 712405 h 965608"/>
                  <a:gd name="connsiteX2" fmla="*/ 507386 w 507386"/>
                  <a:gd name="connsiteY2" fmla="*/ 253192 h 965608"/>
                  <a:gd name="connsiteX3" fmla="*/ 253687 w 507386"/>
                  <a:gd name="connsiteY3" fmla="*/ 0 h 965608"/>
                  <a:gd name="connsiteX4" fmla="*/ 0 w 507386"/>
                  <a:gd name="connsiteY4" fmla="*/ 253192 h 965608"/>
                  <a:gd name="connsiteX5" fmla="*/ 0 w 507386"/>
                  <a:gd name="connsiteY5" fmla="*/ 712405 h 965608"/>
                  <a:gd name="connsiteX6" fmla="*/ 253687 w 507386"/>
                  <a:gd name="connsiteY6" fmla="*/ 965609 h 965608"/>
                  <a:gd name="connsiteX7" fmla="*/ 79235 w 507386"/>
                  <a:gd name="connsiteY7" fmla="*/ 253192 h 965608"/>
                  <a:gd name="connsiteX8" fmla="*/ 253687 w 507386"/>
                  <a:gd name="connsiteY8" fmla="*/ 79090 h 965608"/>
                  <a:gd name="connsiteX9" fmla="*/ 428142 w 507386"/>
                  <a:gd name="connsiteY9" fmla="*/ 253192 h 965608"/>
                  <a:gd name="connsiteX10" fmla="*/ 428142 w 507386"/>
                  <a:gd name="connsiteY10" fmla="*/ 712405 h 965608"/>
                  <a:gd name="connsiteX11" fmla="*/ 253687 w 507386"/>
                  <a:gd name="connsiteY11" fmla="*/ 886517 h 965608"/>
                  <a:gd name="connsiteX12" fmla="*/ 79235 w 507386"/>
                  <a:gd name="connsiteY12" fmla="*/ 712405 h 9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7386" h="965608">
                    <a:moveTo>
                      <a:pt x="253687" y="965609"/>
                    </a:moveTo>
                    <a:cubicBezTo>
                      <a:pt x="393578" y="965609"/>
                      <a:pt x="507386" y="852021"/>
                      <a:pt x="507386" y="712405"/>
                    </a:cubicBezTo>
                    <a:lnTo>
                      <a:pt x="507386" y="253192"/>
                    </a:lnTo>
                    <a:cubicBezTo>
                      <a:pt x="507386" y="113587"/>
                      <a:pt x="393578" y="0"/>
                      <a:pt x="253687" y="0"/>
                    </a:cubicBezTo>
                    <a:cubicBezTo>
                      <a:pt x="113808" y="0"/>
                      <a:pt x="0" y="113587"/>
                      <a:pt x="0" y="253192"/>
                    </a:cubicBezTo>
                    <a:lnTo>
                      <a:pt x="0" y="712405"/>
                    </a:lnTo>
                    <a:cubicBezTo>
                      <a:pt x="0" y="852021"/>
                      <a:pt x="113808" y="965609"/>
                      <a:pt x="253687" y="965609"/>
                    </a:cubicBezTo>
                    <a:close/>
                    <a:moveTo>
                      <a:pt x="79235" y="253192"/>
                    </a:moveTo>
                    <a:cubicBezTo>
                      <a:pt x="79235" y="157188"/>
                      <a:pt x="157496" y="79090"/>
                      <a:pt x="253687" y="79090"/>
                    </a:cubicBezTo>
                    <a:cubicBezTo>
                      <a:pt x="349881" y="79090"/>
                      <a:pt x="428142" y="157188"/>
                      <a:pt x="428142" y="253192"/>
                    </a:cubicBezTo>
                    <a:lnTo>
                      <a:pt x="428142" y="712405"/>
                    </a:lnTo>
                    <a:cubicBezTo>
                      <a:pt x="428142" y="808408"/>
                      <a:pt x="349881" y="886517"/>
                      <a:pt x="253687" y="886517"/>
                    </a:cubicBezTo>
                    <a:cubicBezTo>
                      <a:pt x="157496" y="886517"/>
                      <a:pt x="79235" y="808408"/>
                      <a:pt x="79235" y="712405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C18789F-05B8-C387-DA50-6823DC40AD32}"/>
              </a:ext>
            </a:extLst>
          </p:cNvPr>
          <p:cNvSpPr txBox="1"/>
          <p:nvPr/>
        </p:nvSpPr>
        <p:spPr>
          <a:xfrm>
            <a:off x="3344901" y="797700"/>
            <a:ext cx="248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IN" sz="28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C3299C-D4FB-A496-F410-207195DF3E5E}"/>
              </a:ext>
            </a:extLst>
          </p:cNvPr>
          <p:cNvSpPr txBox="1"/>
          <p:nvPr/>
        </p:nvSpPr>
        <p:spPr>
          <a:xfrm>
            <a:off x="1599111" y="1869589"/>
            <a:ext cx="690370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 and Goals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automated data pipeline for music trend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 &amp; analyze data from multiple Spotify playlists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actionable insights through Power BI dashboards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scalable serverless architecture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Scope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Infrastructure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ML Model</a:t>
            </a:r>
          </a:p>
        </p:txBody>
      </p:sp>
      <p:pic>
        <p:nvPicPr>
          <p:cNvPr id="72" name="Picture Placeholder 71" descr="A person wearing headphones and holding a phone&#10;&#10;Description automatically generated">
            <a:extLst>
              <a:ext uri="{FF2B5EF4-FFF2-40B4-BE49-F238E27FC236}">
                <a16:creationId xmlns:a16="http://schemas.microsoft.com/office/drawing/2014/main" id="{40547ABC-77F4-EF10-EACA-13432EE9663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46536" y="758391"/>
            <a:ext cx="2987273" cy="4077986"/>
          </a:xfr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0806009F-186B-C0B4-FE8F-1089888A4F05}"/>
              </a:ext>
            </a:extLst>
          </p:cNvPr>
          <p:cNvGrpSpPr/>
          <p:nvPr/>
        </p:nvGrpSpPr>
        <p:grpSpPr>
          <a:xfrm>
            <a:off x="10948898" y="1161703"/>
            <a:ext cx="707886" cy="707886"/>
            <a:chOff x="7143750" y="1566210"/>
            <a:chExt cx="707886" cy="707886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364230B-A849-CC13-89E1-0831675093D6}"/>
                </a:ext>
              </a:extLst>
            </p:cNvPr>
            <p:cNvSpPr/>
            <p:nvPr/>
          </p:nvSpPr>
          <p:spPr>
            <a:xfrm>
              <a:off x="7143750" y="1566210"/>
              <a:ext cx="707886" cy="707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Picture Placeholder 39" descr="Play with solid fill">
              <a:extLst>
                <a:ext uri="{FF2B5EF4-FFF2-40B4-BE49-F238E27FC236}">
                  <a16:creationId xmlns:a16="http://schemas.microsoft.com/office/drawing/2014/main" id="{04214E16-6D30-85BE-0C84-A26622888907}"/>
                </a:ext>
              </a:extLst>
            </p:cNvPr>
            <p:cNvSpPr/>
            <p:nvPr/>
          </p:nvSpPr>
          <p:spPr>
            <a:xfrm>
              <a:off x="7407373" y="1773456"/>
              <a:ext cx="227601" cy="293394"/>
            </a:xfrm>
            <a:custGeom>
              <a:avLst/>
              <a:gdLst>
                <a:gd name="connsiteX0" fmla="*/ 0 w 573526"/>
                <a:gd name="connsiteY0" fmla="*/ 0 h 739312"/>
                <a:gd name="connsiteX1" fmla="*/ 573526 w 573526"/>
                <a:gd name="connsiteY1" fmla="*/ 369656 h 739312"/>
                <a:gd name="connsiteX2" fmla="*/ 0 w 573526"/>
                <a:gd name="connsiteY2" fmla="*/ 739312 h 73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526" h="739312">
                  <a:moveTo>
                    <a:pt x="0" y="0"/>
                  </a:moveTo>
                  <a:lnTo>
                    <a:pt x="573526" y="369656"/>
                  </a:lnTo>
                  <a:lnTo>
                    <a:pt x="0" y="739312"/>
                  </a:lnTo>
                  <a:close/>
                </a:path>
              </a:pathLst>
            </a:custGeom>
            <a:solidFill>
              <a:schemeClr val="accent3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9751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5C8B5-B00F-7A72-5410-EEE788964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9FB89F12-09E3-AB94-B288-6DE3D7D4EAA8}"/>
              </a:ext>
            </a:extLst>
          </p:cNvPr>
          <p:cNvGrpSpPr/>
          <p:nvPr/>
        </p:nvGrpSpPr>
        <p:grpSpPr>
          <a:xfrm>
            <a:off x="777240" y="758391"/>
            <a:ext cx="762000" cy="5341218"/>
            <a:chOff x="777240" y="758391"/>
            <a:chExt cx="762000" cy="534121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442ED54-B3A6-1F68-A035-282391C911EC}"/>
                </a:ext>
              </a:extLst>
            </p:cNvPr>
            <p:cNvSpPr/>
            <p:nvPr/>
          </p:nvSpPr>
          <p:spPr>
            <a:xfrm>
              <a:off x="777240" y="758391"/>
              <a:ext cx="762000" cy="5341218"/>
            </a:xfrm>
            <a:prstGeom prst="roundRect">
              <a:avLst>
                <a:gd name="adj" fmla="val 2098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C32EDAAB-691D-18C3-6CC4-CE792E3C50EF}"/>
                </a:ext>
              </a:extLst>
            </p:cNvPr>
            <p:cNvSpPr/>
            <p:nvPr/>
          </p:nvSpPr>
          <p:spPr>
            <a:xfrm>
              <a:off x="996461" y="1002487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78B7FB9-DCB3-FDC1-CAB4-5B58E22298A8}"/>
                </a:ext>
              </a:extLst>
            </p:cNvPr>
            <p:cNvSpPr/>
            <p:nvPr/>
          </p:nvSpPr>
          <p:spPr>
            <a:xfrm>
              <a:off x="954355" y="1566210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A19CFA0-4978-9ECB-7C72-F56BDF06EB2C}"/>
                </a:ext>
              </a:extLst>
            </p:cNvPr>
            <p:cNvSpPr/>
            <p:nvPr/>
          </p:nvSpPr>
          <p:spPr>
            <a:xfrm>
              <a:off x="1039157" y="2926333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F586E27-2601-0D39-84B0-36C3423BDAD6}"/>
                </a:ext>
              </a:extLst>
            </p:cNvPr>
            <p:cNvGrpSpPr/>
            <p:nvPr/>
          </p:nvGrpSpPr>
          <p:grpSpPr>
            <a:xfrm>
              <a:off x="1039157" y="4199257"/>
              <a:ext cx="238167" cy="238167"/>
              <a:chOff x="718279" y="3310895"/>
              <a:chExt cx="238167" cy="23816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5F9F42F7-4BF3-6E2D-0B2E-C6D15AD7E9C7}"/>
                  </a:ext>
                </a:extLst>
              </p:cNvPr>
              <p:cNvSpPr/>
              <p:nvPr/>
            </p:nvSpPr>
            <p:spPr>
              <a:xfrm>
                <a:off x="718279" y="3310895"/>
                <a:ext cx="238167" cy="238167"/>
              </a:xfrm>
              <a:custGeom>
                <a:avLst/>
                <a:gdLst>
                  <a:gd name="connsiteX0" fmla="*/ 119084 w 238167"/>
                  <a:gd name="connsiteY0" fmla="*/ 0 h 238167"/>
                  <a:gd name="connsiteX1" fmla="*/ 0 w 238167"/>
                  <a:gd name="connsiteY1" fmla="*/ 119083 h 238167"/>
                  <a:gd name="connsiteX2" fmla="*/ 119084 w 238167"/>
                  <a:gd name="connsiteY2" fmla="*/ 238167 h 238167"/>
                  <a:gd name="connsiteX3" fmla="*/ 238167 w 238167"/>
                  <a:gd name="connsiteY3" fmla="*/ 119083 h 238167"/>
                  <a:gd name="connsiteX4" fmla="*/ 119084 w 238167"/>
                  <a:gd name="connsiteY4" fmla="*/ 0 h 238167"/>
                  <a:gd name="connsiteX5" fmla="*/ 119084 w 238167"/>
                  <a:gd name="connsiteY5" fmla="*/ 220403 h 238167"/>
                  <a:gd name="connsiteX6" fmla="*/ 17106 w 238167"/>
                  <a:gd name="connsiteY6" fmla="*/ 118426 h 238167"/>
                  <a:gd name="connsiteX7" fmla="*/ 119084 w 238167"/>
                  <a:gd name="connsiteY7" fmla="*/ 16448 h 238167"/>
                  <a:gd name="connsiteX8" fmla="*/ 221061 w 238167"/>
                  <a:gd name="connsiteY8" fmla="*/ 118426 h 238167"/>
                  <a:gd name="connsiteX9" fmla="*/ 119084 w 238167"/>
                  <a:gd name="connsiteY9" fmla="*/ 220403 h 2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67" h="238167">
                    <a:moveTo>
                      <a:pt x="119084" y="0"/>
                    </a:moveTo>
                    <a:cubicBezTo>
                      <a:pt x="53292" y="0"/>
                      <a:pt x="0" y="53291"/>
                      <a:pt x="0" y="119083"/>
                    </a:cubicBezTo>
                    <a:cubicBezTo>
                      <a:pt x="0" y="184875"/>
                      <a:pt x="53292" y="238167"/>
                      <a:pt x="119084" y="238167"/>
                    </a:cubicBezTo>
                    <a:cubicBezTo>
                      <a:pt x="184876" y="238167"/>
                      <a:pt x="238167" y="184875"/>
                      <a:pt x="238167" y="119083"/>
                    </a:cubicBezTo>
                    <a:cubicBezTo>
                      <a:pt x="237509" y="53291"/>
                      <a:pt x="184218" y="0"/>
                      <a:pt x="119084" y="0"/>
                    </a:cubicBezTo>
                    <a:close/>
                    <a:moveTo>
                      <a:pt x="119084" y="220403"/>
                    </a:moveTo>
                    <a:cubicBezTo>
                      <a:pt x="63160" y="220403"/>
                      <a:pt x="17106" y="175007"/>
                      <a:pt x="17106" y="118426"/>
                    </a:cubicBezTo>
                    <a:cubicBezTo>
                      <a:pt x="17106" y="61844"/>
                      <a:pt x="62502" y="16448"/>
                      <a:pt x="119084" y="16448"/>
                    </a:cubicBezTo>
                    <a:cubicBezTo>
                      <a:pt x="175007" y="16448"/>
                      <a:pt x="221061" y="61844"/>
                      <a:pt x="221061" y="118426"/>
                    </a:cubicBezTo>
                    <a:cubicBezTo>
                      <a:pt x="221061" y="175007"/>
                      <a:pt x="175007" y="220403"/>
                      <a:pt x="119084" y="220403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8145DF5B-7A30-8BCD-45CF-4C2BC97BFA47}"/>
                  </a:ext>
                </a:extLst>
              </p:cNvPr>
              <p:cNvSpPr/>
              <p:nvPr/>
            </p:nvSpPr>
            <p:spPr>
              <a:xfrm>
                <a:off x="778150" y="3370107"/>
                <a:ext cx="119083" cy="119083"/>
              </a:xfrm>
              <a:custGeom>
                <a:avLst/>
                <a:gdLst>
                  <a:gd name="connsiteX0" fmla="*/ 35528 w 119083"/>
                  <a:gd name="connsiteY0" fmla="*/ 35527 h 119083"/>
                  <a:gd name="connsiteX1" fmla="*/ 0 w 119083"/>
                  <a:gd name="connsiteY1" fmla="*/ 119083 h 119083"/>
                  <a:gd name="connsiteX2" fmla="*/ 83556 w 119083"/>
                  <a:gd name="connsiteY2" fmla="*/ 83556 h 119083"/>
                  <a:gd name="connsiteX3" fmla="*/ 119084 w 119083"/>
                  <a:gd name="connsiteY3" fmla="*/ 0 h 119083"/>
                  <a:gd name="connsiteX4" fmla="*/ 35528 w 119083"/>
                  <a:gd name="connsiteY4" fmla="*/ 35527 h 119083"/>
                  <a:gd name="connsiteX5" fmla="*/ 59213 w 119083"/>
                  <a:gd name="connsiteY5" fmla="*/ 71055 h 119083"/>
                  <a:gd name="connsiteX6" fmla="*/ 47370 w 119083"/>
                  <a:gd name="connsiteY6" fmla="*/ 59213 h 119083"/>
                  <a:gd name="connsiteX7" fmla="*/ 59213 w 119083"/>
                  <a:gd name="connsiteY7" fmla="*/ 47370 h 119083"/>
                  <a:gd name="connsiteX8" fmla="*/ 71055 w 119083"/>
                  <a:gd name="connsiteY8" fmla="*/ 59213 h 119083"/>
                  <a:gd name="connsiteX9" fmla="*/ 59213 w 119083"/>
                  <a:gd name="connsiteY9" fmla="*/ 71055 h 11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083" h="119083">
                    <a:moveTo>
                      <a:pt x="35528" y="35527"/>
                    </a:moveTo>
                    <a:lnTo>
                      <a:pt x="0" y="119083"/>
                    </a:lnTo>
                    <a:lnTo>
                      <a:pt x="83556" y="83556"/>
                    </a:lnTo>
                    <a:lnTo>
                      <a:pt x="119084" y="0"/>
                    </a:lnTo>
                    <a:lnTo>
                      <a:pt x="35528" y="35527"/>
                    </a:lnTo>
                    <a:close/>
                    <a:moveTo>
                      <a:pt x="59213" y="71055"/>
                    </a:moveTo>
                    <a:cubicBezTo>
                      <a:pt x="52634" y="71055"/>
                      <a:pt x="47370" y="65792"/>
                      <a:pt x="47370" y="59213"/>
                    </a:cubicBezTo>
                    <a:cubicBezTo>
                      <a:pt x="47370" y="52634"/>
                      <a:pt x="52634" y="47370"/>
                      <a:pt x="59213" y="47370"/>
                    </a:cubicBezTo>
                    <a:cubicBezTo>
                      <a:pt x="65792" y="47370"/>
                      <a:pt x="71055" y="52634"/>
                      <a:pt x="71055" y="59213"/>
                    </a:cubicBezTo>
                    <a:cubicBezTo>
                      <a:pt x="71055" y="65792"/>
                      <a:pt x="65792" y="71055"/>
                      <a:pt x="59213" y="71055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1C185F0-F640-EB4B-7E64-DE310FA304F0}"/>
                </a:ext>
              </a:extLst>
            </p:cNvPr>
            <p:cNvGrpSpPr/>
            <p:nvPr/>
          </p:nvGrpSpPr>
          <p:grpSpPr>
            <a:xfrm>
              <a:off x="1032207" y="4836377"/>
              <a:ext cx="252067" cy="236211"/>
              <a:chOff x="694510" y="3858942"/>
              <a:chExt cx="252067" cy="23621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01A2597D-A697-3864-3F9C-5AE6E531FE98}"/>
                  </a:ext>
                </a:extLst>
              </p:cNvPr>
              <p:cNvSpPr/>
              <p:nvPr/>
            </p:nvSpPr>
            <p:spPr>
              <a:xfrm>
                <a:off x="816967" y="3902364"/>
                <a:ext cx="62810" cy="122023"/>
              </a:xfrm>
              <a:custGeom>
                <a:avLst/>
                <a:gdLst>
                  <a:gd name="connsiteX0" fmla="*/ 2632 w 62810"/>
                  <a:gd name="connsiteY0" fmla="*/ 84872 h 122023"/>
                  <a:gd name="connsiteX1" fmla="*/ 50002 w 62810"/>
                  <a:gd name="connsiteY1" fmla="*/ 120400 h 122023"/>
                  <a:gd name="connsiteX2" fmla="*/ 61187 w 62810"/>
                  <a:gd name="connsiteY2" fmla="*/ 119084 h 122023"/>
                  <a:gd name="connsiteX3" fmla="*/ 59871 w 62810"/>
                  <a:gd name="connsiteY3" fmla="*/ 107899 h 122023"/>
                  <a:gd name="connsiteX4" fmla="*/ 15790 w 62810"/>
                  <a:gd name="connsiteY4" fmla="*/ 75003 h 122023"/>
                  <a:gd name="connsiteX5" fmla="*/ 15790 w 62810"/>
                  <a:gd name="connsiteY5" fmla="*/ 7895 h 122023"/>
                  <a:gd name="connsiteX6" fmla="*/ 7895 w 62810"/>
                  <a:gd name="connsiteY6" fmla="*/ 0 h 122023"/>
                  <a:gd name="connsiteX7" fmla="*/ 0 w 62810"/>
                  <a:gd name="connsiteY7" fmla="*/ 7895 h 122023"/>
                  <a:gd name="connsiteX8" fmla="*/ 0 w 62810"/>
                  <a:gd name="connsiteY8" fmla="*/ 78950 h 122023"/>
                  <a:gd name="connsiteX9" fmla="*/ 2632 w 62810"/>
                  <a:gd name="connsiteY9" fmla="*/ 84872 h 122023"/>
                  <a:gd name="connsiteX10" fmla="*/ 2632 w 62810"/>
                  <a:gd name="connsiteY10" fmla="*/ 84872 h 12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10" h="122023">
                    <a:moveTo>
                      <a:pt x="2632" y="84872"/>
                    </a:moveTo>
                    <a:lnTo>
                      <a:pt x="50002" y="120400"/>
                    </a:lnTo>
                    <a:cubicBezTo>
                      <a:pt x="53292" y="123031"/>
                      <a:pt x="58555" y="122373"/>
                      <a:pt x="61187" y="119084"/>
                    </a:cubicBezTo>
                    <a:cubicBezTo>
                      <a:pt x="63818" y="115794"/>
                      <a:pt x="63160" y="110531"/>
                      <a:pt x="59871" y="107899"/>
                    </a:cubicBezTo>
                    <a:lnTo>
                      <a:pt x="15790" y="75003"/>
                    </a:lnTo>
                    <a:lnTo>
                      <a:pt x="15790" y="7895"/>
                    </a:lnTo>
                    <a:cubicBezTo>
                      <a:pt x="15790" y="3290"/>
                      <a:pt x="12500" y="0"/>
                      <a:pt x="7895" y="0"/>
                    </a:cubicBezTo>
                    <a:cubicBezTo>
                      <a:pt x="3290" y="0"/>
                      <a:pt x="0" y="3290"/>
                      <a:pt x="0" y="7895"/>
                    </a:cubicBezTo>
                    <a:lnTo>
                      <a:pt x="0" y="78950"/>
                    </a:lnTo>
                    <a:cubicBezTo>
                      <a:pt x="0" y="81582"/>
                      <a:pt x="658" y="83556"/>
                      <a:pt x="2632" y="84872"/>
                    </a:cubicBezTo>
                    <a:lnTo>
                      <a:pt x="2632" y="84872"/>
                    </a:ln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DF0DCFB-B020-8D32-020D-F707F3943A53}"/>
                  </a:ext>
                </a:extLst>
              </p:cNvPr>
              <p:cNvSpPr/>
              <p:nvPr/>
            </p:nvSpPr>
            <p:spPr>
              <a:xfrm>
                <a:off x="694510" y="3858942"/>
                <a:ext cx="252067" cy="236211"/>
              </a:xfrm>
              <a:custGeom>
                <a:avLst/>
                <a:gdLst>
                  <a:gd name="connsiteX0" fmla="*/ 134300 w 252067"/>
                  <a:gd name="connsiteY0" fmla="*/ 0 h 236211"/>
                  <a:gd name="connsiteX1" fmla="*/ 17848 w 252067"/>
                  <a:gd name="connsiteY1" fmla="*/ 98688 h 236211"/>
                  <a:gd name="connsiteX2" fmla="*/ 14558 w 252067"/>
                  <a:gd name="connsiteY2" fmla="*/ 94082 h 236211"/>
                  <a:gd name="connsiteX3" fmla="*/ 3374 w 252067"/>
                  <a:gd name="connsiteY3" fmla="*/ 92109 h 236211"/>
                  <a:gd name="connsiteX4" fmla="*/ 1400 w 252067"/>
                  <a:gd name="connsiteY4" fmla="*/ 103294 h 236211"/>
                  <a:gd name="connsiteX5" fmla="*/ 17190 w 252067"/>
                  <a:gd name="connsiteY5" fmla="*/ 126978 h 236211"/>
                  <a:gd name="connsiteX6" fmla="*/ 23111 w 252067"/>
                  <a:gd name="connsiteY6" fmla="*/ 130268 h 236211"/>
                  <a:gd name="connsiteX7" fmla="*/ 23769 w 252067"/>
                  <a:gd name="connsiteY7" fmla="*/ 130268 h 236211"/>
                  <a:gd name="connsiteX8" fmla="*/ 29033 w 252067"/>
                  <a:gd name="connsiteY8" fmla="*/ 127637 h 236211"/>
                  <a:gd name="connsiteX9" fmla="*/ 48770 w 252067"/>
                  <a:gd name="connsiteY9" fmla="*/ 107899 h 236211"/>
                  <a:gd name="connsiteX10" fmla="*/ 48770 w 252067"/>
                  <a:gd name="connsiteY10" fmla="*/ 96714 h 236211"/>
                  <a:gd name="connsiteX11" fmla="*/ 37586 w 252067"/>
                  <a:gd name="connsiteY11" fmla="*/ 96714 h 236211"/>
                  <a:gd name="connsiteX12" fmla="*/ 32980 w 252067"/>
                  <a:gd name="connsiteY12" fmla="*/ 101320 h 236211"/>
                  <a:gd name="connsiteX13" fmla="*/ 150748 w 252067"/>
                  <a:gd name="connsiteY13" fmla="*/ 16448 h 236211"/>
                  <a:gd name="connsiteX14" fmla="*/ 235619 w 252067"/>
                  <a:gd name="connsiteY14" fmla="*/ 134216 h 236211"/>
                  <a:gd name="connsiteX15" fmla="*/ 134300 w 252067"/>
                  <a:gd name="connsiteY15" fmla="*/ 220403 h 236211"/>
                  <a:gd name="connsiteX16" fmla="*/ 54034 w 252067"/>
                  <a:gd name="connsiteY16" fmla="*/ 180270 h 236211"/>
                  <a:gd name="connsiteX17" fmla="*/ 42849 w 252067"/>
                  <a:gd name="connsiteY17" fmla="*/ 178296 h 236211"/>
                  <a:gd name="connsiteX18" fmla="*/ 40875 w 252067"/>
                  <a:gd name="connsiteY18" fmla="*/ 189481 h 236211"/>
                  <a:gd name="connsiteX19" fmla="*/ 133642 w 252067"/>
                  <a:gd name="connsiteY19" fmla="*/ 236193 h 236211"/>
                  <a:gd name="connsiteX20" fmla="*/ 252067 w 252067"/>
                  <a:gd name="connsiteY20" fmla="*/ 117768 h 236211"/>
                  <a:gd name="connsiteX21" fmla="*/ 134300 w 252067"/>
                  <a:gd name="connsiteY21" fmla="*/ 0 h 23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2067" h="236211">
                    <a:moveTo>
                      <a:pt x="134300" y="0"/>
                    </a:moveTo>
                    <a:cubicBezTo>
                      <a:pt x="76403" y="0"/>
                      <a:pt x="27717" y="41449"/>
                      <a:pt x="17848" y="98688"/>
                    </a:cubicBezTo>
                    <a:lnTo>
                      <a:pt x="14558" y="94082"/>
                    </a:lnTo>
                    <a:cubicBezTo>
                      <a:pt x="11927" y="90793"/>
                      <a:pt x="7321" y="89477"/>
                      <a:pt x="3374" y="92109"/>
                    </a:cubicBezTo>
                    <a:cubicBezTo>
                      <a:pt x="84" y="94741"/>
                      <a:pt x="-1232" y="99346"/>
                      <a:pt x="1400" y="103294"/>
                    </a:cubicBezTo>
                    <a:lnTo>
                      <a:pt x="17190" y="126978"/>
                    </a:lnTo>
                    <a:cubicBezTo>
                      <a:pt x="18506" y="128952"/>
                      <a:pt x="20480" y="130268"/>
                      <a:pt x="23111" y="130268"/>
                    </a:cubicBezTo>
                    <a:lnTo>
                      <a:pt x="23769" y="130268"/>
                    </a:lnTo>
                    <a:cubicBezTo>
                      <a:pt x="25743" y="130268"/>
                      <a:pt x="27717" y="129610"/>
                      <a:pt x="29033" y="127637"/>
                    </a:cubicBezTo>
                    <a:lnTo>
                      <a:pt x="48770" y="107899"/>
                    </a:lnTo>
                    <a:cubicBezTo>
                      <a:pt x="52060" y="104609"/>
                      <a:pt x="52060" y="100004"/>
                      <a:pt x="48770" y="96714"/>
                    </a:cubicBezTo>
                    <a:cubicBezTo>
                      <a:pt x="45481" y="93425"/>
                      <a:pt x="40875" y="93425"/>
                      <a:pt x="37586" y="96714"/>
                    </a:cubicBezTo>
                    <a:lnTo>
                      <a:pt x="32980" y="101320"/>
                    </a:lnTo>
                    <a:cubicBezTo>
                      <a:pt x="42191" y="45397"/>
                      <a:pt x="94825" y="7895"/>
                      <a:pt x="150748" y="16448"/>
                    </a:cubicBezTo>
                    <a:cubicBezTo>
                      <a:pt x="206671" y="25659"/>
                      <a:pt x="244172" y="78293"/>
                      <a:pt x="235619" y="134216"/>
                    </a:cubicBezTo>
                    <a:cubicBezTo>
                      <a:pt x="227724" y="183560"/>
                      <a:pt x="184960" y="220403"/>
                      <a:pt x="134300" y="220403"/>
                    </a:cubicBezTo>
                    <a:cubicBezTo>
                      <a:pt x="102720" y="221061"/>
                      <a:pt x="72455" y="205929"/>
                      <a:pt x="54034" y="180270"/>
                    </a:cubicBezTo>
                    <a:cubicBezTo>
                      <a:pt x="51402" y="176981"/>
                      <a:pt x="46796" y="175665"/>
                      <a:pt x="42849" y="178296"/>
                    </a:cubicBezTo>
                    <a:cubicBezTo>
                      <a:pt x="39559" y="180928"/>
                      <a:pt x="38243" y="185534"/>
                      <a:pt x="40875" y="189481"/>
                    </a:cubicBezTo>
                    <a:cubicBezTo>
                      <a:pt x="62587" y="219087"/>
                      <a:pt x="97456" y="236851"/>
                      <a:pt x="133642" y="236193"/>
                    </a:cubicBezTo>
                    <a:cubicBezTo>
                      <a:pt x="198776" y="236193"/>
                      <a:pt x="252067" y="183560"/>
                      <a:pt x="252067" y="117768"/>
                    </a:cubicBezTo>
                    <a:cubicBezTo>
                      <a:pt x="252067" y="51976"/>
                      <a:pt x="199434" y="0"/>
                      <a:pt x="134300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" name="Graphic 9">
              <a:extLst>
                <a:ext uri="{FF2B5EF4-FFF2-40B4-BE49-F238E27FC236}">
                  <a16:creationId xmlns:a16="http://schemas.microsoft.com/office/drawing/2014/main" id="{EDD873E7-A05E-47A0-66ED-FC05B964B52B}"/>
                </a:ext>
              </a:extLst>
            </p:cNvPr>
            <p:cNvSpPr/>
            <p:nvPr/>
          </p:nvSpPr>
          <p:spPr>
            <a:xfrm>
              <a:off x="1043588" y="3562795"/>
              <a:ext cx="229304" cy="237509"/>
            </a:xfrm>
            <a:custGeom>
              <a:avLst/>
              <a:gdLst>
                <a:gd name="connsiteX0" fmla="*/ 257947 w 261929"/>
                <a:gd name="connsiteY0" fmla="*/ 247112 h 271301"/>
                <a:gd name="connsiteX1" fmla="*/ 193377 w 261929"/>
                <a:gd name="connsiteY1" fmla="*/ 179956 h 271301"/>
                <a:gd name="connsiteX2" fmla="*/ 219075 w 261929"/>
                <a:gd name="connsiteY2" fmla="*/ 109538 h 271301"/>
                <a:gd name="connsiteX3" fmla="*/ 109538 w 261929"/>
                <a:gd name="connsiteY3" fmla="*/ 0 h 271301"/>
                <a:gd name="connsiteX4" fmla="*/ 0 w 261929"/>
                <a:gd name="connsiteY4" fmla="*/ 109538 h 271301"/>
                <a:gd name="connsiteX5" fmla="*/ 109538 w 261929"/>
                <a:gd name="connsiteY5" fmla="*/ 219075 h 271301"/>
                <a:gd name="connsiteX6" fmla="*/ 172293 w 261929"/>
                <a:gd name="connsiteY6" fmla="*/ 199254 h 271301"/>
                <a:gd name="connsiteX7" fmla="*/ 237354 w 261929"/>
                <a:gd name="connsiteY7" fmla="*/ 266920 h 271301"/>
                <a:gd name="connsiteX8" fmla="*/ 247650 w 261929"/>
                <a:gd name="connsiteY8" fmla="*/ 271301 h 271301"/>
                <a:gd name="connsiteX9" fmla="*/ 257552 w 261929"/>
                <a:gd name="connsiteY9" fmla="*/ 267315 h 271301"/>
                <a:gd name="connsiteX10" fmla="*/ 257947 w 261929"/>
                <a:gd name="connsiteY10" fmla="*/ 247112 h 271301"/>
                <a:gd name="connsiteX11" fmla="*/ 109538 w 261929"/>
                <a:gd name="connsiteY11" fmla="*/ 28575 h 271301"/>
                <a:gd name="connsiteX12" fmla="*/ 190500 w 261929"/>
                <a:gd name="connsiteY12" fmla="*/ 109538 h 271301"/>
                <a:gd name="connsiteX13" fmla="*/ 109538 w 261929"/>
                <a:gd name="connsiteY13" fmla="*/ 190500 h 271301"/>
                <a:gd name="connsiteX14" fmla="*/ 28575 w 261929"/>
                <a:gd name="connsiteY14" fmla="*/ 109538 h 271301"/>
                <a:gd name="connsiteX15" fmla="*/ 109538 w 261929"/>
                <a:gd name="connsiteY15" fmla="*/ 28575 h 2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929" h="271301">
                  <a:moveTo>
                    <a:pt x="257947" y="247112"/>
                  </a:moveTo>
                  <a:lnTo>
                    <a:pt x="193377" y="179956"/>
                  </a:lnTo>
                  <a:cubicBezTo>
                    <a:pt x="209979" y="160220"/>
                    <a:pt x="219075" y="135389"/>
                    <a:pt x="219075" y="109538"/>
                  </a:cubicBezTo>
                  <a:cubicBezTo>
                    <a:pt x="219075" y="49140"/>
                    <a:pt x="169936" y="0"/>
                    <a:pt x="109538" y="0"/>
                  </a:cubicBezTo>
                  <a:cubicBezTo>
                    <a:pt x="49140" y="0"/>
                    <a:pt x="0" y="49140"/>
                    <a:pt x="0" y="109538"/>
                  </a:cubicBezTo>
                  <a:cubicBezTo>
                    <a:pt x="0" y="169936"/>
                    <a:pt x="49140" y="219075"/>
                    <a:pt x="109538" y="219075"/>
                  </a:cubicBezTo>
                  <a:cubicBezTo>
                    <a:pt x="132212" y="219075"/>
                    <a:pt x="153820" y="212236"/>
                    <a:pt x="172293" y="199254"/>
                  </a:cubicBezTo>
                  <a:lnTo>
                    <a:pt x="237354" y="266920"/>
                  </a:lnTo>
                  <a:cubicBezTo>
                    <a:pt x="240073" y="269744"/>
                    <a:pt x="243731" y="271301"/>
                    <a:pt x="247650" y="271301"/>
                  </a:cubicBezTo>
                  <a:cubicBezTo>
                    <a:pt x="251360" y="271301"/>
                    <a:pt x="254880" y="269887"/>
                    <a:pt x="257552" y="267315"/>
                  </a:cubicBezTo>
                  <a:cubicBezTo>
                    <a:pt x="263229" y="261852"/>
                    <a:pt x="263410" y="252794"/>
                    <a:pt x="257947" y="247112"/>
                  </a:cubicBezTo>
                  <a:close/>
                  <a:moveTo>
                    <a:pt x="109538" y="28575"/>
                  </a:moveTo>
                  <a:cubicBezTo>
                    <a:pt x="154181" y="28575"/>
                    <a:pt x="190500" y="64894"/>
                    <a:pt x="190500" y="109538"/>
                  </a:cubicBezTo>
                  <a:cubicBezTo>
                    <a:pt x="190500" y="154181"/>
                    <a:pt x="154181" y="190500"/>
                    <a:pt x="109538" y="190500"/>
                  </a:cubicBezTo>
                  <a:cubicBezTo>
                    <a:pt x="64894" y="190500"/>
                    <a:pt x="28575" y="154181"/>
                    <a:pt x="28575" y="109538"/>
                  </a:cubicBezTo>
                  <a:cubicBezTo>
                    <a:pt x="28575" y="64894"/>
                    <a:pt x="64894" y="28575"/>
                    <a:pt x="109538" y="28575"/>
                  </a:cubicBezTo>
                  <a:close/>
                </a:path>
              </a:pathLst>
            </a:custGeom>
            <a:solidFill>
              <a:schemeClr val="accent2"/>
            </a:solidFill>
            <a:ln w="46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3B09021-A4FC-B39C-B4CA-DD63BCDBBE0D}"/>
                </a:ext>
              </a:extLst>
            </p:cNvPr>
            <p:cNvGrpSpPr/>
            <p:nvPr/>
          </p:nvGrpSpPr>
          <p:grpSpPr>
            <a:xfrm>
              <a:off x="1083651" y="5471540"/>
              <a:ext cx="149178" cy="229632"/>
              <a:chOff x="4368201" y="2813647"/>
              <a:chExt cx="861402" cy="1325972"/>
            </a:xfrm>
            <a:solidFill>
              <a:schemeClr val="accent2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5373B4F-840F-74B0-FC38-AFB2EE4B581A}"/>
                  </a:ext>
                </a:extLst>
              </p:cNvPr>
              <p:cNvSpPr/>
              <p:nvPr/>
            </p:nvSpPr>
            <p:spPr>
              <a:xfrm>
                <a:off x="4368201" y="3486516"/>
                <a:ext cx="861402" cy="653103"/>
              </a:xfrm>
              <a:custGeom>
                <a:avLst/>
                <a:gdLst>
                  <a:gd name="connsiteX0" fmla="*/ 861402 w 861402"/>
                  <a:gd name="connsiteY0" fmla="*/ 39536 h 653103"/>
                  <a:gd name="connsiteX1" fmla="*/ 821779 w 861402"/>
                  <a:gd name="connsiteY1" fmla="*/ 0 h 653103"/>
                  <a:gd name="connsiteX2" fmla="*/ 782158 w 861402"/>
                  <a:gd name="connsiteY2" fmla="*/ 39536 h 653103"/>
                  <a:gd name="connsiteX3" fmla="*/ 430695 w 861402"/>
                  <a:gd name="connsiteY3" fmla="*/ 390310 h 653103"/>
                  <a:gd name="connsiteX4" fmla="*/ 79245 w 861402"/>
                  <a:gd name="connsiteY4" fmla="*/ 39536 h 653103"/>
                  <a:gd name="connsiteX5" fmla="*/ 39622 w 861402"/>
                  <a:gd name="connsiteY5" fmla="*/ 0 h 653103"/>
                  <a:gd name="connsiteX6" fmla="*/ 0 w 861402"/>
                  <a:gd name="connsiteY6" fmla="*/ 39536 h 653103"/>
                  <a:gd name="connsiteX7" fmla="*/ 391074 w 861402"/>
                  <a:gd name="connsiteY7" fmla="*/ 467558 h 653103"/>
                  <a:gd name="connsiteX8" fmla="*/ 391074 w 861402"/>
                  <a:gd name="connsiteY8" fmla="*/ 574014 h 653103"/>
                  <a:gd name="connsiteX9" fmla="*/ 244038 w 861402"/>
                  <a:gd name="connsiteY9" fmla="*/ 574014 h 653103"/>
                  <a:gd name="connsiteX10" fmla="*/ 204416 w 861402"/>
                  <a:gd name="connsiteY10" fmla="*/ 613558 h 653103"/>
                  <a:gd name="connsiteX11" fmla="*/ 244038 w 861402"/>
                  <a:gd name="connsiteY11" fmla="*/ 653104 h 653103"/>
                  <a:gd name="connsiteX12" fmla="*/ 617364 w 861402"/>
                  <a:gd name="connsiteY12" fmla="*/ 653104 h 653103"/>
                  <a:gd name="connsiteX13" fmla="*/ 656977 w 861402"/>
                  <a:gd name="connsiteY13" fmla="*/ 613558 h 653103"/>
                  <a:gd name="connsiteX14" fmla="*/ 617364 w 861402"/>
                  <a:gd name="connsiteY14" fmla="*/ 574014 h 653103"/>
                  <a:gd name="connsiteX15" fmla="*/ 470318 w 861402"/>
                  <a:gd name="connsiteY15" fmla="*/ 574014 h 653103"/>
                  <a:gd name="connsiteX16" fmla="*/ 470318 w 861402"/>
                  <a:gd name="connsiteY16" fmla="*/ 467558 h 653103"/>
                  <a:gd name="connsiteX17" fmla="*/ 861402 w 861402"/>
                  <a:gd name="connsiteY17" fmla="*/ 39536 h 6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1402" h="653103">
                    <a:moveTo>
                      <a:pt x="861402" y="39536"/>
                    </a:moveTo>
                    <a:cubicBezTo>
                      <a:pt x="861402" y="17704"/>
                      <a:pt x="843664" y="0"/>
                      <a:pt x="821779" y="0"/>
                    </a:cubicBezTo>
                    <a:cubicBezTo>
                      <a:pt x="799896" y="0"/>
                      <a:pt x="782158" y="17704"/>
                      <a:pt x="782158" y="39536"/>
                    </a:cubicBezTo>
                    <a:cubicBezTo>
                      <a:pt x="782158" y="232962"/>
                      <a:pt x="624500" y="390310"/>
                      <a:pt x="430695" y="390310"/>
                    </a:cubicBezTo>
                    <a:cubicBezTo>
                      <a:pt x="236903" y="390310"/>
                      <a:pt x="79245" y="232962"/>
                      <a:pt x="79245" y="39536"/>
                    </a:cubicBezTo>
                    <a:cubicBezTo>
                      <a:pt x="79245" y="17704"/>
                      <a:pt x="61506" y="0"/>
                      <a:pt x="39622" y="0"/>
                    </a:cubicBezTo>
                    <a:cubicBezTo>
                      <a:pt x="17738" y="0"/>
                      <a:pt x="0" y="17704"/>
                      <a:pt x="0" y="39536"/>
                    </a:cubicBezTo>
                    <a:cubicBezTo>
                      <a:pt x="0" y="263239"/>
                      <a:pt x="172092" y="447529"/>
                      <a:pt x="391074" y="467558"/>
                    </a:cubicBezTo>
                    <a:lnTo>
                      <a:pt x="391074" y="574014"/>
                    </a:lnTo>
                    <a:lnTo>
                      <a:pt x="244038" y="574014"/>
                    </a:lnTo>
                    <a:cubicBezTo>
                      <a:pt x="222154" y="574014"/>
                      <a:pt x="204416" y="591718"/>
                      <a:pt x="204416" y="613558"/>
                    </a:cubicBezTo>
                    <a:cubicBezTo>
                      <a:pt x="204416" y="635400"/>
                      <a:pt x="222154" y="653104"/>
                      <a:pt x="244038" y="653104"/>
                    </a:cubicBezTo>
                    <a:lnTo>
                      <a:pt x="617364" y="653104"/>
                    </a:lnTo>
                    <a:cubicBezTo>
                      <a:pt x="639238" y="653104"/>
                      <a:pt x="656977" y="635400"/>
                      <a:pt x="656977" y="613558"/>
                    </a:cubicBezTo>
                    <a:cubicBezTo>
                      <a:pt x="656977" y="591718"/>
                      <a:pt x="639238" y="574014"/>
                      <a:pt x="617364" y="574014"/>
                    </a:cubicBezTo>
                    <a:lnTo>
                      <a:pt x="470318" y="574014"/>
                    </a:lnTo>
                    <a:lnTo>
                      <a:pt x="470318" y="467558"/>
                    </a:lnTo>
                    <a:cubicBezTo>
                      <a:pt x="689311" y="447539"/>
                      <a:pt x="861402" y="263239"/>
                      <a:pt x="861402" y="39536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50FC189-1ABB-5895-E6E9-06DF105D1001}"/>
                  </a:ext>
                </a:extLst>
              </p:cNvPr>
              <p:cNvSpPr/>
              <p:nvPr/>
            </p:nvSpPr>
            <p:spPr>
              <a:xfrm>
                <a:off x="4545209" y="2813647"/>
                <a:ext cx="507386" cy="965608"/>
              </a:xfrm>
              <a:custGeom>
                <a:avLst/>
                <a:gdLst>
                  <a:gd name="connsiteX0" fmla="*/ 253687 w 507386"/>
                  <a:gd name="connsiteY0" fmla="*/ 965609 h 965608"/>
                  <a:gd name="connsiteX1" fmla="*/ 507386 w 507386"/>
                  <a:gd name="connsiteY1" fmla="*/ 712405 h 965608"/>
                  <a:gd name="connsiteX2" fmla="*/ 507386 w 507386"/>
                  <a:gd name="connsiteY2" fmla="*/ 253192 h 965608"/>
                  <a:gd name="connsiteX3" fmla="*/ 253687 w 507386"/>
                  <a:gd name="connsiteY3" fmla="*/ 0 h 965608"/>
                  <a:gd name="connsiteX4" fmla="*/ 0 w 507386"/>
                  <a:gd name="connsiteY4" fmla="*/ 253192 h 965608"/>
                  <a:gd name="connsiteX5" fmla="*/ 0 w 507386"/>
                  <a:gd name="connsiteY5" fmla="*/ 712405 h 965608"/>
                  <a:gd name="connsiteX6" fmla="*/ 253687 w 507386"/>
                  <a:gd name="connsiteY6" fmla="*/ 965609 h 965608"/>
                  <a:gd name="connsiteX7" fmla="*/ 79235 w 507386"/>
                  <a:gd name="connsiteY7" fmla="*/ 253192 h 965608"/>
                  <a:gd name="connsiteX8" fmla="*/ 253687 w 507386"/>
                  <a:gd name="connsiteY8" fmla="*/ 79090 h 965608"/>
                  <a:gd name="connsiteX9" fmla="*/ 428142 w 507386"/>
                  <a:gd name="connsiteY9" fmla="*/ 253192 h 965608"/>
                  <a:gd name="connsiteX10" fmla="*/ 428142 w 507386"/>
                  <a:gd name="connsiteY10" fmla="*/ 712405 h 965608"/>
                  <a:gd name="connsiteX11" fmla="*/ 253687 w 507386"/>
                  <a:gd name="connsiteY11" fmla="*/ 886517 h 965608"/>
                  <a:gd name="connsiteX12" fmla="*/ 79235 w 507386"/>
                  <a:gd name="connsiteY12" fmla="*/ 712405 h 9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7386" h="965608">
                    <a:moveTo>
                      <a:pt x="253687" y="965609"/>
                    </a:moveTo>
                    <a:cubicBezTo>
                      <a:pt x="393578" y="965609"/>
                      <a:pt x="507386" y="852021"/>
                      <a:pt x="507386" y="712405"/>
                    </a:cubicBezTo>
                    <a:lnTo>
                      <a:pt x="507386" y="253192"/>
                    </a:lnTo>
                    <a:cubicBezTo>
                      <a:pt x="507386" y="113587"/>
                      <a:pt x="393578" y="0"/>
                      <a:pt x="253687" y="0"/>
                    </a:cubicBezTo>
                    <a:cubicBezTo>
                      <a:pt x="113808" y="0"/>
                      <a:pt x="0" y="113587"/>
                      <a:pt x="0" y="253192"/>
                    </a:cubicBezTo>
                    <a:lnTo>
                      <a:pt x="0" y="712405"/>
                    </a:lnTo>
                    <a:cubicBezTo>
                      <a:pt x="0" y="852021"/>
                      <a:pt x="113808" y="965609"/>
                      <a:pt x="253687" y="965609"/>
                    </a:cubicBezTo>
                    <a:close/>
                    <a:moveTo>
                      <a:pt x="79235" y="253192"/>
                    </a:moveTo>
                    <a:cubicBezTo>
                      <a:pt x="79235" y="157188"/>
                      <a:pt x="157496" y="79090"/>
                      <a:pt x="253687" y="79090"/>
                    </a:cubicBezTo>
                    <a:cubicBezTo>
                      <a:pt x="349881" y="79090"/>
                      <a:pt x="428142" y="157188"/>
                      <a:pt x="428142" y="253192"/>
                    </a:cubicBezTo>
                    <a:lnTo>
                      <a:pt x="428142" y="712405"/>
                    </a:lnTo>
                    <a:cubicBezTo>
                      <a:pt x="428142" y="808408"/>
                      <a:pt x="349881" y="886517"/>
                      <a:pt x="253687" y="886517"/>
                    </a:cubicBezTo>
                    <a:cubicBezTo>
                      <a:pt x="157496" y="886517"/>
                      <a:pt x="79235" y="808408"/>
                      <a:pt x="79235" y="712405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1901432-C006-907E-461A-B28024525D9B}"/>
              </a:ext>
            </a:extLst>
          </p:cNvPr>
          <p:cNvSpPr txBox="1"/>
          <p:nvPr/>
        </p:nvSpPr>
        <p:spPr>
          <a:xfrm>
            <a:off x="3344901" y="797700"/>
            <a:ext cx="3165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LITERATURE REVIEW</a:t>
            </a:r>
            <a:endParaRPr lang="en-IN" sz="28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BC7E4D-1CDF-793A-5A45-54CA1738E216}"/>
              </a:ext>
            </a:extLst>
          </p:cNvPr>
          <p:cNvSpPr txBox="1"/>
          <p:nvPr/>
        </p:nvSpPr>
        <p:spPr>
          <a:xfrm>
            <a:off x="1599111" y="1869589"/>
            <a:ext cx="69037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 of Relevant Existing work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Spotify analytics focus on single playlist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solutions use batch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transformation processes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 of your Project to Previous work -&gt;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Automated serverless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multi-region playlist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data processing with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Snowpipe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2" name="Picture Placeholder 71" descr="A person wearing headphones and holding a phone&#10;&#10;Description automatically generated">
            <a:extLst>
              <a:ext uri="{FF2B5EF4-FFF2-40B4-BE49-F238E27FC236}">
                <a16:creationId xmlns:a16="http://schemas.microsoft.com/office/drawing/2014/main" id="{1EE3408D-57F9-92AB-56EF-1A0952D5326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46536" y="758391"/>
            <a:ext cx="2987273" cy="4077986"/>
          </a:xfr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E5942CE8-5CA5-0668-4F43-0ACC1262BBD4}"/>
              </a:ext>
            </a:extLst>
          </p:cNvPr>
          <p:cNvGrpSpPr/>
          <p:nvPr/>
        </p:nvGrpSpPr>
        <p:grpSpPr>
          <a:xfrm>
            <a:off x="10948898" y="1161703"/>
            <a:ext cx="707886" cy="707886"/>
            <a:chOff x="7143750" y="1566210"/>
            <a:chExt cx="707886" cy="707886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AE92D09-7BC5-596D-1C9A-F811A3FF09AD}"/>
                </a:ext>
              </a:extLst>
            </p:cNvPr>
            <p:cNvSpPr/>
            <p:nvPr/>
          </p:nvSpPr>
          <p:spPr>
            <a:xfrm>
              <a:off x="7143750" y="1566210"/>
              <a:ext cx="707886" cy="707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Picture Placeholder 39" descr="Play with solid fill">
              <a:extLst>
                <a:ext uri="{FF2B5EF4-FFF2-40B4-BE49-F238E27FC236}">
                  <a16:creationId xmlns:a16="http://schemas.microsoft.com/office/drawing/2014/main" id="{E8F73F5B-7493-05F3-3567-F934B0EBA901}"/>
                </a:ext>
              </a:extLst>
            </p:cNvPr>
            <p:cNvSpPr/>
            <p:nvPr/>
          </p:nvSpPr>
          <p:spPr>
            <a:xfrm>
              <a:off x="7407373" y="1773456"/>
              <a:ext cx="227601" cy="293394"/>
            </a:xfrm>
            <a:custGeom>
              <a:avLst/>
              <a:gdLst>
                <a:gd name="connsiteX0" fmla="*/ 0 w 573526"/>
                <a:gd name="connsiteY0" fmla="*/ 0 h 739312"/>
                <a:gd name="connsiteX1" fmla="*/ 573526 w 573526"/>
                <a:gd name="connsiteY1" fmla="*/ 369656 h 739312"/>
                <a:gd name="connsiteX2" fmla="*/ 0 w 573526"/>
                <a:gd name="connsiteY2" fmla="*/ 739312 h 73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526" h="739312">
                  <a:moveTo>
                    <a:pt x="0" y="0"/>
                  </a:moveTo>
                  <a:lnTo>
                    <a:pt x="573526" y="369656"/>
                  </a:lnTo>
                  <a:lnTo>
                    <a:pt x="0" y="739312"/>
                  </a:lnTo>
                  <a:close/>
                </a:path>
              </a:pathLst>
            </a:custGeom>
            <a:solidFill>
              <a:schemeClr val="accent3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0242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218A8-8A1B-9730-1D31-8600CE34B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CB3F5667-0919-986C-926F-A5649606BF42}"/>
              </a:ext>
            </a:extLst>
          </p:cNvPr>
          <p:cNvGrpSpPr/>
          <p:nvPr/>
        </p:nvGrpSpPr>
        <p:grpSpPr>
          <a:xfrm>
            <a:off x="777240" y="758391"/>
            <a:ext cx="762000" cy="5341218"/>
            <a:chOff x="777240" y="758391"/>
            <a:chExt cx="762000" cy="534121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B40BB7F-603E-D252-774D-389C0D3D409F}"/>
                </a:ext>
              </a:extLst>
            </p:cNvPr>
            <p:cNvSpPr/>
            <p:nvPr/>
          </p:nvSpPr>
          <p:spPr>
            <a:xfrm>
              <a:off x="777240" y="758391"/>
              <a:ext cx="762000" cy="5341218"/>
            </a:xfrm>
            <a:prstGeom prst="roundRect">
              <a:avLst>
                <a:gd name="adj" fmla="val 2098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0824CD9E-020F-23C7-5046-A7BA35BB89D6}"/>
                </a:ext>
              </a:extLst>
            </p:cNvPr>
            <p:cNvSpPr/>
            <p:nvPr/>
          </p:nvSpPr>
          <p:spPr>
            <a:xfrm>
              <a:off x="996461" y="1002487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6C21AF-227E-CC1C-C7AD-C1EE05322789}"/>
                </a:ext>
              </a:extLst>
            </p:cNvPr>
            <p:cNvSpPr/>
            <p:nvPr/>
          </p:nvSpPr>
          <p:spPr>
            <a:xfrm>
              <a:off x="954355" y="1566210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0B63410-EF8D-F6F2-33B5-F80C66BABFDD}"/>
                </a:ext>
              </a:extLst>
            </p:cNvPr>
            <p:cNvSpPr/>
            <p:nvPr/>
          </p:nvSpPr>
          <p:spPr>
            <a:xfrm>
              <a:off x="1039157" y="2926333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65F7F07-BAEE-E6F4-0080-1AEF3012573D}"/>
                </a:ext>
              </a:extLst>
            </p:cNvPr>
            <p:cNvGrpSpPr/>
            <p:nvPr/>
          </p:nvGrpSpPr>
          <p:grpSpPr>
            <a:xfrm>
              <a:off x="1039157" y="4199257"/>
              <a:ext cx="238167" cy="238167"/>
              <a:chOff x="718279" y="3310895"/>
              <a:chExt cx="238167" cy="23816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DBF57F6C-652A-6FBA-437A-8EBC7DB7377F}"/>
                  </a:ext>
                </a:extLst>
              </p:cNvPr>
              <p:cNvSpPr/>
              <p:nvPr/>
            </p:nvSpPr>
            <p:spPr>
              <a:xfrm>
                <a:off x="718279" y="3310895"/>
                <a:ext cx="238167" cy="238167"/>
              </a:xfrm>
              <a:custGeom>
                <a:avLst/>
                <a:gdLst>
                  <a:gd name="connsiteX0" fmla="*/ 119084 w 238167"/>
                  <a:gd name="connsiteY0" fmla="*/ 0 h 238167"/>
                  <a:gd name="connsiteX1" fmla="*/ 0 w 238167"/>
                  <a:gd name="connsiteY1" fmla="*/ 119083 h 238167"/>
                  <a:gd name="connsiteX2" fmla="*/ 119084 w 238167"/>
                  <a:gd name="connsiteY2" fmla="*/ 238167 h 238167"/>
                  <a:gd name="connsiteX3" fmla="*/ 238167 w 238167"/>
                  <a:gd name="connsiteY3" fmla="*/ 119083 h 238167"/>
                  <a:gd name="connsiteX4" fmla="*/ 119084 w 238167"/>
                  <a:gd name="connsiteY4" fmla="*/ 0 h 238167"/>
                  <a:gd name="connsiteX5" fmla="*/ 119084 w 238167"/>
                  <a:gd name="connsiteY5" fmla="*/ 220403 h 238167"/>
                  <a:gd name="connsiteX6" fmla="*/ 17106 w 238167"/>
                  <a:gd name="connsiteY6" fmla="*/ 118426 h 238167"/>
                  <a:gd name="connsiteX7" fmla="*/ 119084 w 238167"/>
                  <a:gd name="connsiteY7" fmla="*/ 16448 h 238167"/>
                  <a:gd name="connsiteX8" fmla="*/ 221061 w 238167"/>
                  <a:gd name="connsiteY8" fmla="*/ 118426 h 238167"/>
                  <a:gd name="connsiteX9" fmla="*/ 119084 w 238167"/>
                  <a:gd name="connsiteY9" fmla="*/ 220403 h 2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67" h="238167">
                    <a:moveTo>
                      <a:pt x="119084" y="0"/>
                    </a:moveTo>
                    <a:cubicBezTo>
                      <a:pt x="53292" y="0"/>
                      <a:pt x="0" y="53291"/>
                      <a:pt x="0" y="119083"/>
                    </a:cubicBezTo>
                    <a:cubicBezTo>
                      <a:pt x="0" y="184875"/>
                      <a:pt x="53292" y="238167"/>
                      <a:pt x="119084" y="238167"/>
                    </a:cubicBezTo>
                    <a:cubicBezTo>
                      <a:pt x="184876" y="238167"/>
                      <a:pt x="238167" y="184875"/>
                      <a:pt x="238167" y="119083"/>
                    </a:cubicBezTo>
                    <a:cubicBezTo>
                      <a:pt x="237509" y="53291"/>
                      <a:pt x="184218" y="0"/>
                      <a:pt x="119084" y="0"/>
                    </a:cubicBezTo>
                    <a:close/>
                    <a:moveTo>
                      <a:pt x="119084" y="220403"/>
                    </a:moveTo>
                    <a:cubicBezTo>
                      <a:pt x="63160" y="220403"/>
                      <a:pt x="17106" y="175007"/>
                      <a:pt x="17106" y="118426"/>
                    </a:cubicBezTo>
                    <a:cubicBezTo>
                      <a:pt x="17106" y="61844"/>
                      <a:pt x="62502" y="16448"/>
                      <a:pt x="119084" y="16448"/>
                    </a:cubicBezTo>
                    <a:cubicBezTo>
                      <a:pt x="175007" y="16448"/>
                      <a:pt x="221061" y="61844"/>
                      <a:pt x="221061" y="118426"/>
                    </a:cubicBezTo>
                    <a:cubicBezTo>
                      <a:pt x="221061" y="175007"/>
                      <a:pt x="175007" y="220403"/>
                      <a:pt x="119084" y="220403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E0ED77F-8F52-F2F7-886F-6DE46A4294C4}"/>
                  </a:ext>
                </a:extLst>
              </p:cNvPr>
              <p:cNvSpPr/>
              <p:nvPr/>
            </p:nvSpPr>
            <p:spPr>
              <a:xfrm>
                <a:off x="778150" y="3370107"/>
                <a:ext cx="119083" cy="119083"/>
              </a:xfrm>
              <a:custGeom>
                <a:avLst/>
                <a:gdLst>
                  <a:gd name="connsiteX0" fmla="*/ 35528 w 119083"/>
                  <a:gd name="connsiteY0" fmla="*/ 35527 h 119083"/>
                  <a:gd name="connsiteX1" fmla="*/ 0 w 119083"/>
                  <a:gd name="connsiteY1" fmla="*/ 119083 h 119083"/>
                  <a:gd name="connsiteX2" fmla="*/ 83556 w 119083"/>
                  <a:gd name="connsiteY2" fmla="*/ 83556 h 119083"/>
                  <a:gd name="connsiteX3" fmla="*/ 119084 w 119083"/>
                  <a:gd name="connsiteY3" fmla="*/ 0 h 119083"/>
                  <a:gd name="connsiteX4" fmla="*/ 35528 w 119083"/>
                  <a:gd name="connsiteY4" fmla="*/ 35527 h 119083"/>
                  <a:gd name="connsiteX5" fmla="*/ 59213 w 119083"/>
                  <a:gd name="connsiteY5" fmla="*/ 71055 h 119083"/>
                  <a:gd name="connsiteX6" fmla="*/ 47370 w 119083"/>
                  <a:gd name="connsiteY6" fmla="*/ 59213 h 119083"/>
                  <a:gd name="connsiteX7" fmla="*/ 59213 w 119083"/>
                  <a:gd name="connsiteY7" fmla="*/ 47370 h 119083"/>
                  <a:gd name="connsiteX8" fmla="*/ 71055 w 119083"/>
                  <a:gd name="connsiteY8" fmla="*/ 59213 h 119083"/>
                  <a:gd name="connsiteX9" fmla="*/ 59213 w 119083"/>
                  <a:gd name="connsiteY9" fmla="*/ 71055 h 11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083" h="119083">
                    <a:moveTo>
                      <a:pt x="35528" y="35527"/>
                    </a:moveTo>
                    <a:lnTo>
                      <a:pt x="0" y="119083"/>
                    </a:lnTo>
                    <a:lnTo>
                      <a:pt x="83556" y="83556"/>
                    </a:lnTo>
                    <a:lnTo>
                      <a:pt x="119084" y="0"/>
                    </a:lnTo>
                    <a:lnTo>
                      <a:pt x="35528" y="35527"/>
                    </a:lnTo>
                    <a:close/>
                    <a:moveTo>
                      <a:pt x="59213" y="71055"/>
                    </a:moveTo>
                    <a:cubicBezTo>
                      <a:pt x="52634" y="71055"/>
                      <a:pt x="47370" y="65792"/>
                      <a:pt x="47370" y="59213"/>
                    </a:cubicBezTo>
                    <a:cubicBezTo>
                      <a:pt x="47370" y="52634"/>
                      <a:pt x="52634" y="47370"/>
                      <a:pt x="59213" y="47370"/>
                    </a:cubicBezTo>
                    <a:cubicBezTo>
                      <a:pt x="65792" y="47370"/>
                      <a:pt x="71055" y="52634"/>
                      <a:pt x="71055" y="59213"/>
                    </a:cubicBezTo>
                    <a:cubicBezTo>
                      <a:pt x="71055" y="65792"/>
                      <a:pt x="65792" y="71055"/>
                      <a:pt x="59213" y="71055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3FCA26F-F159-F0C0-1AA8-1253FA1DB8D2}"/>
                </a:ext>
              </a:extLst>
            </p:cNvPr>
            <p:cNvGrpSpPr/>
            <p:nvPr/>
          </p:nvGrpSpPr>
          <p:grpSpPr>
            <a:xfrm>
              <a:off x="1032207" y="4836377"/>
              <a:ext cx="252067" cy="236211"/>
              <a:chOff x="694510" y="3858942"/>
              <a:chExt cx="252067" cy="23621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5CAB2D42-EB80-19A1-94BD-44B6F09D18B7}"/>
                  </a:ext>
                </a:extLst>
              </p:cNvPr>
              <p:cNvSpPr/>
              <p:nvPr/>
            </p:nvSpPr>
            <p:spPr>
              <a:xfrm>
                <a:off x="816967" y="3902364"/>
                <a:ext cx="62810" cy="122023"/>
              </a:xfrm>
              <a:custGeom>
                <a:avLst/>
                <a:gdLst>
                  <a:gd name="connsiteX0" fmla="*/ 2632 w 62810"/>
                  <a:gd name="connsiteY0" fmla="*/ 84872 h 122023"/>
                  <a:gd name="connsiteX1" fmla="*/ 50002 w 62810"/>
                  <a:gd name="connsiteY1" fmla="*/ 120400 h 122023"/>
                  <a:gd name="connsiteX2" fmla="*/ 61187 w 62810"/>
                  <a:gd name="connsiteY2" fmla="*/ 119084 h 122023"/>
                  <a:gd name="connsiteX3" fmla="*/ 59871 w 62810"/>
                  <a:gd name="connsiteY3" fmla="*/ 107899 h 122023"/>
                  <a:gd name="connsiteX4" fmla="*/ 15790 w 62810"/>
                  <a:gd name="connsiteY4" fmla="*/ 75003 h 122023"/>
                  <a:gd name="connsiteX5" fmla="*/ 15790 w 62810"/>
                  <a:gd name="connsiteY5" fmla="*/ 7895 h 122023"/>
                  <a:gd name="connsiteX6" fmla="*/ 7895 w 62810"/>
                  <a:gd name="connsiteY6" fmla="*/ 0 h 122023"/>
                  <a:gd name="connsiteX7" fmla="*/ 0 w 62810"/>
                  <a:gd name="connsiteY7" fmla="*/ 7895 h 122023"/>
                  <a:gd name="connsiteX8" fmla="*/ 0 w 62810"/>
                  <a:gd name="connsiteY8" fmla="*/ 78950 h 122023"/>
                  <a:gd name="connsiteX9" fmla="*/ 2632 w 62810"/>
                  <a:gd name="connsiteY9" fmla="*/ 84872 h 122023"/>
                  <a:gd name="connsiteX10" fmla="*/ 2632 w 62810"/>
                  <a:gd name="connsiteY10" fmla="*/ 84872 h 12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10" h="122023">
                    <a:moveTo>
                      <a:pt x="2632" y="84872"/>
                    </a:moveTo>
                    <a:lnTo>
                      <a:pt x="50002" y="120400"/>
                    </a:lnTo>
                    <a:cubicBezTo>
                      <a:pt x="53292" y="123031"/>
                      <a:pt x="58555" y="122373"/>
                      <a:pt x="61187" y="119084"/>
                    </a:cubicBezTo>
                    <a:cubicBezTo>
                      <a:pt x="63818" y="115794"/>
                      <a:pt x="63160" y="110531"/>
                      <a:pt x="59871" y="107899"/>
                    </a:cubicBezTo>
                    <a:lnTo>
                      <a:pt x="15790" y="75003"/>
                    </a:lnTo>
                    <a:lnTo>
                      <a:pt x="15790" y="7895"/>
                    </a:lnTo>
                    <a:cubicBezTo>
                      <a:pt x="15790" y="3290"/>
                      <a:pt x="12500" y="0"/>
                      <a:pt x="7895" y="0"/>
                    </a:cubicBezTo>
                    <a:cubicBezTo>
                      <a:pt x="3290" y="0"/>
                      <a:pt x="0" y="3290"/>
                      <a:pt x="0" y="7895"/>
                    </a:cubicBezTo>
                    <a:lnTo>
                      <a:pt x="0" y="78950"/>
                    </a:lnTo>
                    <a:cubicBezTo>
                      <a:pt x="0" y="81582"/>
                      <a:pt x="658" y="83556"/>
                      <a:pt x="2632" y="84872"/>
                    </a:cubicBezTo>
                    <a:lnTo>
                      <a:pt x="2632" y="84872"/>
                    </a:ln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73D7660-CB55-5946-C4AC-2281C96F9227}"/>
                  </a:ext>
                </a:extLst>
              </p:cNvPr>
              <p:cNvSpPr/>
              <p:nvPr/>
            </p:nvSpPr>
            <p:spPr>
              <a:xfrm>
                <a:off x="694510" y="3858942"/>
                <a:ext cx="252067" cy="236211"/>
              </a:xfrm>
              <a:custGeom>
                <a:avLst/>
                <a:gdLst>
                  <a:gd name="connsiteX0" fmla="*/ 134300 w 252067"/>
                  <a:gd name="connsiteY0" fmla="*/ 0 h 236211"/>
                  <a:gd name="connsiteX1" fmla="*/ 17848 w 252067"/>
                  <a:gd name="connsiteY1" fmla="*/ 98688 h 236211"/>
                  <a:gd name="connsiteX2" fmla="*/ 14558 w 252067"/>
                  <a:gd name="connsiteY2" fmla="*/ 94082 h 236211"/>
                  <a:gd name="connsiteX3" fmla="*/ 3374 w 252067"/>
                  <a:gd name="connsiteY3" fmla="*/ 92109 h 236211"/>
                  <a:gd name="connsiteX4" fmla="*/ 1400 w 252067"/>
                  <a:gd name="connsiteY4" fmla="*/ 103294 h 236211"/>
                  <a:gd name="connsiteX5" fmla="*/ 17190 w 252067"/>
                  <a:gd name="connsiteY5" fmla="*/ 126978 h 236211"/>
                  <a:gd name="connsiteX6" fmla="*/ 23111 w 252067"/>
                  <a:gd name="connsiteY6" fmla="*/ 130268 h 236211"/>
                  <a:gd name="connsiteX7" fmla="*/ 23769 w 252067"/>
                  <a:gd name="connsiteY7" fmla="*/ 130268 h 236211"/>
                  <a:gd name="connsiteX8" fmla="*/ 29033 w 252067"/>
                  <a:gd name="connsiteY8" fmla="*/ 127637 h 236211"/>
                  <a:gd name="connsiteX9" fmla="*/ 48770 w 252067"/>
                  <a:gd name="connsiteY9" fmla="*/ 107899 h 236211"/>
                  <a:gd name="connsiteX10" fmla="*/ 48770 w 252067"/>
                  <a:gd name="connsiteY10" fmla="*/ 96714 h 236211"/>
                  <a:gd name="connsiteX11" fmla="*/ 37586 w 252067"/>
                  <a:gd name="connsiteY11" fmla="*/ 96714 h 236211"/>
                  <a:gd name="connsiteX12" fmla="*/ 32980 w 252067"/>
                  <a:gd name="connsiteY12" fmla="*/ 101320 h 236211"/>
                  <a:gd name="connsiteX13" fmla="*/ 150748 w 252067"/>
                  <a:gd name="connsiteY13" fmla="*/ 16448 h 236211"/>
                  <a:gd name="connsiteX14" fmla="*/ 235619 w 252067"/>
                  <a:gd name="connsiteY14" fmla="*/ 134216 h 236211"/>
                  <a:gd name="connsiteX15" fmla="*/ 134300 w 252067"/>
                  <a:gd name="connsiteY15" fmla="*/ 220403 h 236211"/>
                  <a:gd name="connsiteX16" fmla="*/ 54034 w 252067"/>
                  <a:gd name="connsiteY16" fmla="*/ 180270 h 236211"/>
                  <a:gd name="connsiteX17" fmla="*/ 42849 w 252067"/>
                  <a:gd name="connsiteY17" fmla="*/ 178296 h 236211"/>
                  <a:gd name="connsiteX18" fmla="*/ 40875 w 252067"/>
                  <a:gd name="connsiteY18" fmla="*/ 189481 h 236211"/>
                  <a:gd name="connsiteX19" fmla="*/ 133642 w 252067"/>
                  <a:gd name="connsiteY19" fmla="*/ 236193 h 236211"/>
                  <a:gd name="connsiteX20" fmla="*/ 252067 w 252067"/>
                  <a:gd name="connsiteY20" fmla="*/ 117768 h 236211"/>
                  <a:gd name="connsiteX21" fmla="*/ 134300 w 252067"/>
                  <a:gd name="connsiteY21" fmla="*/ 0 h 23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2067" h="236211">
                    <a:moveTo>
                      <a:pt x="134300" y="0"/>
                    </a:moveTo>
                    <a:cubicBezTo>
                      <a:pt x="76403" y="0"/>
                      <a:pt x="27717" y="41449"/>
                      <a:pt x="17848" y="98688"/>
                    </a:cubicBezTo>
                    <a:lnTo>
                      <a:pt x="14558" y="94082"/>
                    </a:lnTo>
                    <a:cubicBezTo>
                      <a:pt x="11927" y="90793"/>
                      <a:pt x="7321" y="89477"/>
                      <a:pt x="3374" y="92109"/>
                    </a:cubicBezTo>
                    <a:cubicBezTo>
                      <a:pt x="84" y="94741"/>
                      <a:pt x="-1232" y="99346"/>
                      <a:pt x="1400" y="103294"/>
                    </a:cubicBezTo>
                    <a:lnTo>
                      <a:pt x="17190" y="126978"/>
                    </a:lnTo>
                    <a:cubicBezTo>
                      <a:pt x="18506" y="128952"/>
                      <a:pt x="20480" y="130268"/>
                      <a:pt x="23111" y="130268"/>
                    </a:cubicBezTo>
                    <a:lnTo>
                      <a:pt x="23769" y="130268"/>
                    </a:lnTo>
                    <a:cubicBezTo>
                      <a:pt x="25743" y="130268"/>
                      <a:pt x="27717" y="129610"/>
                      <a:pt x="29033" y="127637"/>
                    </a:cubicBezTo>
                    <a:lnTo>
                      <a:pt x="48770" y="107899"/>
                    </a:lnTo>
                    <a:cubicBezTo>
                      <a:pt x="52060" y="104609"/>
                      <a:pt x="52060" y="100004"/>
                      <a:pt x="48770" y="96714"/>
                    </a:cubicBezTo>
                    <a:cubicBezTo>
                      <a:pt x="45481" y="93425"/>
                      <a:pt x="40875" y="93425"/>
                      <a:pt x="37586" y="96714"/>
                    </a:cubicBezTo>
                    <a:lnTo>
                      <a:pt x="32980" y="101320"/>
                    </a:lnTo>
                    <a:cubicBezTo>
                      <a:pt x="42191" y="45397"/>
                      <a:pt x="94825" y="7895"/>
                      <a:pt x="150748" y="16448"/>
                    </a:cubicBezTo>
                    <a:cubicBezTo>
                      <a:pt x="206671" y="25659"/>
                      <a:pt x="244172" y="78293"/>
                      <a:pt x="235619" y="134216"/>
                    </a:cubicBezTo>
                    <a:cubicBezTo>
                      <a:pt x="227724" y="183560"/>
                      <a:pt x="184960" y="220403"/>
                      <a:pt x="134300" y="220403"/>
                    </a:cubicBezTo>
                    <a:cubicBezTo>
                      <a:pt x="102720" y="221061"/>
                      <a:pt x="72455" y="205929"/>
                      <a:pt x="54034" y="180270"/>
                    </a:cubicBezTo>
                    <a:cubicBezTo>
                      <a:pt x="51402" y="176981"/>
                      <a:pt x="46796" y="175665"/>
                      <a:pt x="42849" y="178296"/>
                    </a:cubicBezTo>
                    <a:cubicBezTo>
                      <a:pt x="39559" y="180928"/>
                      <a:pt x="38243" y="185534"/>
                      <a:pt x="40875" y="189481"/>
                    </a:cubicBezTo>
                    <a:cubicBezTo>
                      <a:pt x="62587" y="219087"/>
                      <a:pt x="97456" y="236851"/>
                      <a:pt x="133642" y="236193"/>
                    </a:cubicBezTo>
                    <a:cubicBezTo>
                      <a:pt x="198776" y="236193"/>
                      <a:pt x="252067" y="183560"/>
                      <a:pt x="252067" y="117768"/>
                    </a:cubicBezTo>
                    <a:cubicBezTo>
                      <a:pt x="252067" y="51976"/>
                      <a:pt x="199434" y="0"/>
                      <a:pt x="134300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" name="Graphic 9">
              <a:extLst>
                <a:ext uri="{FF2B5EF4-FFF2-40B4-BE49-F238E27FC236}">
                  <a16:creationId xmlns:a16="http://schemas.microsoft.com/office/drawing/2014/main" id="{961365AD-C386-735C-24EF-DFBBFA01E5F1}"/>
                </a:ext>
              </a:extLst>
            </p:cNvPr>
            <p:cNvSpPr/>
            <p:nvPr/>
          </p:nvSpPr>
          <p:spPr>
            <a:xfrm>
              <a:off x="1043588" y="3562795"/>
              <a:ext cx="229304" cy="237509"/>
            </a:xfrm>
            <a:custGeom>
              <a:avLst/>
              <a:gdLst>
                <a:gd name="connsiteX0" fmla="*/ 257947 w 261929"/>
                <a:gd name="connsiteY0" fmla="*/ 247112 h 271301"/>
                <a:gd name="connsiteX1" fmla="*/ 193377 w 261929"/>
                <a:gd name="connsiteY1" fmla="*/ 179956 h 271301"/>
                <a:gd name="connsiteX2" fmla="*/ 219075 w 261929"/>
                <a:gd name="connsiteY2" fmla="*/ 109538 h 271301"/>
                <a:gd name="connsiteX3" fmla="*/ 109538 w 261929"/>
                <a:gd name="connsiteY3" fmla="*/ 0 h 271301"/>
                <a:gd name="connsiteX4" fmla="*/ 0 w 261929"/>
                <a:gd name="connsiteY4" fmla="*/ 109538 h 271301"/>
                <a:gd name="connsiteX5" fmla="*/ 109538 w 261929"/>
                <a:gd name="connsiteY5" fmla="*/ 219075 h 271301"/>
                <a:gd name="connsiteX6" fmla="*/ 172293 w 261929"/>
                <a:gd name="connsiteY6" fmla="*/ 199254 h 271301"/>
                <a:gd name="connsiteX7" fmla="*/ 237354 w 261929"/>
                <a:gd name="connsiteY7" fmla="*/ 266920 h 271301"/>
                <a:gd name="connsiteX8" fmla="*/ 247650 w 261929"/>
                <a:gd name="connsiteY8" fmla="*/ 271301 h 271301"/>
                <a:gd name="connsiteX9" fmla="*/ 257552 w 261929"/>
                <a:gd name="connsiteY9" fmla="*/ 267315 h 271301"/>
                <a:gd name="connsiteX10" fmla="*/ 257947 w 261929"/>
                <a:gd name="connsiteY10" fmla="*/ 247112 h 271301"/>
                <a:gd name="connsiteX11" fmla="*/ 109538 w 261929"/>
                <a:gd name="connsiteY11" fmla="*/ 28575 h 271301"/>
                <a:gd name="connsiteX12" fmla="*/ 190500 w 261929"/>
                <a:gd name="connsiteY12" fmla="*/ 109538 h 271301"/>
                <a:gd name="connsiteX13" fmla="*/ 109538 w 261929"/>
                <a:gd name="connsiteY13" fmla="*/ 190500 h 271301"/>
                <a:gd name="connsiteX14" fmla="*/ 28575 w 261929"/>
                <a:gd name="connsiteY14" fmla="*/ 109538 h 271301"/>
                <a:gd name="connsiteX15" fmla="*/ 109538 w 261929"/>
                <a:gd name="connsiteY15" fmla="*/ 28575 h 2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929" h="271301">
                  <a:moveTo>
                    <a:pt x="257947" y="247112"/>
                  </a:moveTo>
                  <a:lnTo>
                    <a:pt x="193377" y="179956"/>
                  </a:lnTo>
                  <a:cubicBezTo>
                    <a:pt x="209979" y="160220"/>
                    <a:pt x="219075" y="135389"/>
                    <a:pt x="219075" y="109538"/>
                  </a:cubicBezTo>
                  <a:cubicBezTo>
                    <a:pt x="219075" y="49140"/>
                    <a:pt x="169936" y="0"/>
                    <a:pt x="109538" y="0"/>
                  </a:cubicBezTo>
                  <a:cubicBezTo>
                    <a:pt x="49140" y="0"/>
                    <a:pt x="0" y="49140"/>
                    <a:pt x="0" y="109538"/>
                  </a:cubicBezTo>
                  <a:cubicBezTo>
                    <a:pt x="0" y="169936"/>
                    <a:pt x="49140" y="219075"/>
                    <a:pt x="109538" y="219075"/>
                  </a:cubicBezTo>
                  <a:cubicBezTo>
                    <a:pt x="132212" y="219075"/>
                    <a:pt x="153820" y="212236"/>
                    <a:pt x="172293" y="199254"/>
                  </a:cubicBezTo>
                  <a:lnTo>
                    <a:pt x="237354" y="266920"/>
                  </a:lnTo>
                  <a:cubicBezTo>
                    <a:pt x="240073" y="269744"/>
                    <a:pt x="243731" y="271301"/>
                    <a:pt x="247650" y="271301"/>
                  </a:cubicBezTo>
                  <a:cubicBezTo>
                    <a:pt x="251360" y="271301"/>
                    <a:pt x="254880" y="269887"/>
                    <a:pt x="257552" y="267315"/>
                  </a:cubicBezTo>
                  <a:cubicBezTo>
                    <a:pt x="263229" y="261852"/>
                    <a:pt x="263410" y="252794"/>
                    <a:pt x="257947" y="247112"/>
                  </a:cubicBezTo>
                  <a:close/>
                  <a:moveTo>
                    <a:pt x="109538" y="28575"/>
                  </a:moveTo>
                  <a:cubicBezTo>
                    <a:pt x="154181" y="28575"/>
                    <a:pt x="190500" y="64894"/>
                    <a:pt x="190500" y="109538"/>
                  </a:cubicBezTo>
                  <a:cubicBezTo>
                    <a:pt x="190500" y="154181"/>
                    <a:pt x="154181" y="190500"/>
                    <a:pt x="109538" y="190500"/>
                  </a:cubicBezTo>
                  <a:cubicBezTo>
                    <a:pt x="64894" y="190500"/>
                    <a:pt x="28575" y="154181"/>
                    <a:pt x="28575" y="109538"/>
                  </a:cubicBezTo>
                  <a:cubicBezTo>
                    <a:pt x="28575" y="64894"/>
                    <a:pt x="64894" y="28575"/>
                    <a:pt x="109538" y="28575"/>
                  </a:cubicBezTo>
                  <a:close/>
                </a:path>
              </a:pathLst>
            </a:custGeom>
            <a:solidFill>
              <a:schemeClr val="accent2"/>
            </a:solidFill>
            <a:ln w="46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E9096FB-098A-A166-5BDF-C8F89CF70FC2}"/>
                </a:ext>
              </a:extLst>
            </p:cNvPr>
            <p:cNvGrpSpPr/>
            <p:nvPr/>
          </p:nvGrpSpPr>
          <p:grpSpPr>
            <a:xfrm>
              <a:off x="1083651" y="5471540"/>
              <a:ext cx="149178" cy="229632"/>
              <a:chOff x="4368201" y="2813647"/>
              <a:chExt cx="861402" cy="1325972"/>
            </a:xfrm>
            <a:solidFill>
              <a:schemeClr val="accent2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592AAFA-2D41-A048-7279-F06A0B327EAF}"/>
                  </a:ext>
                </a:extLst>
              </p:cNvPr>
              <p:cNvSpPr/>
              <p:nvPr/>
            </p:nvSpPr>
            <p:spPr>
              <a:xfrm>
                <a:off x="4368201" y="3486516"/>
                <a:ext cx="861402" cy="653103"/>
              </a:xfrm>
              <a:custGeom>
                <a:avLst/>
                <a:gdLst>
                  <a:gd name="connsiteX0" fmla="*/ 861402 w 861402"/>
                  <a:gd name="connsiteY0" fmla="*/ 39536 h 653103"/>
                  <a:gd name="connsiteX1" fmla="*/ 821779 w 861402"/>
                  <a:gd name="connsiteY1" fmla="*/ 0 h 653103"/>
                  <a:gd name="connsiteX2" fmla="*/ 782158 w 861402"/>
                  <a:gd name="connsiteY2" fmla="*/ 39536 h 653103"/>
                  <a:gd name="connsiteX3" fmla="*/ 430695 w 861402"/>
                  <a:gd name="connsiteY3" fmla="*/ 390310 h 653103"/>
                  <a:gd name="connsiteX4" fmla="*/ 79245 w 861402"/>
                  <a:gd name="connsiteY4" fmla="*/ 39536 h 653103"/>
                  <a:gd name="connsiteX5" fmla="*/ 39622 w 861402"/>
                  <a:gd name="connsiteY5" fmla="*/ 0 h 653103"/>
                  <a:gd name="connsiteX6" fmla="*/ 0 w 861402"/>
                  <a:gd name="connsiteY6" fmla="*/ 39536 h 653103"/>
                  <a:gd name="connsiteX7" fmla="*/ 391074 w 861402"/>
                  <a:gd name="connsiteY7" fmla="*/ 467558 h 653103"/>
                  <a:gd name="connsiteX8" fmla="*/ 391074 w 861402"/>
                  <a:gd name="connsiteY8" fmla="*/ 574014 h 653103"/>
                  <a:gd name="connsiteX9" fmla="*/ 244038 w 861402"/>
                  <a:gd name="connsiteY9" fmla="*/ 574014 h 653103"/>
                  <a:gd name="connsiteX10" fmla="*/ 204416 w 861402"/>
                  <a:gd name="connsiteY10" fmla="*/ 613558 h 653103"/>
                  <a:gd name="connsiteX11" fmla="*/ 244038 w 861402"/>
                  <a:gd name="connsiteY11" fmla="*/ 653104 h 653103"/>
                  <a:gd name="connsiteX12" fmla="*/ 617364 w 861402"/>
                  <a:gd name="connsiteY12" fmla="*/ 653104 h 653103"/>
                  <a:gd name="connsiteX13" fmla="*/ 656977 w 861402"/>
                  <a:gd name="connsiteY13" fmla="*/ 613558 h 653103"/>
                  <a:gd name="connsiteX14" fmla="*/ 617364 w 861402"/>
                  <a:gd name="connsiteY14" fmla="*/ 574014 h 653103"/>
                  <a:gd name="connsiteX15" fmla="*/ 470318 w 861402"/>
                  <a:gd name="connsiteY15" fmla="*/ 574014 h 653103"/>
                  <a:gd name="connsiteX16" fmla="*/ 470318 w 861402"/>
                  <a:gd name="connsiteY16" fmla="*/ 467558 h 653103"/>
                  <a:gd name="connsiteX17" fmla="*/ 861402 w 861402"/>
                  <a:gd name="connsiteY17" fmla="*/ 39536 h 6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1402" h="653103">
                    <a:moveTo>
                      <a:pt x="861402" y="39536"/>
                    </a:moveTo>
                    <a:cubicBezTo>
                      <a:pt x="861402" y="17704"/>
                      <a:pt x="843664" y="0"/>
                      <a:pt x="821779" y="0"/>
                    </a:cubicBezTo>
                    <a:cubicBezTo>
                      <a:pt x="799896" y="0"/>
                      <a:pt x="782158" y="17704"/>
                      <a:pt x="782158" y="39536"/>
                    </a:cubicBezTo>
                    <a:cubicBezTo>
                      <a:pt x="782158" y="232962"/>
                      <a:pt x="624500" y="390310"/>
                      <a:pt x="430695" y="390310"/>
                    </a:cubicBezTo>
                    <a:cubicBezTo>
                      <a:pt x="236903" y="390310"/>
                      <a:pt x="79245" y="232962"/>
                      <a:pt x="79245" y="39536"/>
                    </a:cubicBezTo>
                    <a:cubicBezTo>
                      <a:pt x="79245" y="17704"/>
                      <a:pt x="61506" y="0"/>
                      <a:pt x="39622" y="0"/>
                    </a:cubicBezTo>
                    <a:cubicBezTo>
                      <a:pt x="17738" y="0"/>
                      <a:pt x="0" y="17704"/>
                      <a:pt x="0" y="39536"/>
                    </a:cubicBezTo>
                    <a:cubicBezTo>
                      <a:pt x="0" y="263239"/>
                      <a:pt x="172092" y="447529"/>
                      <a:pt x="391074" y="467558"/>
                    </a:cubicBezTo>
                    <a:lnTo>
                      <a:pt x="391074" y="574014"/>
                    </a:lnTo>
                    <a:lnTo>
                      <a:pt x="244038" y="574014"/>
                    </a:lnTo>
                    <a:cubicBezTo>
                      <a:pt x="222154" y="574014"/>
                      <a:pt x="204416" y="591718"/>
                      <a:pt x="204416" y="613558"/>
                    </a:cubicBezTo>
                    <a:cubicBezTo>
                      <a:pt x="204416" y="635400"/>
                      <a:pt x="222154" y="653104"/>
                      <a:pt x="244038" y="653104"/>
                    </a:cubicBezTo>
                    <a:lnTo>
                      <a:pt x="617364" y="653104"/>
                    </a:lnTo>
                    <a:cubicBezTo>
                      <a:pt x="639238" y="653104"/>
                      <a:pt x="656977" y="635400"/>
                      <a:pt x="656977" y="613558"/>
                    </a:cubicBezTo>
                    <a:cubicBezTo>
                      <a:pt x="656977" y="591718"/>
                      <a:pt x="639238" y="574014"/>
                      <a:pt x="617364" y="574014"/>
                    </a:cubicBezTo>
                    <a:lnTo>
                      <a:pt x="470318" y="574014"/>
                    </a:lnTo>
                    <a:lnTo>
                      <a:pt x="470318" y="467558"/>
                    </a:lnTo>
                    <a:cubicBezTo>
                      <a:pt x="689311" y="447539"/>
                      <a:pt x="861402" y="263239"/>
                      <a:pt x="861402" y="39536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26DFA02-BF92-2233-20A9-720C1BDA3F18}"/>
                  </a:ext>
                </a:extLst>
              </p:cNvPr>
              <p:cNvSpPr/>
              <p:nvPr/>
            </p:nvSpPr>
            <p:spPr>
              <a:xfrm>
                <a:off x="4545209" y="2813647"/>
                <a:ext cx="507386" cy="965608"/>
              </a:xfrm>
              <a:custGeom>
                <a:avLst/>
                <a:gdLst>
                  <a:gd name="connsiteX0" fmla="*/ 253687 w 507386"/>
                  <a:gd name="connsiteY0" fmla="*/ 965609 h 965608"/>
                  <a:gd name="connsiteX1" fmla="*/ 507386 w 507386"/>
                  <a:gd name="connsiteY1" fmla="*/ 712405 h 965608"/>
                  <a:gd name="connsiteX2" fmla="*/ 507386 w 507386"/>
                  <a:gd name="connsiteY2" fmla="*/ 253192 h 965608"/>
                  <a:gd name="connsiteX3" fmla="*/ 253687 w 507386"/>
                  <a:gd name="connsiteY3" fmla="*/ 0 h 965608"/>
                  <a:gd name="connsiteX4" fmla="*/ 0 w 507386"/>
                  <a:gd name="connsiteY4" fmla="*/ 253192 h 965608"/>
                  <a:gd name="connsiteX5" fmla="*/ 0 w 507386"/>
                  <a:gd name="connsiteY5" fmla="*/ 712405 h 965608"/>
                  <a:gd name="connsiteX6" fmla="*/ 253687 w 507386"/>
                  <a:gd name="connsiteY6" fmla="*/ 965609 h 965608"/>
                  <a:gd name="connsiteX7" fmla="*/ 79235 w 507386"/>
                  <a:gd name="connsiteY7" fmla="*/ 253192 h 965608"/>
                  <a:gd name="connsiteX8" fmla="*/ 253687 w 507386"/>
                  <a:gd name="connsiteY8" fmla="*/ 79090 h 965608"/>
                  <a:gd name="connsiteX9" fmla="*/ 428142 w 507386"/>
                  <a:gd name="connsiteY9" fmla="*/ 253192 h 965608"/>
                  <a:gd name="connsiteX10" fmla="*/ 428142 w 507386"/>
                  <a:gd name="connsiteY10" fmla="*/ 712405 h 965608"/>
                  <a:gd name="connsiteX11" fmla="*/ 253687 w 507386"/>
                  <a:gd name="connsiteY11" fmla="*/ 886517 h 965608"/>
                  <a:gd name="connsiteX12" fmla="*/ 79235 w 507386"/>
                  <a:gd name="connsiteY12" fmla="*/ 712405 h 9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7386" h="965608">
                    <a:moveTo>
                      <a:pt x="253687" y="965609"/>
                    </a:moveTo>
                    <a:cubicBezTo>
                      <a:pt x="393578" y="965609"/>
                      <a:pt x="507386" y="852021"/>
                      <a:pt x="507386" y="712405"/>
                    </a:cubicBezTo>
                    <a:lnTo>
                      <a:pt x="507386" y="253192"/>
                    </a:lnTo>
                    <a:cubicBezTo>
                      <a:pt x="507386" y="113587"/>
                      <a:pt x="393578" y="0"/>
                      <a:pt x="253687" y="0"/>
                    </a:cubicBezTo>
                    <a:cubicBezTo>
                      <a:pt x="113808" y="0"/>
                      <a:pt x="0" y="113587"/>
                      <a:pt x="0" y="253192"/>
                    </a:cubicBezTo>
                    <a:lnTo>
                      <a:pt x="0" y="712405"/>
                    </a:lnTo>
                    <a:cubicBezTo>
                      <a:pt x="0" y="852021"/>
                      <a:pt x="113808" y="965609"/>
                      <a:pt x="253687" y="965609"/>
                    </a:cubicBezTo>
                    <a:close/>
                    <a:moveTo>
                      <a:pt x="79235" y="253192"/>
                    </a:moveTo>
                    <a:cubicBezTo>
                      <a:pt x="79235" y="157188"/>
                      <a:pt x="157496" y="79090"/>
                      <a:pt x="253687" y="79090"/>
                    </a:cubicBezTo>
                    <a:cubicBezTo>
                      <a:pt x="349881" y="79090"/>
                      <a:pt x="428142" y="157188"/>
                      <a:pt x="428142" y="253192"/>
                    </a:cubicBezTo>
                    <a:lnTo>
                      <a:pt x="428142" y="712405"/>
                    </a:lnTo>
                    <a:cubicBezTo>
                      <a:pt x="428142" y="808408"/>
                      <a:pt x="349881" y="886517"/>
                      <a:pt x="253687" y="886517"/>
                    </a:cubicBezTo>
                    <a:cubicBezTo>
                      <a:pt x="157496" y="886517"/>
                      <a:pt x="79235" y="808408"/>
                      <a:pt x="79235" y="712405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174C1C0-799E-383A-AC85-527E603E962B}"/>
              </a:ext>
            </a:extLst>
          </p:cNvPr>
          <p:cNvSpPr txBox="1"/>
          <p:nvPr/>
        </p:nvSpPr>
        <p:spPr>
          <a:xfrm>
            <a:off x="4827223" y="638483"/>
            <a:ext cx="2537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IN" sz="28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6038FC-8260-192B-CE86-55FCF270C160}"/>
              </a:ext>
            </a:extLst>
          </p:cNvPr>
          <p:cNvSpPr/>
          <p:nvPr/>
        </p:nvSpPr>
        <p:spPr>
          <a:xfrm>
            <a:off x="1661696" y="1076003"/>
            <a:ext cx="3471808" cy="662469"/>
          </a:xfrm>
          <a:prstGeom prst="roundRect">
            <a:avLst>
              <a:gd name="adj" fmla="val 21444"/>
            </a:avLst>
          </a:pr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24DF8-961C-9633-D791-650A807621C9}"/>
              </a:ext>
            </a:extLst>
          </p:cNvPr>
          <p:cNvGrpSpPr/>
          <p:nvPr/>
        </p:nvGrpSpPr>
        <p:grpSpPr>
          <a:xfrm>
            <a:off x="4785236" y="1164836"/>
            <a:ext cx="276219" cy="517792"/>
            <a:chOff x="10477869" y="4849264"/>
            <a:chExt cx="175705" cy="32937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B81762A-6A24-9C1D-4456-728A6CD9ADFD}"/>
                </a:ext>
              </a:extLst>
            </p:cNvPr>
            <p:cNvSpPr/>
            <p:nvPr/>
          </p:nvSpPr>
          <p:spPr>
            <a:xfrm>
              <a:off x="10477869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7AA938E-DBC3-9321-3F04-379CAF8D7E3F}"/>
                </a:ext>
              </a:extLst>
            </p:cNvPr>
            <p:cNvSpPr/>
            <p:nvPr/>
          </p:nvSpPr>
          <p:spPr>
            <a:xfrm>
              <a:off x="10647452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E00E602-35DC-EA77-9964-BEE25B3C8BAD}"/>
                </a:ext>
              </a:extLst>
            </p:cNvPr>
            <p:cNvSpPr/>
            <p:nvPr/>
          </p:nvSpPr>
          <p:spPr>
            <a:xfrm>
              <a:off x="10591128" y="4954565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7DB430-6C8E-CFAA-C78B-E2FED619F9A1}"/>
                </a:ext>
              </a:extLst>
            </p:cNvPr>
            <p:cNvSpPr/>
            <p:nvPr/>
          </p:nvSpPr>
          <p:spPr>
            <a:xfrm>
              <a:off x="10534805" y="4849264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0FD466-A2D4-071D-B40E-E89C4D9811CA}"/>
              </a:ext>
            </a:extLst>
          </p:cNvPr>
          <p:cNvCxnSpPr>
            <a:cxnSpLocks/>
          </p:cNvCxnSpPr>
          <p:nvPr/>
        </p:nvCxnSpPr>
        <p:spPr>
          <a:xfrm>
            <a:off x="1797287" y="1738472"/>
            <a:ext cx="3200625" cy="0"/>
          </a:xfrm>
          <a:prstGeom prst="line">
            <a:avLst/>
          </a:prstGeom>
          <a:ln w="38100" cap="rnd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9EEE55-A1DE-F8A9-CFE2-328A4C6AA4FA}"/>
              </a:ext>
            </a:extLst>
          </p:cNvPr>
          <p:cNvSpPr txBox="1"/>
          <p:nvPr/>
        </p:nvSpPr>
        <p:spPr>
          <a:xfrm>
            <a:off x="1618159" y="1226674"/>
            <a:ext cx="3167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 &amp; Techniques Used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937DE30-A766-94FD-FAA7-B7F707F1C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929" y="1867286"/>
            <a:ext cx="7626141" cy="448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F8F26-EDFA-07AD-5533-FAAD9D111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8F7003C3-26E9-796C-A44F-552F73AE4D9F}"/>
              </a:ext>
            </a:extLst>
          </p:cNvPr>
          <p:cNvGrpSpPr/>
          <p:nvPr/>
        </p:nvGrpSpPr>
        <p:grpSpPr>
          <a:xfrm>
            <a:off x="777240" y="758391"/>
            <a:ext cx="762000" cy="5341218"/>
            <a:chOff x="777240" y="758391"/>
            <a:chExt cx="762000" cy="534121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AED4A5B-A0D1-CC03-D049-806167AD1060}"/>
                </a:ext>
              </a:extLst>
            </p:cNvPr>
            <p:cNvSpPr/>
            <p:nvPr/>
          </p:nvSpPr>
          <p:spPr>
            <a:xfrm>
              <a:off x="777240" y="758391"/>
              <a:ext cx="762000" cy="5341218"/>
            </a:xfrm>
            <a:prstGeom prst="roundRect">
              <a:avLst>
                <a:gd name="adj" fmla="val 2098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AB8CB6B6-D15D-AD4B-7296-545A4056C9EB}"/>
                </a:ext>
              </a:extLst>
            </p:cNvPr>
            <p:cNvSpPr/>
            <p:nvPr/>
          </p:nvSpPr>
          <p:spPr>
            <a:xfrm>
              <a:off x="996461" y="1002487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AF7E7D3-799B-9490-8983-14156BE16519}"/>
                </a:ext>
              </a:extLst>
            </p:cNvPr>
            <p:cNvSpPr/>
            <p:nvPr/>
          </p:nvSpPr>
          <p:spPr>
            <a:xfrm>
              <a:off x="954355" y="1566210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6CDB215-D481-C0DB-7E93-613A5E018746}"/>
                </a:ext>
              </a:extLst>
            </p:cNvPr>
            <p:cNvSpPr/>
            <p:nvPr/>
          </p:nvSpPr>
          <p:spPr>
            <a:xfrm>
              <a:off x="1039157" y="2926333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D6FAEE7-F3D5-1CAD-036D-AE30DCA8B9E4}"/>
                </a:ext>
              </a:extLst>
            </p:cNvPr>
            <p:cNvGrpSpPr/>
            <p:nvPr/>
          </p:nvGrpSpPr>
          <p:grpSpPr>
            <a:xfrm>
              <a:off x="1039157" y="4199257"/>
              <a:ext cx="238167" cy="238167"/>
              <a:chOff x="718279" y="3310895"/>
              <a:chExt cx="238167" cy="23816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DE7D0559-6BC5-14C8-20AE-5BD16582E41F}"/>
                  </a:ext>
                </a:extLst>
              </p:cNvPr>
              <p:cNvSpPr/>
              <p:nvPr/>
            </p:nvSpPr>
            <p:spPr>
              <a:xfrm>
                <a:off x="718279" y="3310895"/>
                <a:ext cx="238167" cy="238167"/>
              </a:xfrm>
              <a:custGeom>
                <a:avLst/>
                <a:gdLst>
                  <a:gd name="connsiteX0" fmla="*/ 119084 w 238167"/>
                  <a:gd name="connsiteY0" fmla="*/ 0 h 238167"/>
                  <a:gd name="connsiteX1" fmla="*/ 0 w 238167"/>
                  <a:gd name="connsiteY1" fmla="*/ 119083 h 238167"/>
                  <a:gd name="connsiteX2" fmla="*/ 119084 w 238167"/>
                  <a:gd name="connsiteY2" fmla="*/ 238167 h 238167"/>
                  <a:gd name="connsiteX3" fmla="*/ 238167 w 238167"/>
                  <a:gd name="connsiteY3" fmla="*/ 119083 h 238167"/>
                  <a:gd name="connsiteX4" fmla="*/ 119084 w 238167"/>
                  <a:gd name="connsiteY4" fmla="*/ 0 h 238167"/>
                  <a:gd name="connsiteX5" fmla="*/ 119084 w 238167"/>
                  <a:gd name="connsiteY5" fmla="*/ 220403 h 238167"/>
                  <a:gd name="connsiteX6" fmla="*/ 17106 w 238167"/>
                  <a:gd name="connsiteY6" fmla="*/ 118426 h 238167"/>
                  <a:gd name="connsiteX7" fmla="*/ 119084 w 238167"/>
                  <a:gd name="connsiteY7" fmla="*/ 16448 h 238167"/>
                  <a:gd name="connsiteX8" fmla="*/ 221061 w 238167"/>
                  <a:gd name="connsiteY8" fmla="*/ 118426 h 238167"/>
                  <a:gd name="connsiteX9" fmla="*/ 119084 w 238167"/>
                  <a:gd name="connsiteY9" fmla="*/ 220403 h 2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67" h="238167">
                    <a:moveTo>
                      <a:pt x="119084" y="0"/>
                    </a:moveTo>
                    <a:cubicBezTo>
                      <a:pt x="53292" y="0"/>
                      <a:pt x="0" y="53291"/>
                      <a:pt x="0" y="119083"/>
                    </a:cubicBezTo>
                    <a:cubicBezTo>
                      <a:pt x="0" y="184875"/>
                      <a:pt x="53292" y="238167"/>
                      <a:pt x="119084" y="238167"/>
                    </a:cubicBezTo>
                    <a:cubicBezTo>
                      <a:pt x="184876" y="238167"/>
                      <a:pt x="238167" y="184875"/>
                      <a:pt x="238167" y="119083"/>
                    </a:cubicBezTo>
                    <a:cubicBezTo>
                      <a:pt x="237509" y="53291"/>
                      <a:pt x="184218" y="0"/>
                      <a:pt x="119084" y="0"/>
                    </a:cubicBezTo>
                    <a:close/>
                    <a:moveTo>
                      <a:pt x="119084" y="220403"/>
                    </a:moveTo>
                    <a:cubicBezTo>
                      <a:pt x="63160" y="220403"/>
                      <a:pt x="17106" y="175007"/>
                      <a:pt x="17106" y="118426"/>
                    </a:cubicBezTo>
                    <a:cubicBezTo>
                      <a:pt x="17106" y="61844"/>
                      <a:pt x="62502" y="16448"/>
                      <a:pt x="119084" y="16448"/>
                    </a:cubicBezTo>
                    <a:cubicBezTo>
                      <a:pt x="175007" y="16448"/>
                      <a:pt x="221061" y="61844"/>
                      <a:pt x="221061" y="118426"/>
                    </a:cubicBezTo>
                    <a:cubicBezTo>
                      <a:pt x="221061" y="175007"/>
                      <a:pt x="175007" y="220403"/>
                      <a:pt x="119084" y="220403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D11A3765-5DE1-1394-49CB-3D4E3D3644F6}"/>
                  </a:ext>
                </a:extLst>
              </p:cNvPr>
              <p:cNvSpPr/>
              <p:nvPr/>
            </p:nvSpPr>
            <p:spPr>
              <a:xfrm>
                <a:off x="778150" y="3370107"/>
                <a:ext cx="119083" cy="119083"/>
              </a:xfrm>
              <a:custGeom>
                <a:avLst/>
                <a:gdLst>
                  <a:gd name="connsiteX0" fmla="*/ 35528 w 119083"/>
                  <a:gd name="connsiteY0" fmla="*/ 35527 h 119083"/>
                  <a:gd name="connsiteX1" fmla="*/ 0 w 119083"/>
                  <a:gd name="connsiteY1" fmla="*/ 119083 h 119083"/>
                  <a:gd name="connsiteX2" fmla="*/ 83556 w 119083"/>
                  <a:gd name="connsiteY2" fmla="*/ 83556 h 119083"/>
                  <a:gd name="connsiteX3" fmla="*/ 119084 w 119083"/>
                  <a:gd name="connsiteY3" fmla="*/ 0 h 119083"/>
                  <a:gd name="connsiteX4" fmla="*/ 35528 w 119083"/>
                  <a:gd name="connsiteY4" fmla="*/ 35527 h 119083"/>
                  <a:gd name="connsiteX5" fmla="*/ 59213 w 119083"/>
                  <a:gd name="connsiteY5" fmla="*/ 71055 h 119083"/>
                  <a:gd name="connsiteX6" fmla="*/ 47370 w 119083"/>
                  <a:gd name="connsiteY6" fmla="*/ 59213 h 119083"/>
                  <a:gd name="connsiteX7" fmla="*/ 59213 w 119083"/>
                  <a:gd name="connsiteY7" fmla="*/ 47370 h 119083"/>
                  <a:gd name="connsiteX8" fmla="*/ 71055 w 119083"/>
                  <a:gd name="connsiteY8" fmla="*/ 59213 h 119083"/>
                  <a:gd name="connsiteX9" fmla="*/ 59213 w 119083"/>
                  <a:gd name="connsiteY9" fmla="*/ 71055 h 11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083" h="119083">
                    <a:moveTo>
                      <a:pt x="35528" y="35527"/>
                    </a:moveTo>
                    <a:lnTo>
                      <a:pt x="0" y="119083"/>
                    </a:lnTo>
                    <a:lnTo>
                      <a:pt x="83556" y="83556"/>
                    </a:lnTo>
                    <a:lnTo>
                      <a:pt x="119084" y="0"/>
                    </a:lnTo>
                    <a:lnTo>
                      <a:pt x="35528" y="35527"/>
                    </a:lnTo>
                    <a:close/>
                    <a:moveTo>
                      <a:pt x="59213" y="71055"/>
                    </a:moveTo>
                    <a:cubicBezTo>
                      <a:pt x="52634" y="71055"/>
                      <a:pt x="47370" y="65792"/>
                      <a:pt x="47370" y="59213"/>
                    </a:cubicBezTo>
                    <a:cubicBezTo>
                      <a:pt x="47370" y="52634"/>
                      <a:pt x="52634" y="47370"/>
                      <a:pt x="59213" y="47370"/>
                    </a:cubicBezTo>
                    <a:cubicBezTo>
                      <a:pt x="65792" y="47370"/>
                      <a:pt x="71055" y="52634"/>
                      <a:pt x="71055" y="59213"/>
                    </a:cubicBezTo>
                    <a:cubicBezTo>
                      <a:pt x="71055" y="65792"/>
                      <a:pt x="65792" y="71055"/>
                      <a:pt x="59213" y="71055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F82E3A8-AEB0-7973-65FF-1CC29F4EE9CC}"/>
                </a:ext>
              </a:extLst>
            </p:cNvPr>
            <p:cNvGrpSpPr/>
            <p:nvPr/>
          </p:nvGrpSpPr>
          <p:grpSpPr>
            <a:xfrm>
              <a:off x="1032207" y="4836377"/>
              <a:ext cx="252067" cy="236211"/>
              <a:chOff x="694510" y="3858942"/>
              <a:chExt cx="252067" cy="23621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26A96F01-A99C-661B-0F0D-C5E332D03725}"/>
                  </a:ext>
                </a:extLst>
              </p:cNvPr>
              <p:cNvSpPr/>
              <p:nvPr/>
            </p:nvSpPr>
            <p:spPr>
              <a:xfrm>
                <a:off x="816967" y="3902364"/>
                <a:ext cx="62810" cy="122023"/>
              </a:xfrm>
              <a:custGeom>
                <a:avLst/>
                <a:gdLst>
                  <a:gd name="connsiteX0" fmla="*/ 2632 w 62810"/>
                  <a:gd name="connsiteY0" fmla="*/ 84872 h 122023"/>
                  <a:gd name="connsiteX1" fmla="*/ 50002 w 62810"/>
                  <a:gd name="connsiteY1" fmla="*/ 120400 h 122023"/>
                  <a:gd name="connsiteX2" fmla="*/ 61187 w 62810"/>
                  <a:gd name="connsiteY2" fmla="*/ 119084 h 122023"/>
                  <a:gd name="connsiteX3" fmla="*/ 59871 w 62810"/>
                  <a:gd name="connsiteY3" fmla="*/ 107899 h 122023"/>
                  <a:gd name="connsiteX4" fmla="*/ 15790 w 62810"/>
                  <a:gd name="connsiteY4" fmla="*/ 75003 h 122023"/>
                  <a:gd name="connsiteX5" fmla="*/ 15790 w 62810"/>
                  <a:gd name="connsiteY5" fmla="*/ 7895 h 122023"/>
                  <a:gd name="connsiteX6" fmla="*/ 7895 w 62810"/>
                  <a:gd name="connsiteY6" fmla="*/ 0 h 122023"/>
                  <a:gd name="connsiteX7" fmla="*/ 0 w 62810"/>
                  <a:gd name="connsiteY7" fmla="*/ 7895 h 122023"/>
                  <a:gd name="connsiteX8" fmla="*/ 0 w 62810"/>
                  <a:gd name="connsiteY8" fmla="*/ 78950 h 122023"/>
                  <a:gd name="connsiteX9" fmla="*/ 2632 w 62810"/>
                  <a:gd name="connsiteY9" fmla="*/ 84872 h 122023"/>
                  <a:gd name="connsiteX10" fmla="*/ 2632 w 62810"/>
                  <a:gd name="connsiteY10" fmla="*/ 84872 h 12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10" h="122023">
                    <a:moveTo>
                      <a:pt x="2632" y="84872"/>
                    </a:moveTo>
                    <a:lnTo>
                      <a:pt x="50002" y="120400"/>
                    </a:lnTo>
                    <a:cubicBezTo>
                      <a:pt x="53292" y="123031"/>
                      <a:pt x="58555" y="122373"/>
                      <a:pt x="61187" y="119084"/>
                    </a:cubicBezTo>
                    <a:cubicBezTo>
                      <a:pt x="63818" y="115794"/>
                      <a:pt x="63160" y="110531"/>
                      <a:pt x="59871" y="107899"/>
                    </a:cubicBezTo>
                    <a:lnTo>
                      <a:pt x="15790" y="75003"/>
                    </a:lnTo>
                    <a:lnTo>
                      <a:pt x="15790" y="7895"/>
                    </a:lnTo>
                    <a:cubicBezTo>
                      <a:pt x="15790" y="3290"/>
                      <a:pt x="12500" y="0"/>
                      <a:pt x="7895" y="0"/>
                    </a:cubicBezTo>
                    <a:cubicBezTo>
                      <a:pt x="3290" y="0"/>
                      <a:pt x="0" y="3290"/>
                      <a:pt x="0" y="7895"/>
                    </a:cubicBezTo>
                    <a:lnTo>
                      <a:pt x="0" y="78950"/>
                    </a:lnTo>
                    <a:cubicBezTo>
                      <a:pt x="0" y="81582"/>
                      <a:pt x="658" y="83556"/>
                      <a:pt x="2632" y="84872"/>
                    </a:cubicBezTo>
                    <a:lnTo>
                      <a:pt x="2632" y="84872"/>
                    </a:ln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BD3D3F52-7CD2-7816-A4F8-E457A67E87D5}"/>
                  </a:ext>
                </a:extLst>
              </p:cNvPr>
              <p:cNvSpPr/>
              <p:nvPr/>
            </p:nvSpPr>
            <p:spPr>
              <a:xfrm>
                <a:off x="694510" y="3858942"/>
                <a:ext cx="252067" cy="236211"/>
              </a:xfrm>
              <a:custGeom>
                <a:avLst/>
                <a:gdLst>
                  <a:gd name="connsiteX0" fmla="*/ 134300 w 252067"/>
                  <a:gd name="connsiteY0" fmla="*/ 0 h 236211"/>
                  <a:gd name="connsiteX1" fmla="*/ 17848 w 252067"/>
                  <a:gd name="connsiteY1" fmla="*/ 98688 h 236211"/>
                  <a:gd name="connsiteX2" fmla="*/ 14558 w 252067"/>
                  <a:gd name="connsiteY2" fmla="*/ 94082 h 236211"/>
                  <a:gd name="connsiteX3" fmla="*/ 3374 w 252067"/>
                  <a:gd name="connsiteY3" fmla="*/ 92109 h 236211"/>
                  <a:gd name="connsiteX4" fmla="*/ 1400 w 252067"/>
                  <a:gd name="connsiteY4" fmla="*/ 103294 h 236211"/>
                  <a:gd name="connsiteX5" fmla="*/ 17190 w 252067"/>
                  <a:gd name="connsiteY5" fmla="*/ 126978 h 236211"/>
                  <a:gd name="connsiteX6" fmla="*/ 23111 w 252067"/>
                  <a:gd name="connsiteY6" fmla="*/ 130268 h 236211"/>
                  <a:gd name="connsiteX7" fmla="*/ 23769 w 252067"/>
                  <a:gd name="connsiteY7" fmla="*/ 130268 h 236211"/>
                  <a:gd name="connsiteX8" fmla="*/ 29033 w 252067"/>
                  <a:gd name="connsiteY8" fmla="*/ 127637 h 236211"/>
                  <a:gd name="connsiteX9" fmla="*/ 48770 w 252067"/>
                  <a:gd name="connsiteY9" fmla="*/ 107899 h 236211"/>
                  <a:gd name="connsiteX10" fmla="*/ 48770 w 252067"/>
                  <a:gd name="connsiteY10" fmla="*/ 96714 h 236211"/>
                  <a:gd name="connsiteX11" fmla="*/ 37586 w 252067"/>
                  <a:gd name="connsiteY11" fmla="*/ 96714 h 236211"/>
                  <a:gd name="connsiteX12" fmla="*/ 32980 w 252067"/>
                  <a:gd name="connsiteY12" fmla="*/ 101320 h 236211"/>
                  <a:gd name="connsiteX13" fmla="*/ 150748 w 252067"/>
                  <a:gd name="connsiteY13" fmla="*/ 16448 h 236211"/>
                  <a:gd name="connsiteX14" fmla="*/ 235619 w 252067"/>
                  <a:gd name="connsiteY14" fmla="*/ 134216 h 236211"/>
                  <a:gd name="connsiteX15" fmla="*/ 134300 w 252067"/>
                  <a:gd name="connsiteY15" fmla="*/ 220403 h 236211"/>
                  <a:gd name="connsiteX16" fmla="*/ 54034 w 252067"/>
                  <a:gd name="connsiteY16" fmla="*/ 180270 h 236211"/>
                  <a:gd name="connsiteX17" fmla="*/ 42849 w 252067"/>
                  <a:gd name="connsiteY17" fmla="*/ 178296 h 236211"/>
                  <a:gd name="connsiteX18" fmla="*/ 40875 w 252067"/>
                  <a:gd name="connsiteY18" fmla="*/ 189481 h 236211"/>
                  <a:gd name="connsiteX19" fmla="*/ 133642 w 252067"/>
                  <a:gd name="connsiteY19" fmla="*/ 236193 h 236211"/>
                  <a:gd name="connsiteX20" fmla="*/ 252067 w 252067"/>
                  <a:gd name="connsiteY20" fmla="*/ 117768 h 236211"/>
                  <a:gd name="connsiteX21" fmla="*/ 134300 w 252067"/>
                  <a:gd name="connsiteY21" fmla="*/ 0 h 23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2067" h="236211">
                    <a:moveTo>
                      <a:pt x="134300" y="0"/>
                    </a:moveTo>
                    <a:cubicBezTo>
                      <a:pt x="76403" y="0"/>
                      <a:pt x="27717" y="41449"/>
                      <a:pt x="17848" y="98688"/>
                    </a:cubicBezTo>
                    <a:lnTo>
                      <a:pt x="14558" y="94082"/>
                    </a:lnTo>
                    <a:cubicBezTo>
                      <a:pt x="11927" y="90793"/>
                      <a:pt x="7321" y="89477"/>
                      <a:pt x="3374" y="92109"/>
                    </a:cubicBezTo>
                    <a:cubicBezTo>
                      <a:pt x="84" y="94741"/>
                      <a:pt x="-1232" y="99346"/>
                      <a:pt x="1400" y="103294"/>
                    </a:cubicBezTo>
                    <a:lnTo>
                      <a:pt x="17190" y="126978"/>
                    </a:lnTo>
                    <a:cubicBezTo>
                      <a:pt x="18506" y="128952"/>
                      <a:pt x="20480" y="130268"/>
                      <a:pt x="23111" y="130268"/>
                    </a:cubicBezTo>
                    <a:lnTo>
                      <a:pt x="23769" y="130268"/>
                    </a:lnTo>
                    <a:cubicBezTo>
                      <a:pt x="25743" y="130268"/>
                      <a:pt x="27717" y="129610"/>
                      <a:pt x="29033" y="127637"/>
                    </a:cubicBezTo>
                    <a:lnTo>
                      <a:pt x="48770" y="107899"/>
                    </a:lnTo>
                    <a:cubicBezTo>
                      <a:pt x="52060" y="104609"/>
                      <a:pt x="52060" y="100004"/>
                      <a:pt x="48770" y="96714"/>
                    </a:cubicBezTo>
                    <a:cubicBezTo>
                      <a:pt x="45481" y="93425"/>
                      <a:pt x="40875" y="93425"/>
                      <a:pt x="37586" y="96714"/>
                    </a:cubicBezTo>
                    <a:lnTo>
                      <a:pt x="32980" y="101320"/>
                    </a:lnTo>
                    <a:cubicBezTo>
                      <a:pt x="42191" y="45397"/>
                      <a:pt x="94825" y="7895"/>
                      <a:pt x="150748" y="16448"/>
                    </a:cubicBezTo>
                    <a:cubicBezTo>
                      <a:pt x="206671" y="25659"/>
                      <a:pt x="244172" y="78293"/>
                      <a:pt x="235619" y="134216"/>
                    </a:cubicBezTo>
                    <a:cubicBezTo>
                      <a:pt x="227724" y="183560"/>
                      <a:pt x="184960" y="220403"/>
                      <a:pt x="134300" y="220403"/>
                    </a:cubicBezTo>
                    <a:cubicBezTo>
                      <a:pt x="102720" y="221061"/>
                      <a:pt x="72455" y="205929"/>
                      <a:pt x="54034" y="180270"/>
                    </a:cubicBezTo>
                    <a:cubicBezTo>
                      <a:pt x="51402" y="176981"/>
                      <a:pt x="46796" y="175665"/>
                      <a:pt x="42849" y="178296"/>
                    </a:cubicBezTo>
                    <a:cubicBezTo>
                      <a:pt x="39559" y="180928"/>
                      <a:pt x="38243" y="185534"/>
                      <a:pt x="40875" y="189481"/>
                    </a:cubicBezTo>
                    <a:cubicBezTo>
                      <a:pt x="62587" y="219087"/>
                      <a:pt x="97456" y="236851"/>
                      <a:pt x="133642" y="236193"/>
                    </a:cubicBezTo>
                    <a:cubicBezTo>
                      <a:pt x="198776" y="236193"/>
                      <a:pt x="252067" y="183560"/>
                      <a:pt x="252067" y="117768"/>
                    </a:cubicBezTo>
                    <a:cubicBezTo>
                      <a:pt x="252067" y="51976"/>
                      <a:pt x="199434" y="0"/>
                      <a:pt x="134300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" name="Graphic 9">
              <a:extLst>
                <a:ext uri="{FF2B5EF4-FFF2-40B4-BE49-F238E27FC236}">
                  <a16:creationId xmlns:a16="http://schemas.microsoft.com/office/drawing/2014/main" id="{EF4D55E2-EC17-2BC6-F4FE-3A7FE6CA227C}"/>
                </a:ext>
              </a:extLst>
            </p:cNvPr>
            <p:cNvSpPr/>
            <p:nvPr/>
          </p:nvSpPr>
          <p:spPr>
            <a:xfrm>
              <a:off x="1043588" y="3562795"/>
              <a:ext cx="229304" cy="237509"/>
            </a:xfrm>
            <a:custGeom>
              <a:avLst/>
              <a:gdLst>
                <a:gd name="connsiteX0" fmla="*/ 257947 w 261929"/>
                <a:gd name="connsiteY0" fmla="*/ 247112 h 271301"/>
                <a:gd name="connsiteX1" fmla="*/ 193377 w 261929"/>
                <a:gd name="connsiteY1" fmla="*/ 179956 h 271301"/>
                <a:gd name="connsiteX2" fmla="*/ 219075 w 261929"/>
                <a:gd name="connsiteY2" fmla="*/ 109538 h 271301"/>
                <a:gd name="connsiteX3" fmla="*/ 109538 w 261929"/>
                <a:gd name="connsiteY3" fmla="*/ 0 h 271301"/>
                <a:gd name="connsiteX4" fmla="*/ 0 w 261929"/>
                <a:gd name="connsiteY4" fmla="*/ 109538 h 271301"/>
                <a:gd name="connsiteX5" fmla="*/ 109538 w 261929"/>
                <a:gd name="connsiteY5" fmla="*/ 219075 h 271301"/>
                <a:gd name="connsiteX6" fmla="*/ 172293 w 261929"/>
                <a:gd name="connsiteY6" fmla="*/ 199254 h 271301"/>
                <a:gd name="connsiteX7" fmla="*/ 237354 w 261929"/>
                <a:gd name="connsiteY7" fmla="*/ 266920 h 271301"/>
                <a:gd name="connsiteX8" fmla="*/ 247650 w 261929"/>
                <a:gd name="connsiteY8" fmla="*/ 271301 h 271301"/>
                <a:gd name="connsiteX9" fmla="*/ 257552 w 261929"/>
                <a:gd name="connsiteY9" fmla="*/ 267315 h 271301"/>
                <a:gd name="connsiteX10" fmla="*/ 257947 w 261929"/>
                <a:gd name="connsiteY10" fmla="*/ 247112 h 271301"/>
                <a:gd name="connsiteX11" fmla="*/ 109538 w 261929"/>
                <a:gd name="connsiteY11" fmla="*/ 28575 h 271301"/>
                <a:gd name="connsiteX12" fmla="*/ 190500 w 261929"/>
                <a:gd name="connsiteY12" fmla="*/ 109538 h 271301"/>
                <a:gd name="connsiteX13" fmla="*/ 109538 w 261929"/>
                <a:gd name="connsiteY13" fmla="*/ 190500 h 271301"/>
                <a:gd name="connsiteX14" fmla="*/ 28575 w 261929"/>
                <a:gd name="connsiteY14" fmla="*/ 109538 h 271301"/>
                <a:gd name="connsiteX15" fmla="*/ 109538 w 261929"/>
                <a:gd name="connsiteY15" fmla="*/ 28575 h 2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929" h="271301">
                  <a:moveTo>
                    <a:pt x="257947" y="247112"/>
                  </a:moveTo>
                  <a:lnTo>
                    <a:pt x="193377" y="179956"/>
                  </a:lnTo>
                  <a:cubicBezTo>
                    <a:pt x="209979" y="160220"/>
                    <a:pt x="219075" y="135389"/>
                    <a:pt x="219075" y="109538"/>
                  </a:cubicBezTo>
                  <a:cubicBezTo>
                    <a:pt x="219075" y="49140"/>
                    <a:pt x="169936" y="0"/>
                    <a:pt x="109538" y="0"/>
                  </a:cubicBezTo>
                  <a:cubicBezTo>
                    <a:pt x="49140" y="0"/>
                    <a:pt x="0" y="49140"/>
                    <a:pt x="0" y="109538"/>
                  </a:cubicBezTo>
                  <a:cubicBezTo>
                    <a:pt x="0" y="169936"/>
                    <a:pt x="49140" y="219075"/>
                    <a:pt x="109538" y="219075"/>
                  </a:cubicBezTo>
                  <a:cubicBezTo>
                    <a:pt x="132212" y="219075"/>
                    <a:pt x="153820" y="212236"/>
                    <a:pt x="172293" y="199254"/>
                  </a:cubicBezTo>
                  <a:lnTo>
                    <a:pt x="237354" y="266920"/>
                  </a:lnTo>
                  <a:cubicBezTo>
                    <a:pt x="240073" y="269744"/>
                    <a:pt x="243731" y="271301"/>
                    <a:pt x="247650" y="271301"/>
                  </a:cubicBezTo>
                  <a:cubicBezTo>
                    <a:pt x="251360" y="271301"/>
                    <a:pt x="254880" y="269887"/>
                    <a:pt x="257552" y="267315"/>
                  </a:cubicBezTo>
                  <a:cubicBezTo>
                    <a:pt x="263229" y="261852"/>
                    <a:pt x="263410" y="252794"/>
                    <a:pt x="257947" y="247112"/>
                  </a:cubicBezTo>
                  <a:close/>
                  <a:moveTo>
                    <a:pt x="109538" y="28575"/>
                  </a:moveTo>
                  <a:cubicBezTo>
                    <a:pt x="154181" y="28575"/>
                    <a:pt x="190500" y="64894"/>
                    <a:pt x="190500" y="109538"/>
                  </a:cubicBezTo>
                  <a:cubicBezTo>
                    <a:pt x="190500" y="154181"/>
                    <a:pt x="154181" y="190500"/>
                    <a:pt x="109538" y="190500"/>
                  </a:cubicBezTo>
                  <a:cubicBezTo>
                    <a:pt x="64894" y="190500"/>
                    <a:pt x="28575" y="154181"/>
                    <a:pt x="28575" y="109538"/>
                  </a:cubicBezTo>
                  <a:cubicBezTo>
                    <a:pt x="28575" y="64894"/>
                    <a:pt x="64894" y="28575"/>
                    <a:pt x="109538" y="28575"/>
                  </a:cubicBezTo>
                  <a:close/>
                </a:path>
              </a:pathLst>
            </a:custGeom>
            <a:solidFill>
              <a:schemeClr val="accent2"/>
            </a:solidFill>
            <a:ln w="46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B8279A2-97EC-2112-0CCF-402E36BCF191}"/>
                </a:ext>
              </a:extLst>
            </p:cNvPr>
            <p:cNvGrpSpPr/>
            <p:nvPr/>
          </p:nvGrpSpPr>
          <p:grpSpPr>
            <a:xfrm>
              <a:off x="1083651" y="5471540"/>
              <a:ext cx="149178" cy="229632"/>
              <a:chOff x="4368201" y="2813647"/>
              <a:chExt cx="861402" cy="1325972"/>
            </a:xfrm>
            <a:solidFill>
              <a:schemeClr val="accent2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C500A5D-4F9D-7D5B-5083-F9881BC9F237}"/>
                  </a:ext>
                </a:extLst>
              </p:cNvPr>
              <p:cNvSpPr/>
              <p:nvPr/>
            </p:nvSpPr>
            <p:spPr>
              <a:xfrm>
                <a:off x="4368201" y="3486516"/>
                <a:ext cx="861402" cy="653103"/>
              </a:xfrm>
              <a:custGeom>
                <a:avLst/>
                <a:gdLst>
                  <a:gd name="connsiteX0" fmla="*/ 861402 w 861402"/>
                  <a:gd name="connsiteY0" fmla="*/ 39536 h 653103"/>
                  <a:gd name="connsiteX1" fmla="*/ 821779 w 861402"/>
                  <a:gd name="connsiteY1" fmla="*/ 0 h 653103"/>
                  <a:gd name="connsiteX2" fmla="*/ 782158 w 861402"/>
                  <a:gd name="connsiteY2" fmla="*/ 39536 h 653103"/>
                  <a:gd name="connsiteX3" fmla="*/ 430695 w 861402"/>
                  <a:gd name="connsiteY3" fmla="*/ 390310 h 653103"/>
                  <a:gd name="connsiteX4" fmla="*/ 79245 w 861402"/>
                  <a:gd name="connsiteY4" fmla="*/ 39536 h 653103"/>
                  <a:gd name="connsiteX5" fmla="*/ 39622 w 861402"/>
                  <a:gd name="connsiteY5" fmla="*/ 0 h 653103"/>
                  <a:gd name="connsiteX6" fmla="*/ 0 w 861402"/>
                  <a:gd name="connsiteY6" fmla="*/ 39536 h 653103"/>
                  <a:gd name="connsiteX7" fmla="*/ 391074 w 861402"/>
                  <a:gd name="connsiteY7" fmla="*/ 467558 h 653103"/>
                  <a:gd name="connsiteX8" fmla="*/ 391074 w 861402"/>
                  <a:gd name="connsiteY8" fmla="*/ 574014 h 653103"/>
                  <a:gd name="connsiteX9" fmla="*/ 244038 w 861402"/>
                  <a:gd name="connsiteY9" fmla="*/ 574014 h 653103"/>
                  <a:gd name="connsiteX10" fmla="*/ 204416 w 861402"/>
                  <a:gd name="connsiteY10" fmla="*/ 613558 h 653103"/>
                  <a:gd name="connsiteX11" fmla="*/ 244038 w 861402"/>
                  <a:gd name="connsiteY11" fmla="*/ 653104 h 653103"/>
                  <a:gd name="connsiteX12" fmla="*/ 617364 w 861402"/>
                  <a:gd name="connsiteY12" fmla="*/ 653104 h 653103"/>
                  <a:gd name="connsiteX13" fmla="*/ 656977 w 861402"/>
                  <a:gd name="connsiteY13" fmla="*/ 613558 h 653103"/>
                  <a:gd name="connsiteX14" fmla="*/ 617364 w 861402"/>
                  <a:gd name="connsiteY14" fmla="*/ 574014 h 653103"/>
                  <a:gd name="connsiteX15" fmla="*/ 470318 w 861402"/>
                  <a:gd name="connsiteY15" fmla="*/ 574014 h 653103"/>
                  <a:gd name="connsiteX16" fmla="*/ 470318 w 861402"/>
                  <a:gd name="connsiteY16" fmla="*/ 467558 h 653103"/>
                  <a:gd name="connsiteX17" fmla="*/ 861402 w 861402"/>
                  <a:gd name="connsiteY17" fmla="*/ 39536 h 6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1402" h="653103">
                    <a:moveTo>
                      <a:pt x="861402" y="39536"/>
                    </a:moveTo>
                    <a:cubicBezTo>
                      <a:pt x="861402" y="17704"/>
                      <a:pt x="843664" y="0"/>
                      <a:pt x="821779" y="0"/>
                    </a:cubicBezTo>
                    <a:cubicBezTo>
                      <a:pt x="799896" y="0"/>
                      <a:pt x="782158" y="17704"/>
                      <a:pt x="782158" y="39536"/>
                    </a:cubicBezTo>
                    <a:cubicBezTo>
                      <a:pt x="782158" y="232962"/>
                      <a:pt x="624500" y="390310"/>
                      <a:pt x="430695" y="390310"/>
                    </a:cubicBezTo>
                    <a:cubicBezTo>
                      <a:pt x="236903" y="390310"/>
                      <a:pt x="79245" y="232962"/>
                      <a:pt x="79245" y="39536"/>
                    </a:cubicBezTo>
                    <a:cubicBezTo>
                      <a:pt x="79245" y="17704"/>
                      <a:pt x="61506" y="0"/>
                      <a:pt x="39622" y="0"/>
                    </a:cubicBezTo>
                    <a:cubicBezTo>
                      <a:pt x="17738" y="0"/>
                      <a:pt x="0" y="17704"/>
                      <a:pt x="0" y="39536"/>
                    </a:cubicBezTo>
                    <a:cubicBezTo>
                      <a:pt x="0" y="263239"/>
                      <a:pt x="172092" y="447529"/>
                      <a:pt x="391074" y="467558"/>
                    </a:cubicBezTo>
                    <a:lnTo>
                      <a:pt x="391074" y="574014"/>
                    </a:lnTo>
                    <a:lnTo>
                      <a:pt x="244038" y="574014"/>
                    </a:lnTo>
                    <a:cubicBezTo>
                      <a:pt x="222154" y="574014"/>
                      <a:pt x="204416" y="591718"/>
                      <a:pt x="204416" y="613558"/>
                    </a:cubicBezTo>
                    <a:cubicBezTo>
                      <a:pt x="204416" y="635400"/>
                      <a:pt x="222154" y="653104"/>
                      <a:pt x="244038" y="653104"/>
                    </a:cubicBezTo>
                    <a:lnTo>
                      <a:pt x="617364" y="653104"/>
                    </a:lnTo>
                    <a:cubicBezTo>
                      <a:pt x="639238" y="653104"/>
                      <a:pt x="656977" y="635400"/>
                      <a:pt x="656977" y="613558"/>
                    </a:cubicBezTo>
                    <a:cubicBezTo>
                      <a:pt x="656977" y="591718"/>
                      <a:pt x="639238" y="574014"/>
                      <a:pt x="617364" y="574014"/>
                    </a:cubicBezTo>
                    <a:lnTo>
                      <a:pt x="470318" y="574014"/>
                    </a:lnTo>
                    <a:lnTo>
                      <a:pt x="470318" y="467558"/>
                    </a:lnTo>
                    <a:cubicBezTo>
                      <a:pt x="689311" y="447539"/>
                      <a:pt x="861402" y="263239"/>
                      <a:pt x="861402" y="39536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BA33B46-73CB-203E-6470-59474D4EFEF8}"/>
                  </a:ext>
                </a:extLst>
              </p:cNvPr>
              <p:cNvSpPr/>
              <p:nvPr/>
            </p:nvSpPr>
            <p:spPr>
              <a:xfrm>
                <a:off x="4545209" y="2813647"/>
                <a:ext cx="507386" cy="965608"/>
              </a:xfrm>
              <a:custGeom>
                <a:avLst/>
                <a:gdLst>
                  <a:gd name="connsiteX0" fmla="*/ 253687 w 507386"/>
                  <a:gd name="connsiteY0" fmla="*/ 965609 h 965608"/>
                  <a:gd name="connsiteX1" fmla="*/ 507386 w 507386"/>
                  <a:gd name="connsiteY1" fmla="*/ 712405 h 965608"/>
                  <a:gd name="connsiteX2" fmla="*/ 507386 w 507386"/>
                  <a:gd name="connsiteY2" fmla="*/ 253192 h 965608"/>
                  <a:gd name="connsiteX3" fmla="*/ 253687 w 507386"/>
                  <a:gd name="connsiteY3" fmla="*/ 0 h 965608"/>
                  <a:gd name="connsiteX4" fmla="*/ 0 w 507386"/>
                  <a:gd name="connsiteY4" fmla="*/ 253192 h 965608"/>
                  <a:gd name="connsiteX5" fmla="*/ 0 w 507386"/>
                  <a:gd name="connsiteY5" fmla="*/ 712405 h 965608"/>
                  <a:gd name="connsiteX6" fmla="*/ 253687 w 507386"/>
                  <a:gd name="connsiteY6" fmla="*/ 965609 h 965608"/>
                  <a:gd name="connsiteX7" fmla="*/ 79235 w 507386"/>
                  <a:gd name="connsiteY7" fmla="*/ 253192 h 965608"/>
                  <a:gd name="connsiteX8" fmla="*/ 253687 w 507386"/>
                  <a:gd name="connsiteY8" fmla="*/ 79090 h 965608"/>
                  <a:gd name="connsiteX9" fmla="*/ 428142 w 507386"/>
                  <a:gd name="connsiteY9" fmla="*/ 253192 h 965608"/>
                  <a:gd name="connsiteX10" fmla="*/ 428142 w 507386"/>
                  <a:gd name="connsiteY10" fmla="*/ 712405 h 965608"/>
                  <a:gd name="connsiteX11" fmla="*/ 253687 w 507386"/>
                  <a:gd name="connsiteY11" fmla="*/ 886517 h 965608"/>
                  <a:gd name="connsiteX12" fmla="*/ 79235 w 507386"/>
                  <a:gd name="connsiteY12" fmla="*/ 712405 h 9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7386" h="965608">
                    <a:moveTo>
                      <a:pt x="253687" y="965609"/>
                    </a:moveTo>
                    <a:cubicBezTo>
                      <a:pt x="393578" y="965609"/>
                      <a:pt x="507386" y="852021"/>
                      <a:pt x="507386" y="712405"/>
                    </a:cubicBezTo>
                    <a:lnTo>
                      <a:pt x="507386" y="253192"/>
                    </a:lnTo>
                    <a:cubicBezTo>
                      <a:pt x="507386" y="113587"/>
                      <a:pt x="393578" y="0"/>
                      <a:pt x="253687" y="0"/>
                    </a:cubicBezTo>
                    <a:cubicBezTo>
                      <a:pt x="113808" y="0"/>
                      <a:pt x="0" y="113587"/>
                      <a:pt x="0" y="253192"/>
                    </a:cubicBezTo>
                    <a:lnTo>
                      <a:pt x="0" y="712405"/>
                    </a:lnTo>
                    <a:cubicBezTo>
                      <a:pt x="0" y="852021"/>
                      <a:pt x="113808" y="965609"/>
                      <a:pt x="253687" y="965609"/>
                    </a:cubicBezTo>
                    <a:close/>
                    <a:moveTo>
                      <a:pt x="79235" y="253192"/>
                    </a:moveTo>
                    <a:cubicBezTo>
                      <a:pt x="79235" y="157188"/>
                      <a:pt x="157496" y="79090"/>
                      <a:pt x="253687" y="79090"/>
                    </a:cubicBezTo>
                    <a:cubicBezTo>
                      <a:pt x="349881" y="79090"/>
                      <a:pt x="428142" y="157188"/>
                      <a:pt x="428142" y="253192"/>
                    </a:cubicBezTo>
                    <a:lnTo>
                      <a:pt x="428142" y="712405"/>
                    </a:lnTo>
                    <a:cubicBezTo>
                      <a:pt x="428142" y="808408"/>
                      <a:pt x="349881" y="886517"/>
                      <a:pt x="253687" y="886517"/>
                    </a:cubicBezTo>
                    <a:cubicBezTo>
                      <a:pt x="157496" y="886517"/>
                      <a:pt x="79235" y="808408"/>
                      <a:pt x="79235" y="712405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33AB22E-A514-9516-B4A0-65D41E93BB44}"/>
              </a:ext>
            </a:extLst>
          </p:cNvPr>
          <p:cNvSpPr txBox="1"/>
          <p:nvPr/>
        </p:nvSpPr>
        <p:spPr>
          <a:xfrm>
            <a:off x="4827222" y="477679"/>
            <a:ext cx="2537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IN" sz="28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7B3BD6-AFDF-6EA1-0CAA-D6A3004F312D}"/>
              </a:ext>
            </a:extLst>
          </p:cNvPr>
          <p:cNvSpPr/>
          <p:nvPr/>
        </p:nvSpPr>
        <p:spPr>
          <a:xfrm>
            <a:off x="1677375" y="952063"/>
            <a:ext cx="2537554" cy="662469"/>
          </a:xfrm>
          <a:prstGeom prst="roundRect">
            <a:avLst>
              <a:gd name="adj" fmla="val 21444"/>
            </a:avLst>
          </a:pr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25A0AE-CD39-8177-BCB4-060E702B638A}"/>
              </a:ext>
            </a:extLst>
          </p:cNvPr>
          <p:cNvGrpSpPr/>
          <p:nvPr/>
        </p:nvGrpSpPr>
        <p:grpSpPr>
          <a:xfrm>
            <a:off x="3545079" y="1043449"/>
            <a:ext cx="276219" cy="517792"/>
            <a:chOff x="10477869" y="4849264"/>
            <a:chExt cx="175705" cy="32937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F5BA3D-C2D0-B697-EC98-E0F6339A188F}"/>
                </a:ext>
              </a:extLst>
            </p:cNvPr>
            <p:cNvSpPr/>
            <p:nvPr/>
          </p:nvSpPr>
          <p:spPr>
            <a:xfrm>
              <a:off x="10477869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B58BF76-0049-9DA6-B490-50974AE0249B}"/>
                </a:ext>
              </a:extLst>
            </p:cNvPr>
            <p:cNvSpPr/>
            <p:nvPr/>
          </p:nvSpPr>
          <p:spPr>
            <a:xfrm>
              <a:off x="10647452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95496CC-1DA5-3043-DB4A-A8FA7BDB9821}"/>
                </a:ext>
              </a:extLst>
            </p:cNvPr>
            <p:cNvSpPr/>
            <p:nvPr/>
          </p:nvSpPr>
          <p:spPr>
            <a:xfrm>
              <a:off x="10591128" y="4954565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9AE22F-9D4E-BD27-FDB2-75413304CA18}"/>
                </a:ext>
              </a:extLst>
            </p:cNvPr>
            <p:cNvSpPr/>
            <p:nvPr/>
          </p:nvSpPr>
          <p:spPr>
            <a:xfrm>
              <a:off x="10534805" y="4849264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6DC10E-FD22-7376-8A85-33B4C10E3388}"/>
              </a:ext>
            </a:extLst>
          </p:cNvPr>
          <p:cNvCxnSpPr>
            <a:cxnSpLocks/>
          </p:cNvCxnSpPr>
          <p:nvPr/>
        </p:nvCxnSpPr>
        <p:spPr>
          <a:xfrm>
            <a:off x="2008515" y="1614532"/>
            <a:ext cx="1912132" cy="0"/>
          </a:xfrm>
          <a:prstGeom prst="line">
            <a:avLst/>
          </a:prstGeom>
          <a:ln w="38100" cap="rnd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5B62549-D344-236F-042A-E52B6AB9AFBB}"/>
              </a:ext>
            </a:extLst>
          </p:cNvPr>
          <p:cNvSpPr txBox="1"/>
          <p:nvPr/>
        </p:nvSpPr>
        <p:spPr>
          <a:xfrm>
            <a:off x="1729098" y="1102290"/>
            <a:ext cx="241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Pseudo Code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432E886-34B5-0806-AE31-17FBC9AA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275" y="1395701"/>
            <a:ext cx="5309978" cy="471998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1B807E8-873E-26F3-4C45-9D0095206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097" y="1666372"/>
            <a:ext cx="3380736" cy="243155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290666F-079C-F7D1-D8CC-441A1D81E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765" y="3800304"/>
            <a:ext cx="3449557" cy="243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6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0954D-1AD3-14D3-741C-BEFC47E6F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5F623CCD-6A02-FB64-9535-97F7EA948209}"/>
              </a:ext>
            </a:extLst>
          </p:cNvPr>
          <p:cNvGrpSpPr/>
          <p:nvPr/>
        </p:nvGrpSpPr>
        <p:grpSpPr>
          <a:xfrm>
            <a:off x="777240" y="758391"/>
            <a:ext cx="762000" cy="5341218"/>
            <a:chOff x="777240" y="758391"/>
            <a:chExt cx="762000" cy="534121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CE40656-DBE2-F08C-0B5F-D9FF4E4F2737}"/>
                </a:ext>
              </a:extLst>
            </p:cNvPr>
            <p:cNvSpPr/>
            <p:nvPr/>
          </p:nvSpPr>
          <p:spPr>
            <a:xfrm>
              <a:off x="777240" y="758391"/>
              <a:ext cx="762000" cy="5341218"/>
            </a:xfrm>
            <a:prstGeom prst="roundRect">
              <a:avLst>
                <a:gd name="adj" fmla="val 2098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1D03AF8F-8A70-1048-5B4C-8748E82986A9}"/>
                </a:ext>
              </a:extLst>
            </p:cNvPr>
            <p:cNvSpPr/>
            <p:nvPr/>
          </p:nvSpPr>
          <p:spPr>
            <a:xfrm>
              <a:off x="996461" y="1002487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A77B3D7-EA7E-25C9-BC80-07294C9B1FA6}"/>
                </a:ext>
              </a:extLst>
            </p:cNvPr>
            <p:cNvSpPr/>
            <p:nvPr/>
          </p:nvSpPr>
          <p:spPr>
            <a:xfrm>
              <a:off x="954355" y="1566210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53B047D5-63EC-8A74-EEDF-8DCCCC383586}"/>
                </a:ext>
              </a:extLst>
            </p:cNvPr>
            <p:cNvSpPr/>
            <p:nvPr/>
          </p:nvSpPr>
          <p:spPr>
            <a:xfrm>
              <a:off x="1039157" y="2926333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45F5482-DAFA-58BE-5C80-C40BB60A8CBA}"/>
                </a:ext>
              </a:extLst>
            </p:cNvPr>
            <p:cNvGrpSpPr/>
            <p:nvPr/>
          </p:nvGrpSpPr>
          <p:grpSpPr>
            <a:xfrm>
              <a:off x="1039157" y="4199257"/>
              <a:ext cx="238167" cy="238167"/>
              <a:chOff x="718279" y="3310895"/>
              <a:chExt cx="238167" cy="23816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8EF48C3B-A0CD-F10C-1068-C9302FC980E0}"/>
                  </a:ext>
                </a:extLst>
              </p:cNvPr>
              <p:cNvSpPr/>
              <p:nvPr/>
            </p:nvSpPr>
            <p:spPr>
              <a:xfrm>
                <a:off x="718279" y="3310895"/>
                <a:ext cx="238167" cy="238167"/>
              </a:xfrm>
              <a:custGeom>
                <a:avLst/>
                <a:gdLst>
                  <a:gd name="connsiteX0" fmla="*/ 119084 w 238167"/>
                  <a:gd name="connsiteY0" fmla="*/ 0 h 238167"/>
                  <a:gd name="connsiteX1" fmla="*/ 0 w 238167"/>
                  <a:gd name="connsiteY1" fmla="*/ 119083 h 238167"/>
                  <a:gd name="connsiteX2" fmla="*/ 119084 w 238167"/>
                  <a:gd name="connsiteY2" fmla="*/ 238167 h 238167"/>
                  <a:gd name="connsiteX3" fmla="*/ 238167 w 238167"/>
                  <a:gd name="connsiteY3" fmla="*/ 119083 h 238167"/>
                  <a:gd name="connsiteX4" fmla="*/ 119084 w 238167"/>
                  <a:gd name="connsiteY4" fmla="*/ 0 h 238167"/>
                  <a:gd name="connsiteX5" fmla="*/ 119084 w 238167"/>
                  <a:gd name="connsiteY5" fmla="*/ 220403 h 238167"/>
                  <a:gd name="connsiteX6" fmla="*/ 17106 w 238167"/>
                  <a:gd name="connsiteY6" fmla="*/ 118426 h 238167"/>
                  <a:gd name="connsiteX7" fmla="*/ 119084 w 238167"/>
                  <a:gd name="connsiteY7" fmla="*/ 16448 h 238167"/>
                  <a:gd name="connsiteX8" fmla="*/ 221061 w 238167"/>
                  <a:gd name="connsiteY8" fmla="*/ 118426 h 238167"/>
                  <a:gd name="connsiteX9" fmla="*/ 119084 w 238167"/>
                  <a:gd name="connsiteY9" fmla="*/ 220403 h 2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67" h="238167">
                    <a:moveTo>
                      <a:pt x="119084" y="0"/>
                    </a:moveTo>
                    <a:cubicBezTo>
                      <a:pt x="53292" y="0"/>
                      <a:pt x="0" y="53291"/>
                      <a:pt x="0" y="119083"/>
                    </a:cubicBezTo>
                    <a:cubicBezTo>
                      <a:pt x="0" y="184875"/>
                      <a:pt x="53292" y="238167"/>
                      <a:pt x="119084" y="238167"/>
                    </a:cubicBezTo>
                    <a:cubicBezTo>
                      <a:pt x="184876" y="238167"/>
                      <a:pt x="238167" y="184875"/>
                      <a:pt x="238167" y="119083"/>
                    </a:cubicBezTo>
                    <a:cubicBezTo>
                      <a:pt x="237509" y="53291"/>
                      <a:pt x="184218" y="0"/>
                      <a:pt x="119084" y="0"/>
                    </a:cubicBezTo>
                    <a:close/>
                    <a:moveTo>
                      <a:pt x="119084" y="220403"/>
                    </a:moveTo>
                    <a:cubicBezTo>
                      <a:pt x="63160" y="220403"/>
                      <a:pt x="17106" y="175007"/>
                      <a:pt x="17106" y="118426"/>
                    </a:cubicBezTo>
                    <a:cubicBezTo>
                      <a:pt x="17106" y="61844"/>
                      <a:pt x="62502" y="16448"/>
                      <a:pt x="119084" y="16448"/>
                    </a:cubicBezTo>
                    <a:cubicBezTo>
                      <a:pt x="175007" y="16448"/>
                      <a:pt x="221061" y="61844"/>
                      <a:pt x="221061" y="118426"/>
                    </a:cubicBezTo>
                    <a:cubicBezTo>
                      <a:pt x="221061" y="175007"/>
                      <a:pt x="175007" y="220403"/>
                      <a:pt x="119084" y="220403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1D12337-9CAA-9288-DD13-6A05BA77CC43}"/>
                  </a:ext>
                </a:extLst>
              </p:cNvPr>
              <p:cNvSpPr/>
              <p:nvPr/>
            </p:nvSpPr>
            <p:spPr>
              <a:xfrm>
                <a:off x="778150" y="3370107"/>
                <a:ext cx="119083" cy="119083"/>
              </a:xfrm>
              <a:custGeom>
                <a:avLst/>
                <a:gdLst>
                  <a:gd name="connsiteX0" fmla="*/ 35528 w 119083"/>
                  <a:gd name="connsiteY0" fmla="*/ 35527 h 119083"/>
                  <a:gd name="connsiteX1" fmla="*/ 0 w 119083"/>
                  <a:gd name="connsiteY1" fmla="*/ 119083 h 119083"/>
                  <a:gd name="connsiteX2" fmla="*/ 83556 w 119083"/>
                  <a:gd name="connsiteY2" fmla="*/ 83556 h 119083"/>
                  <a:gd name="connsiteX3" fmla="*/ 119084 w 119083"/>
                  <a:gd name="connsiteY3" fmla="*/ 0 h 119083"/>
                  <a:gd name="connsiteX4" fmla="*/ 35528 w 119083"/>
                  <a:gd name="connsiteY4" fmla="*/ 35527 h 119083"/>
                  <a:gd name="connsiteX5" fmla="*/ 59213 w 119083"/>
                  <a:gd name="connsiteY5" fmla="*/ 71055 h 119083"/>
                  <a:gd name="connsiteX6" fmla="*/ 47370 w 119083"/>
                  <a:gd name="connsiteY6" fmla="*/ 59213 h 119083"/>
                  <a:gd name="connsiteX7" fmla="*/ 59213 w 119083"/>
                  <a:gd name="connsiteY7" fmla="*/ 47370 h 119083"/>
                  <a:gd name="connsiteX8" fmla="*/ 71055 w 119083"/>
                  <a:gd name="connsiteY8" fmla="*/ 59213 h 119083"/>
                  <a:gd name="connsiteX9" fmla="*/ 59213 w 119083"/>
                  <a:gd name="connsiteY9" fmla="*/ 71055 h 11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083" h="119083">
                    <a:moveTo>
                      <a:pt x="35528" y="35527"/>
                    </a:moveTo>
                    <a:lnTo>
                      <a:pt x="0" y="119083"/>
                    </a:lnTo>
                    <a:lnTo>
                      <a:pt x="83556" y="83556"/>
                    </a:lnTo>
                    <a:lnTo>
                      <a:pt x="119084" y="0"/>
                    </a:lnTo>
                    <a:lnTo>
                      <a:pt x="35528" y="35527"/>
                    </a:lnTo>
                    <a:close/>
                    <a:moveTo>
                      <a:pt x="59213" y="71055"/>
                    </a:moveTo>
                    <a:cubicBezTo>
                      <a:pt x="52634" y="71055"/>
                      <a:pt x="47370" y="65792"/>
                      <a:pt x="47370" y="59213"/>
                    </a:cubicBezTo>
                    <a:cubicBezTo>
                      <a:pt x="47370" y="52634"/>
                      <a:pt x="52634" y="47370"/>
                      <a:pt x="59213" y="47370"/>
                    </a:cubicBezTo>
                    <a:cubicBezTo>
                      <a:pt x="65792" y="47370"/>
                      <a:pt x="71055" y="52634"/>
                      <a:pt x="71055" y="59213"/>
                    </a:cubicBezTo>
                    <a:cubicBezTo>
                      <a:pt x="71055" y="65792"/>
                      <a:pt x="65792" y="71055"/>
                      <a:pt x="59213" y="71055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7900C23-7818-568C-9C1F-5670DC6AD3FA}"/>
                </a:ext>
              </a:extLst>
            </p:cNvPr>
            <p:cNvGrpSpPr/>
            <p:nvPr/>
          </p:nvGrpSpPr>
          <p:grpSpPr>
            <a:xfrm>
              <a:off x="1032207" y="4836377"/>
              <a:ext cx="252067" cy="236211"/>
              <a:chOff x="694510" y="3858942"/>
              <a:chExt cx="252067" cy="23621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7A991B69-C61E-552E-52B5-A282523383B6}"/>
                  </a:ext>
                </a:extLst>
              </p:cNvPr>
              <p:cNvSpPr/>
              <p:nvPr/>
            </p:nvSpPr>
            <p:spPr>
              <a:xfrm>
                <a:off x="816967" y="3902364"/>
                <a:ext cx="62810" cy="122023"/>
              </a:xfrm>
              <a:custGeom>
                <a:avLst/>
                <a:gdLst>
                  <a:gd name="connsiteX0" fmla="*/ 2632 w 62810"/>
                  <a:gd name="connsiteY0" fmla="*/ 84872 h 122023"/>
                  <a:gd name="connsiteX1" fmla="*/ 50002 w 62810"/>
                  <a:gd name="connsiteY1" fmla="*/ 120400 h 122023"/>
                  <a:gd name="connsiteX2" fmla="*/ 61187 w 62810"/>
                  <a:gd name="connsiteY2" fmla="*/ 119084 h 122023"/>
                  <a:gd name="connsiteX3" fmla="*/ 59871 w 62810"/>
                  <a:gd name="connsiteY3" fmla="*/ 107899 h 122023"/>
                  <a:gd name="connsiteX4" fmla="*/ 15790 w 62810"/>
                  <a:gd name="connsiteY4" fmla="*/ 75003 h 122023"/>
                  <a:gd name="connsiteX5" fmla="*/ 15790 w 62810"/>
                  <a:gd name="connsiteY5" fmla="*/ 7895 h 122023"/>
                  <a:gd name="connsiteX6" fmla="*/ 7895 w 62810"/>
                  <a:gd name="connsiteY6" fmla="*/ 0 h 122023"/>
                  <a:gd name="connsiteX7" fmla="*/ 0 w 62810"/>
                  <a:gd name="connsiteY7" fmla="*/ 7895 h 122023"/>
                  <a:gd name="connsiteX8" fmla="*/ 0 w 62810"/>
                  <a:gd name="connsiteY8" fmla="*/ 78950 h 122023"/>
                  <a:gd name="connsiteX9" fmla="*/ 2632 w 62810"/>
                  <a:gd name="connsiteY9" fmla="*/ 84872 h 122023"/>
                  <a:gd name="connsiteX10" fmla="*/ 2632 w 62810"/>
                  <a:gd name="connsiteY10" fmla="*/ 84872 h 12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10" h="122023">
                    <a:moveTo>
                      <a:pt x="2632" y="84872"/>
                    </a:moveTo>
                    <a:lnTo>
                      <a:pt x="50002" y="120400"/>
                    </a:lnTo>
                    <a:cubicBezTo>
                      <a:pt x="53292" y="123031"/>
                      <a:pt x="58555" y="122373"/>
                      <a:pt x="61187" y="119084"/>
                    </a:cubicBezTo>
                    <a:cubicBezTo>
                      <a:pt x="63818" y="115794"/>
                      <a:pt x="63160" y="110531"/>
                      <a:pt x="59871" y="107899"/>
                    </a:cubicBezTo>
                    <a:lnTo>
                      <a:pt x="15790" y="75003"/>
                    </a:lnTo>
                    <a:lnTo>
                      <a:pt x="15790" y="7895"/>
                    </a:lnTo>
                    <a:cubicBezTo>
                      <a:pt x="15790" y="3290"/>
                      <a:pt x="12500" y="0"/>
                      <a:pt x="7895" y="0"/>
                    </a:cubicBezTo>
                    <a:cubicBezTo>
                      <a:pt x="3290" y="0"/>
                      <a:pt x="0" y="3290"/>
                      <a:pt x="0" y="7895"/>
                    </a:cubicBezTo>
                    <a:lnTo>
                      <a:pt x="0" y="78950"/>
                    </a:lnTo>
                    <a:cubicBezTo>
                      <a:pt x="0" y="81582"/>
                      <a:pt x="658" y="83556"/>
                      <a:pt x="2632" y="84872"/>
                    </a:cubicBezTo>
                    <a:lnTo>
                      <a:pt x="2632" y="84872"/>
                    </a:ln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FB97A2A0-7CB6-F20A-9552-53796B438BD6}"/>
                  </a:ext>
                </a:extLst>
              </p:cNvPr>
              <p:cNvSpPr/>
              <p:nvPr/>
            </p:nvSpPr>
            <p:spPr>
              <a:xfrm>
                <a:off x="694510" y="3858942"/>
                <a:ext cx="252067" cy="236211"/>
              </a:xfrm>
              <a:custGeom>
                <a:avLst/>
                <a:gdLst>
                  <a:gd name="connsiteX0" fmla="*/ 134300 w 252067"/>
                  <a:gd name="connsiteY0" fmla="*/ 0 h 236211"/>
                  <a:gd name="connsiteX1" fmla="*/ 17848 w 252067"/>
                  <a:gd name="connsiteY1" fmla="*/ 98688 h 236211"/>
                  <a:gd name="connsiteX2" fmla="*/ 14558 w 252067"/>
                  <a:gd name="connsiteY2" fmla="*/ 94082 h 236211"/>
                  <a:gd name="connsiteX3" fmla="*/ 3374 w 252067"/>
                  <a:gd name="connsiteY3" fmla="*/ 92109 h 236211"/>
                  <a:gd name="connsiteX4" fmla="*/ 1400 w 252067"/>
                  <a:gd name="connsiteY4" fmla="*/ 103294 h 236211"/>
                  <a:gd name="connsiteX5" fmla="*/ 17190 w 252067"/>
                  <a:gd name="connsiteY5" fmla="*/ 126978 h 236211"/>
                  <a:gd name="connsiteX6" fmla="*/ 23111 w 252067"/>
                  <a:gd name="connsiteY6" fmla="*/ 130268 h 236211"/>
                  <a:gd name="connsiteX7" fmla="*/ 23769 w 252067"/>
                  <a:gd name="connsiteY7" fmla="*/ 130268 h 236211"/>
                  <a:gd name="connsiteX8" fmla="*/ 29033 w 252067"/>
                  <a:gd name="connsiteY8" fmla="*/ 127637 h 236211"/>
                  <a:gd name="connsiteX9" fmla="*/ 48770 w 252067"/>
                  <a:gd name="connsiteY9" fmla="*/ 107899 h 236211"/>
                  <a:gd name="connsiteX10" fmla="*/ 48770 w 252067"/>
                  <a:gd name="connsiteY10" fmla="*/ 96714 h 236211"/>
                  <a:gd name="connsiteX11" fmla="*/ 37586 w 252067"/>
                  <a:gd name="connsiteY11" fmla="*/ 96714 h 236211"/>
                  <a:gd name="connsiteX12" fmla="*/ 32980 w 252067"/>
                  <a:gd name="connsiteY12" fmla="*/ 101320 h 236211"/>
                  <a:gd name="connsiteX13" fmla="*/ 150748 w 252067"/>
                  <a:gd name="connsiteY13" fmla="*/ 16448 h 236211"/>
                  <a:gd name="connsiteX14" fmla="*/ 235619 w 252067"/>
                  <a:gd name="connsiteY14" fmla="*/ 134216 h 236211"/>
                  <a:gd name="connsiteX15" fmla="*/ 134300 w 252067"/>
                  <a:gd name="connsiteY15" fmla="*/ 220403 h 236211"/>
                  <a:gd name="connsiteX16" fmla="*/ 54034 w 252067"/>
                  <a:gd name="connsiteY16" fmla="*/ 180270 h 236211"/>
                  <a:gd name="connsiteX17" fmla="*/ 42849 w 252067"/>
                  <a:gd name="connsiteY17" fmla="*/ 178296 h 236211"/>
                  <a:gd name="connsiteX18" fmla="*/ 40875 w 252067"/>
                  <a:gd name="connsiteY18" fmla="*/ 189481 h 236211"/>
                  <a:gd name="connsiteX19" fmla="*/ 133642 w 252067"/>
                  <a:gd name="connsiteY19" fmla="*/ 236193 h 236211"/>
                  <a:gd name="connsiteX20" fmla="*/ 252067 w 252067"/>
                  <a:gd name="connsiteY20" fmla="*/ 117768 h 236211"/>
                  <a:gd name="connsiteX21" fmla="*/ 134300 w 252067"/>
                  <a:gd name="connsiteY21" fmla="*/ 0 h 23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2067" h="236211">
                    <a:moveTo>
                      <a:pt x="134300" y="0"/>
                    </a:moveTo>
                    <a:cubicBezTo>
                      <a:pt x="76403" y="0"/>
                      <a:pt x="27717" y="41449"/>
                      <a:pt x="17848" y="98688"/>
                    </a:cubicBezTo>
                    <a:lnTo>
                      <a:pt x="14558" y="94082"/>
                    </a:lnTo>
                    <a:cubicBezTo>
                      <a:pt x="11927" y="90793"/>
                      <a:pt x="7321" y="89477"/>
                      <a:pt x="3374" y="92109"/>
                    </a:cubicBezTo>
                    <a:cubicBezTo>
                      <a:pt x="84" y="94741"/>
                      <a:pt x="-1232" y="99346"/>
                      <a:pt x="1400" y="103294"/>
                    </a:cubicBezTo>
                    <a:lnTo>
                      <a:pt x="17190" y="126978"/>
                    </a:lnTo>
                    <a:cubicBezTo>
                      <a:pt x="18506" y="128952"/>
                      <a:pt x="20480" y="130268"/>
                      <a:pt x="23111" y="130268"/>
                    </a:cubicBezTo>
                    <a:lnTo>
                      <a:pt x="23769" y="130268"/>
                    </a:lnTo>
                    <a:cubicBezTo>
                      <a:pt x="25743" y="130268"/>
                      <a:pt x="27717" y="129610"/>
                      <a:pt x="29033" y="127637"/>
                    </a:cubicBezTo>
                    <a:lnTo>
                      <a:pt x="48770" y="107899"/>
                    </a:lnTo>
                    <a:cubicBezTo>
                      <a:pt x="52060" y="104609"/>
                      <a:pt x="52060" y="100004"/>
                      <a:pt x="48770" y="96714"/>
                    </a:cubicBezTo>
                    <a:cubicBezTo>
                      <a:pt x="45481" y="93425"/>
                      <a:pt x="40875" y="93425"/>
                      <a:pt x="37586" y="96714"/>
                    </a:cubicBezTo>
                    <a:lnTo>
                      <a:pt x="32980" y="101320"/>
                    </a:lnTo>
                    <a:cubicBezTo>
                      <a:pt x="42191" y="45397"/>
                      <a:pt x="94825" y="7895"/>
                      <a:pt x="150748" y="16448"/>
                    </a:cubicBezTo>
                    <a:cubicBezTo>
                      <a:pt x="206671" y="25659"/>
                      <a:pt x="244172" y="78293"/>
                      <a:pt x="235619" y="134216"/>
                    </a:cubicBezTo>
                    <a:cubicBezTo>
                      <a:pt x="227724" y="183560"/>
                      <a:pt x="184960" y="220403"/>
                      <a:pt x="134300" y="220403"/>
                    </a:cubicBezTo>
                    <a:cubicBezTo>
                      <a:pt x="102720" y="221061"/>
                      <a:pt x="72455" y="205929"/>
                      <a:pt x="54034" y="180270"/>
                    </a:cubicBezTo>
                    <a:cubicBezTo>
                      <a:pt x="51402" y="176981"/>
                      <a:pt x="46796" y="175665"/>
                      <a:pt x="42849" y="178296"/>
                    </a:cubicBezTo>
                    <a:cubicBezTo>
                      <a:pt x="39559" y="180928"/>
                      <a:pt x="38243" y="185534"/>
                      <a:pt x="40875" y="189481"/>
                    </a:cubicBezTo>
                    <a:cubicBezTo>
                      <a:pt x="62587" y="219087"/>
                      <a:pt x="97456" y="236851"/>
                      <a:pt x="133642" y="236193"/>
                    </a:cubicBezTo>
                    <a:cubicBezTo>
                      <a:pt x="198776" y="236193"/>
                      <a:pt x="252067" y="183560"/>
                      <a:pt x="252067" y="117768"/>
                    </a:cubicBezTo>
                    <a:cubicBezTo>
                      <a:pt x="252067" y="51976"/>
                      <a:pt x="199434" y="0"/>
                      <a:pt x="134300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" name="Graphic 9">
              <a:extLst>
                <a:ext uri="{FF2B5EF4-FFF2-40B4-BE49-F238E27FC236}">
                  <a16:creationId xmlns:a16="http://schemas.microsoft.com/office/drawing/2014/main" id="{0E65DFE2-2170-DC16-7A2E-226E3511D2C7}"/>
                </a:ext>
              </a:extLst>
            </p:cNvPr>
            <p:cNvSpPr/>
            <p:nvPr/>
          </p:nvSpPr>
          <p:spPr>
            <a:xfrm>
              <a:off x="1043588" y="3562795"/>
              <a:ext cx="229304" cy="237509"/>
            </a:xfrm>
            <a:custGeom>
              <a:avLst/>
              <a:gdLst>
                <a:gd name="connsiteX0" fmla="*/ 257947 w 261929"/>
                <a:gd name="connsiteY0" fmla="*/ 247112 h 271301"/>
                <a:gd name="connsiteX1" fmla="*/ 193377 w 261929"/>
                <a:gd name="connsiteY1" fmla="*/ 179956 h 271301"/>
                <a:gd name="connsiteX2" fmla="*/ 219075 w 261929"/>
                <a:gd name="connsiteY2" fmla="*/ 109538 h 271301"/>
                <a:gd name="connsiteX3" fmla="*/ 109538 w 261929"/>
                <a:gd name="connsiteY3" fmla="*/ 0 h 271301"/>
                <a:gd name="connsiteX4" fmla="*/ 0 w 261929"/>
                <a:gd name="connsiteY4" fmla="*/ 109538 h 271301"/>
                <a:gd name="connsiteX5" fmla="*/ 109538 w 261929"/>
                <a:gd name="connsiteY5" fmla="*/ 219075 h 271301"/>
                <a:gd name="connsiteX6" fmla="*/ 172293 w 261929"/>
                <a:gd name="connsiteY6" fmla="*/ 199254 h 271301"/>
                <a:gd name="connsiteX7" fmla="*/ 237354 w 261929"/>
                <a:gd name="connsiteY7" fmla="*/ 266920 h 271301"/>
                <a:gd name="connsiteX8" fmla="*/ 247650 w 261929"/>
                <a:gd name="connsiteY8" fmla="*/ 271301 h 271301"/>
                <a:gd name="connsiteX9" fmla="*/ 257552 w 261929"/>
                <a:gd name="connsiteY9" fmla="*/ 267315 h 271301"/>
                <a:gd name="connsiteX10" fmla="*/ 257947 w 261929"/>
                <a:gd name="connsiteY10" fmla="*/ 247112 h 271301"/>
                <a:gd name="connsiteX11" fmla="*/ 109538 w 261929"/>
                <a:gd name="connsiteY11" fmla="*/ 28575 h 271301"/>
                <a:gd name="connsiteX12" fmla="*/ 190500 w 261929"/>
                <a:gd name="connsiteY12" fmla="*/ 109538 h 271301"/>
                <a:gd name="connsiteX13" fmla="*/ 109538 w 261929"/>
                <a:gd name="connsiteY13" fmla="*/ 190500 h 271301"/>
                <a:gd name="connsiteX14" fmla="*/ 28575 w 261929"/>
                <a:gd name="connsiteY14" fmla="*/ 109538 h 271301"/>
                <a:gd name="connsiteX15" fmla="*/ 109538 w 261929"/>
                <a:gd name="connsiteY15" fmla="*/ 28575 h 2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929" h="271301">
                  <a:moveTo>
                    <a:pt x="257947" y="247112"/>
                  </a:moveTo>
                  <a:lnTo>
                    <a:pt x="193377" y="179956"/>
                  </a:lnTo>
                  <a:cubicBezTo>
                    <a:pt x="209979" y="160220"/>
                    <a:pt x="219075" y="135389"/>
                    <a:pt x="219075" y="109538"/>
                  </a:cubicBezTo>
                  <a:cubicBezTo>
                    <a:pt x="219075" y="49140"/>
                    <a:pt x="169936" y="0"/>
                    <a:pt x="109538" y="0"/>
                  </a:cubicBezTo>
                  <a:cubicBezTo>
                    <a:pt x="49140" y="0"/>
                    <a:pt x="0" y="49140"/>
                    <a:pt x="0" y="109538"/>
                  </a:cubicBezTo>
                  <a:cubicBezTo>
                    <a:pt x="0" y="169936"/>
                    <a:pt x="49140" y="219075"/>
                    <a:pt x="109538" y="219075"/>
                  </a:cubicBezTo>
                  <a:cubicBezTo>
                    <a:pt x="132212" y="219075"/>
                    <a:pt x="153820" y="212236"/>
                    <a:pt x="172293" y="199254"/>
                  </a:cubicBezTo>
                  <a:lnTo>
                    <a:pt x="237354" y="266920"/>
                  </a:lnTo>
                  <a:cubicBezTo>
                    <a:pt x="240073" y="269744"/>
                    <a:pt x="243731" y="271301"/>
                    <a:pt x="247650" y="271301"/>
                  </a:cubicBezTo>
                  <a:cubicBezTo>
                    <a:pt x="251360" y="271301"/>
                    <a:pt x="254880" y="269887"/>
                    <a:pt x="257552" y="267315"/>
                  </a:cubicBezTo>
                  <a:cubicBezTo>
                    <a:pt x="263229" y="261852"/>
                    <a:pt x="263410" y="252794"/>
                    <a:pt x="257947" y="247112"/>
                  </a:cubicBezTo>
                  <a:close/>
                  <a:moveTo>
                    <a:pt x="109538" y="28575"/>
                  </a:moveTo>
                  <a:cubicBezTo>
                    <a:pt x="154181" y="28575"/>
                    <a:pt x="190500" y="64894"/>
                    <a:pt x="190500" y="109538"/>
                  </a:cubicBezTo>
                  <a:cubicBezTo>
                    <a:pt x="190500" y="154181"/>
                    <a:pt x="154181" y="190500"/>
                    <a:pt x="109538" y="190500"/>
                  </a:cubicBezTo>
                  <a:cubicBezTo>
                    <a:pt x="64894" y="190500"/>
                    <a:pt x="28575" y="154181"/>
                    <a:pt x="28575" y="109538"/>
                  </a:cubicBezTo>
                  <a:cubicBezTo>
                    <a:pt x="28575" y="64894"/>
                    <a:pt x="64894" y="28575"/>
                    <a:pt x="109538" y="28575"/>
                  </a:cubicBezTo>
                  <a:close/>
                </a:path>
              </a:pathLst>
            </a:custGeom>
            <a:solidFill>
              <a:schemeClr val="accent2"/>
            </a:solidFill>
            <a:ln w="46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5148F4E-08CF-748F-725D-554E50215693}"/>
                </a:ext>
              </a:extLst>
            </p:cNvPr>
            <p:cNvGrpSpPr/>
            <p:nvPr/>
          </p:nvGrpSpPr>
          <p:grpSpPr>
            <a:xfrm>
              <a:off x="1083651" y="5471540"/>
              <a:ext cx="149178" cy="229632"/>
              <a:chOff x="4368201" y="2813647"/>
              <a:chExt cx="861402" cy="1325972"/>
            </a:xfrm>
            <a:solidFill>
              <a:schemeClr val="accent2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0622E12-E79B-0621-9E2F-01B739C5ED85}"/>
                  </a:ext>
                </a:extLst>
              </p:cNvPr>
              <p:cNvSpPr/>
              <p:nvPr/>
            </p:nvSpPr>
            <p:spPr>
              <a:xfrm>
                <a:off x="4368201" y="3486516"/>
                <a:ext cx="861402" cy="653103"/>
              </a:xfrm>
              <a:custGeom>
                <a:avLst/>
                <a:gdLst>
                  <a:gd name="connsiteX0" fmla="*/ 861402 w 861402"/>
                  <a:gd name="connsiteY0" fmla="*/ 39536 h 653103"/>
                  <a:gd name="connsiteX1" fmla="*/ 821779 w 861402"/>
                  <a:gd name="connsiteY1" fmla="*/ 0 h 653103"/>
                  <a:gd name="connsiteX2" fmla="*/ 782158 w 861402"/>
                  <a:gd name="connsiteY2" fmla="*/ 39536 h 653103"/>
                  <a:gd name="connsiteX3" fmla="*/ 430695 w 861402"/>
                  <a:gd name="connsiteY3" fmla="*/ 390310 h 653103"/>
                  <a:gd name="connsiteX4" fmla="*/ 79245 w 861402"/>
                  <a:gd name="connsiteY4" fmla="*/ 39536 h 653103"/>
                  <a:gd name="connsiteX5" fmla="*/ 39622 w 861402"/>
                  <a:gd name="connsiteY5" fmla="*/ 0 h 653103"/>
                  <a:gd name="connsiteX6" fmla="*/ 0 w 861402"/>
                  <a:gd name="connsiteY6" fmla="*/ 39536 h 653103"/>
                  <a:gd name="connsiteX7" fmla="*/ 391074 w 861402"/>
                  <a:gd name="connsiteY7" fmla="*/ 467558 h 653103"/>
                  <a:gd name="connsiteX8" fmla="*/ 391074 w 861402"/>
                  <a:gd name="connsiteY8" fmla="*/ 574014 h 653103"/>
                  <a:gd name="connsiteX9" fmla="*/ 244038 w 861402"/>
                  <a:gd name="connsiteY9" fmla="*/ 574014 h 653103"/>
                  <a:gd name="connsiteX10" fmla="*/ 204416 w 861402"/>
                  <a:gd name="connsiteY10" fmla="*/ 613558 h 653103"/>
                  <a:gd name="connsiteX11" fmla="*/ 244038 w 861402"/>
                  <a:gd name="connsiteY11" fmla="*/ 653104 h 653103"/>
                  <a:gd name="connsiteX12" fmla="*/ 617364 w 861402"/>
                  <a:gd name="connsiteY12" fmla="*/ 653104 h 653103"/>
                  <a:gd name="connsiteX13" fmla="*/ 656977 w 861402"/>
                  <a:gd name="connsiteY13" fmla="*/ 613558 h 653103"/>
                  <a:gd name="connsiteX14" fmla="*/ 617364 w 861402"/>
                  <a:gd name="connsiteY14" fmla="*/ 574014 h 653103"/>
                  <a:gd name="connsiteX15" fmla="*/ 470318 w 861402"/>
                  <a:gd name="connsiteY15" fmla="*/ 574014 h 653103"/>
                  <a:gd name="connsiteX16" fmla="*/ 470318 w 861402"/>
                  <a:gd name="connsiteY16" fmla="*/ 467558 h 653103"/>
                  <a:gd name="connsiteX17" fmla="*/ 861402 w 861402"/>
                  <a:gd name="connsiteY17" fmla="*/ 39536 h 6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1402" h="653103">
                    <a:moveTo>
                      <a:pt x="861402" y="39536"/>
                    </a:moveTo>
                    <a:cubicBezTo>
                      <a:pt x="861402" y="17704"/>
                      <a:pt x="843664" y="0"/>
                      <a:pt x="821779" y="0"/>
                    </a:cubicBezTo>
                    <a:cubicBezTo>
                      <a:pt x="799896" y="0"/>
                      <a:pt x="782158" y="17704"/>
                      <a:pt x="782158" y="39536"/>
                    </a:cubicBezTo>
                    <a:cubicBezTo>
                      <a:pt x="782158" y="232962"/>
                      <a:pt x="624500" y="390310"/>
                      <a:pt x="430695" y="390310"/>
                    </a:cubicBezTo>
                    <a:cubicBezTo>
                      <a:pt x="236903" y="390310"/>
                      <a:pt x="79245" y="232962"/>
                      <a:pt x="79245" y="39536"/>
                    </a:cubicBezTo>
                    <a:cubicBezTo>
                      <a:pt x="79245" y="17704"/>
                      <a:pt x="61506" y="0"/>
                      <a:pt x="39622" y="0"/>
                    </a:cubicBezTo>
                    <a:cubicBezTo>
                      <a:pt x="17738" y="0"/>
                      <a:pt x="0" y="17704"/>
                      <a:pt x="0" y="39536"/>
                    </a:cubicBezTo>
                    <a:cubicBezTo>
                      <a:pt x="0" y="263239"/>
                      <a:pt x="172092" y="447529"/>
                      <a:pt x="391074" y="467558"/>
                    </a:cubicBezTo>
                    <a:lnTo>
                      <a:pt x="391074" y="574014"/>
                    </a:lnTo>
                    <a:lnTo>
                      <a:pt x="244038" y="574014"/>
                    </a:lnTo>
                    <a:cubicBezTo>
                      <a:pt x="222154" y="574014"/>
                      <a:pt x="204416" y="591718"/>
                      <a:pt x="204416" y="613558"/>
                    </a:cubicBezTo>
                    <a:cubicBezTo>
                      <a:pt x="204416" y="635400"/>
                      <a:pt x="222154" y="653104"/>
                      <a:pt x="244038" y="653104"/>
                    </a:cubicBezTo>
                    <a:lnTo>
                      <a:pt x="617364" y="653104"/>
                    </a:lnTo>
                    <a:cubicBezTo>
                      <a:pt x="639238" y="653104"/>
                      <a:pt x="656977" y="635400"/>
                      <a:pt x="656977" y="613558"/>
                    </a:cubicBezTo>
                    <a:cubicBezTo>
                      <a:pt x="656977" y="591718"/>
                      <a:pt x="639238" y="574014"/>
                      <a:pt x="617364" y="574014"/>
                    </a:cubicBezTo>
                    <a:lnTo>
                      <a:pt x="470318" y="574014"/>
                    </a:lnTo>
                    <a:lnTo>
                      <a:pt x="470318" y="467558"/>
                    </a:lnTo>
                    <a:cubicBezTo>
                      <a:pt x="689311" y="447539"/>
                      <a:pt x="861402" y="263239"/>
                      <a:pt x="861402" y="39536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CB5A76C-DD6D-CDDF-8E16-108657DB6831}"/>
                  </a:ext>
                </a:extLst>
              </p:cNvPr>
              <p:cNvSpPr/>
              <p:nvPr/>
            </p:nvSpPr>
            <p:spPr>
              <a:xfrm>
                <a:off x="4545209" y="2813647"/>
                <a:ext cx="507386" cy="965608"/>
              </a:xfrm>
              <a:custGeom>
                <a:avLst/>
                <a:gdLst>
                  <a:gd name="connsiteX0" fmla="*/ 253687 w 507386"/>
                  <a:gd name="connsiteY0" fmla="*/ 965609 h 965608"/>
                  <a:gd name="connsiteX1" fmla="*/ 507386 w 507386"/>
                  <a:gd name="connsiteY1" fmla="*/ 712405 h 965608"/>
                  <a:gd name="connsiteX2" fmla="*/ 507386 w 507386"/>
                  <a:gd name="connsiteY2" fmla="*/ 253192 h 965608"/>
                  <a:gd name="connsiteX3" fmla="*/ 253687 w 507386"/>
                  <a:gd name="connsiteY3" fmla="*/ 0 h 965608"/>
                  <a:gd name="connsiteX4" fmla="*/ 0 w 507386"/>
                  <a:gd name="connsiteY4" fmla="*/ 253192 h 965608"/>
                  <a:gd name="connsiteX5" fmla="*/ 0 w 507386"/>
                  <a:gd name="connsiteY5" fmla="*/ 712405 h 965608"/>
                  <a:gd name="connsiteX6" fmla="*/ 253687 w 507386"/>
                  <a:gd name="connsiteY6" fmla="*/ 965609 h 965608"/>
                  <a:gd name="connsiteX7" fmla="*/ 79235 w 507386"/>
                  <a:gd name="connsiteY7" fmla="*/ 253192 h 965608"/>
                  <a:gd name="connsiteX8" fmla="*/ 253687 w 507386"/>
                  <a:gd name="connsiteY8" fmla="*/ 79090 h 965608"/>
                  <a:gd name="connsiteX9" fmla="*/ 428142 w 507386"/>
                  <a:gd name="connsiteY9" fmla="*/ 253192 h 965608"/>
                  <a:gd name="connsiteX10" fmla="*/ 428142 w 507386"/>
                  <a:gd name="connsiteY10" fmla="*/ 712405 h 965608"/>
                  <a:gd name="connsiteX11" fmla="*/ 253687 w 507386"/>
                  <a:gd name="connsiteY11" fmla="*/ 886517 h 965608"/>
                  <a:gd name="connsiteX12" fmla="*/ 79235 w 507386"/>
                  <a:gd name="connsiteY12" fmla="*/ 712405 h 9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7386" h="965608">
                    <a:moveTo>
                      <a:pt x="253687" y="965609"/>
                    </a:moveTo>
                    <a:cubicBezTo>
                      <a:pt x="393578" y="965609"/>
                      <a:pt x="507386" y="852021"/>
                      <a:pt x="507386" y="712405"/>
                    </a:cubicBezTo>
                    <a:lnTo>
                      <a:pt x="507386" y="253192"/>
                    </a:lnTo>
                    <a:cubicBezTo>
                      <a:pt x="507386" y="113587"/>
                      <a:pt x="393578" y="0"/>
                      <a:pt x="253687" y="0"/>
                    </a:cubicBezTo>
                    <a:cubicBezTo>
                      <a:pt x="113808" y="0"/>
                      <a:pt x="0" y="113587"/>
                      <a:pt x="0" y="253192"/>
                    </a:cubicBezTo>
                    <a:lnTo>
                      <a:pt x="0" y="712405"/>
                    </a:lnTo>
                    <a:cubicBezTo>
                      <a:pt x="0" y="852021"/>
                      <a:pt x="113808" y="965609"/>
                      <a:pt x="253687" y="965609"/>
                    </a:cubicBezTo>
                    <a:close/>
                    <a:moveTo>
                      <a:pt x="79235" y="253192"/>
                    </a:moveTo>
                    <a:cubicBezTo>
                      <a:pt x="79235" y="157188"/>
                      <a:pt x="157496" y="79090"/>
                      <a:pt x="253687" y="79090"/>
                    </a:cubicBezTo>
                    <a:cubicBezTo>
                      <a:pt x="349881" y="79090"/>
                      <a:pt x="428142" y="157188"/>
                      <a:pt x="428142" y="253192"/>
                    </a:cubicBezTo>
                    <a:lnTo>
                      <a:pt x="428142" y="712405"/>
                    </a:lnTo>
                    <a:cubicBezTo>
                      <a:pt x="428142" y="808408"/>
                      <a:pt x="349881" y="886517"/>
                      <a:pt x="253687" y="886517"/>
                    </a:cubicBezTo>
                    <a:cubicBezTo>
                      <a:pt x="157496" y="886517"/>
                      <a:pt x="79235" y="808408"/>
                      <a:pt x="79235" y="712405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3BEB86B-A2B5-E36F-6982-396D1E28A625}"/>
              </a:ext>
            </a:extLst>
          </p:cNvPr>
          <p:cNvSpPr txBox="1"/>
          <p:nvPr/>
        </p:nvSpPr>
        <p:spPr>
          <a:xfrm>
            <a:off x="4827223" y="748552"/>
            <a:ext cx="2537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IN" sz="28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A9D446-A59F-68B6-62C6-2D37E4E8B403}"/>
              </a:ext>
            </a:extLst>
          </p:cNvPr>
          <p:cNvSpPr/>
          <p:nvPr/>
        </p:nvSpPr>
        <p:spPr>
          <a:xfrm>
            <a:off x="1716355" y="1638942"/>
            <a:ext cx="3814954" cy="662469"/>
          </a:xfrm>
          <a:prstGeom prst="roundRect">
            <a:avLst>
              <a:gd name="adj" fmla="val 21444"/>
            </a:avLst>
          </a:pr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D0D1B1-0C94-09AD-37F6-F1BA5CC782AD}"/>
              </a:ext>
            </a:extLst>
          </p:cNvPr>
          <p:cNvGrpSpPr/>
          <p:nvPr/>
        </p:nvGrpSpPr>
        <p:grpSpPr>
          <a:xfrm>
            <a:off x="5086034" y="1699076"/>
            <a:ext cx="276219" cy="517792"/>
            <a:chOff x="10477869" y="4849264"/>
            <a:chExt cx="175705" cy="32937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92B888-8C93-FDAE-3936-3E9299DC6161}"/>
                </a:ext>
              </a:extLst>
            </p:cNvPr>
            <p:cNvSpPr/>
            <p:nvPr/>
          </p:nvSpPr>
          <p:spPr>
            <a:xfrm>
              <a:off x="10477869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66388D2-47CB-2298-875C-702EFB3C5B45}"/>
                </a:ext>
              </a:extLst>
            </p:cNvPr>
            <p:cNvSpPr/>
            <p:nvPr/>
          </p:nvSpPr>
          <p:spPr>
            <a:xfrm>
              <a:off x="10647452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2ABB2A-12ED-AA9B-7CE7-1535F0858F5A}"/>
                </a:ext>
              </a:extLst>
            </p:cNvPr>
            <p:cNvSpPr/>
            <p:nvPr/>
          </p:nvSpPr>
          <p:spPr>
            <a:xfrm>
              <a:off x="10591128" y="4954565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AEEC061-4022-D360-BB73-5D0FDFB91C8B}"/>
                </a:ext>
              </a:extLst>
            </p:cNvPr>
            <p:cNvSpPr/>
            <p:nvPr/>
          </p:nvSpPr>
          <p:spPr>
            <a:xfrm>
              <a:off x="10534805" y="4849264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8896FDF-D3D6-C5F2-E900-515FA938F043}"/>
              </a:ext>
            </a:extLst>
          </p:cNvPr>
          <p:cNvCxnSpPr>
            <a:cxnSpLocks/>
          </p:cNvCxnSpPr>
          <p:nvPr/>
        </p:nvCxnSpPr>
        <p:spPr>
          <a:xfrm>
            <a:off x="1984540" y="2301411"/>
            <a:ext cx="3200625" cy="0"/>
          </a:xfrm>
          <a:prstGeom prst="line">
            <a:avLst/>
          </a:prstGeom>
          <a:ln w="38100" cap="rnd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761197-BBDB-AACB-CBEF-6274CF0AC8AF}"/>
              </a:ext>
            </a:extLst>
          </p:cNvPr>
          <p:cNvSpPr txBox="1"/>
          <p:nvPr/>
        </p:nvSpPr>
        <p:spPr>
          <a:xfrm>
            <a:off x="1839074" y="1757916"/>
            <a:ext cx="3167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Complexity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D581D3E-F604-457D-8186-23B261F35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354" y="2944833"/>
            <a:ext cx="564842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Extraction: O(n)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Transformation: O(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m×k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Loading: O(1)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ML: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O(T×n×log(d))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Prediction: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O(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T×log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​(n))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58D358E-2AD1-314E-6405-5ADE58CCE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96502"/>
            <a:ext cx="4901263" cy="297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8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80E6C-6143-AAFE-2C0D-A6959F232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7586761C-5E25-BA15-D85B-E95179FA4AE7}"/>
              </a:ext>
            </a:extLst>
          </p:cNvPr>
          <p:cNvGrpSpPr/>
          <p:nvPr/>
        </p:nvGrpSpPr>
        <p:grpSpPr>
          <a:xfrm>
            <a:off x="777240" y="758391"/>
            <a:ext cx="762000" cy="5341218"/>
            <a:chOff x="777240" y="758391"/>
            <a:chExt cx="762000" cy="534121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FA9AE4F-3CE4-C352-050C-C9D7D1A53778}"/>
                </a:ext>
              </a:extLst>
            </p:cNvPr>
            <p:cNvSpPr/>
            <p:nvPr/>
          </p:nvSpPr>
          <p:spPr>
            <a:xfrm>
              <a:off x="777240" y="758391"/>
              <a:ext cx="762000" cy="5341218"/>
            </a:xfrm>
            <a:prstGeom prst="roundRect">
              <a:avLst>
                <a:gd name="adj" fmla="val 2098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A829238B-E60D-7869-BDB1-60E499489114}"/>
                </a:ext>
              </a:extLst>
            </p:cNvPr>
            <p:cNvSpPr/>
            <p:nvPr/>
          </p:nvSpPr>
          <p:spPr>
            <a:xfrm>
              <a:off x="996461" y="1002487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81BD6F-EA95-4E53-3CD8-9FAEC0D9AF02}"/>
                </a:ext>
              </a:extLst>
            </p:cNvPr>
            <p:cNvSpPr/>
            <p:nvPr/>
          </p:nvSpPr>
          <p:spPr>
            <a:xfrm>
              <a:off x="954355" y="1566210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4D65AD1-B830-9EEB-C950-1AD0E1263407}"/>
                </a:ext>
              </a:extLst>
            </p:cNvPr>
            <p:cNvSpPr/>
            <p:nvPr/>
          </p:nvSpPr>
          <p:spPr>
            <a:xfrm>
              <a:off x="1039157" y="2926333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FE3BC65-2E39-9801-D508-9CEB5B56A511}"/>
                </a:ext>
              </a:extLst>
            </p:cNvPr>
            <p:cNvGrpSpPr/>
            <p:nvPr/>
          </p:nvGrpSpPr>
          <p:grpSpPr>
            <a:xfrm>
              <a:off x="1039157" y="4199257"/>
              <a:ext cx="238167" cy="238167"/>
              <a:chOff x="718279" y="3310895"/>
              <a:chExt cx="238167" cy="23816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EEF6AA57-E771-C46E-8928-0CFC5FA6EFA3}"/>
                  </a:ext>
                </a:extLst>
              </p:cNvPr>
              <p:cNvSpPr/>
              <p:nvPr/>
            </p:nvSpPr>
            <p:spPr>
              <a:xfrm>
                <a:off x="718279" y="3310895"/>
                <a:ext cx="238167" cy="238167"/>
              </a:xfrm>
              <a:custGeom>
                <a:avLst/>
                <a:gdLst>
                  <a:gd name="connsiteX0" fmla="*/ 119084 w 238167"/>
                  <a:gd name="connsiteY0" fmla="*/ 0 h 238167"/>
                  <a:gd name="connsiteX1" fmla="*/ 0 w 238167"/>
                  <a:gd name="connsiteY1" fmla="*/ 119083 h 238167"/>
                  <a:gd name="connsiteX2" fmla="*/ 119084 w 238167"/>
                  <a:gd name="connsiteY2" fmla="*/ 238167 h 238167"/>
                  <a:gd name="connsiteX3" fmla="*/ 238167 w 238167"/>
                  <a:gd name="connsiteY3" fmla="*/ 119083 h 238167"/>
                  <a:gd name="connsiteX4" fmla="*/ 119084 w 238167"/>
                  <a:gd name="connsiteY4" fmla="*/ 0 h 238167"/>
                  <a:gd name="connsiteX5" fmla="*/ 119084 w 238167"/>
                  <a:gd name="connsiteY5" fmla="*/ 220403 h 238167"/>
                  <a:gd name="connsiteX6" fmla="*/ 17106 w 238167"/>
                  <a:gd name="connsiteY6" fmla="*/ 118426 h 238167"/>
                  <a:gd name="connsiteX7" fmla="*/ 119084 w 238167"/>
                  <a:gd name="connsiteY7" fmla="*/ 16448 h 238167"/>
                  <a:gd name="connsiteX8" fmla="*/ 221061 w 238167"/>
                  <a:gd name="connsiteY8" fmla="*/ 118426 h 238167"/>
                  <a:gd name="connsiteX9" fmla="*/ 119084 w 238167"/>
                  <a:gd name="connsiteY9" fmla="*/ 220403 h 2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67" h="238167">
                    <a:moveTo>
                      <a:pt x="119084" y="0"/>
                    </a:moveTo>
                    <a:cubicBezTo>
                      <a:pt x="53292" y="0"/>
                      <a:pt x="0" y="53291"/>
                      <a:pt x="0" y="119083"/>
                    </a:cubicBezTo>
                    <a:cubicBezTo>
                      <a:pt x="0" y="184875"/>
                      <a:pt x="53292" y="238167"/>
                      <a:pt x="119084" y="238167"/>
                    </a:cubicBezTo>
                    <a:cubicBezTo>
                      <a:pt x="184876" y="238167"/>
                      <a:pt x="238167" y="184875"/>
                      <a:pt x="238167" y="119083"/>
                    </a:cubicBezTo>
                    <a:cubicBezTo>
                      <a:pt x="237509" y="53291"/>
                      <a:pt x="184218" y="0"/>
                      <a:pt x="119084" y="0"/>
                    </a:cubicBezTo>
                    <a:close/>
                    <a:moveTo>
                      <a:pt x="119084" y="220403"/>
                    </a:moveTo>
                    <a:cubicBezTo>
                      <a:pt x="63160" y="220403"/>
                      <a:pt x="17106" y="175007"/>
                      <a:pt x="17106" y="118426"/>
                    </a:cubicBezTo>
                    <a:cubicBezTo>
                      <a:pt x="17106" y="61844"/>
                      <a:pt x="62502" y="16448"/>
                      <a:pt x="119084" y="16448"/>
                    </a:cubicBezTo>
                    <a:cubicBezTo>
                      <a:pt x="175007" y="16448"/>
                      <a:pt x="221061" y="61844"/>
                      <a:pt x="221061" y="118426"/>
                    </a:cubicBezTo>
                    <a:cubicBezTo>
                      <a:pt x="221061" y="175007"/>
                      <a:pt x="175007" y="220403"/>
                      <a:pt x="119084" y="220403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649369B-785D-5971-4B7C-68E22637F0D5}"/>
                  </a:ext>
                </a:extLst>
              </p:cNvPr>
              <p:cNvSpPr/>
              <p:nvPr/>
            </p:nvSpPr>
            <p:spPr>
              <a:xfrm>
                <a:off x="778150" y="3370107"/>
                <a:ext cx="119083" cy="119083"/>
              </a:xfrm>
              <a:custGeom>
                <a:avLst/>
                <a:gdLst>
                  <a:gd name="connsiteX0" fmla="*/ 35528 w 119083"/>
                  <a:gd name="connsiteY0" fmla="*/ 35527 h 119083"/>
                  <a:gd name="connsiteX1" fmla="*/ 0 w 119083"/>
                  <a:gd name="connsiteY1" fmla="*/ 119083 h 119083"/>
                  <a:gd name="connsiteX2" fmla="*/ 83556 w 119083"/>
                  <a:gd name="connsiteY2" fmla="*/ 83556 h 119083"/>
                  <a:gd name="connsiteX3" fmla="*/ 119084 w 119083"/>
                  <a:gd name="connsiteY3" fmla="*/ 0 h 119083"/>
                  <a:gd name="connsiteX4" fmla="*/ 35528 w 119083"/>
                  <a:gd name="connsiteY4" fmla="*/ 35527 h 119083"/>
                  <a:gd name="connsiteX5" fmla="*/ 59213 w 119083"/>
                  <a:gd name="connsiteY5" fmla="*/ 71055 h 119083"/>
                  <a:gd name="connsiteX6" fmla="*/ 47370 w 119083"/>
                  <a:gd name="connsiteY6" fmla="*/ 59213 h 119083"/>
                  <a:gd name="connsiteX7" fmla="*/ 59213 w 119083"/>
                  <a:gd name="connsiteY7" fmla="*/ 47370 h 119083"/>
                  <a:gd name="connsiteX8" fmla="*/ 71055 w 119083"/>
                  <a:gd name="connsiteY8" fmla="*/ 59213 h 119083"/>
                  <a:gd name="connsiteX9" fmla="*/ 59213 w 119083"/>
                  <a:gd name="connsiteY9" fmla="*/ 71055 h 11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083" h="119083">
                    <a:moveTo>
                      <a:pt x="35528" y="35527"/>
                    </a:moveTo>
                    <a:lnTo>
                      <a:pt x="0" y="119083"/>
                    </a:lnTo>
                    <a:lnTo>
                      <a:pt x="83556" y="83556"/>
                    </a:lnTo>
                    <a:lnTo>
                      <a:pt x="119084" y="0"/>
                    </a:lnTo>
                    <a:lnTo>
                      <a:pt x="35528" y="35527"/>
                    </a:lnTo>
                    <a:close/>
                    <a:moveTo>
                      <a:pt x="59213" y="71055"/>
                    </a:moveTo>
                    <a:cubicBezTo>
                      <a:pt x="52634" y="71055"/>
                      <a:pt x="47370" y="65792"/>
                      <a:pt x="47370" y="59213"/>
                    </a:cubicBezTo>
                    <a:cubicBezTo>
                      <a:pt x="47370" y="52634"/>
                      <a:pt x="52634" y="47370"/>
                      <a:pt x="59213" y="47370"/>
                    </a:cubicBezTo>
                    <a:cubicBezTo>
                      <a:pt x="65792" y="47370"/>
                      <a:pt x="71055" y="52634"/>
                      <a:pt x="71055" y="59213"/>
                    </a:cubicBezTo>
                    <a:cubicBezTo>
                      <a:pt x="71055" y="65792"/>
                      <a:pt x="65792" y="71055"/>
                      <a:pt x="59213" y="71055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E406BAD-2FE8-F0C0-EC92-F907BBEF9A5D}"/>
                </a:ext>
              </a:extLst>
            </p:cNvPr>
            <p:cNvGrpSpPr/>
            <p:nvPr/>
          </p:nvGrpSpPr>
          <p:grpSpPr>
            <a:xfrm>
              <a:off x="1032207" y="4836377"/>
              <a:ext cx="252067" cy="236211"/>
              <a:chOff x="694510" y="3858942"/>
              <a:chExt cx="252067" cy="23621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0D545AA-5419-092A-7441-E53632DC30E9}"/>
                  </a:ext>
                </a:extLst>
              </p:cNvPr>
              <p:cNvSpPr/>
              <p:nvPr/>
            </p:nvSpPr>
            <p:spPr>
              <a:xfrm>
                <a:off x="816967" y="3902364"/>
                <a:ext cx="62810" cy="122023"/>
              </a:xfrm>
              <a:custGeom>
                <a:avLst/>
                <a:gdLst>
                  <a:gd name="connsiteX0" fmla="*/ 2632 w 62810"/>
                  <a:gd name="connsiteY0" fmla="*/ 84872 h 122023"/>
                  <a:gd name="connsiteX1" fmla="*/ 50002 w 62810"/>
                  <a:gd name="connsiteY1" fmla="*/ 120400 h 122023"/>
                  <a:gd name="connsiteX2" fmla="*/ 61187 w 62810"/>
                  <a:gd name="connsiteY2" fmla="*/ 119084 h 122023"/>
                  <a:gd name="connsiteX3" fmla="*/ 59871 w 62810"/>
                  <a:gd name="connsiteY3" fmla="*/ 107899 h 122023"/>
                  <a:gd name="connsiteX4" fmla="*/ 15790 w 62810"/>
                  <a:gd name="connsiteY4" fmla="*/ 75003 h 122023"/>
                  <a:gd name="connsiteX5" fmla="*/ 15790 w 62810"/>
                  <a:gd name="connsiteY5" fmla="*/ 7895 h 122023"/>
                  <a:gd name="connsiteX6" fmla="*/ 7895 w 62810"/>
                  <a:gd name="connsiteY6" fmla="*/ 0 h 122023"/>
                  <a:gd name="connsiteX7" fmla="*/ 0 w 62810"/>
                  <a:gd name="connsiteY7" fmla="*/ 7895 h 122023"/>
                  <a:gd name="connsiteX8" fmla="*/ 0 w 62810"/>
                  <a:gd name="connsiteY8" fmla="*/ 78950 h 122023"/>
                  <a:gd name="connsiteX9" fmla="*/ 2632 w 62810"/>
                  <a:gd name="connsiteY9" fmla="*/ 84872 h 122023"/>
                  <a:gd name="connsiteX10" fmla="*/ 2632 w 62810"/>
                  <a:gd name="connsiteY10" fmla="*/ 84872 h 12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10" h="122023">
                    <a:moveTo>
                      <a:pt x="2632" y="84872"/>
                    </a:moveTo>
                    <a:lnTo>
                      <a:pt x="50002" y="120400"/>
                    </a:lnTo>
                    <a:cubicBezTo>
                      <a:pt x="53292" y="123031"/>
                      <a:pt x="58555" y="122373"/>
                      <a:pt x="61187" y="119084"/>
                    </a:cubicBezTo>
                    <a:cubicBezTo>
                      <a:pt x="63818" y="115794"/>
                      <a:pt x="63160" y="110531"/>
                      <a:pt x="59871" y="107899"/>
                    </a:cubicBezTo>
                    <a:lnTo>
                      <a:pt x="15790" y="75003"/>
                    </a:lnTo>
                    <a:lnTo>
                      <a:pt x="15790" y="7895"/>
                    </a:lnTo>
                    <a:cubicBezTo>
                      <a:pt x="15790" y="3290"/>
                      <a:pt x="12500" y="0"/>
                      <a:pt x="7895" y="0"/>
                    </a:cubicBezTo>
                    <a:cubicBezTo>
                      <a:pt x="3290" y="0"/>
                      <a:pt x="0" y="3290"/>
                      <a:pt x="0" y="7895"/>
                    </a:cubicBezTo>
                    <a:lnTo>
                      <a:pt x="0" y="78950"/>
                    </a:lnTo>
                    <a:cubicBezTo>
                      <a:pt x="0" y="81582"/>
                      <a:pt x="658" y="83556"/>
                      <a:pt x="2632" y="84872"/>
                    </a:cubicBezTo>
                    <a:lnTo>
                      <a:pt x="2632" y="84872"/>
                    </a:ln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07090ED-E3B7-CD4B-A39B-80B46FFCC2E8}"/>
                  </a:ext>
                </a:extLst>
              </p:cNvPr>
              <p:cNvSpPr/>
              <p:nvPr/>
            </p:nvSpPr>
            <p:spPr>
              <a:xfrm>
                <a:off x="694510" y="3858942"/>
                <a:ext cx="252067" cy="236211"/>
              </a:xfrm>
              <a:custGeom>
                <a:avLst/>
                <a:gdLst>
                  <a:gd name="connsiteX0" fmla="*/ 134300 w 252067"/>
                  <a:gd name="connsiteY0" fmla="*/ 0 h 236211"/>
                  <a:gd name="connsiteX1" fmla="*/ 17848 w 252067"/>
                  <a:gd name="connsiteY1" fmla="*/ 98688 h 236211"/>
                  <a:gd name="connsiteX2" fmla="*/ 14558 w 252067"/>
                  <a:gd name="connsiteY2" fmla="*/ 94082 h 236211"/>
                  <a:gd name="connsiteX3" fmla="*/ 3374 w 252067"/>
                  <a:gd name="connsiteY3" fmla="*/ 92109 h 236211"/>
                  <a:gd name="connsiteX4" fmla="*/ 1400 w 252067"/>
                  <a:gd name="connsiteY4" fmla="*/ 103294 h 236211"/>
                  <a:gd name="connsiteX5" fmla="*/ 17190 w 252067"/>
                  <a:gd name="connsiteY5" fmla="*/ 126978 h 236211"/>
                  <a:gd name="connsiteX6" fmla="*/ 23111 w 252067"/>
                  <a:gd name="connsiteY6" fmla="*/ 130268 h 236211"/>
                  <a:gd name="connsiteX7" fmla="*/ 23769 w 252067"/>
                  <a:gd name="connsiteY7" fmla="*/ 130268 h 236211"/>
                  <a:gd name="connsiteX8" fmla="*/ 29033 w 252067"/>
                  <a:gd name="connsiteY8" fmla="*/ 127637 h 236211"/>
                  <a:gd name="connsiteX9" fmla="*/ 48770 w 252067"/>
                  <a:gd name="connsiteY9" fmla="*/ 107899 h 236211"/>
                  <a:gd name="connsiteX10" fmla="*/ 48770 w 252067"/>
                  <a:gd name="connsiteY10" fmla="*/ 96714 h 236211"/>
                  <a:gd name="connsiteX11" fmla="*/ 37586 w 252067"/>
                  <a:gd name="connsiteY11" fmla="*/ 96714 h 236211"/>
                  <a:gd name="connsiteX12" fmla="*/ 32980 w 252067"/>
                  <a:gd name="connsiteY12" fmla="*/ 101320 h 236211"/>
                  <a:gd name="connsiteX13" fmla="*/ 150748 w 252067"/>
                  <a:gd name="connsiteY13" fmla="*/ 16448 h 236211"/>
                  <a:gd name="connsiteX14" fmla="*/ 235619 w 252067"/>
                  <a:gd name="connsiteY14" fmla="*/ 134216 h 236211"/>
                  <a:gd name="connsiteX15" fmla="*/ 134300 w 252067"/>
                  <a:gd name="connsiteY15" fmla="*/ 220403 h 236211"/>
                  <a:gd name="connsiteX16" fmla="*/ 54034 w 252067"/>
                  <a:gd name="connsiteY16" fmla="*/ 180270 h 236211"/>
                  <a:gd name="connsiteX17" fmla="*/ 42849 w 252067"/>
                  <a:gd name="connsiteY17" fmla="*/ 178296 h 236211"/>
                  <a:gd name="connsiteX18" fmla="*/ 40875 w 252067"/>
                  <a:gd name="connsiteY18" fmla="*/ 189481 h 236211"/>
                  <a:gd name="connsiteX19" fmla="*/ 133642 w 252067"/>
                  <a:gd name="connsiteY19" fmla="*/ 236193 h 236211"/>
                  <a:gd name="connsiteX20" fmla="*/ 252067 w 252067"/>
                  <a:gd name="connsiteY20" fmla="*/ 117768 h 236211"/>
                  <a:gd name="connsiteX21" fmla="*/ 134300 w 252067"/>
                  <a:gd name="connsiteY21" fmla="*/ 0 h 23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2067" h="236211">
                    <a:moveTo>
                      <a:pt x="134300" y="0"/>
                    </a:moveTo>
                    <a:cubicBezTo>
                      <a:pt x="76403" y="0"/>
                      <a:pt x="27717" y="41449"/>
                      <a:pt x="17848" y="98688"/>
                    </a:cubicBezTo>
                    <a:lnTo>
                      <a:pt x="14558" y="94082"/>
                    </a:lnTo>
                    <a:cubicBezTo>
                      <a:pt x="11927" y="90793"/>
                      <a:pt x="7321" y="89477"/>
                      <a:pt x="3374" y="92109"/>
                    </a:cubicBezTo>
                    <a:cubicBezTo>
                      <a:pt x="84" y="94741"/>
                      <a:pt x="-1232" y="99346"/>
                      <a:pt x="1400" y="103294"/>
                    </a:cubicBezTo>
                    <a:lnTo>
                      <a:pt x="17190" y="126978"/>
                    </a:lnTo>
                    <a:cubicBezTo>
                      <a:pt x="18506" y="128952"/>
                      <a:pt x="20480" y="130268"/>
                      <a:pt x="23111" y="130268"/>
                    </a:cubicBezTo>
                    <a:lnTo>
                      <a:pt x="23769" y="130268"/>
                    </a:lnTo>
                    <a:cubicBezTo>
                      <a:pt x="25743" y="130268"/>
                      <a:pt x="27717" y="129610"/>
                      <a:pt x="29033" y="127637"/>
                    </a:cubicBezTo>
                    <a:lnTo>
                      <a:pt x="48770" y="107899"/>
                    </a:lnTo>
                    <a:cubicBezTo>
                      <a:pt x="52060" y="104609"/>
                      <a:pt x="52060" y="100004"/>
                      <a:pt x="48770" y="96714"/>
                    </a:cubicBezTo>
                    <a:cubicBezTo>
                      <a:pt x="45481" y="93425"/>
                      <a:pt x="40875" y="93425"/>
                      <a:pt x="37586" y="96714"/>
                    </a:cubicBezTo>
                    <a:lnTo>
                      <a:pt x="32980" y="101320"/>
                    </a:lnTo>
                    <a:cubicBezTo>
                      <a:pt x="42191" y="45397"/>
                      <a:pt x="94825" y="7895"/>
                      <a:pt x="150748" y="16448"/>
                    </a:cubicBezTo>
                    <a:cubicBezTo>
                      <a:pt x="206671" y="25659"/>
                      <a:pt x="244172" y="78293"/>
                      <a:pt x="235619" y="134216"/>
                    </a:cubicBezTo>
                    <a:cubicBezTo>
                      <a:pt x="227724" y="183560"/>
                      <a:pt x="184960" y="220403"/>
                      <a:pt x="134300" y="220403"/>
                    </a:cubicBezTo>
                    <a:cubicBezTo>
                      <a:pt x="102720" y="221061"/>
                      <a:pt x="72455" y="205929"/>
                      <a:pt x="54034" y="180270"/>
                    </a:cubicBezTo>
                    <a:cubicBezTo>
                      <a:pt x="51402" y="176981"/>
                      <a:pt x="46796" y="175665"/>
                      <a:pt x="42849" y="178296"/>
                    </a:cubicBezTo>
                    <a:cubicBezTo>
                      <a:pt x="39559" y="180928"/>
                      <a:pt x="38243" y="185534"/>
                      <a:pt x="40875" y="189481"/>
                    </a:cubicBezTo>
                    <a:cubicBezTo>
                      <a:pt x="62587" y="219087"/>
                      <a:pt x="97456" y="236851"/>
                      <a:pt x="133642" y="236193"/>
                    </a:cubicBezTo>
                    <a:cubicBezTo>
                      <a:pt x="198776" y="236193"/>
                      <a:pt x="252067" y="183560"/>
                      <a:pt x="252067" y="117768"/>
                    </a:cubicBezTo>
                    <a:cubicBezTo>
                      <a:pt x="252067" y="51976"/>
                      <a:pt x="199434" y="0"/>
                      <a:pt x="134300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" name="Graphic 9">
              <a:extLst>
                <a:ext uri="{FF2B5EF4-FFF2-40B4-BE49-F238E27FC236}">
                  <a16:creationId xmlns:a16="http://schemas.microsoft.com/office/drawing/2014/main" id="{C218E774-9FF0-9BCC-909D-7F8DDCF52D86}"/>
                </a:ext>
              </a:extLst>
            </p:cNvPr>
            <p:cNvSpPr/>
            <p:nvPr/>
          </p:nvSpPr>
          <p:spPr>
            <a:xfrm>
              <a:off x="1043588" y="3562795"/>
              <a:ext cx="229304" cy="237509"/>
            </a:xfrm>
            <a:custGeom>
              <a:avLst/>
              <a:gdLst>
                <a:gd name="connsiteX0" fmla="*/ 257947 w 261929"/>
                <a:gd name="connsiteY0" fmla="*/ 247112 h 271301"/>
                <a:gd name="connsiteX1" fmla="*/ 193377 w 261929"/>
                <a:gd name="connsiteY1" fmla="*/ 179956 h 271301"/>
                <a:gd name="connsiteX2" fmla="*/ 219075 w 261929"/>
                <a:gd name="connsiteY2" fmla="*/ 109538 h 271301"/>
                <a:gd name="connsiteX3" fmla="*/ 109538 w 261929"/>
                <a:gd name="connsiteY3" fmla="*/ 0 h 271301"/>
                <a:gd name="connsiteX4" fmla="*/ 0 w 261929"/>
                <a:gd name="connsiteY4" fmla="*/ 109538 h 271301"/>
                <a:gd name="connsiteX5" fmla="*/ 109538 w 261929"/>
                <a:gd name="connsiteY5" fmla="*/ 219075 h 271301"/>
                <a:gd name="connsiteX6" fmla="*/ 172293 w 261929"/>
                <a:gd name="connsiteY6" fmla="*/ 199254 h 271301"/>
                <a:gd name="connsiteX7" fmla="*/ 237354 w 261929"/>
                <a:gd name="connsiteY7" fmla="*/ 266920 h 271301"/>
                <a:gd name="connsiteX8" fmla="*/ 247650 w 261929"/>
                <a:gd name="connsiteY8" fmla="*/ 271301 h 271301"/>
                <a:gd name="connsiteX9" fmla="*/ 257552 w 261929"/>
                <a:gd name="connsiteY9" fmla="*/ 267315 h 271301"/>
                <a:gd name="connsiteX10" fmla="*/ 257947 w 261929"/>
                <a:gd name="connsiteY10" fmla="*/ 247112 h 271301"/>
                <a:gd name="connsiteX11" fmla="*/ 109538 w 261929"/>
                <a:gd name="connsiteY11" fmla="*/ 28575 h 271301"/>
                <a:gd name="connsiteX12" fmla="*/ 190500 w 261929"/>
                <a:gd name="connsiteY12" fmla="*/ 109538 h 271301"/>
                <a:gd name="connsiteX13" fmla="*/ 109538 w 261929"/>
                <a:gd name="connsiteY13" fmla="*/ 190500 h 271301"/>
                <a:gd name="connsiteX14" fmla="*/ 28575 w 261929"/>
                <a:gd name="connsiteY14" fmla="*/ 109538 h 271301"/>
                <a:gd name="connsiteX15" fmla="*/ 109538 w 261929"/>
                <a:gd name="connsiteY15" fmla="*/ 28575 h 2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929" h="271301">
                  <a:moveTo>
                    <a:pt x="257947" y="247112"/>
                  </a:moveTo>
                  <a:lnTo>
                    <a:pt x="193377" y="179956"/>
                  </a:lnTo>
                  <a:cubicBezTo>
                    <a:pt x="209979" y="160220"/>
                    <a:pt x="219075" y="135389"/>
                    <a:pt x="219075" y="109538"/>
                  </a:cubicBezTo>
                  <a:cubicBezTo>
                    <a:pt x="219075" y="49140"/>
                    <a:pt x="169936" y="0"/>
                    <a:pt x="109538" y="0"/>
                  </a:cubicBezTo>
                  <a:cubicBezTo>
                    <a:pt x="49140" y="0"/>
                    <a:pt x="0" y="49140"/>
                    <a:pt x="0" y="109538"/>
                  </a:cubicBezTo>
                  <a:cubicBezTo>
                    <a:pt x="0" y="169936"/>
                    <a:pt x="49140" y="219075"/>
                    <a:pt x="109538" y="219075"/>
                  </a:cubicBezTo>
                  <a:cubicBezTo>
                    <a:pt x="132212" y="219075"/>
                    <a:pt x="153820" y="212236"/>
                    <a:pt x="172293" y="199254"/>
                  </a:cubicBezTo>
                  <a:lnTo>
                    <a:pt x="237354" y="266920"/>
                  </a:lnTo>
                  <a:cubicBezTo>
                    <a:pt x="240073" y="269744"/>
                    <a:pt x="243731" y="271301"/>
                    <a:pt x="247650" y="271301"/>
                  </a:cubicBezTo>
                  <a:cubicBezTo>
                    <a:pt x="251360" y="271301"/>
                    <a:pt x="254880" y="269887"/>
                    <a:pt x="257552" y="267315"/>
                  </a:cubicBezTo>
                  <a:cubicBezTo>
                    <a:pt x="263229" y="261852"/>
                    <a:pt x="263410" y="252794"/>
                    <a:pt x="257947" y="247112"/>
                  </a:cubicBezTo>
                  <a:close/>
                  <a:moveTo>
                    <a:pt x="109538" y="28575"/>
                  </a:moveTo>
                  <a:cubicBezTo>
                    <a:pt x="154181" y="28575"/>
                    <a:pt x="190500" y="64894"/>
                    <a:pt x="190500" y="109538"/>
                  </a:cubicBezTo>
                  <a:cubicBezTo>
                    <a:pt x="190500" y="154181"/>
                    <a:pt x="154181" y="190500"/>
                    <a:pt x="109538" y="190500"/>
                  </a:cubicBezTo>
                  <a:cubicBezTo>
                    <a:pt x="64894" y="190500"/>
                    <a:pt x="28575" y="154181"/>
                    <a:pt x="28575" y="109538"/>
                  </a:cubicBezTo>
                  <a:cubicBezTo>
                    <a:pt x="28575" y="64894"/>
                    <a:pt x="64894" y="28575"/>
                    <a:pt x="109538" y="28575"/>
                  </a:cubicBezTo>
                  <a:close/>
                </a:path>
              </a:pathLst>
            </a:custGeom>
            <a:solidFill>
              <a:schemeClr val="accent2"/>
            </a:solidFill>
            <a:ln w="46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69E4ABE-2EBD-FE6B-B69A-CFEA6219003C}"/>
                </a:ext>
              </a:extLst>
            </p:cNvPr>
            <p:cNvGrpSpPr/>
            <p:nvPr/>
          </p:nvGrpSpPr>
          <p:grpSpPr>
            <a:xfrm>
              <a:off x="1083651" y="5471540"/>
              <a:ext cx="149178" cy="229632"/>
              <a:chOff x="4368201" y="2813647"/>
              <a:chExt cx="861402" cy="1325972"/>
            </a:xfrm>
            <a:solidFill>
              <a:schemeClr val="accent2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030A93A-1EFE-7314-70C3-DF0D815051F5}"/>
                  </a:ext>
                </a:extLst>
              </p:cNvPr>
              <p:cNvSpPr/>
              <p:nvPr/>
            </p:nvSpPr>
            <p:spPr>
              <a:xfrm>
                <a:off x="4368201" y="3486516"/>
                <a:ext cx="861402" cy="653103"/>
              </a:xfrm>
              <a:custGeom>
                <a:avLst/>
                <a:gdLst>
                  <a:gd name="connsiteX0" fmla="*/ 861402 w 861402"/>
                  <a:gd name="connsiteY0" fmla="*/ 39536 h 653103"/>
                  <a:gd name="connsiteX1" fmla="*/ 821779 w 861402"/>
                  <a:gd name="connsiteY1" fmla="*/ 0 h 653103"/>
                  <a:gd name="connsiteX2" fmla="*/ 782158 w 861402"/>
                  <a:gd name="connsiteY2" fmla="*/ 39536 h 653103"/>
                  <a:gd name="connsiteX3" fmla="*/ 430695 w 861402"/>
                  <a:gd name="connsiteY3" fmla="*/ 390310 h 653103"/>
                  <a:gd name="connsiteX4" fmla="*/ 79245 w 861402"/>
                  <a:gd name="connsiteY4" fmla="*/ 39536 h 653103"/>
                  <a:gd name="connsiteX5" fmla="*/ 39622 w 861402"/>
                  <a:gd name="connsiteY5" fmla="*/ 0 h 653103"/>
                  <a:gd name="connsiteX6" fmla="*/ 0 w 861402"/>
                  <a:gd name="connsiteY6" fmla="*/ 39536 h 653103"/>
                  <a:gd name="connsiteX7" fmla="*/ 391074 w 861402"/>
                  <a:gd name="connsiteY7" fmla="*/ 467558 h 653103"/>
                  <a:gd name="connsiteX8" fmla="*/ 391074 w 861402"/>
                  <a:gd name="connsiteY8" fmla="*/ 574014 h 653103"/>
                  <a:gd name="connsiteX9" fmla="*/ 244038 w 861402"/>
                  <a:gd name="connsiteY9" fmla="*/ 574014 h 653103"/>
                  <a:gd name="connsiteX10" fmla="*/ 204416 w 861402"/>
                  <a:gd name="connsiteY10" fmla="*/ 613558 h 653103"/>
                  <a:gd name="connsiteX11" fmla="*/ 244038 w 861402"/>
                  <a:gd name="connsiteY11" fmla="*/ 653104 h 653103"/>
                  <a:gd name="connsiteX12" fmla="*/ 617364 w 861402"/>
                  <a:gd name="connsiteY12" fmla="*/ 653104 h 653103"/>
                  <a:gd name="connsiteX13" fmla="*/ 656977 w 861402"/>
                  <a:gd name="connsiteY13" fmla="*/ 613558 h 653103"/>
                  <a:gd name="connsiteX14" fmla="*/ 617364 w 861402"/>
                  <a:gd name="connsiteY14" fmla="*/ 574014 h 653103"/>
                  <a:gd name="connsiteX15" fmla="*/ 470318 w 861402"/>
                  <a:gd name="connsiteY15" fmla="*/ 574014 h 653103"/>
                  <a:gd name="connsiteX16" fmla="*/ 470318 w 861402"/>
                  <a:gd name="connsiteY16" fmla="*/ 467558 h 653103"/>
                  <a:gd name="connsiteX17" fmla="*/ 861402 w 861402"/>
                  <a:gd name="connsiteY17" fmla="*/ 39536 h 6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1402" h="653103">
                    <a:moveTo>
                      <a:pt x="861402" y="39536"/>
                    </a:moveTo>
                    <a:cubicBezTo>
                      <a:pt x="861402" y="17704"/>
                      <a:pt x="843664" y="0"/>
                      <a:pt x="821779" y="0"/>
                    </a:cubicBezTo>
                    <a:cubicBezTo>
                      <a:pt x="799896" y="0"/>
                      <a:pt x="782158" y="17704"/>
                      <a:pt x="782158" y="39536"/>
                    </a:cubicBezTo>
                    <a:cubicBezTo>
                      <a:pt x="782158" y="232962"/>
                      <a:pt x="624500" y="390310"/>
                      <a:pt x="430695" y="390310"/>
                    </a:cubicBezTo>
                    <a:cubicBezTo>
                      <a:pt x="236903" y="390310"/>
                      <a:pt x="79245" y="232962"/>
                      <a:pt x="79245" y="39536"/>
                    </a:cubicBezTo>
                    <a:cubicBezTo>
                      <a:pt x="79245" y="17704"/>
                      <a:pt x="61506" y="0"/>
                      <a:pt x="39622" y="0"/>
                    </a:cubicBezTo>
                    <a:cubicBezTo>
                      <a:pt x="17738" y="0"/>
                      <a:pt x="0" y="17704"/>
                      <a:pt x="0" y="39536"/>
                    </a:cubicBezTo>
                    <a:cubicBezTo>
                      <a:pt x="0" y="263239"/>
                      <a:pt x="172092" y="447529"/>
                      <a:pt x="391074" y="467558"/>
                    </a:cubicBezTo>
                    <a:lnTo>
                      <a:pt x="391074" y="574014"/>
                    </a:lnTo>
                    <a:lnTo>
                      <a:pt x="244038" y="574014"/>
                    </a:lnTo>
                    <a:cubicBezTo>
                      <a:pt x="222154" y="574014"/>
                      <a:pt x="204416" y="591718"/>
                      <a:pt x="204416" y="613558"/>
                    </a:cubicBezTo>
                    <a:cubicBezTo>
                      <a:pt x="204416" y="635400"/>
                      <a:pt x="222154" y="653104"/>
                      <a:pt x="244038" y="653104"/>
                    </a:cubicBezTo>
                    <a:lnTo>
                      <a:pt x="617364" y="653104"/>
                    </a:lnTo>
                    <a:cubicBezTo>
                      <a:pt x="639238" y="653104"/>
                      <a:pt x="656977" y="635400"/>
                      <a:pt x="656977" y="613558"/>
                    </a:cubicBezTo>
                    <a:cubicBezTo>
                      <a:pt x="656977" y="591718"/>
                      <a:pt x="639238" y="574014"/>
                      <a:pt x="617364" y="574014"/>
                    </a:cubicBezTo>
                    <a:lnTo>
                      <a:pt x="470318" y="574014"/>
                    </a:lnTo>
                    <a:lnTo>
                      <a:pt x="470318" y="467558"/>
                    </a:lnTo>
                    <a:cubicBezTo>
                      <a:pt x="689311" y="447539"/>
                      <a:pt x="861402" y="263239"/>
                      <a:pt x="861402" y="39536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7DE5E2D-848C-5397-4037-85155ACC7BC9}"/>
                  </a:ext>
                </a:extLst>
              </p:cNvPr>
              <p:cNvSpPr/>
              <p:nvPr/>
            </p:nvSpPr>
            <p:spPr>
              <a:xfrm>
                <a:off x="4545209" y="2813647"/>
                <a:ext cx="507386" cy="965608"/>
              </a:xfrm>
              <a:custGeom>
                <a:avLst/>
                <a:gdLst>
                  <a:gd name="connsiteX0" fmla="*/ 253687 w 507386"/>
                  <a:gd name="connsiteY0" fmla="*/ 965609 h 965608"/>
                  <a:gd name="connsiteX1" fmla="*/ 507386 w 507386"/>
                  <a:gd name="connsiteY1" fmla="*/ 712405 h 965608"/>
                  <a:gd name="connsiteX2" fmla="*/ 507386 w 507386"/>
                  <a:gd name="connsiteY2" fmla="*/ 253192 h 965608"/>
                  <a:gd name="connsiteX3" fmla="*/ 253687 w 507386"/>
                  <a:gd name="connsiteY3" fmla="*/ 0 h 965608"/>
                  <a:gd name="connsiteX4" fmla="*/ 0 w 507386"/>
                  <a:gd name="connsiteY4" fmla="*/ 253192 h 965608"/>
                  <a:gd name="connsiteX5" fmla="*/ 0 w 507386"/>
                  <a:gd name="connsiteY5" fmla="*/ 712405 h 965608"/>
                  <a:gd name="connsiteX6" fmla="*/ 253687 w 507386"/>
                  <a:gd name="connsiteY6" fmla="*/ 965609 h 965608"/>
                  <a:gd name="connsiteX7" fmla="*/ 79235 w 507386"/>
                  <a:gd name="connsiteY7" fmla="*/ 253192 h 965608"/>
                  <a:gd name="connsiteX8" fmla="*/ 253687 w 507386"/>
                  <a:gd name="connsiteY8" fmla="*/ 79090 h 965608"/>
                  <a:gd name="connsiteX9" fmla="*/ 428142 w 507386"/>
                  <a:gd name="connsiteY9" fmla="*/ 253192 h 965608"/>
                  <a:gd name="connsiteX10" fmla="*/ 428142 w 507386"/>
                  <a:gd name="connsiteY10" fmla="*/ 712405 h 965608"/>
                  <a:gd name="connsiteX11" fmla="*/ 253687 w 507386"/>
                  <a:gd name="connsiteY11" fmla="*/ 886517 h 965608"/>
                  <a:gd name="connsiteX12" fmla="*/ 79235 w 507386"/>
                  <a:gd name="connsiteY12" fmla="*/ 712405 h 9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7386" h="965608">
                    <a:moveTo>
                      <a:pt x="253687" y="965609"/>
                    </a:moveTo>
                    <a:cubicBezTo>
                      <a:pt x="393578" y="965609"/>
                      <a:pt x="507386" y="852021"/>
                      <a:pt x="507386" y="712405"/>
                    </a:cubicBezTo>
                    <a:lnTo>
                      <a:pt x="507386" y="253192"/>
                    </a:lnTo>
                    <a:cubicBezTo>
                      <a:pt x="507386" y="113587"/>
                      <a:pt x="393578" y="0"/>
                      <a:pt x="253687" y="0"/>
                    </a:cubicBezTo>
                    <a:cubicBezTo>
                      <a:pt x="113808" y="0"/>
                      <a:pt x="0" y="113587"/>
                      <a:pt x="0" y="253192"/>
                    </a:cubicBezTo>
                    <a:lnTo>
                      <a:pt x="0" y="712405"/>
                    </a:lnTo>
                    <a:cubicBezTo>
                      <a:pt x="0" y="852021"/>
                      <a:pt x="113808" y="965609"/>
                      <a:pt x="253687" y="965609"/>
                    </a:cubicBezTo>
                    <a:close/>
                    <a:moveTo>
                      <a:pt x="79235" y="253192"/>
                    </a:moveTo>
                    <a:cubicBezTo>
                      <a:pt x="79235" y="157188"/>
                      <a:pt x="157496" y="79090"/>
                      <a:pt x="253687" y="79090"/>
                    </a:cubicBezTo>
                    <a:cubicBezTo>
                      <a:pt x="349881" y="79090"/>
                      <a:pt x="428142" y="157188"/>
                      <a:pt x="428142" y="253192"/>
                    </a:cubicBezTo>
                    <a:lnTo>
                      <a:pt x="428142" y="712405"/>
                    </a:lnTo>
                    <a:cubicBezTo>
                      <a:pt x="428142" y="808408"/>
                      <a:pt x="349881" y="886517"/>
                      <a:pt x="253687" y="886517"/>
                    </a:cubicBezTo>
                    <a:cubicBezTo>
                      <a:pt x="157496" y="886517"/>
                      <a:pt x="79235" y="808408"/>
                      <a:pt x="79235" y="712405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A451C1E-6180-1C84-8F9F-889FD52321CD}"/>
              </a:ext>
            </a:extLst>
          </p:cNvPr>
          <p:cNvSpPr txBox="1"/>
          <p:nvPr/>
        </p:nvSpPr>
        <p:spPr>
          <a:xfrm>
            <a:off x="4921742" y="463547"/>
            <a:ext cx="2537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IN" sz="28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28C626-5CB4-58DA-7216-74D94B82EDDA}"/>
              </a:ext>
            </a:extLst>
          </p:cNvPr>
          <p:cNvSpPr/>
          <p:nvPr/>
        </p:nvSpPr>
        <p:spPr>
          <a:xfrm>
            <a:off x="1731527" y="1011687"/>
            <a:ext cx="2749691" cy="662469"/>
          </a:xfrm>
          <a:prstGeom prst="roundRect">
            <a:avLst>
              <a:gd name="adj" fmla="val 21444"/>
            </a:avLst>
          </a:pr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E7DE7F-8873-32D4-051C-4EC9F469345D}"/>
              </a:ext>
            </a:extLst>
          </p:cNvPr>
          <p:cNvGrpSpPr/>
          <p:nvPr/>
        </p:nvGrpSpPr>
        <p:grpSpPr>
          <a:xfrm>
            <a:off x="4056560" y="1126297"/>
            <a:ext cx="276219" cy="517792"/>
            <a:chOff x="10477869" y="4849264"/>
            <a:chExt cx="175705" cy="32937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15D6551-20DA-B195-C629-640148EFF033}"/>
                </a:ext>
              </a:extLst>
            </p:cNvPr>
            <p:cNvSpPr/>
            <p:nvPr/>
          </p:nvSpPr>
          <p:spPr>
            <a:xfrm>
              <a:off x="10477869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0A1B73D-EEE2-2DED-1F03-E5F2E74A4B4F}"/>
                </a:ext>
              </a:extLst>
            </p:cNvPr>
            <p:cNvSpPr/>
            <p:nvPr/>
          </p:nvSpPr>
          <p:spPr>
            <a:xfrm>
              <a:off x="10647452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EB8E996-81B5-0F73-C87E-409B663F0AA5}"/>
                </a:ext>
              </a:extLst>
            </p:cNvPr>
            <p:cNvSpPr/>
            <p:nvPr/>
          </p:nvSpPr>
          <p:spPr>
            <a:xfrm>
              <a:off x="10591128" y="4954565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C391DE2-FAAF-504D-3CBD-DCD095989E8A}"/>
                </a:ext>
              </a:extLst>
            </p:cNvPr>
            <p:cNvSpPr/>
            <p:nvPr/>
          </p:nvSpPr>
          <p:spPr>
            <a:xfrm>
              <a:off x="10534805" y="4849264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0A6EF3-5B20-E11F-5E3E-8EEED8E05970}"/>
              </a:ext>
            </a:extLst>
          </p:cNvPr>
          <p:cNvCxnSpPr>
            <a:cxnSpLocks/>
          </p:cNvCxnSpPr>
          <p:nvPr/>
        </p:nvCxnSpPr>
        <p:spPr>
          <a:xfrm>
            <a:off x="1819286" y="1674156"/>
            <a:ext cx="2513493" cy="0"/>
          </a:xfrm>
          <a:prstGeom prst="line">
            <a:avLst/>
          </a:prstGeom>
          <a:ln w="38100" cap="rnd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2797C6E-9DDD-AC5E-EA95-69DA64D26642}"/>
              </a:ext>
            </a:extLst>
          </p:cNvPr>
          <p:cNvSpPr txBox="1"/>
          <p:nvPr/>
        </p:nvSpPr>
        <p:spPr>
          <a:xfrm>
            <a:off x="1794208" y="1151186"/>
            <a:ext cx="2113914" cy="41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Structures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0601A62-803C-EA6F-2CA7-71423C2F0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325" y="2389483"/>
            <a:ext cx="289540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AWS S3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JSON/CSV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Pandas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DataFrame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 Arrays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Dictionaries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6898060-9E08-2F8F-363E-E133E9BF5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027" y="1282324"/>
            <a:ext cx="3759393" cy="248297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87E1F48-A815-0F74-E5FB-B1D6BFEEF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229" y="3048775"/>
            <a:ext cx="3292410" cy="290436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47DE7CA-8245-38DF-57B7-8A8AFCFF9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9408" y="3960909"/>
            <a:ext cx="6721818" cy="236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6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3B1FE-8732-5C06-B2E6-E7C4F5F61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CECF1443-58FA-ED61-B682-52F5001DB421}"/>
              </a:ext>
            </a:extLst>
          </p:cNvPr>
          <p:cNvGrpSpPr/>
          <p:nvPr/>
        </p:nvGrpSpPr>
        <p:grpSpPr>
          <a:xfrm>
            <a:off x="777240" y="758391"/>
            <a:ext cx="762000" cy="5341218"/>
            <a:chOff x="777240" y="758391"/>
            <a:chExt cx="762000" cy="534121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EE740DB-CB05-7979-DC4C-25387AA5E18B}"/>
                </a:ext>
              </a:extLst>
            </p:cNvPr>
            <p:cNvSpPr/>
            <p:nvPr/>
          </p:nvSpPr>
          <p:spPr>
            <a:xfrm>
              <a:off x="777240" y="758391"/>
              <a:ext cx="762000" cy="5341218"/>
            </a:xfrm>
            <a:prstGeom prst="roundRect">
              <a:avLst>
                <a:gd name="adj" fmla="val 2098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D24D3A10-1887-0B20-3557-3404A89CB675}"/>
                </a:ext>
              </a:extLst>
            </p:cNvPr>
            <p:cNvSpPr/>
            <p:nvPr/>
          </p:nvSpPr>
          <p:spPr>
            <a:xfrm>
              <a:off x="996461" y="1002487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4B19D9-02E7-542F-8A7C-B4EC648FEAE9}"/>
                </a:ext>
              </a:extLst>
            </p:cNvPr>
            <p:cNvSpPr/>
            <p:nvPr/>
          </p:nvSpPr>
          <p:spPr>
            <a:xfrm>
              <a:off x="954355" y="1566210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F821C16-1C33-F2F0-B8DA-0D8CBEE92109}"/>
                </a:ext>
              </a:extLst>
            </p:cNvPr>
            <p:cNvSpPr/>
            <p:nvPr/>
          </p:nvSpPr>
          <p:spPr>
            <a:xfrm>
              <a:off x="1039157" y="2926333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DF38E0-203A-0F20-92AD-5E87A1C25DAE}"/>
                </a:ext>
              </a:extLst>
            </p:cNvPr>
            <p:cNvGrpSpPr/>
            <p:nvPr/>
          </p:nvGrpSpPr>
          <p:grpSpPr>
            <a:xfrm>
              <a:off x="1039157" y="4199257"/>
              <a:ext cx="238167" cy="238167"/>
              <a:chOff x="718279" y="3310895"/>
              <a:chExt cx="238167" cy="23816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C767D40-D70E-E9CE-EDBC-8ACB7611A828}"/>
                  </a:ext>
                </a:extLst>
              </p:cNvPr>
              <p:cNvSpPr/>
              <p:nvPr/>
            </p:nvSpPr>
            <p:spPr>
              <a:xfrm>
                <a:off x="718279" y="3310895"/>
                <a:ext cx="238167" cy="238167"/>
              </a:xfrm>
              <a:custGeom>
                <a:avLst/>
                <a:gdLst>
                  <a:gd name="connsiteX0" fmla="*/ 119084 w 238167"/>
                  <a:gd name="connsiteY0" fmla="*/ 0 h 238167"/>
                  <a:gd name="connsiteX1" fmla="*/ 0 w 238167"/>
                  <a:gd name="connsiteY1" fmla="*/ 119083 h 238167"/>
                  <a:gd name="connsiteX2" fmla="*/ 119084 w 238167"/>
                  <a:gd name="connsiteY2" fmla="*/ 238167 h 238167"/>
                  <a:gd name="connsiteX3" fmla="*/ 238167 w 238167"/>
                  <a:gd name="connsiteY3" fmla="*/ 119083 h 238167"/>
                  <a:gd name="connsiteX4" fmla="*/ 119084 w 238167"/>
                  <a:gd name="connsiteY4" fmla="*/ 0 h 238167"/>
                  <a:gd name="connsiteX5" fmla="*/ 119084 w 238167"/>
                  <a:gd name="connsiteY5" fmla="*/ 220403 h 238167"/>
                  <a:gd name="connsiteX6" fmla="*/ 17106 w 238167"/>
                  <a:gd name="connsiteY6" fmla="*/ 118426 h 238167"/>
                  <a:gd name="connsiteX7" fmla="*/ 119084 w 238167"/>
                  <a:gd name="connsiteY7" fmla="*/ 16448 h 238167"/>
                  <a:gd name="connsiteX8" fmla="*/ 221061 w 238167"/>
                  <a:gd name="connsiteY8" fmla="*/ 118426 h 238167"/>
                  <a:gd name="connsiteX9" fmla="*/ 119084 w 238167"/>
                  <a:gd name="connsiteY9" fmla="*/ 220403 h 2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67" h="238167">
                    <a:moveTo>
                      <a:pt x="119084" y="0"/>
                    </a:moveTo>
                    <a:cubicBezTo>
                      <a:pt x="53292" y="0"/>
                      <a:pt x="0" y="53291"/>
                      <a:pt x="0" y="119083"/>
                    </a:cubicBezTo>
                    <a:cubicBezTo>
                      <a:pt x="0" y="184875"/>
                      <a:pt x="53292" y="238167"/>
                      <a:pt x="119084" y="238167"/>
                    </a:cubicBezTo>
                    <a:cubicBezTo>
                      <a:pt x="184876" y="238167"/>
                      <a:pt x="238167" y="184875"/>
                      <a:pt x="238167" y="119083"/>
                    </a:cubicBezTo>
                    <a:cubicBezTo>
                      <a:pt x="237509" y="53291"/>
                      <a:pt x="184218" y="0"/>
                      <a:pt x="119084" y="0"/>
                    </a:cubicBezTo>
                    <a:close/>
                    <a:moveTo>
                      <a:pt x="119084" y="220403"/>
                    </a:moveTo>
                    <a:cubicBezTo>
                      <a:pt x="63160" y="220403"/>
                      <a:pt x="17106" y="175007"/>
                      <a:pt x="17106" y="118426"/>
                    </a:cubicBezTo>
                    <a:cubicBezTo>
                      <a:pt x="17106" y="61844"/>
                      <a:pt x="62502" y="16448"/>
                      <a:pt x="119084" y="16448"/>
                    </a:cubicBezTo>
                    <a:cubicBezTo>
                      <a:pt x="175007" y="16448"/>
                      <a:pt x="221061" y="61844"/>
                      <a:pt x="221061" y="118426"/>
                    </a:cubicBezTo>
                    <a:cubicBezTo>
                      <a:pt x="221061" y="175007"/>
                      <a:pt x="175007" y="220403"/>
                      <a:pt x="119084" y="220403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66302736-E9EC-1CB4-7E9A-00E8F8DFA209}"/>
                  </a:ext>
                </a:extLst>
              </p:cNvPr>
              <p:cNvSpPr/>
              <p:nvPr/>
            </p:nvSpPr>
            <p:spPr>
              <a:xfrm>
                <a:off x="778150" y="3370107"/>
                <a:ext cx="119083" cy="119083"/>
              </a:xfrm>
              <a:custGeom>
                <a:avLst/>
                <a:gdLst>
                  <a:gd name="connsiteX0" fmla="*/ 35528 w 119083"/>
                  <a:gd name="connsiteY0" fmla="*/ 35527 h 119083"/>
                  <a:gd name="connsiteX1" fmla="*/ 0 w 119083"/>
                  <a:gd name="connsiteY1" fmla="*/ 119083 h 119083"/>
                  <a:gd name="connsiteX2" fmla="*/ 83556 w 119083"/>
                  <a:gd name="connsiteY2" fmla="*/ 83556 h 119083"/>
                  <a:gd name="connsiteX3" fmla="*/ 119084 w 119083"/>
                  <a:gd name="connsiteY3" fmla="*/ 0 h 119083"/>
                  <a:gd name="connsiteX4" fmla="*/ 35528 w 119083"/>
                  <a:gd name="connsiteY4" fmla="*/ 35527 h 119083"/>
                  <a:gd name="connsiteX5" fmla="*/ 59213 w 119083"/>
                  <a:gd name="connsiteY5" fmla="*/ 71055 h 119083"/>
                  <a:gd name="connsiteX6" fmla="*/ 47370 w 119083"/>
                  <a:gd name="connsiteY6" fmla="*/ 59213 h 119083"/>
                  <a:gd name="connsiteX7" fmla="*/ 59213 w 119083"/>
                  <a:gd name="connsiteY7" fmla="*/ 47370 h 119083"/>
                  <a:gd name="connsiteX8" fmla="*/ 71055 w 119083"/>
                  <a:gd name="connsiteY8" fmla="*/ 59213 h 119083"/>
                  <a:gd name="connsiteX9" fmla="*/ 59213 w 119083"/>
                  <a:gd name="connsiteY9" fmla="*/ 71055 h 11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083" h="119083">
                    <a:moveTo>
                      <a:pt x="35528" y="35527"/>
                    </a:moveTo>
                    <a:lnTo>
                      <a:pt x="0" y="119083"/>
                    </a:lnTo>
                    <a:lnTo>
                      <a:pt x="83556" y="83556"/>
                    </a:lnTo>
                    <a:lnTo>
                      <a:pt x="119084" y="0"/>
                    </a:lnTo>
                    <a:lnTo>
                      <a:pt x="35528" y="35527"/>
                    </a:lnTo>
                    <a:close/>
                    <a:moveTo>
                      <a:pt x="59213" y="71055"/>
                    </a:moveTo>
                    <a:cubicBezTo>
                      <a:pt x="52634" y="71055"/>
                      <a:pt x="47370" y="65792"/>
                      <a:pt x="47370" y="59213"/>
                    </a:cubicBezTo>
                    <a:cubicBezTo>
                      <a:pt x="47370" y="52634"/>
                      <a:pt x="52634" y="47370"/>
                      <a:pt x="59213" y="47370"/>
                    </a:cubicBezTo>
                    <a:cubicBezTo>
                      <a:pt x="65792" y="47370"/>
                      <a:pt x="71055" y="52634"/>
                      <a:pt x="71055" y="59213"/>
                    </a:cubicBezTo>
                    <a:cubicBezTo>
                      <a:pt x="71055" y="65792"/>
                      <a:pt x="65792" y="71055"/>
                      <a:pt x="59213" y="71055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A6FA752-3280-0D9A-9654-B7E58EA09696}"/>
                </a:ext>
              </a:extLst>
            </p:cNvPr>
            <p:cNvGrpSpPr/>
            <p:nvPr/>
          </p:nvGrpSpPr>
          <p:grpSpPr>
            <a:xfrm>
              <a:off x="1032207" y="4836377"/>
              <a:ext cx="252067" cy="236211"/>
              <a:chOff x="694510" y="3858942"/>
              <a:chExt cx="252067" cy="23621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D754FA93-3722-470F-95E1-7650E3263F9C}"/>
                  </a:ext>
                </a:extLst>
              </p:cNvPr>
              <p:cNvSpPr/>
              <p:nvPr/>
            </p:nvSpPr>
            <p:spPr>
              <a:xfrm>
                <a:off x="816967" y="3902364"/>
                <a:ext cx="62810" cy="122023"/>
              </a:xfrm>
              <a:custGeom>
                <a:avLst/>
                <a:gdLst>
                  <a:gd name="connsiteX0" fmla="*/ 2632 w 62810"/>
                  <a:gd name="connsiteY0" fmla="*/ 84872 h 122023"/>
                  <a:gd name="connsiteX1" fmla="*/ 50002 w 62810"/>
                  <a:gd name="connsiteY1" fmla="*/ 120400 h 122023"/>
                  <a:gd name="connsiteX2" fmla="*/ 61187 w 62810"/>
                  <a:gd name="connsiteY2" fmla="*/ 119084 h 122023"/>
                  <a:gd name="connsiteX3" fmla="*/ 59871 w 62810"/>
                  <a:gd name="connsiteY3" fmla="*/ 107899 h 122023"/>
                  <a:gd name="connsiteX4" fmla="*/ 15790 w 62810"/>
                  <a:gd name="connsiteY4" fmla="*/ 75003 h 122023"/>
                  <a:gd name="connsiteX5" fmla="*/ 15790 w 62810"/>
                  <a:gd name="connsiteY5" fmla="*/ 7895 h 122023"/>
                  <a:gd name="connsiteX6" fmla="*/ 7895 w 62810"/>
                  <a:gd name="connsiteY6" fmla="*/ 0 h 122023"/>
                  <a:gd name="connsiteX7" fmla="*/ 0 w 62810"/>
                  <a:gd name="connsiteY7" fmla="*/ 7895 h 122023"/>
                  <a:gd name="connsiteX8" fmla="*/ 0 w 62810"/>
                  <a:gd name="connsiteY8" fmla="*/ 78950 h 122023"/>
                  <a:gd name="connsiteX9" fmla="*/ 2632 w 62810"/>
                  <a:gd name="connsiteY9" fmla="*/ 84872 h 122023"/>
                  <a:gd name="connsiteX10" fmla="*/ 2632 w 62810"/>
                  <a:gd name="connsiteY10" fmla="*/ 84872 h 12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10" h="122023">
                    <a:moveTo>
                      <a:pt x="2632" y="84872"/>
                    </a:moveTo>
                    <a:lnTo>
                      <a:pt x="50002" y="120400"/>
                    </a:lnTo>
                    <a:cubicBezTo>
                      <a:pt x="53292" y="123031"/>
                      <a:pt x="58555" y="122373"/>
                      <a:pt x="61187" y="119084"/>
                    </a:cubicBezTo>
                    <a:cubicBezTo>
                      <a:pt x="63818" y="115794"/>
                      <a:pt x="63160" y="110531"/>
                      <a:pt x="59871" y="107899"/>
                    </a:cubicBezTo>
                    <a:lnTo>
                      <a:pt x="15790" y="75003"/>
                    </a:lnTo>
                    <a:lnTo>
                      <a:pt x="15790" y="7895"/>
                    </a:lnTo>
                    <a:cubicBezTo>
                      <a:pt x="15790" y="3290"/>
                      <a:pt x="12500" y="0"/>
                      <a:pt x="7895" y="0"/>
                    </a:cubicBezTo>
                    <a:cubicBezTo>
                      <a:pt x="3290" y="0"/>
                      <a:pt x="0" y="3290"/>
                      <a:pt x="0" y="7895"/>
                    </a:cubicBezTo>
                    <a:lnTo>
                      <a:pt x="0" y="78950"/>
                    </a:lnTo>
                    <a:cubicBezTo>
                      <a:pt x="0" y="81582"/>
                      <a:pt x="658" y="83556"/>
                      <a:pt x="2632" y="84872"/>
                    </a:cubicBezTo>
                    <a:lnTo>
                      <a:pt x="2632" y="84872"/>
                    </a:ln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BE58F82-91EB-E361-95FB-53EAA33B9670}"/>
                  </a:ext>
                </a:extLst>
              </p:cNvPr>
              <p:cNvSpPr/>
              <p:nvPr/>
            </p:nvSpPr>
            <p:spPr>
              <a:xfrm>
                <a:off x="694510" y="3858942"/>
                <a:ext cx="252067" cy="236211"/>
              </a:xfrm>
              <a:custGeom>
                <a:avLst/>
                <a:gdLst>
                  <a:gd name="connsiteX0" fmla="*/ 134300 w 252067"/>
                  <a:gd name="connsiteY0" fmla="*/ 0 h 236211"/>
                  <a:gd name="connsiteX1" fmla="*/ 17848 w 252067"/>
                  <a:gd name="connsiteY1" fmla="*/ 98688 h 236211"/>
                  <a:gd name="connsiteX2" fmla="*/ 14558 w 252067"/>
                  <a:gd name="connsiteY2" fmla="*/ 94082 h 236211"/>
                  <a:gd name="connsiteX3" fmla="*/ 3374 w 252067"/>
                  <a:gd name="connsiteY3" fmla="*/ 92109 h 236211"/>
                  <a:gd name="connsiteX4" fmla="*/ 1400 w 252067"/>
                  <a:gd name="connsiteY4" fmla="*/ 103294 h 236211"/>
                  <a:gd name="connsiteX5" fmla="*/ 17190 w 252067"/>
                  <a:gd name="connsiteY5" fmla="*/ 126978 h 236211"/>
                  <a:gd name="connsiteX6" fmla="*/ 23111 w 252067"/>
                  <a:gd name="connsiteY6" fmla="*/ 130268 h 236211"/>
                  <a:gd name="connsiteX7" fmla="*/ 23769 w 252067"/>
                  <a:gd name="connsiteY7" fmla="*/ 130268 h 236211"/>
                  <a:gd name="connsiteX8" fmla="*/ 29033 w 252067"/>
                  <a:gd name="connsiteY8" fmla="*/ 127637 h 236211"/>
                  <a:gd name="connsiteX9" fmla="*/ 48770 w 252067"/>
                  <a:gd name="connsiteY9" fmla="*/ 107899 h 236211"/>
                  <a:gd name="connsiteX10" fmla="*/ 48770 w 252067"/>
                  <a:gd name="connsiteY10" fmla="*/ 96714 h 236211"/>
                  <a:gd name="connsiteX11" fmla="*/ 37586 w 252067"/>
                  <a:gd name="connsiteY11" fmla="*/ 96714 h 236211"/>
                  <a:gd name="connsiteX12" fmla="*/ 32980 w 252067"/>
                  <a:gd name="connsiteY12" fmla="*/ 101320 h 236211"/>
                  <a:gd name="connsiteX13" fmla="*/ 150748 w 252067"/>
                  <a:gd name="connsiteY13" fmla="*/ 16448 h 236211"/>
                  <a:gd name="connsiteX14" fmla="*/ 235619 w 252067"/>
                  <a:gd name="connsiteY14" fmla="*/ 134216 h 236211"/>
                  <a:gd name="connsiteX15" fmla="*/ 134300 w 252067"/>
                  <a:gd name="connsiteY15" fmla="*/ 220403 h 236211"/>
                  <a:gd name="connsiteX16" fmla="*/ 54034 w 252067"/>
                  <a:gd name="connsiteY16" fmla="*/ 180270 h 236211"/>
                  <a:gd name="connsiteX17" fmla="*/ 42849 w 252067"/>
                  <a:gd name="connsiteY17" fmla="*/ 178296 h 236211"/>
                  <a:gd name="connsiteX18" fmla="*/ 40875 w 252067"/>
                  <a:gd name="connsiteY18" fmla="*/ 189481 h 236211"/>
                  <a:gd name="connsiteX19" fmla="*/ 133642 w 252067"/>
                  <a:gd name="connsiteY19" fmla="*/ 236193 h 236211"/>
                  <a:gd name="connsiteX20" fmla="*/ 252067 w 252067"/>
                  <a:gd name="connsiteY20" fmla="*/ 117768 h 236211"/>
                  <a:gd name="connsiteX21" fmla="*/ 134300 w 252067"/>
                  <a:gd name="connsiteY21" fmla="*/ 0 h 23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2067" h="236211">
                    <a:moveTo>
                      <a:pt x="134300" y="0"/>
                    </a:moveTo>
                    <a:cubicBezTo>
                      <a:pt x="76403" y="0"/>
                      <a:pt x="27717" y="41449"/>
                      <a:pt x="17848" y="98688"/>
                    </a:cubicBezTo>
                    <a:lnTo>
                      <a:pt x="14558" y="94082"/>
                    </a:lnTo>
                    <a:cubicBezTo>
                      <a:pt x="11927" y="90793"/>
                      <a:pt x="7321" y="89477"/>
                      <a:pt x="3374" y="92109"/>
                    </a:cubicBezTo>
                    <a:cubicBezTo>
                      <a:pt x="84" y="94741"/>
                      <a:pt x="-1232" y="99346"/>
                      <a:pt x="1400" y="103294"/>
                    </a:cubicBezTo>
                    <a:lnTo>
                      <a:pt x="17190" y="126978"/>
                    </a:lnTo>
                    <a:cubicBezTo>
                      <a:pt x="18506" y="128952"/>
                      <a:pt x="20480" y="130268"/>
                      <a:pt x="23111" y="130268"/>
                    </a:cubicBezTo>
                    <a:lnTo>
                      <a:pt x="23769" y="130268"/>
                    </a:lnTo>
                    <a:cubicBezTo>
                      <a:pt x="25743" y="130268"/>
                      <a:pt x="27717" y="129610"/>
                      <a:pt x="29033" y="127637"/>
                    </a:cubicBezTo>
                    <a:lnTo>
                      <a:pt x="48770" y="107899"/>
                    </a:lnTo>
                    <a:cubicBezTo>
                      <a:pt x="52060" y="104609"/>
                      <a:pt x="52060" y="100004"/>
                      <a:pt x="48770" y="96714"/>
                    </a:cubicBezTo>
                    <a:cubicBezTo>
                      <a:pt x="45481" y="93425"/>
                      <a:pt x="40875" y="93425"/>
                      <a:pt x="37586" y="96714"/>
                    </a:cubicBezTo>
                    <a:lnTo>
                      <a:pt x="32980" y="101320"/>
                    </a:lnTo>
                    <a:cubicBezTo>
                      <a:pt x="42191" y="45397"/>
                      <a:pt x="94825" y="7895"/>
                      <a:pt x="150748" y="16448"/>
                    </a:cubicBezTo>
                    <a:cubicBezTo>
                      <a:pt x="206671" y="25659"/>
                      <a:pt x="244172" y="78293"/>
                      <a:pt x="235619" y="134216"/>
                    </a:cubicBezTo>
                    <a:cubicBezTo>
                      <a:pt x="227724" y="183560"/>
                      <a:pt x="184960" y="220403"/>
                      <a:pt x="134300" y="220403"/>
                    </a:cubicBezTo>
                    <a:cubicBezTo>
                      <a:pt x="102720" y="221061"/>
                      <a:pt x="72455" y="205929"/>
                      <a:pt x="54034" y="180270"/>
                    </a:cubicBezTo>
                    <a:cubicBezTo>
                      <a:pt x="51402" y="176981"/>
                      <a:pt x="46796" y="175665"/>
                      <a:pt x="42849" y="178296"/>
                    </a:cubicBezTo>
                    <a:cubicBezTo>
                      <a:pt x="39559" y="180928"/>
                      <a:pt x="38243" y="185534"/>
                      <a:pt x="40875" y="189481"/>
                    </a:cubicBezTo>
                    <a:cubicBezTo>
                      <a:pt x="62587" y="219087"/>
                      <a:pt x="97456" y="236851"/>
                      <a:pt x="133642" y="236193"/>
                    </a:cubicBezTo>
                    <a:cubicBezTo>
                      <a:pt x="198776" y="236193"/>
                      <a:pt x="252067" y="183560"/>
                      <a:pt x="252067" y="117768"/>
                    </a:cubicBezTo>
                    <a:cubicBezTo>
                      <a:pt x="252067" y="51976"/>
                      <a:pt x="199434" y="0"/>
                      <a:pt x="134300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" name="Graphic 9">
              <a:extLst>
                <a:ext uri="{FF2B5EF4-FFF2-40B4-BE49-F238E27FC236}">
                  <a16:creationId xmlns:a16="http://schemas.microsoft.com/office/drawing/2014/main" id="{1BE6E437-E8B4-FCA9-58DD-3CEFDFB0B163}"/>
                </a:ext>
              </a:extLst>
            </p:cNvPr>
            <p:cNvSpPr/>
            <p:nvPr/>
          </p:nvSpPr>
          <p:spPr>
            <a:xfrm>
              <a:off x="1043588" y="3562795"/>
              <a:ext cx="229304" cy="237509"/>
            </a:xfrm>
            <a:custGeom>
              <a:avLst/>
              <a:gdLst>
                <a:gd name="connsiteX0" fmla="*/ 257947 w 261929"/>
                <a:gd name="connsiteY0" fmla="*/ 247112 h 271301"/>
                <a:gd name="connsiteX1" fmla="*/ 193377 w 261929"/>
                <a:gd name="connsiteY1" fmla="*/ 179956 h 271301"/>
                <a:gd name="connsiteX2" fmla="*/ 219075 w 261929"/>
                <a:gd name="connsiteY2" fmla="*/ 109538 h 271301"/>
                <a:gd name="connsiteX3" fmla="*/ 109538 w 261929"/>
                <a:gd name="connsiteY3" fmla="*/ 0 h 271301"/>
                <a:gd name="connsiteX4" fmla="*/ 0 w 261929"/>
                <a:gd name="connsiteY4" fmla="*/ 109538 h 271301"/>
                <a:gd name="connsiteX5" fmla="*/ 109538 w 261929"/>
                <a:gd name="connsiteY5" fmla="*/ 219075 h 271301"/>
                <a:gd name="connsiteX6" fmla="*/ 172293 w 261929"/>
                <a:gd name="connsiteY6" fmla="*/ 199254 h 271301"/>
                <a:gd name="connsiteX7" fmla="*/ 237354 w 261929"/>
                <a:gd name="connsiteY7" fmla="*/ 266920 h 271301"/>
                <a:gd name="connsiteX8" fmla="*/ 247650 w 261929"/>
                <a:gd name="connsiteY8" fmla="*/ 271301 h 271301"/>
                <a:gd name="connsiteX9" fmla="*/ 257552 w 261929"/>
                <a:gd name="connsiteY9" fmla="*/ 267315 h 271301"/>
                <a:gd name="connsiteX10" fmla="*/ 257947 w 261929"/>
                <a:gd name="connsiteY10" fmla="*/ 247112 h 271301"/>
                <a:gd name="connsiteX11" fmla="*/ 109538 w 261929"/>
                <a:gd name="connsiteY11" fmla="*/ 28575 h 271301"/>
                <a:gd name="connsiteX12" fmla="*/ 190500 w 261929"/>
                <a:gd name="connsiteY12" fmla="*/ 109538 h 271301"/>
                <a:gd name="connsiteX13" fmla="*/ 109538 w 261929"/>
                <a:gd name="connsiteY13" fmla="*/ 190500 h 271301"/>
                <a:gd name="connsiteX14" fmla="*/ 28575 w 261929"/>
                <a:gd name="connsiteY14" fmla="*/ 109538 h 271301"/>
                <a:gd name="connsiteX15" fmla="*/ 109538 w 261929"/>
                <a:gd name="connsiteY15" fmla="*/ 28575 h 2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929" h="271301">
                  <a:moveTo>
                    <a:pt x="257947" y="247112"/>
                  </a:moveTo>
                  <a:lnTo>
                    <a:pt x="193377" y="179956"/>
                  </a:lnTo>
                  <a:cubicBezTo>
                    <a:pt x="209979" y="160220"/>
                    <a:pt x="219075" y="135389"/>
                    <a:pt x="219075" y="109538"/>
                  </a:cubicBezTo>
                  <a:cubicBezTo>
                    <a:pt x="219075" y="49140"/>
                    <a:pt x="169936" y="0"/>
                    <a:pt x="109538" y="0"/>
                  </a:cubicBezTo>
                  <a:cubicBezTo>
                    <a:pt x="49140" y="0"/>
                    <a:pt x="0" y="49140"/>
                    <a:pt x="0" y="109538"/>
                  </a:cubicBezTo>
                  <a:cubicBezTo>
                    <a:pt x="0" y="169936"/>
                    <a:pt x="49140" y="219075"/>
                    <a:pt x="109538" y="219075"/>
                  </a:cubicBezTo>
                  <a:cubicBezTo>
                    <a:pt x="132212" y="219075"/>
                    <a:pt x="153820" y="212236"/>
                    <a:pt x="172293" y="199254"/>
                  </a:cubicBezTo>
                  <a:lnTo>
                    <a:pt x="237354" y="266920"/>
                  </a:lnTo>
                  <a:cubicBezTo>
                    <a:pt x="240073" y="269744"/>
                    <a:pt x="243731" y="271301"/>
                    <a:pt x="247650" y="271301"/>
                  </a:cubicBezTo>
                  <a:cubicBezTo>
                    <a:pt x="251360" y="271301"/>
                    <a:pt x="254880" y="269887"/>
                    <a:pt x="257552" y="267315"/>
                  </a:cubicBezTo>
                  <a:cubicBezTo>
                    <a:pt x="263229" y="261852"/>
                    <a:pt x="263410" y="252794"/>
                    <a:pt x="257947" y="247112"/>
                  </a:cubicBezTo>
                  <a:close/>
                  <a:moveTo>
                    <a:pt x="109538" y="28575"/>
                  </a:moveTo>
                  <a:cubicBezTo>
                    <a:pt x="154181" y="28575"/>
                    <a:pt x="190500" y="64894"/>
                    <a:pt x="190500" y="109538"/>
                  </a:cubicBezTo>
                  <a:cubicBezTo>
                    <a:pt x="190500" y="154181"/>
                    <a:pt x="154181" y="190500"/>
                    <a:pt x="109538" y="190500"/>
                  </a:cubicBezTo>
                  <a:cubicBezTo>
                    <a:pt x="64894" y="190500"/>
                    <a:pt x="28575" y="154181"/>
                    <a:pt x="28575" y="109538"/>
                  </a:cubicBezTo>
                  <a:cubicBezTo>
                    <a:pt x="28575" y="64894"/>
                    <a:pt x="64894" y="28575"/>
                    <a:pt x="109538" y="28575"/>
                  </a:cubicBezTo>
                  <a:close/>
                </a:path>
              </a:pathLst>
            </a:custGeom>
            <a:solidFill>
              <a:schemeClr val="accent2"/>
            </a:solidFill>
            <a:ln w="46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E1A38E9-7E66-6A1D-E38E-9A62D0BA78A8}"/>
                </a:ext>
              </a:extLst>
            </p:cNvPr>
            <p:cNvGrpSpPr/>
            <p:nvPr/>
          </p:nvGrpSpPr>
          <p:grpSpPr>
            <a:xfrm>
              <a:off x="1083651" y="5471540"/>
              <a:ext cx="149178" cy="229632"/>
              <a:chOff x="4368201" y="2813647"/>
              <a:chExt cx="861402" cy="1325972"/>
            </a:xfrm>
            <a:solidFill>
              <a:schemeClr val="accent2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99D45B8-2D69-7AC9-1E0A-4DA251AA5DCE}"/>
                  </a:ext>
                </a:extLst>
              </p:cNvPr>
              <p:cNvSpPr/>
              <p:nvPr/>
            </p:nvSpPr>
            <p:spPr>
              <a:xfrm>
                <a:off x="4368201" y="3486516"/>
                <a:ext cx="861402" cy="653103"/>
              </a:xfrm>
              <a:custGeom>
                <a:avLst/>
                <a:gdLst>
                  <a:gd name="connsiteX0" fmla="*/ 861402 w 861402"/>
                  <a:gd name="connsiteY0" fmla="*/ 39536 h 653103"/>
                  <a:gd name="connsiteX1" fmla="*/ 821779 w 861402"/>
                  <a:gd name="connsiteY1" fmla="*/ 0 h 653103"/>
                  <a:gd name="connsiteX2" fmla="*/ 782158 w 861402"/>
                  <a:gd name="connsiteY2" fmla="*/ 39536 h 653103"/>
                  <a:gd name="connsiteX3" fmla="*/ 430695 w 861402"/>
                  <a:gd name="connsiteY3" fmla="*/ 390310 h 653103"/>
                  <a:gd name="connsiteX4" fmla="*/ 79245 w 861402"/>
                  <a:gd name="connsiteY4" fmla="*/ 39536 h 653103"/>
                  <a:gd name="connsiteX5" fmla="*/ 39622 w 861402"/>
                  <a:gd name="connsiteY5" fmla="*/ 0 h 653103"/>
                  <a:gd name="connsiteX6" fmla="*/ 0 w 861402"/>
                  <a:gd name="connsiteY6" fmla="*/ 39536 h 653103"/>
                  <a:gd name="connsiteX7" fmla="*/ 391074 w 861402"/>
                  <a:gd name="connsiteY7" fmla="*/ 467558 h 653103"/>
                  <a:gd name="connsiteX8" fmla="*/ 391074 w 861402"/>
                  <a:gd name="connsiteY8" fmla="*/ 574014 h 653103"/>
                  <a:gd name="connsiteX9" fmla="*/ 244038 w 861402"/>
                  <a:gd name="connsiteY9" fmla="*/ 574014 h 653103"/>
                  <a:gd name="connsiteX10" fmla="*/ 204416 w 861402"/>
                  <a:gd name="connsiteY10" fmla="*/ 613558 h 653103"/>
                  <a:gd name="connsiteX11" fmla="*/ 244038 w 861402"/>
                  <a:gd name="connsiteY11" fmla="*/ 653104 h 653103"/>
                  <a:gd name="connsiteX12" fmla="*/ 617364 w 861402"/>
                  <a:gd name="connsiteY12" fmla="*/ 653104 h 653103"/>
                  <a:gd name="connsiteX13" fmla="*/ 656977 w 861402"/>
                  <a:gd name="connsiteY13" fmla="*/ 613558 h 653103"/>
                  <a:gd name="connsiteX14" fmla="*/ 617364 w 861402"/>
                  <a:gd name="connsiteY14" fmla="*/ 574014 h 653103"/>
                  <a:gd name="connsiteX15" fmla="*/ 470318 w 861402"/>
                  <a:gd name="connsiteY15" fmla="*/ 574014 h 653103"/>
                  <a:gd name="connsiteX16" fmla="*/ 470318 w 861402"/>
                  <a:gd name="connsiteY16" fmla="*/ 467558 h 653103"/>
                  <a:gd name="connsiteX17" fmla="*/ 861402 w 861402"/>
                  <a:gd name="connsiteY17" fmla="*/ 39536 h 6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1402" h="653103">
                    <a:moveTo>
                      <a:pt x="861402" y="39536"/>
                    </a:moveTo>
                    <a:cubicBezTo>
                      <a:pt x="861402" y="17704"/>
                      <a:pt x="843664" y="0"/>
                      <a:pt x="821779" y="0"/>
                    </a:cubicBezTo>
                    <a:cubicBezTo>
                      <a:pt x="799896" y="0"/>
                      <a:pt x="782158" y="17704"/>
                      <a:pt x="782158" y="39536"/>
                    </a:cubicBezTo>
                    <a:cubicBezTo>
                      <a:pt x="782158" y="232962"/>
                      <a:pt x="624500" y="390310"/>
                      <a:pt x="430695" y="390310"/>
                    </a:cubicBezTo>
                    <a:cubicBezTo>
                      <a:pt x="236903" y="390310"/>
                      <a:pt x="79245" y="232962"/>
                      <a:pt x="79245" y="39536"/>
                    </a:cubicBezTo>
                    <a:cubicBezTo>
                      <a:pt x="79245" y="17704"/>
                      <a:pt x="61506" y="0"/>
                      <a:pt x="39622" y="0"/>
                    </a:cubicBezTo>
                    <a:cubicBezTo>
                      <a:pt x="17738" y="0"/>
                      <a:pt x="0" y="17704"/>
                      <a:pt x="0" y="39536"/>
                    </a:cubicBezTo>
                    <a:cubicBezTo>
                      <a:pt x="0" y="263239"/>
                      <a:pt x="172092" y="447529"/>
                      <a:pt x="391074" y="467558"/>
                    </a:cubicBezTo>
                    <a:lnTo>
                      <a:pt x="391074" y="574014"/>
                    </a:lnTo>
                    <a:lnTo>
                      <a:pt x="244038" y="574014"/>
                    </a:lnTo>
                    <a:cubicBezTo>
                      <a:pt x="222154" y="574014"/>
                      <a:pt x="204416" y="591718"/>
                      <a:pt x="204416" y="613558"/>
                    </a:cubicBezTo>
                    <a:cubicBezTo>
                      <a:pt x="204416" y="635400"/>
                      <a:pt x="222154" y="653104"/>
                      <a:pt x="244038" y="653104"/>
                    </a:cubicBezTo>
                    <a:lnTo>
                      <a:pt x="617364" y="653104"/>
                    </a:lnTo>
                    <a:cubicBezTo>
                      <a:pt x="639238" y="653104"/>
                      <a:pt x="656977" y="635400"/>
                      <a:pt x="656977" y="613558"/>
                    </a:cubicBezTo>
                    <a:cubicBezTo>
                      <a:pt x="656977" y="591718"/>
                      <a:pt x="639238" y="574014"/>
                      <a:pt x="617364" y="574014"/>
                    </a:cubicBezTo>
                    <a:lnTo>
                      <a:pt x="470318" y="574014"/>
                    </a:lnTo>
                    <a:lnTo>
                      <a:pt x="470318" y="467558"/>
                    </a:lnTo>
                    <a:cubicBezTo>
                      <a:pt x="689311" y="447539"/>
                      <a:pt x="861402" y="263239"/>
                      <a:pt x="861402" y="39536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006F04B-F942-B6D2-448B-20AD1BFCEC77}"/>
                  </a:ext>
                </a:extLst>
              </p:cNvPr>
              <p:cNvSpPr/>
              <p:nvPr/>
            </p:nvSpPr>
            <p:spPr>
              <a:xfrm>
                <a:off x="4545209" y="2813647"/>
                <a:ext cx="507386" cy="965608"/>
              </a:xfrm>
              <a:custGeom>
                <a:avLst/>
                <a:gdLst>
                  <a:gd name="connsiteX0" fmla="*/ 253687 w 507386"/>
                  <a:gd name="connsiteY0" fmla="*/ 965609 h 965608"/>
                  <a:gd name="connsiteX1" fmla="*/ 507386 w 507386"/>
                  <a:gd name="connsiteY1" fmla="*/ 712405 h 965608"/>
                  <a:gd name="connsiteX2" fmla="*/ 507386 w 507386"/>
                  <a:gd name="connsiteY2" fmla="*/ 253192 h 965608"/>
                  <a:gd name="connsiteX3" fmla="*/ 253687 w 507386"/>
                  <a:gd name="connsiteY3" fmla="*/ 0 h 965608"/>
                  <a:gd name="connsiteX4" fmla="*/ 0 w 507386"/>
                  <a:gd name="connsiteY4" fmla="*/ 253192 h 965608"/>
                  <a:gd name="connsiteX5" fmla="*/ 0 w 507386"/>
                  <a:gd name="connsiteY5" fmla="*/ 712405 h 965608"/>
                  <a:gd name="connsiteX6" fmla="*/ 253687 w 507386"/>
                  <a:gd name="connsiteY6" fmla="*/ 965609 h 965608"/>
                  <a:gd name="connsiteX7" fmla="*/ 79235 w 507386"/>
                  <a:gd name="connsiteY7" fmla="*/ 253192 h 965608"/>
                  <a:gd name="connsiteX8" fmla="*/ 253687 w 507386"/>
                  <a:gd name="connsiteY8" fmla="*/ 79090 h 965608"/>
                  <a:gd name="connsiteX9" fmla="*/ 428142 w 507386"/>
                  <a:gd name="connsiteY9" fmla="*/ 253192 h 965608"/>
                  <a:gd name="connsiteX10" fmla="*/ 428142 w 507386"/>
                  <a:gd name="connsiteY10" fmla="*/ 712405 h 965608"/>
                  <a:gd name="connsiteX11" fmla="*/ 253687 w 507386"/>
                  <a:gd name="connsiteY11" fmla="*/ 886517 h 965608"/>
                  <a:gd name="connsiteX12" fmla="*/ 79235 w 507386"/>
                  <a:gd name="connsiteY12" fmla="*/ 712405 h 9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7386" h="965608">
                    <a:moveTo>
                      <a:pt x="253687" y="965609"/>
                    </a:moveTo>
                    <a:cubicBezTo>
                      <a:pt x="393578" y="965609"/>
                      <a:pt x="507386" y="852021"/>
                      <a:pt x="507386" y="712405"/>
                    </a:cubicBezTo>
                    <a:lnTo>
                      <a:pt x="507386" y="253192"/>
                    </a:lnTo>
                    <a:cubicBezTo>
                      <a:pt x="507386" y="113587"/>
                      <a:pt x="393578" y="0"/>
                      <a:pt x="253687" y="0"/>
                    </a:cubicBezTo>
                    <a:cubicBezTo>
                      <a:pt x="113808" y="0"/>
                      <a:pt x="0" y="113587"/>
                      <a:pt x="0" y="253192"/>
                    </a:cubicBezTo>
                    <a:lnTo>
                      <a:pt x="0" y="712405"/>
                    </a:lnTo>
                    <a:cubicBezTo>
                      <a:pt x="0" y="852021"/>
                      <a:pt x="113808" y="965609"/>
                      <a:pt x="253687" y="965609"/>
                    </a:cubicBezTo>
                    <a:close/>
                    <a:moveTo>
                      <a:pt x="79235" y="253192"/>
                    </a:moveTo>
                    <a:cubicBezTo>
                      <a:pt x="79235" y="157188"/>
                      <a:pt x="157496" y="79090"/>
                      <a:pt x="253687" y="79090"/>
                    </a:cubicBezTo>
                    <a:cubicBezTo>
                      <a:pt x="349881" y="79090"/>
                      <a:pt x="428142" y="157188"/>
                      <a:pt x="428142" y="253192"/>
                    </a:cubicBezTo>
                    <a:lnTo>
                      <a:pt x="428142" y="712405"/>
                    </a:lnTo>
                    <a:cubicBezTo>
                      <a:pt x="428142" y="808408"/>
                      <a:pt x="349881" y="886517"/>
                      <a:pt x="253687" y="886517"/>
                    </a:cubicBezTo>
                    <a:cubicBezTo>
                      <a:pt x="157496" y="886517"/>
                      <a:pt x="79235" y="808408"/>
                      <a:pt x="79235" y="712405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0F32AE7-807A-7C93-5C3F-99DBA4012382}"/>
              </a:ext>
            </a:extLst>
          </p:cNvPr>
          <p:cNvSpPr txBox="1"/>
          <p:nvPr/>
        </p:nvSpPr>
        <p:spPr>
          <a:xfrm>
            <a:off x="5417032" y="496781"/>
            <a:ext cx="1357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IN" sz="28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9FB864-4D27-AC1C-5AE1-38021072E728}"/>
              </a:ext>
            </a:extLst>
          </p:cNvPr>
          <p:cNvSpPr/>
          <p:nvPr/>
        </p:nvSpPr>
        <p:spPr>
          <a:xfrm>
            <a:off x="1677375" y="1049675"/>
            <a:ext cx="3814954" cy="662469"/>
          </a:xfrm>
          <a:prstGeom prst="roundRect">
            <a:avLst>
              <a:gd name="adj" fmla="val 21444"/>
            </a:avLst>
          </a:pr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4D39D-8811-03EA-DB7D-B64FB5BC226F}"/>
              </a:ext>
            </a:extLst>
          </p:cNvPr>
          <p:cNvGrpSpPr/>
          <p:nvPr/>
        </p:nvGrpSpPr>
        <p:grpSpPr>
          <a:xfrm>
            <a:off x="5047055" y="1122013"/>
            <a:ext cx="276219" cy="517792"/>
            <a:chOff x="10477869" y="4849264"/>
            <a:chExt cx="175705" cy="32937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DF7B178-B9F5-E4B2-5D9E-442D2F1429B8}"/>
                </a:ext>
              </a:extLst>
            </p:cNvPr>
            <p:cNvSpPr/>
            <p:nvPr/>
          </p:nvSpPr>
          <p:spPr>
            <a:xfrm>
              <a:off x="10477869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9F6B83C-9D20-8665-7FE8-A2B75F3FFDA3}"/>
                </a:ext>
              </a:extLst>
            </p:cNvPr>
            <p:cNvSpPr/>
            <p:nvPr/>
          </p:nvSpPr>
          <p:spPr>
            <a:xfrm>
              <a:off x="10647452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D8942C-EEE3-0935-7263-B24E750EC565}"/>
                </a:ext>
              </a:extLst>
            </p:cNvPr>
            <p:cNvSpPr/>
            <p:nvPr/>
          </p:nvSpPr>
          <p:spPr>
            <a:xfrm>
              <a:off x="10591128" y="4954565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5D41F9-6820-A453-6096-5B0016270454}"/>
                </a:ext>
              </a:extLst>
            </p:cNvPr>
            <p:cNvSpPr/>
            <p:nvPr/>
          </p:nvSpPr>
          <p:spPr>
            <a:xfrm>
              <a:off x="10534805" y="4849264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E685B2-793D-6832-99EA-1657AE0DF355}"/>
              </a:ext>
            </a:extLst>
          </p:cNvPr>
          <p:cNvCxnSpPr>
            <a:cxnSpLocks/>
          </p:cNvCxnSpPr>
          <p:nvPr/>
        </p:nvCxnSpPr>
        <p:spPr>
          <a:xfrm>
            <a:off x="1984539" y="1712144"/>
            <a:ext cx="3200625" cy="0"/>
          </a:xfrm>
          <a:prstGeom prst="line">
            <a:avLst/>
          </a:prstGeom>
          <a:ln w="38100" cap="rnd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CF120DC-901D-09AF-203B-7781ABD6537E}"/>
              </a:ext>
            </a:extLst>
          </p:cNvPr>
          <p:cNvSpPr txBox="1"/>
          <p:nvPr/>
        </p:nvSpPr>
        <p:spPr>
          <a:xfrm>
            <a:off x="1885887" y="1211325"/>
            <a:ext cx="3167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Hours Spent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EAD09AE-5161-AD96-C25A-B5B3E35B6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240" y="2131634"/>
            <a:ext cx="523454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 Week: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Pipeline Development: 6 hours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AWS Integration &amp; Testing: 2 hours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Snowflake Integration: 5 hours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ML Pipeline in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Notebook: 5 hours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Documentation and Debugging: 2 hours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Weekly Hours: 20 hours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 Month: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Hours: 20 hours / week × 4 = 80 hours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4113270-8D35-8D6C-11BB-008A66242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495" y="1803748"/>
            <a:ext cx="4961289" cy="375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5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5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BD75F"/>
      </a:accent1>
      <a:accent2>
        <a:srgbClr val="B3B3B3"/>
      </a:accent2>
      <a:accent3>
        <a:srgbClr val="0F0F0F"/>
      </a:accent3>
      <a:accent4>
        <a:srgbClr val="090909"/>
      </a:accent4>
      <a:accent5>
        <a:srgbClr val="151515"/>
      </a:accent5>
      <a:accent6>
        <a:srgbClr val="213220"/>
      </a:accent6>
      <a:hlink>
        <a:srgbClr val="467886"/>
      </a:hlink>
      <a:folHlink>
        <a:srgbClr val="96607D"/>
      </a:folHlink>
    </a:clrScheme>
    <a:fontScheme name="Custom 36">
      <a:majorFont>
        <a:latin typeface="Poppins SemiBold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1213</Words>
  <Application>Microsoft Office PowerPoint</Application>
  <PresentationFormat>Widescreen</PresentationFormat>
  <Paragraphs>168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Arial</vt:lpstr>
      <vt:lpstr>Calibri</vt:lpstr>
      <vt:lpstr>Poppins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Amal Babu</dc:creator>
  <cp:lastModifiedBy>Pavan Kumar D</cp:lastModifiedBy>
  <cp:revision>2</cp:revision>
  <dcterms:created xsi:type="dcterms:W3CDTF">2024-10-23T12:59:04Z</dcterms:created>
  <dcterms:modified xsi:type="dcterms:W3CDTF">2024-12-03T04:55:40Z</dcterms:modified>
</cp:coreProperties>
</file>