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9" r:id="rId7"/>
    <p:sldId id="318" r:id="rId8"/>
    <p:sldId id="319" r:id="rId9"/>
    <p:sldId id="325" r:id="rId10"/>
    <p:sldId id="326" r:id="rId11"/>
    <p:sldId id="320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E66D-27DF-1AC6-8022-4DA094B5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4D314-0449-5858-9A7F-D5DEB6F3C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4D070-1AB5-FC5F-8B02-30617FD28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33D60-5468-BA18-1437-7C16FA4F8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48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70E86-C5E1-8B6B-630C-54CA9E38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B1116-8596-2561-597A-3A0F20D29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B1A1EA-EB86-D556-4661-9FF718D62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049D-2C52-E76D-C56C-E51B454AD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1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78673-7BAB-0E4E-FC6A-594DB060E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4AA24-15B9-A658-C9C7-A4CF0E3B8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07DAA-E05D-CE90-689F-7ED1FD1EA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216E8-5B75-F618-A8E8-200D1B792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89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EA686-11F4-C1F3-EC70-E3EE29E25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295EF-DC09-B92A-C67B-3D4D53CC8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A8A83-FA6F-9834-8659-62F77CACC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03C38-9005-8BEE-C282-70B0CE67F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92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FC48-99FB-13A0-8051-13854D75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A414E4-6557-67BB-1DA8-3FFC08DBC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5AB594-1C70-75D3-A8C6-505CA8A2F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8321-AA2E-6588-50D1-0CA30267A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05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1857054"/>
            <a:ext cx="10360152" cy="1921267"/>
          </a:xfrm>
        </p:spPr>
        <p:txBody>
          <a:bodyPr anchor="ctr"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ANALYTICS PIPELINE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7339EEC-2726-D035-88FD-DDAA0EDCA3D2}"/>
              </a:ext>
            </a:extLst>
          </p:cNvPr>
          <p:cNvSpPr txBox="1">
            <a:spLocks/>
          </p:cNvSpPr>
          <p:nvPr/>
        </p:nvSpPr>
        <p:spPr>
          <a:xfrm>
            <a:off x="1582220" y="5268075"/>
            <a:ext cx="10442158" cy="148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 Pavan Kumar, Ankur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Haritosh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COURSE- DS5110 (Introduction to Data Management and Processing)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65" y="2389209"/>
            <a:ext cx="5641848" cy="203942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04717"/>
              </p:ext>
            </p:extLst>
          </p:nvPr>
        </p:nvGraphicFramePr>
        <p:xfrm>
          <a:off x="6865970" y="1121591"/>
          <a:ext cx="4190999" cy="4574656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LITERATURE REVIEW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METHODOLOGY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ANALYSIS AND RESULTS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DISCUSSION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914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159" y="1407559"/>
            <a:ext cx="10520737" cy="481858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and Goals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automated data pipeline for music trend analysis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&amp; analyze data from multiple Spotify playlists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actionable insights through Power BI dashboards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scalable serverless architecture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 –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TopHits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HotHitsIndia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HotHitsUK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HotHitsUSA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playlists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– Artist performance, Song &amp; Album popularity, Regional Trends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– AWS, Snowflake, Power BI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Refresh Cycle – 8 Hours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F8EAC-D51A-73C4-F10D-02AB7BDA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6A58586-16F4-C9CC-1550-E2EF8271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914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1EDCA1-D39B-6926-5FC7-919F4155FE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159" y="1407559"/>
            <a:ext cx="7695343" cy="4140486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Relevant Existing work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Spotify analytics focus on single-region analysis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solutions use batch processing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integration with modern cloud architecture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transformation processes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of your Project to Previous work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multi-region playlist analysis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serverless architecture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data processing with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Snowpipe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data normalization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52296-7357-CEAB-48C8-4A6CDAB8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5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8096F-5139-78D3-2F3A-8E36E8F62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98E07AD-AFE3-A421-F1F1-12412958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914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47410B-F191-A969-777C-1634A4D1AF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159" y="1407559"/>
            <a:ext cx="9760449" cy="5054886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Methods and Techniques Used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 Pipeline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triggers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/S3) for automated extraction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 event-based transformation</a:t>
            </a:r>
          </a:p>
          <a:p>
            <a:pPr lvl="2"/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Snowpipe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continuous loading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schema for analytical queries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entity structure</a:t>
            </a:r>
          </a:p>
          <a:p>
            <a:pPr marL="914400" lvl="2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940D9-D725-33BC-F102-416D556E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4E002-3BC2-EEC9-DDF0-70FB424AD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83B6FF00-1F57-DE17-39B8-948A8562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914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BA6637-E280-614F-4FA5-B083016449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159" y="1407559"/>
            <a:ext cx="9760449" cy="5198724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 Code for Techniques Used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8 Hourly Extraction Process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ExtractPlaylistData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 each playlist in [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TopHits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RegionalHits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]: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Authenticate Spotify API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Extract playlist data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Store raw JSON in S3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Trigger transformation</a:t>
            </a:r>
          </a:p>
          <a:p>
            <a:pPr marL="457200" lvl="1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Transformation Logic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TransformData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Read raw JSON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Split into normalized entities: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- Songs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- Artists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- Albums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Save as CSV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Trigger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Snowpipe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E2BF4-E219-2AA1-C2C6-10AEF9AA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78622-3169-6825-3286-EF3BFEFC0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D3F5894-E730-32F8-D558-B0AF217F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914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68EF7B-7DE1-F8EC-029D-45DEABFC51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159" y="1407558"/>
            <a:ext cx="9760449" cy="52706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Complexity Estimation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Extraction: O(n) – Linear with playlist size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Transformation: O(n) – Single pass through data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Loading: O(1) – Constant time with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Snowpipe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Performance: O(log n) – Indexed lookups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 Utilized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Layer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documents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 object storage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Processed Layer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CSV files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schema tables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Layer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Materialized views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60C48-3B0E-CD5D-BC9C-174343D28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7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171DF-CA51-668A-97F9-AA5A248FF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2DE21F3-8AE7-4BCD-AC7E-033D0B71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72" y="0"/>
            <a:ext cx="7534656" cy="914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F7DFD0-099D-C4F4-A8E8-AA33192682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160" y="1407559"/>
            <a:ext cx="7150608" cy="335657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Hours spend in this project per week and month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Presentation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Charts, Graphs, and Tables to Illustrate Results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 of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342C9-F888-70D5-F0A5-11C3048D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076" y="1921267"/>
            <a:ext cx="5641848" cy="3015465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151</TotalTime>
  <Words>391</Words>
  <Application>Microsoft Office PowerPoint</Application>
  <PresentationFormat>Widescreen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SPOTIFY ANALYTICS PIPELINE</vt:lpstr>
      <vt:lpstr>AGENDA</vt:lpstr>
      <vt:lpstr>Introduction</vt:lpstr>
      <vt:lpstr>Literature Review</vt:lpstr>
      <vt:lpstr>Methodology</vt:lpstr>
      <vt:lpstr>Methodology</vt:lpstr>
      <vt:lpstr>Methodology</vt:lpstr>
      <vt:lpstr>Analysis and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 D</dc:creator>
  <cp:lastModifiedBy>Pavan Kumar D</cp:lastModifiedBy>
  <cp:revision>3</cp:revision>
  <dcterms:created xsi:type="dcterms:W3CDTF">2024-11-18T02:25:02Z</dcterms:created>
  <dcterms:modified xsi:type="dcterms:W3CDTF">2024-11-18T04:57:11Z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