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8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91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256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2205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26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53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205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510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0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15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0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2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5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04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98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4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360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Online Task &amp; Productivity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Final Project Presentation</a:t>
            </a:r>
          </a:p>
          <a:p>
            <a:r>
              <a:rPr dirty="0"/>
              <a:t>By: Mahalakshmi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Questions?</a:t>
            </a:r>
          </a:p>
          <a:p>
            <a:r>
              <a:rPr dirty="0"/>
              <a:t>Contact: </a:t>
            </a:r>
            <a:r>
              <a:rPr lang="en-IN" dirty="0" err="1"/>
              <a:t>gor</a:t>
            </a:r>
            <a:r>
              <a:rPr dirty="0" err="1"/>
              <a:t>mahalakshmi</a:t>
            </a:r>
            <a:r>
              <a:rPr lang="en-IN" dirty="0"/>
              <a:t>2</a:t>
            </a:r>
            <a:r>
              <a:rPr dirty="0"/>
              <a:t>@example.com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Web-based task manager</a:t>
            </a:r>
          </a:p>
          <a:p>
            <a:r>
              <a:t>- Tracks tasks, categories, and time</a:t>
            </a:r>
          </a:p>
          <a:p>
            <a:r>
              <a:t>- Visual analytics for productivity</a:t>
            </a:r>
          </a:p>
          <a:p>
            <a:r>
              <a:t>- Export reports as PDF/CSV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Flask (Python)</a:t>
            </a:r>
          </a:p>
          <a:p>
            <a:r>
              <a:rPr dirty="0"/>
              <a:t>- </a:t>
            </a:r>
            <a:r>
              <a:rPr dirty="0" err="1"/>
              <a:t>SQLAlchemy</a:t>
            </a:r>
            <a:r>
              <a:rPr dirty="0"/>
              <a:t> ORM</a:t>
            </a:r>
          </a:p>
          <a:p>
            <a:r>
              <a:rPr dirty="0"/>
              <a:t>- HTML, CSS, Bootstrap</a:t>
            </a:r>
          </a:p>
          <a:p>
            <a:r>
              <a:rPr dirty="0"/>
              <a:t>- Chart.js for analytics</a:t>
            </a:r>
          </a:p>
          <a:p>
            <a:r>
              <a:rPr dirty="0"/>
              <a:t>- SQLite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👤 User Authentication</a:t>
            </a:r>
          </a:p>
          <a:p>
            <a:r>
              <a:t>- ✅ Task &amp; Category Management</a:t>
            </a:r>
          </a:p>
          <a:p>
            <a:r>
              <a:t>- ⏱️ Time Tracking with Timer</a:t>
            </a:r>
          </a:p>
          <a:p>
            <a:r>
              <a:t>- 📊 Dashboard Charts</a:t>
            </a:r>
          </a:p>
          <a:p>
            <a:r>
              <a:t>- 📁 Export to PDF/CSV</a:t>
            </a:r>
          </a:p>
          <a:p>
            <a:r>
              <a:t>- 🔐 Secure Login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[Frontend (HTML/CSS/JS)] → Flask App → Routes → Models → DB</a:t>
            </a:r>
          </a:p>
          <a:p>
            <a:r>
              <a:t>                            ↓</a:t>
            </a:r>
          </a:p>
          <a:p>
            <a:r>
              <a:t>         PDF/CSV Export | Chart Analytics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Entity Relationship Diagram (ERD)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--&lt; Task &gt;-- Category</a:t>
            </a:r>
          </a:p>
          <a:p>
            <a:r>
              <a:t>     \          \</a:t>
            </a:r>
          </a:p>
          <a:p>
            <a:r>
              <a:t>      \--&lt; TimeEntry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UI Snapshots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Include screenshots of:</a:t>
            </a:r>
          </a:p>
          <a:p>
            <a:r>
              <a:rPr dirty="0"/>
              <a:t>- Dashboard</a:t>
            </a:r>
          </a:p>
          <a:p>
            <a:r>
              <a:rPr dirty="0"/>
              <a:t>- Task Page</a:t>
            </a:r>
          </a:p>
          <a:p>
            <a:r>
              <a:rPr dirty="0"/>
              <a:t>- Timer</a:t>
            </a:r>
          </a:p>
          <a:p>
            <a:r>
              <a:rPr dirty="0"/>
              <a:t>- Analytics</a:t>
            </a:r>
          </a:p>
          <a:p>
            <a:r>
              <a:rPr dirty="0"/>
              <a:t>- Export Feature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CC7F0-A0C0-4551-BFFE-4197B9C9D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64" y="1553705"/>
            <a:ext cx="7898655" cy="390983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r>
              <a:rPr dirty="0"/>
              <a:t>- GitHub Repo: https://github.com/</a:t>
            </a:r>
            <a:r>
              <a:rPr lang="en-US" dirty="0"/>
              <a:t>GoruMahalakshmi/task1-completed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Improve PDF formatting</a:t>
            </a:r>
          </a:p>
          <a:p>
            <a:r>
              <a:t>- Add notifications</a:t>
            </a:r>
          </a:p>
          <a:p>
            <a:r>
              <a:t>- Role-based access</a:t>
            </a:r>
          </a:p>
          <a:p>
            <a:r>
              <a:t>- Implement test coverage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204</TotalTime>
  <Words>205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Online Task &amp; Productivity Tracker</vt:lpstr>
      <vt:lpstr>Overview</vt:lpstr>
      <vt:lpstr>Technology Stack</vt:lpstr>
      <vt:lpstr>Core Features</vt:lpstr>
      <vt:lpstr>Architecture Overview</vt:lpstr>
      <vt:lpstr>Entity Relationship Diagram (ERD)</vt:lpstr>
      <vt:lpstr>UI Snapshots</vt:lpstr>
      <vt:lpstr>Project Demo</vt:lpstr>
      <vt:lpstr>Challenges &amp; Future Improvements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Task &amp; Productivity Tracker</dc:title>
  <dc:subject/>
  <dc:creator>Tarun maggi</dc:creator>
  <cp:keywords/>
  <dc:description>generated using python-pptx</dc:description>
  <cp:lastModifiedBy>Goru Tarunnagasai</cp:lastModifiedBy>
  <cp:revision>3</cp:revision>
  <dcterms:created xsi:type="dcterms:W3CDTF">2013-01-27T09:14:16Z</dcterms:created>
  <dcterms:modified xsi:type="dcterms:W3CDTF">2025-07-27T09:38:40Z</dcterms:modified>
  <cp:category/>
</cp:coreProperties>
</file>