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2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42373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Laghumavarapu Venkata Pavan Kumar </a:t>
            </a:r>
            <a:endParaRPr lang="en-US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21471A05D7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1670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5</cp:revision>
  <dcterms:created xsi:type="dcterms:W3CDTF">2024-03-20T08:56:52Z</dcterms:created>
  <dcterms:modified xsi:type="dcterms:W3CDTF">2024-03-21T06:54:54Z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