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vanKumar506/IBM-DataScience006.g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vanKumar506/IBM-DataScience006.gi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vanKumar506/IBM-DataScience006.gi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vanKumar506/IBM-DataScience006/blob/main/True_Final_Assignment%20(1).ipyn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PavanKumar506/IBM-DataScience006.gi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PavanKumar506/IBM-DataScience006.git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PavanKumar506/IBM-DataScience006.git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80498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 err="1">
                <a:solidFill>
                  <a:srgbClr val="616E52"/>
                </a:solidFill>
                <a:latin typeface="Arial"/>
                <a:cs typeface="Arial"/>
              </a:rPr>
              <a:t>Pindiprolu</a:t>
            </a: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 Phani Pavan Kumar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https://github.com/PavanKumar506/IBM-DataScience006.git</a:t>
            </a:r>
            <a:endParaRPr lang="en-IN" sz="2400" spc="-175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8/07/2025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3760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https://github.com/PavanKumar506/IBM-DataScience006.git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30026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https://github.com/PavanKumar506/IBM-DataScience006/blob/main/Interactive%20Visual%20Analytics%20with%20Folium-checkpoint.ipynb</a:t>
            </a: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  <a:hlinkClick r:id="rId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73179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https://github.com/PavanKumar506/IBM-DataScience006/blob/main/True_Final_Assignment%20(1).ipynb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23385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https://github.com/PavanKumar506/IBM-DataScience006.git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r>
              <a:rPr lang="en-IN" b="1" dirty="0"/>
              <a:t>Primary Instructors </a:t>
            </a:r>
            <a:r>
              <a:rPr lang="en-IN" dirty="0"/>
              <a:t>Joseph Santarcangelo ,Yan Luo , </a:t>
            </a:r>
            <a:r>
              <a:rPr lang="en-IN" b="1" dirty="0"/>
              <a:t>Other Contributors &amp; Staff </a:t>
            </a:r>
          </a:p>
          <a:p>
            <a:r>
              <a:rPr lang="en-IN" b="1" dirty="0"/>
              <a:t>Project Lead: </a:t>
            </a:r>
            <a:r>
              <a:rPr lang="en-IN" dirty="0"/>
              <a:t>Rav Ahuja </a:t>
            </a:r>
            <a:r>
              <a:rPr lang="en-IN" b="1" dirty="0"/>
              <a:t>Instructional Designer: </a:t>
            </a:r>
            <a:r>
              <a:rPr lang="en-IN" dirty="0"/>
              <a:t>Lakshmi Holla </a:t>
            </a:r>
            <a:r>
              <a:rPr lang="en-IN" b="1" dirty="0"/>
              <a:t>Lab Authors:</a:t>
            </a:r>
            <a:r>
              <a:rPr lang="en-IN" dirty="0"/>
              <a:t> Joseph Santarcangelo, Yan Luo, Azim </a:t>
            </a:r>
            <a:r>
              <a:rPr lang="en-IN" dirty="0" err="1"/>
              <a:t>Hirjani</a:t>
            </a:r>
            <a:r>
              <a:rPr lang="en-IN" dirty="0"/>
              <a:t>, Lakshmi Holla </a:t>
            </a:r>
            <a:r>
              <a:rPr lang="en-IN" b="1" dirty="0"/>
              <a:t>Technical Advisor: </a:t>
            </a:r>
            <a:r>
              <a:rPr lang="en-IN" dirty="0"/>
              <a:t>Yan Luo </a:t>
            </a:r>
          </a:p>
          <a:p>
            <a:r>
              <a:rPr lang="en-IN" b="1" dirty="0"/>
              <a:t>Publishing: </a:t>
            </a:r>
            <a:r>
              <a:rPr lang="en-IN" dirty="0"/>
              <a:t>Grace Barker, Rachael Jones </a:t>
            </a:r>
            <a:r>
              <a:rPr lang="en-IN" b="1" dirty="0"/>
              <a:t>Project Coordinators: </a:t>
            </a:r>
            <a:r>
              <a:rPr lang="en-IN" dirty="0"/>
              <a:t>Kathleen Bergner </a:t>
            </a:r>
            <a:r>
              <a:rPr lang="en-IN" b="1" dirty="0"/>
              <a:t>Narration:</a:t>
            </a:r>
            <a:r>
              <a:rPr lang="en-IN" dirty="0"/>
              <a:t> Bella West </a:t>
            </a:r>
            <a:r>
              <a:rPr lang="en-IN" b="1" dirty="0"/>
              <a:t>Video Production:</a:t>
            </a:r>
            <a:r>
              <a:rPr lang="en-IN" dirty="0"/>
              <a:t> Simer Preet, Lauren Hall, Hunter Bay, Tanya Singh, Om Singh </a:t>
            </a:r>
            <a:r>
              <a:rPr lang="en-IN" b="1" dirty="0"/>
              <a:t>Teaching Assistants and Forum Moderators </a:t>
            </a:r>
            <a:r>
              <a:rPr lang="en-IN" dirty="0"/>
              <a:t>Malika Singla ,</a:t>
            </a:r>
            <a:r>
              <a:rPr lang="en-IN" dirty="0" err="1"/>
              <a:t>Duvvana</a:t>
            </a:r>
            <a:r>
              <a:rPr lang="en-IN" dirty="0"/>
              <a:t> </a:t>
            </a:r>
            <a:r>
              <a:rPr lang="en-IN" dirty="0" err="1"/>
              <a:t>Mrutyunjaya</a:t>
            </a:r>
            <a:r>
              <a:rPr lang="en-IN" dirty="0"/>
              <a:t> Naidu , Lakshmi Holla , Anita Verm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44935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dirty="0">
                <a:solidFill>
                  <a:schemeClr val="bg1"/>
                </a:solidFill>
                <a:latin typeface="Carlito"/>
                <a:cs typeface="Carlito"/>
                <a:hlinkClick r:id="rId23"/>
              </a:rPr>
              <a:t>https://github.com/PavanKumar506/IBM-DataScience006.git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4514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dirty="0">
                <a:latin typeface="Carlito"/>
                <a:cs typeface="Carlito"/>
                <a:hlinkClick r:id="rId17"/>
              </a:rPr>
              <a:t>https://github.com/PavanKumar506/IBM-DataScience006.git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2770</Words>
  <Application>Microsoft Office PowerPoint</Application>
  <PresentationFormat>Widescreen</PresentationFormat>
  <Paragraphs>284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Pavan Kumar</dc:creator>
  <cp:lastModifiedBy>Pavan Kumar</cp:lastModifiedBy>
  <cp:revision>2</cp:revision>
  <dcterms:created xsi:type="dcterms:W3CDTF">2021-08-26T16:53:12Z</dcterms:created>
  <dcterms:modified xsi:type="dcterms:W3CDTF">2025-07-28T12:43:31Z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