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266785" y="102166"/>
            <a:ext cx="2725069" cy="328830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PAVAN KUMAR GOUD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t.pavan-kumar-goud@capgemini.com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9573415921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Trained,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Electronics &amp; Communication Engineering.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81451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multiple products such as any point platform ,cloud hub any point studio.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Good understanding of  mule connectors flows and their applications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Basic understanding of AWS analytical mindset and problem solving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team effective player.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93444"/>
              </p:ext>
            </p:extLst>
          </p:nvPr>
        </p:nvGraphicFramePr>
        <p:xfrm>
          <a:off x="2446480" y="3658716"/>
          <a:ext cx="9358527" cy="215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on a bidirectional synchronizing in project to create RAMLs and created  its APIs using RAML file.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Knowledge  of exception handling and batch processing in API-LED Implemented Banking Accelerator includes creating RAMLs, build Mule APIs and writing </a:t>
                      </a:r>
                      <a:r>
                        <a:rPr lang="en-IN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MUnits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and have worked on various operators like map,  Arrays, lookup and modules.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 to synchronize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APIS and deployment on cloud hub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36200"/>
              </p:ext>
            </p:extLst>
          </p:nvPr>
        </p:nvGraphicFramePr>
        <p:xfrm>
          <a:off x="304800" y="267128"/>
          <a:ext cx="1963869" cy="1874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3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4.x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67077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D44FD2-9887-4060-A3B9-2B38F7461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57" y="102166"/>
            <a:ext cx="1448699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1614</TotalTime>
  <Words>251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Pavan Kumar</cp:lastModifiedBy>
  <cp:revision>41</cp:revision>
  <dcterms:created xsi:type="dcterms:W3CDTF">2021-05-17T18:10:30Z</dcterms:created>
  <dcterms:modified xsi:type="dcterms:W3CDTF">2022-04-27T17:22:53Z</dcterms:modified>
</cp:coreProperties>
</file>