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04-11-2022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32313" y="158466"/>
            <a:ext cx="2928142" cy="39319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PAVAN KUMAR GOUD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t.pavan-kumar-goud@capgemini.com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9573415921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Trained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&amp; Communication Engineering in Bachelor of Technology.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4529"/>
              </p:ext>
            </p:extLst>
          </p:nvPr>
        </p:nvGraphicFramePr>
        <p:xfrm>
          <a:off x="2446478" y="238827"/>
          <a:ext cx="6685835" cy="393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Certified on Agile technology.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Certified on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Mulesoft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Level 1.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understanding on MYSQL.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Level-0 Certified(Migration Ambassador Foundations).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4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73974"/>
              </p:ext>
            </p:extLst>
          </p:nvPr>
        </p:nvGraphicFramePr>
        <p:xfrm>
          <a:off x="2446480" y="4184606"/>
          <a:ext cx="9440720" cy="2245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4293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point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4421320-BCBF-4A4E-8B8E-8534F61EF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23" y="572903"/>
            <a:ext cx="1362635" cy="140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1687</TotalTime>
  <Words>244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Pavan Kumar Goud, T</cp:lastModifiedBy>
  <cp:revision>67</cp:revision>
  <dcterms:created xsi:type="dcterms:W3CDTF">2021-05-17T18:10:30Z</dcterms:created>
  <dcterms:modified xsi:type="dcterms:W3CDTF">2022-11-04T05:35:46Z</dcterms:modified>
</cp:coreProperties>
</file>