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1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19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79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29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84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7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0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7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02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3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 Full Stack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Frontend, Backend, and Database Technologies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Java Full Stack?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 Full Stack development involves working with both frontend and backend technologies using Java as the core language.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HTML, CSS, JavaScript</a:t>
            </a:r>
          </a:p>
          <a:p>
            <a:r>
              <a:rPr dirty="0"/>
              <a:t>- Frameworks: React.js</a:t>
            </a:r>
            <a:r>
              <a:rPr lang="en-US" dirty="0"/>
              <a:t>, Bootstrap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Core Java, </a:t>
            </a:r>
            <a:r>
              <a:rPr lang="en-US" dirty="0"/>
              <a:t>Advanced Java, JDBC, SQL, </a:t>
            </a:r>
            <a:r>
              <a:rPr dirty="0"/>
              <a:t>Spring Boot, Hibernate</a:t>
            </a:r>
            <a:r>
              <a:rPr lang="en-US" dirty="0"/>
              <a:t>..</a:t>
            </a:r>
            <a:r>
              <a:rPr lang="en-US" dirty="0" err="1"/>
              <a:t>Etc</a:t>
            </a:r>
            <a:r>
              <a:rPr lang="en-US" dirty="0"/>
              <a:t>.</a:t>
            </a:r>
            <a:endParaRPr dirty="0"/>
          </a:p>
          <a:p>
            <a:r>
              <a:rPr dirty="0"/>
              <a:t>- REST APIs &amp; Micro services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Career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Why Choose Java Full Stack?</a:t>
            </a:r>
          </a:p>
          <a:p>
            <a:r>
              <a:t>- High Demand in Industry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96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Java Full Stack Technologies</vt:lpstr>
      <vt:lpstr>What is Java Full Stack?</vt:lpstr>
      <vt:lpstr>Frontend Technologies</vt:lpstr>
      <vt:lpstr>Backend Technologies</vt:lpstr>
      <vt:lpstr>Conclusion &amp; Career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Full Stack Technologies</dc:title>
  <dc:subject/>
  <dc:creator/>
  <cp:keywords/>
  <dc:description>generated using python-pptx</dc:description>
  <cp:lastModifiedBy>Pavan Kumar</cp:lastModifiedBy>
  <cp:revision>3</cp:revision>
  <dcterms:created xsi:type="dcterms:W3CDTF">2013-01-27T09:14:16Z</dcterms:created>
  <dcterms:modified xsi:type="dcterms:W3CDTF">2025-01-17T09:01:39Z</dcterms:modified>
  <cp:category/>
</cp:coreProperties>
</file>