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  <p:sldMasterId id="2147483663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67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Helvetica Neue" panose="02000503000000020004" pitchFamily="2" charset="0"/>
      <p:regular r:id="rId21"/>
      <p:bold r:id="rId22"/>
      <p:italic r:id="rId23"/>
      <p:boldItalic r:id="rId24"/>
    </p:embeddedFont>
    <p:embeddedFont>
      <p:font typeface="Playfair Display" pitchFamily="2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8"/>
  </p:normalViewPr>
  <p:slideViewPr>
    <p:cSldViewPr snapToGrid="0">
      <p:cViewPr varScale="1">
        <p:scale>
          <a:sx n="159" d="100"/>
          <a:sy n="159" d="100"/>
        </p:scale>
        <p:origin x="3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c926030e6_2_10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74" name="Google Shape;74;g1cc926030e6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cc926030e6_2_162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16" cy="360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217" name="Google Shape;217;g1cc926030e6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1658" y="1143641"/>
            <a:ext cx="2314726" cy="308561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cc926030e6_2_178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234" name="Google Shape;234;g1cc926030e6_2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1658" y="1143641"/>
            <a:ext cx="2314683" cy="30856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cc926030e6_2_193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250" name="Google Shape;250;g1cc926030e6_2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1658" y="1143641"/>
            <a:ext cx="2314683" cy="30856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cc926030e6_2_39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91" name="Google Shape;91;g1cc926030e6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1658" y="1143641"/>
            <a:ext cx="2314683" cy="30856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c926030e6_2_54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107" name="Google Shape;107;g1cc926030e6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1658" y="1143641"/>
            <a:ext cx="2314683" cy="30856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c926030e6_2_70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124" name="Google Shape;124;g1cc926030e6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1658" y="1143641"/>
            <a:ext cx="2314683" cy="30856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c926030e6_2_86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141" name="Google Shape;141;g1cc926030e6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cc926030e6_2_101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157" name="Google Shape;157;g1cc926030e6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c926030e6_2_132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16" cy="360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185" name="Google Shape;185;g1cc926030e6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cc926030e6_9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cc926030e6_9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cc926030e6_2_147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16" cy="360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201" name="Google Shape;201;g1cc926030e6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1658" y="1143641"/>
            <a:ext cx="2314726" cy="308561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109133" y="4783224"/>
            <a:ext cx="2925733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264269" y="185553"/>
            <a:ext cx="8615462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1400" b="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249141" y="1188406"/>
            <a:ext cx="6645718" cy="103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3109133" y="4783224"/>
            <a:ext cx="2925733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64269" y="185553"/>
            <a:ext cx="8615462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249141" y="1188406"/>
            <a:ext cx="6645718" cy="103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109133" y="4783224"/>
            <a:ext cx="2925733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264269" y="185553"/>
            <a:ext cx="8615462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1249141" y="1188406"/>
            <a:ext cx="6645718" cy="103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09133" y="4783224"/>
            <a:ext cx="2925733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7647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1857093" y="1204727"/>
            <a:ext cx="6684538" cy="897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29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Design and Analysis of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29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Analog and Digital Circuits</a:t>
            </a:r>
            <a:endParaRPr sz="2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-2888" y="7220"/>
            <a:ext cx="4265130" cy="2945744"/>
          </a:xfrm>
          <a:custGeom>
            <a:avLst/>
            <a:gdLst/>
            <a:ahLst/>
            <a:cxnLst/>
            <a:rect l="l" t="t" r="r" b="b"/>
            <a:pathLst>
              <a:path w="7436484" h="5134610" extrusionOk="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214448" y="189163"/>
            <a:ext cx="839740" cy="8375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2548825" y="607921"/>
            <a:ext cx="66428" cy="6714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140834" y="327786"/>
            <a:ext cx="1732912" cy="560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50" rIns="0" bIns="0" anchor="t" anchorCtr="0">
            <a:spAutoFit/>
          </a:bodyPr>
          <a:lstStyle/>
          <a:p>
            <a:pPr marL="0" marR="0" lvl="0" indent="0" algn="l" rtl="0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-GB" sz="19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-GB" sz="19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7330941" y="185553"/>
            <a:ext cx="1548790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 strike="noStrike" cap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3060016" y="2079864"/>
            <a:ext cx="4826160" cy="33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Summer Internship Phase I Presentation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873746" y="2736267"/>
            <a:ext cx="5198700" cy="503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n-GB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lang="en-GB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Pradyumna S Athreya</a:t>
            </a:r>
            <a:r>
              <a:rPr lang="en-GB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Student USN: </a:t>
            </a:r>
            <a:r>
              <a:rPr lang="en-GB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1RV21EC119</a:t>
            </a:r>
            <a:endParaRPr sz="15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789266" y="3534893"/>
            <a:ext cx="5005950" cy="73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n-GB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 Name: </a:t>
            </a:r>
            <a:r>
              <a:rPr lang="en-GB" sz="15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GB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Shilpa D R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n-GB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Designation: </a:t>
            </a:r>
            <a:r>
              <a:rPr lang="en-GB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Associate Professor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n-GB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Electronics and Communication Engineering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109133" y="4783224"/>
            <a:ext cx="2925733" cy="16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100"/>
              <a:buFont typeface="Calibri"/>
              <a:buNone/>
            </a:pPr>
            <a:r>
              <a:rPr lang="en-GB" sz="1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/>
        </p:nvSpPr>
        <p:spPr>
          <a:xfrm>
            <a:off x="0" y="27436"/>
            <a:ext cx="9144045" cy="5143523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458499" y="542219"/>
            <a:ext cx="8426863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457055" y="137179"/>
            <a:ext cx="322021" cy="3226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1356726" y="324176"/>
            <a:ext cx="26026" cy="2596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1363946" y="329952"/>
            <a:ext cx="11553" cy="1444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828910" y="199271"/>
            <a:ext cx="623848" cy="24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6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693" cy="20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26" name="Google Shape;226;p26"/>
          <p:cNvSpPr txBox="1"/>
          <p:nvPr/>
        </p:nvSpPr>
        <p:spPr>
          <a:xfrm>
            <a:off x="457055" y="4783224"/>
            <a:ext cx="2103373" cy="12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3109133" y="4783224"/>
            <a:ext cx="2925756" cy="12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6583622" y="4783224"/>
            <a:ext cx="2103373" cy="12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1518163" y="750529"/>
            <a:ext cx="6307500" cy="36090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1575" tIns="41575" rIns="41575" bIns="41575" anchor="ctr" anchorCtr="0">
            <a:spAutoFit/>
          </a:bodyPr>
          <a:lstStyle/>
          <a:p>
            <a:pPr marL="0" marR="0" lvl="0" indent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Team project to design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Order HPF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5" y="1418575"/>
            <a:ext cx="8839199" cy="29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9425" y="2728850"/>
            <a:ext cx="2200300" cy="232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/>
        </p:nvSpPr>
        <p:spPr>
          <a:xfrm>
            <a:off x="0" y="27436"/>
            <a:ext cx="9144000" cy="5143500"/>
          </a:xfrm>
          <a:prstGeom prst="rect">
            <a:avLst/>
          </a:prstGeom>
          <a:solidFill>
            <a:schemeClr val="lt1">
              <a:alpha val="97647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1127837" y="1677197"/>
            <a:ext cx="7048586" cy="85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266700" marR="0" lvl="0" indent="-2540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LTSpice simulation software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2540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Fundamentals of Digital design / Verilog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2540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Fundamentals of analog design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458499" y="542219"/>
            <a:ext cx="8427007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457055" y="137179"/>
            <a:ext cx="322033" cy="3227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7"/>
          <p:cNvSpPr/>
          <p:nvPr/>
        </p:nvSpPr>
        <p:spPr>
          <a:xfrm>
            <a:off x="1356726" y="324176"/>
            <a:ext cx="25994" cy="25992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7"/>
          <p:cNvSpPr/>
          <p:nvPr/>
        </p:nvSpPr>
        <p:spPr>
          <a:xfrm>
            <a:off x="1363946" y="329952"/>
            <a:ext cx="11553" cy="1444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828910" y="199271"/>
            <a:ext cx="623848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1266140" y="1117297"/>
            <a:ext cx="4658668" cy="38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Outcome of the Internship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4" cy="21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45" name="Google Shape;245;p27"/>
          <p:cNvSpPr txBox="1"/>
          <p:nvPr/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3109133" y="4783224"/>
            <a:ext cx="2925733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7647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8"/>
          <p:cNvSpPr txBox="1"/>
          <p:nvPr/>
        </p:nvSpPr>
        <p:spPr>
          <a:xfrm>
            <a:off x="1047690" y="2116892"/>
            <a:ext cx="7048621" cy="66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458499" y="542219"/>
            <a:ext cx="8427007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457055" y="137179"/>
            <a:ext cx="322033" cy="3227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1356726" y="324176"/>
            <a:ext cx="25994" cy="25992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8"/>
          <p:cNvSpPr/>
          <p:nvPr/>
        </p:nvSpPr>
        <p:spPr>
          <a:xfrm>
            <a:off x="1363946" y="329952"/>
            <a:ext cx="11553" cy="1444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828910" y="199271"/>
            <a:ext cx="623848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8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4" cy="21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60" name="Google Shape;260;p28"/>
          <p:cNvSpPr txBox="1"/>
          <p:nvPr/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3109133" y="4783224"/>
            <a:ext cx="2925733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7647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186345" y="1618499"/>
            <a:ext cx="6771320" cy="169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203200" marR="0" lvl="0" indent="-203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Profile of the organization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7500" marR="0" lvl="0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Activities of the organization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7500" marR="0" lvl="0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performed (in detail)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17500" marR="0" lvl="0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Outcome of internship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458499" y="542219"/>
            <a:ext cx="8427007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57055" y="137179"/>
            <a:ext cx="322033" cy="3227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1356726" y="324176"/>
            <a:ext cx="25994" cy="25992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1363946" y="329952"/>
            <a:ext cx="11553" cy="1444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828910" y="199271"/>
            <a:ext cx="623848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1256293" y="829028"/>
            <a:ext cx="7430646" cy="38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4" cy="21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3109133" y="4783224"/>
            <a:ext cx="2925733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7647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1127837" y="1677197"/>
            <a:ext cx="7048586" cy="103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203200" marR="0" lvl="0" indent="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458499" y="542219"/>
            <a:ext cx="8427007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457055" y="137179"/>
            <a:ext cx="322033" cy="3227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1356726" y="324176"/>
            <a:ext cx="25994" cy="25992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1363946" y="329952"/>
            <a:ext cx="11553" cy="1444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828910" y="199271"/>
            <a:ext cx="623848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677075" y="892387"/>
            <a:ext cx="7701635" cy="94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203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Internship offer letter / Certificate of completion of internship (with name and duration of internship)</a:t>
            </a:r>
            <a:endParaRPr sz="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4" cy="21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109133" y="4783224"/>
            <a:ext cx="2925733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711501" y="2079349"/>
            <a:ext cx="5632783" cy="364022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1575" tIns="41575" rIns="41575" bIns="41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YET TO RECEIVE FROM COE-CICS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0" y="0"/>
            <a:ext cx="9144045" cy="5143523"/>
          </a:xfrm>
          <a:prstGeom prst="rect">
            <a:avLst/>
          </a:prstGeom>
          <a:solidFill>
            <a:schemeClr val="lt1">
              <a:alpha val="97647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1088721" y="1557777"/>
            <a:ext cx="7048586" cy="113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266700" marR="0" lvl="0" indent="-2540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Centre for Integrated Circuit and Systems is a Centre of Excellence at RVCE, Bengaluru.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marR="0" lvl="0" indent="-2032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on Analog Design, Digital Design, Mixed Signal Design and RF Design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458499" y="542219"/>
            <a:ext cx="8427007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57055" y="137179"/>
            <a:ext cx="322033" cy="3227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1356726" y="324176"/>
            <a:ext cx="25994" cy="25992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1363946" y="329952"/>
            <a:ext cx="11553" cy="1444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828910" y="199271"/>
            <a:ext cx="623848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1256361" y="892387"/>
            <a:ext cx="4658668" cy="38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Profile of the organization</a:t>
            </a:r>
            <a:endParaRPr sz="2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4" cy="21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3109133" y="4783224"/>
            <a:ext cx="2925733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79147" y="2873124"/>
            <a:ext cx="3985418" cy="2092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7647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127837" y="1677191"/>
            <a:ext cx="7331174" cy="112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266700" marR="0" lvl="0" indent="-2540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internship to undergraduate and postgraduate students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2540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Invited talks, consultancy projects with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Lekha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Wireless Solutions Inc.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2540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several leading tech companies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2540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 publications in the field of IC design</a:t>
            </a:r>
          </a:p>
        </p:txBody>
      </p:sp>
      <p:sp>
        <p:nvSpPr>
          <p:cNvPr id="145" name="Google Shape;145;p21"/>
          <p:cNvSpPr/>
          <p:nvPr/>
        </p:nvSpPr>
        <p:spPr>
          <a:xfrm>
            <a:off x="458499" y="542219"/>
            <a:ext cx="8427007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457055" y="137179"/>
            <a:ext cx="322033" cy="3227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1356726" y="324176"/>
            <a:ext cx="25994" cy="25992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1363946" y="329952"/>
            <a:ext cx="11553" cy="1444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828910" y="199271"/>
            <a:ext cx="623848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1256361" y="892387"/>
            <a:ext cx="4658668" cy="38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Activities of the organization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4" cy="21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3109133" y="4783224"/>
            <a:ext cx="2925733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7647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1140697" y="1626094"/>
            <a:ext cx="7321200" cy="252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266700" marR="0" lvl="0" indent="-2540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Workshop on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LTSpice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simulation software.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marR="0" lvl="0" indent="-2032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and simulation of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digital circuits in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LTSpice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software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2540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Webinar on MOSFET Fabrication addressed by Ms.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Sabiha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Sultana, Prof., IISc.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marR="0" lvl="0" indent="-2032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to IDRC Lab.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2540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project to design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order High pass filter using Op-amp.</a:t>
            </a:r>
          </a:p>
          <a:p>
            <a:pPr marL="266700" marR="0" lvl="0" indent="-2540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Quizzes condu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cted on sessions taken</a:t>
            </a:r>
          </a:p>
          <a:p>
            <a:pPr marL="266700" marR="0" lvl="0" indent="-2540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Assignments based on classes conducted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marR="0" lvl="0" indent="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458499" y="542219"/>
            <a:ext cx="8427007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457055" y="137179"/>
            <a:ext cx="322033" cy="3227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1356726" y="324176"/>
            <a:ext cx="25994" cy="25992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1363946" y="329952"/>
            <a:ext cx="11553" cy="1444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828910" y="199271"/>
            <a:ext cx="623848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1298308" y="892387"/>
            <a:ext cx="5420058" cy="38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performed during internship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4" cy="21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3109133" y="4783224"/>
            <a:ext cx="2925733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/>
        </p:nvSpPr>
        <p:spPr>
          <a:xfrm>
            <a:off x="0" y="27436"/>
            <a:ext cx="9144045" cy="5143523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458499" y="542219"/>
            <a:ext cx="8426863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457055" y="137179"/>
            <a:ext cx="322021" cy="3226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1356726" y="324176"/>
            <a:ext cx="26026" cy="2596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1363946" y="329952"/>
            <a:ext cx="11553" cy="1444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828910" y="199271"/>
            <a:ext cx="623848" cy="24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4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693" cy="20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457055" y="4783224"/>
            <a:ext cx="2103373" cy="12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3109133" y="4783224"/>
            <a:ext cx="2925756" cy="12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6583622" y="4783224"/>
            <a:ext cx="2103373" cy="12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3714" y="1382611"/>
            <a:ext cx="3856616" cy="322296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 txBox="1"/>
          <p:nvPr/>
        </p:nvSpPr>
        <p:spPr>
          <a:xfrm>
            <a:off x="1418259" y="840949"/>
            <a:ext cx="6307527" cy="364022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1575" tIns="41575" rIns="41575" bIns="41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Webinar on Fabrication Technology, by Ms.Sabiha Sulthana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Active second order hpf using op amp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body" idx="1"/>
          </p:nvPr>
        </p:nvSpPr>
        <p:spPr>
          <a:xfrm>
            <a:off x="740325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an additional RC network in the input path.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stop band roll-off will be twice the first-order filters at 40 dB/decade (12dB/octave).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Higher-order high pass active filters, such as third, fourth, fifth, etc are formed simply by cascading together first and second-order filters.</a:t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5300" y="3067050"/>
            <a:ext cx="4008875" cy="168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250" y="2680250"/>
            <a:ext cx="1724275" cy="246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/>
          <p:nvPr/>
        </p:nvSpPr>
        <p:spPr>
          <a:xfrm>
            <a:off x="458499" y="542219"/>
            <a:ext cx="842996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457055" y="137179"/>
            <a:ext cx="321900" cy="322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3109133" y="4783224"/>
            <a:ext cx="2925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/>
        </p:nvSpPr>
        <p:spPr>
          <a:xfrm>
            <a:off x="0" y="27436"/>
            <a:ext cx="9144045" cy="5143523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458499" y="542219"/>
            <a:ext cx="8426863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457055" y="137179"/>
            <a:ext cx="322021" cy="3226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1356726" y="324176"/>
            <a:ext cx="26026" cy="2596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1363946" y="329952"/>
            <a:ext cx="11553" cy="1444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828910" y="199271"/>
            <a:ext cx="623848" cy="24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693" cy="20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457055" y="4783224"/>
            <a:ext cx="2103373" cy="12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3109133" y="4783224"/>
            <a:ext cx="2925756" cy="12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6583622" y="4783224"/>
            <a:ext cx="2103373" cy="12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1418259" y="562554"/>
            <a:ext cx="6307500" cy="64080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1575" tIns="41575" rIns="41575" bIns="41575" anchor="ctr" anchorCtr="0">
            <a:spAutoFit/>
          </a:bodyPr>
          <a:lstStyle/>
          <a:p>
            <a:pPr marL="0" marR="0" lvl="0" indent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Team project to design Active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order High pass filter using Op-amp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04224"/>
            <a:ext cx="8839201" cy="37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493</Words>
  <Application>Microsoft Macintosh PowerPoint</Application>
  <PresentationFormat>On-screen Show (16:9)</PresentationFormat>
  <Paragraphs>110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Arial</vt:lpstr>
      <vt:lpstr>Helvetica Neue</vt:lpstr>
      <vt:lpstr>Playfair Display</vt:lpstr>
      <vt:lpstr>Simple Light</vt:lpstr>
      <vt:lpstr>5_Office Theme</vt:lpstr>
      <vt:lpstr>2_Office Theme</vt:lpstr>
      <vt:lpstr>PowerPoint Presentation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Active second order hpf using op amp</vt:lpstr>
      <vt:lpstr>Go, change the world</vt:lpstr>
      <vt:lpstr>Go, change the world</vt:lpstr>
      <vt:lpstr>Go, change the world</vt:lpstr>
      <vt:lpstr>Go, change the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Pavan Kumar C</cp:lastModifiedBy>
  <cp:revision>3</cp:revision>
  <dcterms:modified xsi:type="dcterms:W3CDTF">2023-01-10T08:53:55Z</dcterms:modified>
</cp:coreProperties>
</file>