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20104100" cy="11309350"/>
  <p:notesSz cx="20104100" cy="1130935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Helvetica Neue" charset="0"/>
      <p:bold r:id="rId17"/>
      <p:boldItalic r:id="rId18"/>
    </p:embeddedFont>
    <p:embeddedFont>
      <p:font typeface="Playfair Display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nAhQA1kYX5NmkWXJRQwkmIUK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3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5437575" y="2603500"/>
            <a:ext cx="146967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6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title of the </a:t>
            </a:r>
            <a:r>
              <a:rPr lang="en-US" sz="6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work </a:t>
            </a:r>
            <a:r>
              <a:rPr lang="en-US" sz="6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here</a:t>
            </a:r>
            <a:endParaRPr sz="6400"/>
          </a:p>
        </p:txBody>
      </p:sp>
      <p:sp>
        <p:nvSpPr>
          <p:cNvPr id="37" name="Google Shape;37;p1"/>
          <p:cNvSpPr/>
          <p:nvPr/>
        </p:nvSpPr>
        <p:spPr>
          <a:xfrm>
            <a:off x="-6350" y="15875"/>
            <a:ext cx="9377362" cy="6477000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71487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marL="12700" marR="0" lvl="0" indent="0" algn="l" rtl="0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16117888" y="407987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6775450" y="4251325"/>
            <a:ext cx="10610850" cy="7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Summer </a:t>
            </a:r>
            <a:r>
              <a:rPr lang="en-US" sz="4000" b="1" i="0" u="none" dirty="0" smtClean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r>
              <a:rPr lang="en-US" sz="4000" b="1" i="0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Phase I Presentation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6318250" y="5402262"/>
            <a:ext cx="11430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					USN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6132512" y="7772400"/>
            <a:ext cx="1100613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6835775" y="10517187"/>
            <a:ext cx="6432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2479675" y="3687762"/>
            <a:ext cx="15497176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– Calibri</a:t>
            </a:r>
            <a:endParaRPr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for headings – 54</a:t>
            </a:r>
            <a:endParaRPr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for text – 40 </a:t>
            </a:r>
            <a:endParaRPr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tables, follow the style provided</a:t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Instructions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2608262" y="2225675"/>
            <a:ext cx="14887500" cy="5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ernship offer letter / Certificate of completion of internship (with name and duration of internship)</a:t>
            </a:r>
            <a:endParaRPr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the organization</a:t>
            </a:r>
            <a:endParaRPr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(in detail)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internship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2762250" y="1235075"/>
            <a:ext cx="16336962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479675" y="3687762"/>
            <a:ext cx="1549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1488625" y="1962150"/>
            <a:ext cx="16932900" cy="2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offer letter / Certificate of completion of internship (with name and duration of internship)</a:t>
            </a:r>
            <a:endParaRPr b="1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479675" y="3687762"/>
            <a:ext cx="15497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profile of the organization 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(maximum of 2 slides)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2762250" y="1962150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the organization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2479675" y="3687762"/>
            <a:ext cx="15497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2762250" y="1962150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479675" y="3687762"/>
            <a:ext cx="154971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822450" y="1962150"/>
            <a:ext cx="174678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during internship (Add slides accordingly)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479675" y="3687762"/>
            <a:ext cx="15497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the specific skills you acquired 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2762250" y="1962150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the Internship</a:t>
            </a:r>
            <a:r>
              <a:rPr lang="en-US" sz="5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303462" y="4654550"/>
            <a:ext cx="15497176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800"/>
                <a:buFont typeface="Calibri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Playfair Display</vt:lpstr>
      <vt:lpstr>5_Office Theme</vt:lpstr>
      <vt:lpstr>2_Office Theme</vt:lpstr>
      <vt:lpstr>Slide 1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Srobona Das</dc:creator>
  <cp:lastModifiedBy>Windows User</cp:lastModifiedBy>
  <cp:revision>1</cp:revision>
  <dcterms:created xsi:type="dcterms:W3CDTF">2019-11-25T06:56:12Z</dcterms:created>
  <dcterms:modified xsi:type="dcterms:W3CDTF">2022-12-30T07:13:10Z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