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20104100" cy="11309350"/>
  <p:notesSz cx="20104100" cy="1130935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00503000000020004" pitchFamily="2" charset="0"/>
      <p:regular r:id="rId20"/>
      <p:bold r:id="rId21"/>
      <p:italic r:id="rId22"/>
      <p:boldItalic r:id="rId23"/>
    </p:embeddedFont>
    <p:embeddedFont>
      <p:font typeface="Playfair Displ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mjQIbgdC0ykULOM0KQ1NJySh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9"/>
    <p:restoredTop sz="94628"/>
  </p:normalViewPr>
  <p:slideViewPr>
    <p:cSldViewPr snapToGrid="0">
      <p:cViewPr varScale="1">
        <p:scale>
          <a:sx n="66" d="100"/>
          <a:sy n="66" d="100"/>
        </p:scale>
        <p:origin x="264" y="42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7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7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4d74a5652_0_4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1c4d74a565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5100" cy="38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d74a5652_0_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1c4d74a565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d74a5652_0_6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1c4d74a565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4d74a5652_0_2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c4d74a56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2" y="1414462"/>
            <a:ext cx="6785100" cy="38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/>
        </p:nvSpPr>
        <p:spPr>
          <a:xfrm>
            <a:off x="-1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4083025" y="2648913"/>
            <a:ext cx="14696700" cy="185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Analysis of 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and Digital Circuits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10332" y="0"/>
            <a:ext cx="9377362" cy="6477000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71487" y="415925"/>
            <a:ext cx="1846262" cy="184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5603875" y="1336675"/>
            <a:ext cx="146050" cy="1476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508250" y="720725"/>
            <a:ext cx="38100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lang="en-US" sz="42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1904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lang="en-US" sz="42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16117888" y="407987"/>
            <a:ext cx="340518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 strike="noStrike" cap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6542087" y="4787576"/>
            <a:ext cx="10610850" cy="7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Summer  Internship Phase I 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6132512" y="6004172"/>
            <a:ext cx="11430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Pavan Kumar C </a:t>
            </a: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Banasode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(1RV21EC116)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6132512" y="7821960"/>
            <a:ext cx="1227977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 Dr. Shilp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 R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Designation: Associate Professor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6835775" y="10517187"/>
            <a:ext cx="64325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4d74a5652_0_42"/>
          <p:cNvSpPr txBox="1"/>
          <p:nvPr/>
        </p:nvSpPr>
        <p:spPr>
          <a:xfrm>
            <a:off x="0" y="60325"/>
            <a:ext cx="20104200" cy="113094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c4d74a5652_0_42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c4d74a5652_0_42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c4d74a5652_0_42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c4d74a5652_0_42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c4d74a5652_0_42"/>
          <p:cNvSpPr txBox="1"/>
          <p:nvPr/>
        </p:nvSpPr>
        <p:spPr>
          <a:xfrm>
            <a:off x="1822450" y="438150"/>
            <a:ext cx="1371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c4d74a5652_0_42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90" name="Google Shape;190;g1c4d74a5652_0_42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c4d74a5652_0_42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c4d74a5652_0_42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c4d74a5652_0_42"/>
          <p:cNvSpPr txBox="1"/>
          <p:nvPr/>
        </p:nvSpPr>
        <p:spPr>
          <a:xfrm>
            <a:off x="3337850" y="1650238"/>
            <a:ext cx="13867800" cy="8004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Team project to design RC Coupled Amplifier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c4d74a5652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00" y="2908675"/>
            <a:ext cx="10305449" cy="455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c4d74a5652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9500" y="5002725"/>
            <a:ext cx="9180123" cy="506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2479675" y="3687762"/>
            <a:ext cx="15497100" cy="249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LTSpice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simulation software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Fundamentals of Digital design / Verilog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Fundamentals of analog design</a:t>
            </a: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of RC Coupled Amplifier using BJT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2783750" y="2456675"/>
            <a:ext cx="10242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 of the Internship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2303462" y="4654550"/>
            <a:ext cx="15497176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2608312" y="3558700"/>
            <a:ext cx="14887500" cy="3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-482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of the organization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of the organization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performed (in detail)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 of internship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2762100" y="1822838"/>
            <a:ext cx="163371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61" name="Google Shape;61;p3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2479675" y="3687762"/>
            <a:ext cx="1549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488625" y="1962150"/>
            <a:ext cx="16932900" cy="20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offer letter / Certificate of completion of internship (with name and duration of internship)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endParaRPr sz="5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762925" y="4572000"/>
            <a:ext cx="12384300" cy="8004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YET TO RECEIVE FROM COE-CICS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393675" y="3425187"/>
            <a:ext cx="15497100" cy="24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Centre for Integrated Circuit and Systems is a Centre of Excellence at RVCE, Bengaluru.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Analog Design, Digital Design, Mixed Signal Design and RF Design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2762250" y="1962150"/>
            <a:ext cx="10242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of the organization</a:t>
            </a:r>
            <a:endParaRPr sz="5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0542" y="6317325"/>
            <a:ext cx="876300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0" y="407987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2212718" y="3161375"/>
            <a:ext cx="16118400" cy="24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internship to undergraduate and postgraduate students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Invited talks, consultancy projects with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Lekha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Wireless Solutions Inc.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several leading tech companies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publications in the field of IC design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2762250" y="1962150"/>
            <a:ext cx="10242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of the organization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DF58A-A9AC-5B99-8725-EF39BCE61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691" y="6062662"/>
            <a:ext cx="8366717" cy="3896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9F719-5383-8044-2A36-331C52BCFA40}"/>
              </a:ext>
            </a:extLst>
          </p:cNvPr>
          <p:cNvSpPr txBox="1"/>
          <p:nvPr/>
        </p:nvSpPr>
        <p:spPr>
          <a:xfrm>
            <a:off x="14474825" y="9220187"/>
            <a:ext cx="3083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rvce.edu.in</a:t>
            </a:r>
            <a:r>
              <a:rPr lang="en-US" sz="1400" dirty="0"/>
              <a:t>/sites/default/files/RVCE-</a:t>
            </a:r>
            <a:r>
              <a:rPr lang="en-US" sz="1400" dirty="0" err="1"/>
              <a:t>CoE</a:t>
            </a:r>
            <a:r>
              <a:rPr lang="en-US" sz="1400" dirty="0"/>
              <a:t>-</a:t>
            </a:r>
            <a:r>
              <a:rPr lang="en-US" sz="1400" dirty="0" err="1"/>
              <a:t>Brochure.pdf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-1" y="407987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2115671" y="3575400"/>
            <a:ext cx="16489079" cy="560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RLC networks</a:t>
            </a: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on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LTSpice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simulation software. 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and simulation of analog and digital circuits in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LTSpice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software.</a:t>
            </a:r>
          </a:p>
          <a:p>
            <a:pPr marL="457200" lvl="0" indent="-4826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Verilog.</a:t>
            </a:r>
          </a:p>
          <a:p>
            <a:pPr marL="457200" lvl="0" indent="-4826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assignments based on the conducted classes.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Webinar on MOSFET Fabrication addressed by Ms.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Sabiha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Sultana, Prof., IISc.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to IDRC Lab.</a:t>
            </a:r>
          </a:p>
          <a:p>
            <a:pPr marL="457200" lvl="0" indent="-4826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project to design RC Coupled Amplifier.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1008062" y="1192212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2854475" y="1962150"/>
            <a:ext cx="11916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performed during internship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4d74a5652_0_1"/>
          <p:cNvSpPr txBox="1"/>
          <p:nvPr/>
        </p:nvSpPr>
        <p:spPr>
          <a:xfrm>
            <a:off x="0" y="407987"/>
            <a:ext cx="20104200" cy="113094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c4d74a5652_0_1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c4d74a5652_0_1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c4d74a5652_0_1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c4d74a5652_0_1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c4d74a5652_0_1"/>
          <p:cNvSpPr txBox="1"/>
          <p:nvPr/>
        </p:nvSpPr>
        <p:spPr>
          <a:xfrm>
            <a:off x="1822450" y="438150"/>
            <a:ext cx="1371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c4d74a5652_0_1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41" name="Google Shape;141;g1c4d74a5652_0_1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c4d74a5652_0_1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c4d74a5652_0_1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c4d74a5652_0_1"/>
          <p:cNvSpPr txBox="1"/>
          <p:nvPr/>
        </p:nvSpPr>
        <p:spPr>
          <a:xfrm>
            <a:off x="3194050" y="1408050"/>
            <a:ext cx="13588500" cy="8004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Design and Analysis of Analog and Digital Circuits using </a:t>
            </a:r>
            <a:r>
              <a:rPr lang="en-US" sz="4000" dirty="0" err="1">
                <a:latin typeface="Calibri"/>
                <a:ea typeface="Calibri"/>
                <a:cs typeface="Calibri"/>
                <a:sym typeface="Calibri"/>
              </a:rPr>
              <a:t>LTSpice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1c4d74a565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37" y="2778893"/>
            <a:ext cx="9091700" cy="513537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g1c4d74a5652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40974" y="4918916"/>
            <a:ext cx="9859026" cy="53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4d74a5652_0_60"/>
          <p:cNvSpPr txBox="1"/>
          <p:nvPr/>
        </p:nvSpPr>
        <p:spPr>
          <a:xfrm>
            <a:off x="0" y="407987"/>
            <a:ext cx="20104200" cy="113094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c4d74a5652_0_60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c4d74a5652_0_60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c4d74a5652_0_60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c4d74a5652_0_60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c4d74a5652_0_60"/>
          <p:cNvSpPr txBox="1"/>
          <p:nvPr/>
        </p:nvSpPr>
        <p:spPr>
          <a:xfrm>
            <a:off x="1822450" y="438150"/>
            <a:ext cx="1371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c4d74a5652_0_60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58" name="Google Shape;158;g1c4d74a5652_0_60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c4d74a5652_0_60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c4d74a5652_0_60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c4d74a5652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500" y="3040038"/>
            <a:ext cx="8479199" cy="70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c4d74a5652_0_60"/>
          <p:cNvSpPr txBox="1"/>
          <p:nvPr/>
        </p:nvSpPr>
        <p:spPr>
          <a:xfrm>
            <a:off x="3118200" y="1849050"/>
            <a:ext cx="13867800" cy="8004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Webinar on Fabrication Technology, by Ms.Sabiha Sulthana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4d74a5652_0_20"/>
          <p:cNvSpPr txBox="1"/>
          <p:nvPr/>
        </p:nvSpPr>
        <p:spPr>
          <a:xfrm>
            <a:off x="0" y="60325"/>
            <a:ext cx="20104200" cy="113094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c4d74a5652_0_20"/>
          <p:cNvSpPr/>
          <p:nvPr/>
        </p:nvSpPr>
        <p:spPr>
          <a:xfrm>
            <a:off x="1008062" y="11922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c4d74a5652_0_20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c4d74a5652_0_20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c4d74a5652_0_20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c4d74a5652_0_20"/>
          <p:cNvSpPr txBox="1"/>
          <p:nvPr/>
        </p:nvSpPr>
        <p:spPr>
          <a:xfrm>
            <a:off x="1822450" y="438150"/>
            <a:ext cx="1371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c4d74a5652_0_20"/>
          <p:cNvSpPr txBox="1">
            <a:spLocks noGrp="1"/>
          </p:cNvSpPr>
          <p:nvPr>
            <p:ph type="title"/>
          </p:nvPr>
        </p:nvSpPr>
        <p:spPr>
          <a:xfrm>
            <a:off x="15843250" y="407987"/>
            <a:ext cx="367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74" name="Google Shape;174;g1c4d74a5652_0_20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c4d74a5652_0_20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c4d74a5652_0_20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c4d74a5652_0_20"/>
          <p:cNvSpPr txBox="1"/>
          <p:nvPr/>
        </p:nvSpPr>
        <p:spPr>
          <a:xfrm>
            <a:off x="3118200" y="1236925"/>
            <a:ext cx="13867800" cy="8004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Team project to design RC Coupled Amplifier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1c4d74a5652_0_20"/>
          <p:cNvPicPr preferRelativeResize="0"/>
          <p:nvPr/>
        </p:nvPicPr>
        <p:blipFill rotWithShape="1">
          <a:blip r:embed="rId4">
            <a:alphaModFix/>
          </a:blip>
          <a:srcRect l="22871" t="11058" r="24271" b="18859"/>
          <a:stretch/>
        </p:blipFill>
        <p:spPr>
          <a:xfrm>
            <a:off x="4018400" y="2297888"/>
            <a:ext cx="12067402" cy="8015074"/>
          </a:xfrm>
          <a:prstGeom prst="rect">
            <a:avLst/>
          </a:prstGeom>
          <a:noFill/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468</Words>
  <Application>Microsoft Macintosh PowerPoint</Application>
  <PresentationFormat>Custom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Playfair Display</vt:lpstr>
      <vt:lpstr>Calibri</vt:lpstr>
      <vt:lpstr>Helvetica Neue</vt:lpstr>
      <vt:lpstr>5_Office Theme</vt:lpstr>
      <vt:lpstr>2_Office Theme</vt:lpstr>
      <vt:lpstr>PowerPoint Presentation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Srobona Das</dc:creator>
  <cp:lastModifiedBy>Pavan Kumar C</cp:lastModifiedBy>
  <cp:revision>15</cp:revision>
  <dcterms:created xsi:type="dcterms:W3CDTF">2019-11-25T06:56:12Z</dcterms:created>
  <dcterms:modified xsi:type="dcterms:W3CDTF">2023-04-12T13:25:27Z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</Properties>
</file>