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 id="2147483684" r:id="rId4"/>
    <p:sldMasterId id="2147483696" r:id="rId5"/>
  </p:sldMasterIdLst>
  <p:notesMasterIdLst>
    <p:notesMasterId r:id="rId7"/>
  </p:notesMasterIdLst>
  <p:sldIdLst>
    <p:sldId id="256" r:id="rId6"/>
  </p:sldIdLst>
  <p:sldSz cx="35999738" cy="35999738"/>
  <p:notesSz cx="6858000" cy="9947275"/>
  <p:embeddedFontLst>
    <p:embeddedFont>
      <p:font typeface="Arial Black" panose="020B0604020202020204" pitchFamily="34" charset="0"/>
      <p:regular r:id="rId8"/>
      <p:bold r:id="rId9"/>
    </p:embeddedFont>
    <p:embeddedFont>
      <p:font typeface="Arial Narrow" panose="020B0604020202020204" pitchFamily="34" charset="0"/>
      <p:regular r:id="rId10"/>
      <p:bold r:id="rId11"/>
      <p:italic r:id="rId12"/>
      <p:boldItalic r:id="rId13"/>
    </p:embeddedFont>
    <p:embeddedFont>
      <p:font typeface="Comic Sans MS" panose="030F0902030302020204" pitchFamily="66"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39">
          <p15:clr>
            <a:srgbClr val="000000"/>
          </p15:clr>
        </p15:guide>
        <p15:guide id="2" pos="17465">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pZb3Rp7ERbvb0xVDf5WV/ABCz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C10237-AC37-4E5A-9057-0E89048A060B}">
  <a:tblStyle styleId="{08C10237-AC37-4E5A-9057-0E89048A060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snapToGrid="0">
      <p:cViewPr varScale="1">
        <p:scale>
          <a:sx n="22" d="100"/>
          <a:sy n="22" d="100"/>
        </p:scale>
        <p:origin x="2480" y="384"/>
      </p:cViewPr>
      <p:guideLst>
        <p:guide orient="horz" pos="11339"/>
        <p:guide pos="174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font" Target="fonts/font4.fntdata"/><Relationship Id="rId5" Type="http://schemas.openxmlformats.org/officeDocument/2006/relationships/slideMaster" Target="slideMasters/slideMaster5.xml"/><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98475"/>
          </a:xfrm>
          <a:prstGeom prst="rect">
            <a:avLst/>
          </a:prstGeom>
          <a:noFill/>
          <a:ln>
            <a:noFill/>
          </a:ln>
        </p:spPr>
        <p:txBody>
          <a:bodyPr spcFirstLastPara="1" wrap="square" lIns="95975" tIns="47975" rIns="95975" bIns="47975" anchor="t" anchorCtr="0">
            <a:noAutofit/>
          </a:bodyPr>
          <a:lstStyle>
            <a:lvl1pPr marR="0" lvl="0"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4" name="Google Shape;4;n"/>
          <p:cNvSpPr txBox="1">
            <a:spLocks noGrp="1"/>
          </p:cNvSpPr>
          <p:nvPr>
            <p:ph type="dt" idx="10"/>
          </p:nvPr>
        </p:nvSpPr>
        <p:spPr>
          <a:xfrm>
            <a:off x="3884612" y="0"/>
            <a:ext cx="2971800" cy="498475"/>
          </a:xfrm>
          <a:prstGeom prst="rect">
            <a:avLst/>
          </a:prstGeom>
          <a:noFill/>
          <a:ln>
            <a:noFill/>
          </a:ln>
        </p:spPr>
        <p:txBody>
          <a:bodyPr spcFirstLastPara="1" wrap="square" lIns="95975" tIns="47975" rIns="95975" bIns="47975" anchor="t" anchorCtr="0">
            <a:noAutofit/>
          </a:bodyPr>
          <a:lstStyle>
            <a:lvl1pPr marR="0" lvl="0"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5" name="Google Shape;5;n"/>
          <p:cNvSpPr>
            <a:spLocks noGrp="1" noRot="1" noChangeAspect="1"/>
          </p:cNvSpPr>
          <p:nvPr>
            <p:ph type="sldImg" idx="3"/>
          </p:nvPr>
        </p:nvSpPr>
        <p:spPr>
          <a:xfrm>
            <a:off x="1563687" y="746125"/>
            <a:ext cx="3730625" cy="3730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724400"/>
            <a:ext cx="5486400" cy="4476750"/>
          </a:xfrm>
          <a:prstGeom prst="rect">
            <a:avLst/>
          </a:prstGeom>
          <a:noFill/>
          <a:ln>
            <a:noFill/>
          </a:ln>
        </p:spPr>
        <p:txBody>
          <a:bodyPr spcFirstLastPara="1" wrap="square" lIns="95975" tIns="47975" rIns="95975" bIns="479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47212"/>
            <a:ext cx="2971800" cy="498475"/>
          </a:xfrm>
          <a:prstGeom prst="rect">
            <a:avLst/>
          </a:prstGeom>
          <a:noFill/>
          <a:ln>
            <a:noFill/>
          </a:ln>
        </p:spPr>
        <p:txBody>
          <a:bodyPr spcFirstLastPara="1" wrap="square" lIns="95975" tIns="47975" rIns="95975" bIns="47975" anchor="b" anchorCtr="0">
            <a:noAutofit/>
          </a:bodyPr>
          <a:lstStyle>
            <a:lvl1pPr marR="0" lvl="0"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1pPr>
            <a:lvl2pPr marR="0" lvl="1"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2pPr>
            <a:lvl3pPr marR="0" lvl="2"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3pPr>
            <a:lvl4pPr marR="0" lvl="3"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4pPr>
            <a:lvl5pPr marR="0" lvl="4"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5pPr>
            <a:lvl6pPr marR="0" lvl="5"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6pPr>
            <a:lvl7pPr marR="0" lvl="6"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7pPr>
            <a:lvl8pPr marR="0" lvl="7"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8pPr>
            <a:lvl9pPr marR="0" lvl="8" algn="l" rtl="0">
              <a:lnSpc>
                <a:spcPct val="100000"/>
              </a:lnSpc>
              <a:spcBef>
                <a:spcPts val="0"/>
              </a:spcBef>
              <a:spcAft>
                <a:spcPts val="0"/>
              </a:spcAft>
              <a:buSzPts val="1400"/>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8" name="Google Shape;8;n"/>
          <p:cNvSpPr txBox="1">
            <a:spLocks noGrp="1"/>
          </p:cNvSpPr>
          <p:nvPr>
            <p:ph type="sldNum" idx="12"/>
          </p:nvPr>
        </p:nvSpPr>
        <p:spPr>
          <a:xfrm>
            <a:off x="3884612" y="9447212"/>
            <a:ext cx="2971800" cy="498475"/>
          </a:xfrm>
          <a:prstGeom prst="rect">
            <a:avLst/>
          </a:prstGeom>
          <a:noFill/>
          <a:ln>
            <a:noFill/>
          </a:ln>
        </p:spPr>
        <p:txBody>
          <a:bodyPr spcFirstLastPara="1" wrap="square" lIns="95975" tIns="47975" rIns="95975" bIns="4797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notes"/>
          <p:cNvSpPr txBox="1"/>
          <p:nvPr/>
        </p:nvSpPr>
        <p:spPr>
          <a:xfrm>
            <a:off x="3884612" y="9447212"/>
            <a:ext cx="2971800" cy="498475"/>
          </a:xfrm>
          <a:prstGeom prst="rect">
            <a:avLst/>
          </a:prstGeom>
          <a:noFill/>
          <a:ln>
            <a:noFill/>
          </a:ln>
        </p:spPr>
        <p:txBody>
          <a:bodyPr spcFirstLastPara="1" wrap="square" lIns="95975" tIns="47975" rIns="95975" bIns="47975" anchor="b" anchorCtr="0">
            <a:noAutofit/>
          </a:bodyPr>
          <a:lstStyle/>
          <a:p>
            <a:pPr marL="0" marR="0" lvl="0" indent="0" algn="r" rtl="0">
              <a:lnSpc>
                <a:spcPct val="100000"/>
              </a:lnSpc>
              <a:spcBef>
                <a:spcPts val="0"/>
              </a:spcBef>
              <a:spcAft>
                <a:spcPts val="0"/>
              </a:spcAft>
              <a:buClr>
                <a:srgbClr val="000000"/>
              </a:buClr>
              <a:buSzPts val="1300"/>
              <a:buFont typeface="Arial Narrow"/>
              <a:buNone/>
            </a:pPr>
            <a:fld id="{00000000-1234-1234-1234-123412341234}" type="slidenum">
              <a:rPr lang="en-US" sz="1300" b="0" i="0" u="none">
                <a:solidFill>
                  <a:srgbClr val="000000"/>
                </a:solidFill>
                <a:latin typeface="Arial Narrow"/>
                <a:ea typeface="Arial Narrow"/>
                <a:cs typeface="Arial Narrow"/>
                <a:sym typeface="Arial Narrow"/>
              </a:rPr>
              <a:t>1</a:t>
            </a:fld>
            <a:endParaRPr/>
          </a:p>
        </p:txBody>
      </p:sp>
      <p:sp>
        <p:nvSpPr>
          <p:cNvPr id="241" name="Google Shape;241;p1:notes"/>
          <p:cNvSpPr>
            <a:spLocks noGrp="1" noRot="1" noChangeAspect="1"/>
          </p:cNvSpPr>
          <p:nvPr>
            <p:ph type="sldImg" idx="2"/>
          </p:nvPr>
        </p:nvSpPr>
        <p:spPr>
          <a:xfrm>
            <a:off x="1563688" y="746125"/>
            <a:ext cx="3730625" cy="37306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1:notes"/>
          <p:cNvSpPr txBox="1">
            <a:spLocks noGrp="1"/>
          </p:cNvSpPr>
          <p:nvPr>
            <p:ph type="body" idx="1"/>
          </p:nvPr>
        </p:nvSpPr>
        <p:spPr>
          <a:xfrm>
            <a:off x="685800" y="4724400"/>
            <a:ext cx="5486400" cy="4476750"/>
          </a:xfrm>
          <a:prstGeom prst="rect">
            <a:avLst/>
          </a:prstGeom>
          <a:noFill/>
          <a:ln>
            <a:noFill/>
          </a:ln>
        </p:spPr>
        <p:txBody>
          <a:bodyPr spcFirstLastPara="1" wrap="square" lIns="95975" tIns="47975" rIns="95975" bIns="479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2700501" y="11183946"/>
            <a:ext cx="30598736" cy="771522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5399701" y="20399157"/>
            <a:ext cx="25200337" cy="9201322"/>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Clr>
                <a:schemeClr val="dk1"/>
              </a:buClr>
              <a:buSzPts val="2900"/>
              <a:buFont typeface="Arial"/>
              <a:buNone/>
              <a:defRPr/>
            </a:lvl1pPr>
            <a:lvl2pPr lvl="1" algn="ctr">
              <a:spcBef>
                <a:spcPts val="580"/>
              </a:spcBef>
              <a:spcAft>
                <a:spcPts val="0"/>
              </a:spcAft>
              <a:buClr>
                <a:schemeClr val="dk1"/>
              </a:buClr>
              <a:buSzPts val="2900"/>
              <a:buFont typeface="Arial"/>
              <a:buNone/>
              <a:defRPr/>
            </a:lvl2pPr>
            <a:lvl3pPr lvl="2" algn="ctr">
              <a:spcBef>
                <a:spcPts val="480"/>
              </a:spcBef>
              <a:spcAft>
                <a:spcPts val="0"/>
              </a:spcAft>
              <a:buClr>
                <a:schemeClr val="dk1"/>
              </a:buClr>
              <a:buSzPts val="2400"/>
              <a:buFont typeface="Arial"/>
              <a:buNone/>
              <a:defRPr/>
            </a:lvl3pPr>
            <a:lvl4pPr lvl="3" algn="ctr">
              <a:spcBef>
                <a:spcPts val="380"/>
              </a:spcBef>
              <a:spcAft>
                <a:spcPts val="0"/>
              </a:spcAft>
              <a:buClr>
                <a:schemeClr val="dk1"/>
              </a:buClr>
              <a:buSzPts val="1900"/>
              <a:buFont typeface="Arial"/>
              <a:buNone/>
              <a:defRPr/>
            </a:lvl4pPr>
            <a:lvl5pPr lvl="4" algn="ctr">
              <a:spcBef>
                <a:spcPts val="380"/>
              </a:spcBef>
              <a:spcAft>
                <a:spcPts val="0"/>
              </a:spcAft>
              <a:buClr>
                <a:schemeClr val="dk1"/>
              </a:buClr>
              <a:buSzPts val="1900"/>
              <a:buFont typeface="Arial"/>
              <a:buNone/>
              <a:defRPr/>
            </a:lvl5pPr>
            <a:lvl6pPr lvl="5" algn="ctr">
              <a:spcBef>
                <a:spcPts val="380"/>
              </a:spcBef>
              <a:spcAft>
                <a:spcPts val="0"/>
              </a:spcAft>
              <a:buClr>
                <a:schemeClr val="dk1"/>
              </a:buClr>
              <a:buSzPts val="1900"/>
              <a:buFont typeface="Arial"/>
              <a:buNone/>
              <a:defRPr/>
            </a:lvl6pPr>
            <a:lvl7pPr lvl="6" algn="ctr">
              <a:spcBef>
                <a:spcPts val="380"/>
              </a:spcBef>
              <a:spcAft>
                <a:spcPts val="0"/>
              </a:spcAft>
              <a:buClr>
                <a:schemeClr val="dk1"/>
              </a:buClr>
              <a:buSzPts val="1900"/>
              <a:buFont typeface="Arial"/>
              <a:buNone/>
              <a:defRPr/>
            </a:lvl7pPr>
            <a:lvl8pPr lvl="7" algn="ctr">
              <a:spcBef>
                <a:spcPts val="380"/>
              </a:spcBef>
              <a:spcAft>
                <a:spcPts val="0"/>
              </a:spcAft>
              <a:buClr>
                <a:schemeClr val="dk1"/>
              </a:buClr>
              <a:buSzPts val="1900"/>
              <a:buFont typeface="Arial"/>
              <a:buNone/>
              <a:defRPr/>
            </a:lvl8pPr>
            <a:lvl9pPr lvl="8" algn="ctr">
              <a:spcBef>
                <a:spcPts val="380"/>
              </a:spcBef>
              <a:spcAft>
                <a:spcPts val="0"/>
              </a:spcAft>
              <a:buClr>
                <a:schemeClr val="dk1"/>
              </a:buClr>
              <a:buSzPts val="1900"/>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2843729" y="23133513"/>
            <a:ext cx="30600038" cy="714925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2843729" y="15258570"/>
            <a:ext cx="30600038" cy="7874943"/>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412875" y="7934325"/>
            <a:ext cx="6805612" cy="271240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rot="5400000">
            <a:off x="14042867" y="13927416"/>
            <a:ext cx="33666422" cy="85962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body" idx="1"/>
          </p:nvPr>
        </p:nvSpPr>
        <p:spPr>
          <a:xfrm rot="5400000">
            <a:off x="-3212867" y="5392974"/>
            <a:ext cx="33666422" cy="2566517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body" idx="1"/>
          </p:nvPr>
        </p:nvSpPr>
        <p:spPr>
          <a:xfrm rot="5400000">
            <a:off x="-8746331" y="18093532"/>
            <a:ext cx="27124025" cy="680561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7055939" y="25199470"/>
            <a:ext cx="21600103" cy="297567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a:spLocks noGrp="1"/>
          </p:cNvSpPr>
          <p:nvPr>
            <p:ph type="pic" idx="2"/>
          </p:nvPr>
        </p:nvSpPr>
        <p:spPr>
          <a:xfrm>
            <a:off x="7055939" y="3216991"/>
            <a:ext cx="21600103" cy="21598801"/>
          </a:xfrm>
          <a:prstGeom prst="rect">
            <a:avLst/>
          </a:prstGeom>
          <a:noFill/>
          <a:ln>
            <a:noFill/>
          </a:ln>
        </p:spPr>
      </p:sp>
      <p:sp>
        <p:nvSpPr>
          <p:cNvPr id="76" name="Google Shape;76;p17"/>
          <p:cNvSpPr txBox="1">
            <a:spLocks noGrp="1"/>
          </p:cNvSpPr>
          <p:nvPr>
            <p:ph type="body" idx="1"/>
          </p:nvPr>
        </p:nvSpPr>
        <p:spPr>
          <a:xfrm>
            <a:off x="7055939" y="28175143"/>
            <a:ext cx="21600103" cy="422392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1799466" y="1434018"/>
            <a:ext cx="11843664" cy="60989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body" idx="1"/>
          </p:nvPr>
        </p:nvSpPr>
        <p:spPr>
          <a:xfrm>
            <a:off x="14075418" y="1434017"/>
            <a:ext cx="20124854" cy="307237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80" name="Google Shape;80;p18"/>
          <p:cNvSpPr txBox="1">
            <a:spLocks noGrp="1"/>
          </p:cNvSpPr>
          <p:nvPr>
            <p:ph type="body" idx="2"/>
          </p:nvPr>
        </p:nvSpPr>
        <p:spPr>
          <a:xfrm>
            <a:off x="1799466" y="7532932"/>
            <a:ext cx="11843664" cy="24624821"/>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1799466" y="1440962"/>
            <a:ext cx="32400806" cy="599995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body" idx="1"/>
          </p:nvPr>
        </p:nvSpPr>
        <p:spPr>
          <a:xfrm>
            <a:off x="1799466" y="8058970"/>
            <a:ext cx="1590613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87" name="Google Shape;87;p21"/>
          <p:cNvSpPr txBox="1">
            <a:spLocks noGrp="1"/>
          </p:cNvSpPr>
          <p:nvPr>
            <p:ph type="body" idx="2"/>
          </p:nvPr>
        </p:nvSpPr>
        <p:spPr>
          <a:xfrm>
            <a:off x="1799466" y="11416584"/>
            <a:ext cx="1590613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88" name="Google Shape;88;p21"/>
          <p:cNvSpPr txBox="1">
            <a:spLocks noGrp="1"/>
          </p:cNvSpPr>
          <p:nvPr>
            <p:ph type="body" idx="3"/>
          </p:nvPr>
        </p:nvSpPr>
        <p:spPr>
          <a:xfrm>
            <a:off x="18287628" y="8058970"/>
            <a:ext cx="1591264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89" name="Google Shape;89;p21"/>
          <p:cNvSpPr txBox="1">
            <a:spLocks noGrp="1"/>
          </p:cNvSpPr>
          <p:nvPr>
            <p:ph type="body" idx="4"/>
          </p:nvPr>
        </p:nvSpPr>
        <p:spPr>
          <a:xfrm>
            <a:off x="18287628" y="11416584"/>
            <a:ext cx="1591264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0"/>
        <p:cNvGrpSpPr/>
        <p:nvPr/>
      </p:nvGrpSpPr>
      <p:grpSpPr>
        <a:xfrm>
          <a:off x="0" y="0"/>
          <a:ext cx="0" cy="0"/>
          <a:chOff x="0" y="0"/>
          <a:chExt cx="0" cy="0"/>
        </a:xfrm>
      </p:grpSpPr>
      <p:sp>
        <p:nvSpPr>
          <p:cNvPr id="91" name="Google Shape;91;p22"/>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2"/>
          <p:cNvSpPr txBox="1">
            <a:spLocks noGrp="1"/>
          </p:cNvSpPr>
          <p:nvPr>
            <p:ph type="body" idx="1"/>
          </p:nvPr>
        </p:nvSpPr>
        <p:spPr>
          <a:xfrm>
            <a:off x="1412751" y="7933970"/>
            <a:ext cx="3339819" cy="271248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93" name="Google Shape;93;p22"/>
          <p:cNvSpPr txBox="1">
            <a:spLocks noGrp="1"/>
          </p:cNvSpPr>
          <p:nvPr>
            <p:ph type="body" idx="2"/>
          </p:nvPr>
        </p:nvSpPr>
        <p:spPr>
          <a:xfrm>
            <a:off x="4877569" y="7933970"/>
            <a:ext cx="3341122" cy="271248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rot="5400000">
            <a:off x="14042867" y="13927416"/>
            <a:ext cx="33666422" cy="85962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3212867" y="5392974"/>
            <a:ext cx="33666422" cy="2566517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2843729" y="23133513"/>
            <a:ext cx="30600038" cy="714925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body" idx="1"/>
          </p:nvPr>
        </p:nvSpPr>
        <p:spPr>
          <a:xfrm>
            <a:off x="2843729" y="15258570"/>
            <a:ext cx="30600038" cy="7874943"/>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24"/>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4"/>
          <p:cNvSpPr txBox="1">
            <a:spLocks noGrp="1"/>
          </p:cNvSpPr>
          <p:nvPr>
            <p:ph type="body" idx="1"/>
          </p:nvPr>
        </p:nvSpPr>
        <p:spPr>
          <a:xfrm>
            <a:off x="1412875" y="7934325"/>
            <a:ext cx="6805612" cy="271240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0"/>
        <p:cNvGrpSpPr/>
        <p:nvPr/>
      </p:nvGrpSpPr>
      <p:grpSpPr>
        <a:xfrm>
          <a:off x="0" y="0"/>
          <a:ext cx="0" cy="0"/>
          <a:chOff x="0" y="0"/>
          <a:chExt cx="0" cy="0"/>
        </a:xfrm>
      </p:grpSpPr>
      <p:sp>
        <p:nvSpPr>
          <p:cNvPr id="101" name="Google Shape;101;p25"/>
          <p:cNvSpPr txBox="1">
            <a:spLocks noGrp="1"/>
          </p:cNvSpPr>
          <p:nvPr>
            <p:ph type="ctrTitle"/>
          </p:nvPr>
        </p:nvSpPr>
        <p:spPr>
          <a:xfrm>
            <a:off x="2700501" y="11183946"/>
            <a:ext cx="30598736" cy="771522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subTitle" idx="1"/>
          </p:nvPr>
        </p:nvSpPr>
        <p:spPr>
          <a:xfrm>
            <a:off x="5399701" y="20399157"/>
            <a:ext cx="25200337" cy="9201322"/>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Clr>
                <a:schemeClr val="dk1"/>
              </a:buClr>
              <a:buSzPts val="2900"/>
              <a:buFont typeface="Arial"/>
              <a:buNone/>
              <a:defRPr/>
            </a:lvl1pPr>
            <a:lvl2pPr lvl="1" algn="ctr">
              <a:spcBef>
                <a:spcPts val="580"/>
              </a:spcBef>
              <a:spcAft>
                <a:spcPts val="0"/>
              </a:spcAft>
              <a:buClr>
                <a:schemeClr val="dk1"/>
              </a:buClr>
              <a:buSzPts val="2900"/>
              <a:buFont typeface="Arial"/>
              <a:buNone/>
              <a:defRPr/>
            </a:lvl2pPr>
            <a:lvl3pPr lvl="2" algn="ctr">
              <a:spcBef>
                <a:spcPts val="480"/>
              </a:spcBef>
              <a:spcAft>
                <a:spcPts val="0"/>
              </a:spcAft>
              <a:buClr>
                <a:schemeClr val="dk1"/>
              </a:buClr>
              <a:buSzPts val="2400"/>
              <a:buFont typeface="Arial"/>
              <a:buNone/>
              <a:defRPr/>
            </a:lvl3pPr>
            <a:lvl4pPr lvl="3" algn="ctr">
              <a:spcBef>
                <a:spcPts val="380"/>
              </a:spcBef>
              <a:spcAft>
                <a:spcPts val="0"/>
              </a:spcAft>
              <a:buClr>
                <a:schemeClr val="dk1"/>
              </a:buClr>
              <a:buSzPts val="1900"/>
              <a:buFont typeface="Arial"/>
              <a:buNone/>
              <a:defRPr/>
            </a:lvl4pPr>
            <a:lvl5pPr lvl="4" algn="ctr">
              <a:spcBef>
                <a:spcPts val="380"/>
              </a:spcBef>
              <a:spcAft>
                <a:spcPts val="0"/>
              </a:spcAft>
              <a:buClr>
                <a:schemeClr val="dk1"/>
              </a:buClr>
              <a:buSzPts val="1900"/>
              <a:buFont typeface="Arial"/>
              <a:buNone/>
              <a:defRPr/>
            </a:lvl5pPr>
            <a:lvl6pPr lvl="5" algn="ctr">
              <a:spcBef>
                <a:spcPts val="380"/>
              </a:spcBef>
              <a:spcAft>
                <a:spcPts val="0"/>
              </a:spcAft>
              <a:buClr>
                <a:schemeClr val="dk1"/>
              </a:buClr>
              <a:buSzPts val="1900"/>
              <a:buFont typeface="Arial"/>
              <a:buNone/>
              <a:defRPr/>
            </a:lvl6pPr>
            <a:lvl7pPr lvl="6" algn="ctr">
              <a:spcBef>
                <a:spcPts val="380"/>
              </a:spcBef>
              <a:spcAft>
                <a:spcPts val="0"/>
              </a:spcAft>
              <a:buClr>
                <a:schemeClr val="dk1"/>
              </a:buClr>
              <a:buSzPts val="1900"/>
              <a:buFont typeface="Arial"/>
              <a:buNone/>
              <a:defRPr/>
            </a:lvl7pPr>
            <a:lvl8pPr lvl="7" algn="ctr">
              <a:spcBef>
                <a:spcPts val="380"/>
              </a:spcBef>
              <a:spcAft>
                <a:spcPts val="0"/>
              </a:spcAft>
              <a:buClr>
                <a:schemeClr val="dk1"/>
              </a:buClr>
              <a:buSzPts val="1900"/>
              <a:buFont typeface="Arial"/>
              <a:buNone/>
              <a:defRPr/>
            </a:lvl8pPr>
            <a:lvl9pPr lvl="8" algn="ctr">
              <a:spcBef>
                <a:spcPts val="380"/>
              </a:spcBef>
              <a:spcAft>
                <a:spcPts val="0"/>
              </a:spcAft>
              <a:buClr>
                <a:schemeClr val="dk1"/>
              </a:buClr>
              <a:buSzPts val="1900"/>
              <a:buFont typeface="Arial"/>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rot="5400000">
            <a:off x="14431753" y="13538530"/>
            <a:ext cx="32888650" cy="85962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7"/>
          <p:cNvSpPr txBox="1">
            <a:spLocks noGrp="1"/>
          </p:cNvSpPr>
          <p:nvPr>
            <p:ph type="body" idx="1"/>
          </p:nvPr>
        </p:nvSpPr>
        <p:spPr>
          <a:xfrm rot="5400000">
            <a:off x="-2823982" y="5004088"/>
            <a:ext cx="32888650" cy="2566517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8"/>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8"/>
          <p:cNvSpPr txBox="1">
            <a:spLocks noGrp="1"/>
          </p:cNvSpPr>
          <p:nvPr>
            <p:ph type="body" idx="1"/>
          </p:nvPr>
        </p:nvSpPr>
        <p:spPr>
          <a:xfrm rot="5400000">
            <a:off x="4281488" y="4010024"/>
            <a:ext cx="27401837" cy="331390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7"/>
        <p:cNvGrpSpPr/>
        <p:nvPr/>
      </p:nvGrpSpPr>
      <p:grpSpPr>
        <a:xfrm>
          <a:off x="0" y="0"/>
          <a:ext cx="0" cy="0"/>
          <a:chOff x="0" y="0"/>
          <a:chExt cx="0" cy="0"/>
        </a:xfrm>
      </p:grpSpPr>
      <p:sp>
        <p:nvSpPr>
          <p:cNvPr id="118" name="Google Shape;118;p29"/>
          <p:cNvSpPr txBox="1">
            <a:spLocks noGrp="1"/>
          </p:cNvSpPr>
          <p:nvPr>
            <p:ph type="title"/>
          </p:nvPr>
        </p:nvSpPr>
        <p:spPr>
          <a:xfrm>
            <a:off x="7055939" y="25199470"/>
            <a:ext cx="21600103" cy="297567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9"/>
          <p:cNvSpPr>
            <a:spLocks noGrp="1"/>
          </p:cNvSpPr>
          <p:nvPr>
            <p:ph type="pic" idx="2"/>
          </p:nvPr>
        </p:nvSpPr>
        <p:spPr>
          <a:xfrm>
            <a:off x="7055939" y="3216991"/>
            <a:ext cx="21600103" cy="21598801"/>
          </a:xfrm>
          <a:prstGeom prst="rect">
            <a:avLst/>
          </a:prstGeom>
          <a:noFill/>
          <a:ln>
            <a:noFill/>
          </a:ln>
        </p:spPr>
      </p:sp>
      <p:sp>
        <p:nvSpPr>
          <p:cNvPr id="120" name="Google Shape;120;p29"/>
          <p:cNvSpPr txBox="1">
            <a:spLocks noGrp="1"/>
          </p:cNvSpPr>
          <p:nvPr>
            <p:ph type="body" idx="1"/>
          </p:nvPr>
        </p:nvSpPr>
        <p:spPr>
          <a:xfrm>
            <a:off x="7055939" y="28175143"/>
            <a:ext cx="21600103" cy="422392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1799466" y="1434018"/>
            <a:ext cx="11843664" cy="60989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0"/>
          <p:cNvSpPr txBox="1">
            <a:spLocks noGrp="1"/>
          </p:cNvSpPr>
          <p:nvPr>
            <p:ph type="body" idx="1"/>
          </p:nvPr>
        </p:nvSpPr>
        <p:spPr>
          <a:xfrm>
            <a:off x="14075418" y="1434017"/>
            <a:ext cx="20124854" cy="307237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124" name="Google Shape;124;p30"/>
          <p:cNvSpPr txBox="1">
            <a:spLocks noGrp="1"/>
          </p:cNvSpPr>
          <p:nvPr>
            <p:ph type="body" idx="2"/>
          </p:nvPr>
        </p:nvSpPr>
        <p:spPr>
          <a:xfrm>
            <a:off x="1799466" y="7532932"/>
            <a:ext cx="11843664" cy="24624821"/>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2"/>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8"/>
        <p:cNvGrpSpPr/>
        <p:nvPr/>
      </p:nvGrpSpPr>
      <p:grpSpPr>
        <a:xfrm>
          <a:off x="0" y="0"/>
          <a:ext cx="0" cy="0"/>
          <a:chOff x="0" y="0"/>
          <a:chExt cx="0" cy="0"/>
        </a:xfrm>
      </p:grpSpPr>
      <p:sp>
        <p:nvSpPr>
          <p:cNvPr id="129" name="Google Shape;129;p33"/>
          <p:cNvSpPr txBox="1">
            <a:spLocks noGrp="1"/>
          </p:cNvSpPr>
          <p:nvPr>
            <p:ph type="title"/>
          </p:nvPr>
        </p:nvSpPr>
        <p:spPr>
          <a:xfrm>
            <a:off x="1799466" y="1440962"/>
            <a:ext cx="32400806" cy="599995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3"/>
          <p:cNvSpPr txBox="1">
            <a:spLocks noGrp="1"/>
          </p:cNvSpPr>
          <p:nvPr>
            <p:ph type="body" idx="1"/>
          </p:nvPr>
        </p:nvSpPr>
        <p:spPr>
          <a:xfrm>
            <a:off x="1799466" y="8058970"/>
            <a:ext cx="1590613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31" name="Google Shape;131;p33"/>
          <p:cNvSpPr txBox="1">
            <a:spLocks noGrp="1"/>
          </p:cNvSpPr>
          <p:nvPr>
            <p:ph type="body" idx="2"/>
          </p:nvPr>
        </p:nvSpPr>
        <p:spPr>
          <a:xfrm>
            <a:off x="1799466" y="11416584"/>
            <a:ext cx="1590613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32" name="Google Shape;132;p33"/>
          <p:cNvSpPr txBox="1">
            <a:spLocks noGrp="1"/>
          </p:cNvSpPr>
          <p:nvPr>
            <p:ph type="body" idx="3"/>
          </p:nvPr>
        </p:nvSpPr>
        <p:spPr>
          <a:xfrm>
            <a:off x="18287628" y="8058970"/>
            <a:ext cx="1591264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33" name="Google Shape;133;p33"/>
          <p:cNvSpPr txBox="1">
            <a:spLocks noGrp="1"/>
          </p:cNvSpPr>
          <p:nvPr>
            <p:ph type="body" idx="4"/>
          </p:nvPr>
        </p:nvSpPr>
        <p:spPr>
          <a:xfrm>
            <a:off x="18287628" y="11416584"/>
            <a:ext cx="1591264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body" idx="1"/>
          </p:nvPr>
        </p:nvSpPr>
        <p:spPr>
          <a:xfrm rot="5400000">
            <a:off x="-8746331" y="18093532"/>
            <a:ext cx="27124025" cy="680561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4"/>
          <p:cNvSpPr txBox="1">
            <a:spLocks noGrp="1"/>
          </p:cNvSpPr>
          <p:nvPr>
            <p:ph type="body" idx="1"/>
          </p:nvPr>
        </p:nvSpPr>
        <p:spPr>
          <a:xfrm>
            <a:off x="1412751" y="6878422"/>
            <a:ext cx="16506390" cy="27402578"/>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37" name="Google Shape;137;p34"/>
          <p:cNvSpPr txBox="1">
            <a:spLocks noGrp="1"/>
          </p:cNvSpPr>
          <p:nvPr>
            <p:ph type="body" idx="2"/>
          </p:nvPr>
        </p:nvSpPr>
        <p:spPr>
          <a:xfrm>
            <a:off x="18044140" y="6878422"/>
            <a:ext cx="16507692" cy="27402578"/>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8"/>
        <p:cNvGrpSpPr/>
        <p:nvPr/>
      </p:nvGrpSpPr>
      <p:grpSpPr>
        <a:xfrm>
          <a:off x="0" y="0"/>
          <a:ext cx="0" cy="0"/>
          <a:chOff x="0" y="0"/>
          <a:chExt cx="0" cy="0"/>
        </a:xfrm>
      </p:grpSpPr>
      <p:sp>
        <p:nvSpPr>
          <p:cNvPr id="139" name="Google Shape;139;p35"/>
          <p:cNvSpPr txBox="1">
            <a:spLocks noGrp="1"/>
          </p:cNvSpPr>
          <p:nvPr>
            <p:ph type="title"/>
          </p:nvPr>
        </p:nvSpPr>
        <p:spPr>
          <a:xfrm>
            <a:off x="2843729" y="23133513"/>
            <a:ext cx="30600038" cy="714925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5"/>
          <p:cNvSpPr txBox="1">
            <a:spLocks noGrp="1"/>
          </p:cNvSpPr>
          <p:nvPr>
            <p:ph type="body" idx="1"/>
          </p:nvPr>
        </p:nvSpPr>
        <p:spPr>
          <a:xfrm>
            <a:off x="2843729" y="15258570"/>
            <a:ext cx="30600038" cy="7874943"/>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1"/>
        <p:cNvGrpSpPr/>
        <p:nvPr/>
      </p:nvGrpSpPr>
      <p:grpSpPr>
        <a:xfrm>
          <a:off x="0" y="0"/>
          <a:ext cx="0" cy="0"/>
          <a:chOff x="0" y="0"/>
          <a:chExt cx="0" cy="0"/>
        </a:xfrm>
      </p:grpSpPr>
      <p:sp>
        <p:nvSpPr>
          <p:cNvPr id="142" name="Google Shape;142;p36"/>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6"/>
          <p:cNvSpPr txBox="1">
            <a:spLocks noGrp="1"/>
          </p:cNvSpPr>
          <p:nvPr>
            <p:ph type="body" idx="1"/>
          </p:nvPr>
        </p:nvSpPr>
        <p:spPr>
          <a:xfrm>
            <a:off x="1412875" y="6878637"/>
            <a:ext cx="33139062" cy="2740183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4"/>
        <p:cNvGrpSpPr/>
        <p:nvPr/>
      </p:nvGrpSpPr>
      <p:grpSpPr>
        <a:xfrm>
          <a:off x="0" y="0"/>
          <a:ext cx="0" cy="0"/>
          <a:chOff x="0" y="0"/>
          <a:chExt cx="0" cy="0"/>
        </a:xfrm>
      </p:grpSpPr>
      <p:sp>
        <p:nvSpPr>
          <p:cNvPr id="145" name="Google Shape;145;p37"/>
          <p:cNvSpPr txBox="1">
            <a:spLocks noGrp="1"/>
          </p:cNvSpPr>
          <p:nvPr>
            <p:ph type="ctrTitle"/>
          </p:nvPr>
        </p:nvSpPr>
        <p:spPr>
          <a:xfrm>
            <a:off x="2700501" y="11183946"/>
            <a:ext cx="30598736" cy="771522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7"/>
          <p:cNvSpPr txBox="1">
            <a:spLocks noGrp="1"/>
          </p:cNvSpPr>
          <p:nvPr>
            <p:ph type="subTitle" idx="1"/>
          </p:nvPr>
        </p:nvSpPr>
        <p:spPr>
          <a:xfrm>
            <a:off x="5399701" y="20399157"/>
            <a:ext cx="25200337" cy="9201322"/>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Clr>
                <a:schemeClr val="dk1"/>
              </a:buClr>
              <a:buSzPts val="2900"/>
              <a:buFont typeface="Arial"/>
              <a:buNone/>
              <a:defRPr/>
            </a:lvl1pPr>
            <a:lvl2pPr lvl="1" algn="ctr">
              <a:spcBef>
                <a:spcPts val="580"/>
              </a:spcBef>
              <a:spcAft>
                <a:spcPts val="0"/>
              </a:spcAft>
              <a:buClr>
                <a:schemeClr val="dk1"/>
              </a:buClr>
              <a:buSzPts val="2900"/>
              <a:buFont typeface="Arial"/>
              <a:buNone/>
              <a:defRPr/>
            </a:lvl2pPr>
            <a:lvl3pPr lvl="2" algn="ctr">
              <a:spcBef>
                <a:spcPts val="480"/>
              </a:spcBef>
              <a:spcAft>
                <a:spcPts val="0"/>
              </a:spcAft>
              <a:buClr>
                <a:schemeClr val="dk1"/>
              </a:buClr>
              <a:buSzPts val="2400"/>
              <a:buFont typeface="Arial"/>
              <a:buNone/>
              <a:defRPr/>
            </a:lvl3pPr>
            <a:lvl4pPr lvl="3" algn="ctr">
              <a:spcBef>
                <a:spcPts val="380"/>
              </a:spcBef>
              <a:spcAft>
                <a:spcPts val="0"/>
              </a:spcAft>
              <a:buClr>
                <a:schemeClr val="dk1"/>
              </a:buClr>
              <a:buSzPts val="1900"/>
              <a:buFont typeface="Arial"/>
              <a:buNone/>
              <a:defRPr/>
            </a:lvl4pPr>
            <a:lvl5pPr lvl="4" algn="ctr">
              <a:spcBef>
                <a:spcPts val="380"/>
              </a:spcBef>
              <a:spcAft>
                <a:spcPts val="0"/>
              </a:spcAft>
              <a:buClr>
                <a:schemeClr val="dk1"/>
              </a:buClr>
              <a:buSzPts val="1900"/>
              <a:buFont typeface="Arial"/>
              <a:buNone/>
              <a:defRPr/>
            </a:lvl5pPr>
            <a:lvl6pPr lvl="5" algn="ctr">
              <a:spcBef>
                <a:spcPts val="380"/>
              </a:spcBef>
              <a:spcAft>
                <a:spcPts val="0"/>
              </a:spcAft>
              <a:buClr>
                <a:schemeClr val="dk1"/>
              </a:buClr>
              <a:buSzPts val="1900"/>
              <a:buFont typeface="Arial"/>
              <a:buNone/>
              <a:defRPr/>
            </a:lvl6pPr>
            <a:lvl7pPr lvl="6" algn="ctr">
              <a:spcBef>
                <a:spcPts val="380"/>
              </a:spcBef>
              <a:spcAft>
                <a:spcPts val="0"/>
              </a:spcAft>
              <a:buClr>
                <a:schemeClr val="dk1"/>
              </a:buClr>
              <a:buSzPts val="1900"/>
              <a:buFont typeface="Arial"/>
              <a:buNone/>
              <a:defRPr/>
            </a:lvl7pPr>
            <a:lvl8pPr lvl="7" algn="ctr">
              <a:spcBef>
                <a:spcPts val="380"/>
              </a:spcBef>
              <a:spcAft>
                <a:spcPts val="0"/>
              </a:spcAft>
              <a:buClr>
                <a:schemeClr val="dk1"/>
              </a:buClr>
              <a:buSzPts val="1900"/>
              <a:buFont typeface="Arial"/>
              <a:buNone/>
              <a:defRPr/>
            </a:lvl8pPr>
            <a:lvl9pPr lvl="8" algn="ctr">
              <a:spcBef>
                <a:spcPts val="380"/>
              </a:spcBef>
              <a:spcAft>
                <a:spcPts val="0"/>
              </a:spcAft>
              <a:buClr>
                <a:schemeClr val="dk1"/>
              </a:buClr>
              <a:buSzPts val="1900"/>
              <a:buFont typeface="Arial"/>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39"/>
          <p:cNvSpPr txBox="1">
            <a:spLocks noGrp="1"/>
          </p:cNvSpPr>
          <p:nvPr>
            <p:ph type="title"/>
          </p:nvPr>
        </p:nvSpPr>
        <p:spPr>
          <a:xfrm rot="5400000">
            <a:off x="14501197" y="13469086"/>
            <a:ext cx="32749762" cy="85962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9"/>
          <p:cNvSpPr txBox="1">
            <a:spLocks noGrp="1"/>
          </p:cNvSpPr>
          <p:nvPr>
            <p:ph type="body" idx="1"/>
          </p:nvPr>
        </p:nvSpPr>
        <p:spPr>
          <a:xfrm rot="5400000">
            <a:off x="-2754537" y="4934644"/>
            <a:ext cx="32749762" cy="2566517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0"/>
        <p:cNvGrpSpPr/>
        <p:nvPr/>
      </p:nvGrpSpPr>
      <p:grpSpPr>
        <a:xfrm>
          <a:off x="0" y="0"/>
          <a:ext cx="0" cy="0"/>
          <a:chOff x="0" y="0"/>
          <a:chExt cx="0" cy="0"/>
        </a:xfrm>
      </p:grpSpPr>
      <p:sp>
        <p:nvSpPr>
          <p:cNvPr id="161" name="Google Shape;161;p40"/>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0"/>
          <p:cNvSpPr txBox="1">
            <a:spLocks noGrp="1"/>
          </p:cNvSpPr>
          <p:nvPr>
            <p:ph type="body" idx="1"/>
          </p:nvPr>
        </p:nvSpPr>
        <p:spPr>
          <a:xfrm rot="5400000">
            <a:off x="-7420768" y="15850394"/>
            <a:ext cx="27125612" cy="94583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3"/>
        <p:cNvGrpSpPr/>
        <p:nvPr/>
      </p:nvGrpSpPr>
      <p:grpSpPr>
        <a:xfrm>
          <a:off x="0" y="0"/>
          <a:ext cx="0" cy="0"/>
          <a:chOff x="0" y="0"/>
          <a:chExt cx="0" cy="0"/>
        </a:xfrm>
      </p:grpSpPr>
      <p:sp>
        <p:nvSpPr>
          <p:cNvPr id="164" name="Google Shape;164;p41"/>
          <p:cNvSpPr txBox="1">
            <a:spLocks noGrp="1"/>
          </p:cNvSpPr>
          <p:nvPr>
            <p:ph type="title"/>
          </p:nvPr>
        </p:nvSpPr>
        <p:spPr>
          <a:xfrm>
            <a:off x="7055939" y="25199470"/>
            <a:ext cx="21600103" cy="297567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1"/>
          <p:cNvSpPr>
            <a:spLocks noGrp="1"/>
          </p:cNvSpPr>
          <p:nvPr>
            <p:ph type="pic" idx="2"/>
          </p:nvPr>
        </p:nvSpPr>
        <p:spPr>
          <a:xfrm>
            <a:off x="7055939" y="3216991"/>
            <a:ext cx="21600103" cy="21598801"/>
          </a:xfrm>
          <a:prstGeom prst="rect">
            <a:avLst/>
          </a:prstGeom>
          <a:noFill/>
          <a:ln>
            <a:noFill/>
          </a:ln>
        </p:spPr>
      </p:sp>
      <p:sp>
        <p:nvSpPr>
          <p:cNvPr id="166" name="Google Shape;166;p41"/>
          <p:cNvSpPr txBox="1">
            <a:spLocks noGrp="1"/>
          </p:cNvSpPr>
          <p:nvPr>
            <p:ph type="body" idx="1"/>
          </p:nvPr>
        </p:nvSpPr>
        <p:spPr>
          <a:xfrm>
            <a:off x="7055939" y="28175143"/>
            <a:ext cx="21600103" cy="422392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7"/>
        <p:cNvGrpSpPr/>
        <p:nvPr/>
      </p:nvGrpSpPr>
      <p:grpSpPr>
        <a:xfrm>
          <a:off x="0" y="0"/>
          <a:ext cx="0" cy="0"/>
          <a:chOff x="0" y="0"/>
          <a:chExt cx="0" cy="0"/>
        </a:xfrm>
      </p:grpSpPr>
      <p:sp>
        <p:nvSpPr>
          <p:cNvPr id="168" name="Google Shape;168;p42"/>
          <p:cNvSpPr txBox="1">
            <a:spLocks noGrp="1"/>
          </p:cNvSpPr>
          <p:nvPr>
            <p:ph type="title"/>
          </p:nvPr>
        </p:nvSpPr>
        <p:spPr>
          <a:xfrm>
            <a:off x="1799466" y="1434018"/>
            <a:ext cx="11843664" cy="60989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42"/>
          <p:cNvSpPr txBox="1">
            <a:spLocks noGrp="1"/>
          </p:cNvSpPr>
          <p:nvPr>
            <p:ph type="body" idx="1"/>
          </p:nvPr>
        </p:nvSpPr>
        <p:spPr>
          <a:xfrm>
            <a:off x="14075418" y="1434017"/>
            <a:ext cx="20124854" cy="307237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170" name="Google Shape;170;p42"/>
          <p:cNvSpPr txBox="1">
            <a:spLocks noGrp="1"/>
          </p:cNvSpPr>
          <p:nvPr>
            <p:ph type="body" idx="2"/>
          </p:nvPr>
        </p:nvSpPr>
        <p:spPr>
          <a:xfrm>
            <a:off x="1799466" y="7532932"/>
            <a:ext cx="11843664" cy="24624821"/>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055939" y="25199470"/>
            <a:ext cx="21600103" cy="297567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a:spLocks noGrp="1"/>
          </p:cNvSpPr>
          <p:nvPr>
            <p:ph type="pic" idx="2"/>
          </p:nvPr>
        </p:nvSpPr>
        <p:spPr>
          <a:xfrm>
            <a:off x="7055939" y="3216991"/>
            <a:ext cx="21600103" cy="21598801"/>
          </a:xfrm>
          <a:prstGeom prst="rect">
            <a:avLst/>
          </a:prstGeom>
          <a:noFill/>
          <a:ln>
            <a:noFill/>
          </a:ln>
        </p:spPr>
      </p:sp>
      <p:sp>
        <p:nvSpPr>
          <p:cNvPr id="32" name="Google Shape;32;p6"/>
          <p:cNvSpPr txBox="1">
            <a:spLocks noGrp="1"/>
          </p:cNvSpPr>
          <p:nvPr>
            <p:ph type="body" idx="1"/>
          </p:nvPr>
        </p:nvSpPr>
        <p:spPr>
          <a:xfrm>
            <a:off x="7055939" y="28175143"/>
            <a:ext cx="21600103" cy="422392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4"/>
        <p:cNvGrpSpPr/>
        <p:nvPr/>
      </p:nvGrpSpPr>
      <p:grpSpPr>
        <a:xfrm>
          <a:off x="0" y="0"/>
          <a:ext cx="0" cy="0"/>
          <a:chOff x="0" y="0"/>
          <a:chExt cx="0" cy="0"/>
        </a:xfrm>
      </p:grpSpPr>
      <p:sp>
        <p:nvSpPr>
          <p:cNvPr id="175" name="Google Shape;175;p45"/>
          <p:cNvSpPr txBox="1">
            <a:spLocks noGrp="1"/>
          </p:cNvSpPr>
          <p:nvPr>
            <p:ph type="title"/>
          </p:nvPr>
        </p:nvSpPr>
        <p:spPr>
          <a:xfrm>
            <a:off x="1799466" y="1440962"/>
            <a:ext cx="32400806" cy="599995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5"/>
          <p:cNvSpPr txBox="1">
            <a:spLocks noGrp="1"/>
          </p:cNvSpPr>
          <p:nvPr>
            <p:ph type="body" idx="1"/>
          </p:nvPr>
        </p:nvSpPr>
        <p:spPr>
          <a:xfrm>
            <a:off x="1799466" y="8058970"/>
            <a:ext cx="1590613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77" name="Google Shape;177;p45"/>
          <p:cNvSpPr txBox="1">
            <a:spLocks noGrp="1"/>
          </p:cNvSpPr>
          <p:nvPr>
            <p:ph type="body" idx="2"/>
          </p:nvPr>
        </p:nvSpPr>
        <p:spPr>
          <a:xfrm>
            <a:off x="1799466" y="11416584"/>
            <a:ext cx="1590613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78" name="Google Shape;178;p45"/>
          <p:cNvSpPr txBox="1">
            <a:spLocks noGrp="1"/>
          </p:cNvSpPr>
          <p:nvPr>
            <p:ph type="body" idx="3"/>
          </p:nvPr>
        </p:nvSpPr>
        <p:spPr>
          <a:xfrm>
            <a:off x="18287628" y="8058970"/>
            <a:ext cx="1591264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79" name="Google Shape;179;p45"/>
          <p:cNvSpPr txBox="1">
            <a:spLocks noGrp="1"/>
          </p:cNvSpPr>
          <p:nvPr>
            <p:ph type="body" idx="4"/>
          </p:nvPr>
        </p:nvSpPr>
        <p:spPr>
          <a:xfrm>
            <a:off x="18287628" y="11416584"/>
            <a:ext cx="1591264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0"/>
        <p:cNvGrpSpPr/>
        <p:nvPr/>
      </p:nvGrpSpPr>
      <p:grpSpPr>
        <a:xfrm>
          <a:off x="0" y="0"/>
          <a:ext cx="0" cy="0"/>
          <a:chOff x="0" y="0"/>
          <a:chExt cx="0" cy="0"/>
        </a:xfrm>
      </p:grpSpPr>
      <p:sp>
        <p:nvSpPr>
          <p:cNvPr id="181" name="Google Shape;181;p46"/>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46"/>
          <p:cNvSpPr txBox="1">
            <a:spLocks noGrp="1"/>
          </p:cNvSpPr>
          <p:nvPr>
            <p:ph type="body" idx="1"/>
          </p:nvPr>
        </p:nvSpPr>
        <p:spPr>
          <a:xfrm>
            <a:off x="1412750" y="7017310"/>
            <a:ext cx="4666633" cy="271248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83" name="Google Shape;183;p46"/>
          <p:cNvSpPr txBox="1">
            <a:spLocks noGrp="1"/>
          </p:cNvSpPr>
          <p:nvPr>
            <p:ph type="body" idx="2"/>
          </p:nvPr>
        </p:nvSpPr>
        <p:spPr>
          <a:xfrm>
            <a:off x="6204382" y="7017310"/>
            <a:ext cx="4666633" cy="271248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4"/>
        <p:cNvGrpSpPr/>
        <p:nvPr/>
      </p:nvGrpSpPr>
      <p:grpSpPr>
        <a:xfrm>
          <a:off x="0" y="0"/>
          <a:ext cx="0" cy="0"/>
          <a:chOff x="0" y="0"/>
          <a:chExt cx="0" cy="0"/>
        </a:xfrm>
      </p:grpSpPr>
      <p:sp>
        <p:nvSpPr>
          <p:cNvPr id="185" name="Google Shape;185;p47"/>
          <p:cNvSpPr txBox="1">
            <a:spLocks noGrp="1"/>
          </p:cNvSpPr>
          <p:nvPr>
            <p:ph type="title"/>
          </p:nvPr>
        </p:nvSpPr>
        <p:spPr>
          <a:xfrm>
            <a:off x="2843729" y="23133513"/>
            <a:ext cx="30600038" cy="714925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7"/>
          <p:cNvSpPr txBox="1">
            <a:spLocks noGrp="1"/>
          </p:cNvSpPr>
          <p:nvPr>
            <p:ph type="body" idx="1"/>
          </p:nvPr>
        </p:nvSpPr>
        <p:spPr>
          <a:xfrm>
            <a:off x="2843729" y="15258570"/>
            <a:ext cx="30600038" cy="7874943"/>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7"/>
        <p:cNvGrpSpPr/>
        <p:nvPr/>
      </p:nvGrpSpPr>
      <p:grpSpPr>
        <a:xfrm>
          <a:off x="0" y="0"/>
          <a:ext cx="0" cy="0"/>
          <a:chOff x="0" y="0"/>
          <a:chExt cx="0" cy="0"/>
        </a:xfrm>
      </p:grpSpPr>
      <p:sp>
        <p:nvSpPr>
          <p:cNvPr id="188" name="Google Shape;188;p48"/>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8"/>
          <p:cNvSpPr txBox="1">
            <a:spLocks noGrp="1"/>
          </p:cNvSpPr>
          <p:nvPr>
            <p:ph type="body" idx="1"/>
          </p:nvPr>
        </p:nvSpPr>
        <p:spPr>
          <a:xfrm>
            <a:off x="1412875" y="7016750"/>
            <a:ext cx="9458325" cy="2712561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0"/>
        <p:cNvGrpSpPr/>
        <p:nvPr/>
      </p:nvGrpSpPr>
      <p:grpSpPr>
        <a:xfrm>
          <a:off x="0" y="0"/>
          <a:ext cx="0" cy="0"/>
          <a:chOff x="0" y="0"/>
          <a:chExt cx="0" cy="0"/>
        </a:xfrm>
      </p:grpSpPr>
      <p:sp>
        <p:nvSpPr>
          <p:cNvPr id="191" name="Google Shape;191;p49"/>
          <p:cNvSpPr txBox="1">
            <a:spLocks noGrp="1"/>
          </p:cNvSpPr>
          <p:nvPr>
            <p:ph type="ctrTitle"/>
          </p:nvPr>
        </p:nvSpPr>
        <p:spPr>
          <a:xfrm>
            <a:off x="2700501" y="11183946"/>
            <a:ext cx="30598736" cy="771522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9"/>
          <p:cNvSpPr txBox="1">
            <a:spLocks noGrp="1"/>
          </p:cNvSpPr>
          <p:nvPr>
            <p:ph type="subTitle" idx="1"/>
          </p:nvPr>
        </p:nvSpPr>
        <p:spPr>
          <a:xfrm>
            <a:off x="5399701" y="20399157"/>
            <a:ext cx="25200337" cy="9201322"/>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Clr>
                <a:schemeClr val="dk1"/>
              </a:buClr>
              <a:buSzPts val="2900"/>
              <a:buFont typeface="Arial"/>
              <a:buNone/>
              <a:defRPr/>
            </a:lvl1pPr>
            <a:lvl2pPr lvl="1" algn="ctr">
              <a:spcBef>
                <a:spcPts val="580"/>
              </a:spcBef>
              <a:spcAft>
                <a:spcPts val="0"/>
              </a:spcAft>
              <a:buClr>
                <a:schemeClr val="dk1"/>
              </a:buClr>
              <a:buSzPts val="2900"/>
              <a:buFont typeface="Arial"/>
              <a:buNone/>
              <a:defRPr/>
            </a:lvl2pPr>
            <a:lvl3pPr lvl="2" algn="ctr">
              <a:spcBef>
                <a:spcPts val="480"/>
              </a:spcBef>
              <a:spcAft>
                <a:spcPts val="0"/>
              </a:spcAft>
              <a:buClr>
                <a:schemeClr val="dk1"/>
              </a:buClr>
              <a:buSzPts val="2400"/>
              <a:buFont typeface="Arial"/>
              <a:buNone/>
              <a:defRPr/>
            </a:lvl3pPr>
            <a:lvl4pPr lvl="3" algn="ctr">
              <a:spcBef>
                <a:spcPts val="380"/>
              </a:spcBef>
              <a:spcAft>
                <a:spcPts val="0"/>
              </a:spcAft>
              <a:buClr>
                <a:schemeClr val="dk1"/>
              </a:buClr>
              <a:buSzPts val="1900"/>
              <a:buFont typeface="Arial"/>
              <a:buNone/>
              <a:defRPr/>
            </a:lvl4pPr>
            <a:lvl5pPr lvl="4" algn="ctr">
              <a:spcBef>
                <a:spcPts val="380"/>
              </a:spcBef>
              <a:spcAft>
                <a:spcPts val="0"/>
              </a:spcAft>
              <a:buClr>
                <a:schemeClr val="dk1"/>
              </a:buClr>
              <a:buSzPts val="1900"/>
              <a:buFont typeface="Arial"/>
              <a:buNone/>
              <a:defRPr/>
            </a:lvl5pPr>
            <a:lvl6pPr lvl="5" algn="ctr">
              <a:spcBef>
                <a:spcPts val="380"/>
              </a:spcBef>
              <a:spcAft>
                <a:spcPts val="0"/>
              </a:spcAft>
              <a:buClr>
                <a:schemeClr val="dk1"/>
              </a:buClr>
              <a:buSzPts val="1900"/>
              <a:buFont typeface="Arial"/>
              <a:buNone/>
              <a:defRPr/>
            </a:lvl6pPr>
            <a:lvl7pPr lvl="6" algn="ctr">
              <a:spcBef>
                <a:spcPts val="380"/>
              </a:spcBef>
              <a:spcAft>
                <a:spcPts val="0"/>
              </a:spcAft>
              <a:buClr>
                <a:schemeClr val="dk1"/>
              </a:buClr>
              <a:buSzPts val="1900"/>
              <a:buFont typeface="Arial"/>
              <a:buNone/>
              <a:defRPr/>
            </a:lvl7pPr>
            <a:lvl8pPr lvl="7" algn="ctr">
              <a:spcBef>
                <a:spcPts val="380"/>
              </a:spcBef>
              <a:spcAft>
                <a:spcPts val="0"/>
              </a:spcAft>
              <a:buClr>
                <a:schemeClr val="dk1"/>
              </a:buClr>
              <a:buSzPts val="1900"/>
              <a:buFont typeface="Arial"/>
              <a:buNone/>
              <a:defRPr/>
            </a:lvl8pPr>
            <a:lvl9pPr lvl="8" algn="ctr">
              <a:spcBef>
                <a:spcPts val="380"/>
              </a:spcBef>
              <a:spcAft>
                <a:spcPts val="0"/>
              </a:spcAft>
              <a:buClr>
                <a:schemeClr val="dk1"/>
              </a:buClr>
              <a:buSzPts val="1900"/>
              <a:buFont typeface="Arial"/>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3"/>
        <p:cNvGrpSpPr/>
        <p:nvPr/>
      </p:nvGrpSpPr>
      <p:grpSpPr>
        <a:xfrm>
          <a:off x="0" y="0"/>
          <a:ext cx="0" cy="0"/>
          <a:chOff x="0" y="0"/>
          <a:chExt cx="0" cy="0"/>
        </a:xfrm>
      </p:grpSpPr>
      <p:sp>
        <p:nvSpPr>
          <p:cNvPr id="204" name="Google Shape;204;p51"/>
          <p:cNvSpPr txBox="1">
            <a:spLocks noGrp="1"/>
          </p:cNvSpPr>
          <p:nvPr>
            <p:ph type="title"/>
          </p:nvPr>
        </p:nvSpPr>
        <p:spPr>
          <a:xfrm rot="5400000">
            <a:off x="14042867" y="13927416"/>
            <a:ext cx="33666422" cy="85962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51"/>
          <p:cNvSpPr txBox="1">
            <a:spLocks noGrp="1"/>
          </p:cNvSpPr>
          <p:nvPr>
            <p:ph type="body" idx="1"/>
          </p:nvPr>
        </p:nvSpPr>
        <p:spPr>
          <a:xfrm rot="5400000">
            <a:off x="-3212867" y="5392974"/>
            <a:ext cx="33666422" cy="2566517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6"/>
        <p:cNvGrpSpPr/>
        <p:nvPr/>
      </p:nvGrpSpPr>
      <p:grpSpPr>
        <a:xfrm>
          <a:off x="0" y="0"/>
          <a:ext cx="0" cy="0"/>
          <a:chOff x="0" y="0"/>
          <a:chExt cx="0" cy="0"/>
        </a:xfrm>
      </p:grpSpPr>
      <p:sp>
        <p:nvSpPr>
          <p:cNvPr id="207" name="Google Shape;207;p52"/>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52"/>
          <p:cNvSpPr txBox="1">
            <a:spLocks noGrp="1"/>
          </p:cNvSpPr>
          <p:nvPr>
            <p:ph type="body" idx="1"/>
          </p:nvPr>
        </p:nvSpPr>
        <p:spPr>
          <a:xfrm rot="5400000">
            <a:off x="-8746331" y="18093532"/>
            <a:ext cx="27124025" cy="680561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9"/>
        <p:cNvGrpSpPr/>
        <p:nvPr/>
      </p:nvGrpSpPr>
      <p:grpSpPr>
        <a:xfrm>
          <a:off x="0" y="0"/>
          <a:ext cx="0" cy="0"/>
          <a:chOff x="0" y="0"/>
          <a:chExt cx="0" cy="0"/>
        </a:xfrm>
      </p:grpSpPr>
      <p:sp>
        <p:nvSpPr>
          <p:cNvPr id="210" name="Google Shape;210;p53"/>
          <p:cNvSpPr txBox="1">
            <a:spLocks noGrp="1"/>
          </p:cNvSpPr>
          <p:nvPr>
            <p:ph type="title"/>
          </p:nvPr>
        </p:nvSpPr>
        <p:spPr>
          <a:xfrm>
            <a:off x="7055939" y="25199470"/>
            <a:ext cx="21600103" cy="297567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53"/>
          <p:cNvSpPr>
            <a:spLocks noGrp="1"/>
          </p:cNvSpPr>
          <p:nvPr>
            <p:ph type="pic" idx="2"/>
          </p:nvPr>
        </p:nvSpPr>
        <p:spPr>
          <a:xfrm>
            <a:off x="7055939" y="3216991"/>
            <a:ext cx="21600103" cy="21598801"/>
          </a:xfrm>
          <a:prstGeom prst="rect">
            <a:avLst/>
          </a:prstGeom>
          <a:noFill/>
          <a:ln>
            <a:noFill/>
          </a:ln>
        </p:spPr>
      </p:sp>
      <p:sp>
        <p:nvSpPr>
          <p:cNvPr id="212" name="Google Shape;212;p53"/>
          <p:cNvSpPr txBox="1">
            <a:spLocks noGrp="1"/>
          </p:cNvSpPr>
          <p:nvPr>
            <p:ph type="body" idx="1"/>
          </p:nvPr>
        </p:nvSpPr>
        <p:spPr>
          <a:xfrm>
            <a:off x="7055939" y="28175143"/>
            <a:ext cx="21600103" cy="422392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3"/>
        <p:cNvGrpSpPr/>
        <p:nvPr/>
      </p:nvGrpSpPr>
      <p:grpSpPr>
        <a:xfrm>
          <a:off x="0" y="0"/>
          <a:ext cx="0" cy="0"/>
          <a:chOff x="0" y="0"/>
          <a:chExt cx="0" cy="0"/>
        </a:xfrm>
      </p:grpSpPr>
      <p:sp>
        <p:nvSpPr>
          <p:cNvPr id="214" name="Google Shape;214;p54"/>
          <p:cNvSpPr txBox="1">
            <a:spLocks noGrp="1"/>
          </p:cNvSpPr>
          <p:nvPr>
            <p:ph type="title"/>
          </p:nvPr>
        </p:nvSpPr>
        <p:spPr>
          <a:xfrm>
            <a:off x="1799466" y="1434018"/>
            <a:ext cx="11843664" cy="60989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54"/>
          <p:cNvSpPr txBox="1">
            <a:spLocks noGrp="1"/>
          </p:cNvSpPr>
          <p:nvPr>
            <p:ph type="body" idx="1"/>
          </p:nvPr>
        </p:nvSpPr>
        <p:spPr>
          <a:xfrm>
            <a:off x="14075418" y="1434017"/>
            <a:ext cx="20124854" cy="307237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216" name="Google Shape;216;p54"/>
          <p:cNvSpPr txBox="1">
            <a:spLocks noGrp="1"/>
          </p:cNvSpPr>
          <p:nvPr>
            <p:ph type="body" idx="2"/>
          </p:nvPr>
        </p:nvSpPr>
        <p:spPr>
          <a:xfrm>
            <a:off x="1799466" y="7532932"/>
            <a:ext cx="11843664" cy="24624821"/>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799466" y="1434018"/>
            <a:ext cx="11843664" cy="60989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14075418" y="1434017"/>
            <a:ext cx="20124854" cy="307237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6" name="Google Shape;36;p7"/>
          <p:cNvSpPr txBox="1">
            <a:spLocks noGrp="1"/>
          </p:cNvSpPr>
          <p:nvPr>
            <p:ph type="body" idx="2"/>
          </p:nvPr>
        </p:nvSpPr>
        <p:spPr>
          <a:xfrm>
            <a:off x="1799466" y="7532932"/>
            <a:ext cx="11843664" cy="24624821"/>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8"/>
        <p:cNvGrpSpPr/>
        <p:nvPr/>
      </p:nvGrpSpPr>
      <p:grpSpPr>
        <a:xfrm>
          <a:off x="0" y="0"/>
          <a:ext cx="0" cy="0"/>
          <a:chOff x="0" y="0"/>
          <a:chExt cx="0" cy="0"/>
        </a:xfrm>
      </p:grpSpPr>
      <p:sp>
        <p:nvSpPr>
          <p:cNvPr id="219" name="Google Shape;219;p56"/>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0"/>
        <p:cNvGrpSpPr/>
        <p:nvPr/>
      </p:nvGrpSpPr>
      <p:grpSpPr>
        <a:xfrm>
          <a:off x="0" y="0"/>
          <a:ext cx="0" cy="0"/>
          <a:chOff x="0" y="0"/>
          <a:chExt cx="0" cy="0"/>
        </a:xfrm>
      </p:grpSpPr>
      <p:sp>
        <p:nvSpPr>
          <p:cNvPr id="221" name="Google Shape;221;p57"/>
          <p:cNvSpPr txBox="1">
            <a:spLocks noGrp="1"/>
          </p:cNvSpPr>
          <p:nvPr>
            <p:ph type="title"/>
          </p:nvPr>
        </p:nvSpPr>
        <p:spPr>
          <a:xfrm>
            <a:off x="1799466" y="1440962"/>
            <a:ext cx="32400806" cy="599995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7"/>
          <p:cNvSpPr txBox="1">
            <a:spLocks noGrp="1"/>
          </p:cNvSpPr>
          <p:nvPr>
            <p:ph type="body" idx="1"/>
          </p:nvPr>
        </p:nvSpPr>
        <p:spPr>
          <a:xfrm>
            <a:off x="1799466" y="8058970"/>
            <a:ext cx="1590613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223" name="Google Shape;223;p57"/>
          <p:cNvSpPr txBox="1">
            <a:spLocks noGrp="1"/>
          </p:cNvSpPr>
          <p:nvPr>
            <p:ph type="body" idx="2"/>
          </p:nvPr>
        </p:nvSpPr>
        <p:spPr>
          <a:xfrm>
            <a:off x="1799466" y="11416584"/>
            <a:ext cx="1590613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224" name="Google Shape;224;p57"/>
          <p:cNvSpPr txBox="1">
            <a:spLocks noGrp="1"/>
          </p:cNvSpPr>
          <p:nvPr>
            <p:ph type="body" idx="3"/>
          </p:nvPr>
        </p:nvSpPr>
        <p:spPr>
          <a:xfrm>
            <a:off x="18287628" y="8058970"/>
            <a:ext cx="1591264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225" name="Google Shape;225;p57"/>
          <p:cNvSpPr txBox="1">
            <a:spLocks noGrp="1"/>
          </p:cNvSpPr>
          <p:nvPr>
            <p:ph type="body" idx="4"/>
          </p:nvPr>
        </p:nvSpPr>
        <p:spPr>
          <a:xfrm>
            <a:off x="18287628" y="11416584"/>
            <a:ext cx="1591264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6"/>
        <p:cNvGrpSpPr/>
        <p:nvPr/>
      </p:nvGrpSpPr>
      <p:grpSpPr>
        <a:xfrm>
          <a:off x="0" y="0"/>
          <a:ext cx="0" cy="0"/>
          <a:chOff x="0" y="0"/>
          <a:chExt cx="0" cy="0"/>
        </a:xfrm>
      </p:grpSpPr>
      <p:sp>
        <p:nvSpPr>
          <p:cNvPr id="227" name="Google Shape;227;p58"/>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58"/>
          <p:cNvSpPr txBox="1">
            <a:spLocks noGrp="1"/>
          </p:cNvSpPr>
          <p:nvPr>
            <p:ph type="body" idx="1"/>
          </p:nvPr>
        </p:nvSpPr>
        <p:spPr>
          <a:xfrm>
            <a:off x="1412751" y="7933970"/>
            <a:ext cx="3339819" cy="271248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229" name="Google Shape;229;p58"/>
          <p:cNvSpPr txBox="1">
            <a:spLocks noGrp="1"/>
          </p:cNvSpPr>
          <p:nvPr>
            <p:ph type="body" idx="2"/>
          </p:nvPr>
        </p:nvSpPr>
        <p:spPr>
          <a:xfrm>
            <a:off x="4877569" y="7933970"/>
            <a:ext cx="3341122" cy="271248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0"/>
        <p:cNvGrpSpPr/>
        <p:nvPr/>
      </p:nvGrpSpPr>
      <p:grpSpPr>
        <a:xfrm>
          <a:off x="0" y="0"/>
          <a:ext cx="0" cy="0"/>
          <a:chOff x="0" y="0"/>
          <a:chExt cx="0" cy="0"/>
        </a:xfrm>
      </p:grpSpPr>
      <p:sp>
        <p:nvSpPr>
          <p:cNvPr id="231" name="Google Shape;231;p59"/>
          <p:cNvSpPr txBox="1">
            <a:spLocks noGrp="1"/>
          </p:cNvSpPr>
          <p:nvPr>
            <p:ph type="title"/>
          </p:nvPr>
        </p:nvSpPr>
        <p:spPr>
          <a:xfrm>
            <a:off x="2843729" y="23133513"/>
            <a:ext cx="30600038" cy="714925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59"/>
          <p:cNvSpPr txBox="1">
            <a:spLocks noGrp="1"/>
          </p:cNvSpPr>
          <p:nvPr>
            <p:ph type="body" idx="1"/>
          </p:nvPr>
        </p:nvSpPr>
        <p:spPr>
          <a:xfrm>
            <a:off x="2843729" y="15258570"/>
            <a:ext cx="30600038" cy="7874943"/>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3"/>
        <p:cNvGrpSpPr/>
        <p:nvPr/>
      </p:nvGrpSpPr>
      <p:grpSpPr>
        <a:xfrm>
          <a:off x="0" y="0"/>
          <a:ext cx="0" cy="0"/>
          <a:chOff x="0" y="0"/>
          <a:chExt cx="0" cy="0"/>
        </a:xfrm>
      </p:grpSpPr>
      <p:sp>
        <p:nvSpPr>
          <p:cNvPr id="234" name="Google Shape;234;p60"/>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60"/>
          <p:cNvSpPr txBox="1">
            <a:spLocks noGrp="1"/>
          </p:cNvSpPr>
          <p:nvPr>
            <p:ph type="body" idx="1"/>
          </p:nvPr>
        </p:nvSpPr>
        <p:spPr>
          <a:xfrm>
            <a:off x="1412875" y="7934325"/>
            <a:ext cx="6805612" cy="271240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6"/>
        <p:cNvGrpSpPr/>
        <p:nvPr/>
      </p:nvGrpSpPr>
      <p:grpSpPr>
        <a:xfrm>
          <a:off x="0" y="0"/>
          <a:ext cx="0" cy="0"/>
          <a:chOff x="0" y="0"/>
          <a:chExt cx="0" cy="0"/>
        </a:xfrm>
      </p:grpSpPr>
      <p:sp>
        <p:nvSpPr>
          <p:cNvPr id="237" name="Google Shape;237;p61"/>
          <p:cNvSpPr txBox="1">
            <a:spLocks noGrp="1"/>
          </p:cNvSpPr>
          <p:nvPr>
            <p:ph type="ctrTitle"/>
          </p:nvPr>
        </p:nvSpPr>
        <p:spPr>
          <a:xfrm>
            <a:off x="2700501" y="11183946"/>
            <a:ext cx="30598736" cy="771522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61"/>
          <p:cNvSpPr txBox="1">
            <a:spLocks noGrp="1"/>
          </p:cNvSpPr>
          <p:nvPr>
            <p:ph type="subTitle" idx="1"/>
          </p:nvPr>
        </p:nvSpPr>
        <p:spPr>
          <a:xfrm>
            <a:off x="5399701" y="20399157"/>
            <a:ext cx="25200337" cy="9201322"/>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Clr>
                <a:schemeClr val="dk1"/>
              </a:buClr>
              <a:buSzPts val="2900"/>
              <a:buFont typeface="Arial"/>
              <a:buNone/>
              <a:defRPr/>
            </a:lvl1pPr>
            <a:lvl2pPr lvl="1" algn="ctr">
              <a:spcBef>
                <a:spcPts val="580"/>
              </a:spcBef>
              <a:spcAft>
                <a:spcPts val="0"/>
              </a:spcAft>
              <a:buClr>
                <a:schemeClr val="dk1"/>
              </a:buClr>
              <a:buSzPts val="2900"/>
              <a:buFont typeface="Arial"/>
              <a:buNone/>
              <a:defRPr/>
            </a:lvl2pPr>
            <a:lvl3pPr lvl="2" algn="ctr">
              <a:spcBef>
                <a:spcPts val="480"/>
              </a:spcBef>
              <a:spcAft>
                <a:spcPts val="0"/>
              </a:spcAft>
              <a:buClr>
                <a:schemeClr val="dk1"/>
              </a:buClr>
              <a:buSzPts val="2400"/>
              <a:buFont typeface="Arial"/>
              <a:buNone/>
              <a:defRPr/>
            </a:lvl3pPr>
            <a:lvl4pPr lvl="3" algn="ctr">
              <a:spcBef>
                <a:spcPts val="380"/>
              </a:spcBef>
              <a:spcAft>
                <a:spcPts val="0"/>
              </a:spcAft>
              <a:buClr>
                <a:schemeClr val="dk1"/>
              </a:buClr>
              <a:buSzPts val="1900"/>
              <a:buFont typeface="Arial"/>
              <a:buNone/>
              <a:defRPr/>
            </a:lvl4pPr>
            <a:lvl5pPr lvl="4" algn="ctr">
              <a:spcBef>
                <a:spcPts val="380"/>
              </a:spcBef>
              <a:spcAft>
                <a:spcPts val="0"/>
              </a:spcAft>
              <a:buClr>
                <a:schemeClr val="dk1"/>
              </a:buClr>
              <a:buSzPts val="1900"/>
              <a:buFont typeface="Arial"/>
              <a:buNone/>
              <a:defRPr/>
            </a:lvl5pPr>
            <a:lvl6pPr lvl="5" algn="ctr">
              <a:spcBef>
                <a:spcPts val="380"/>
              </a:spcBef>
              <a:spcAft>
                <a:spcPts val="0"/>
              </a:spcAft>
              <a:buClr>
                <a:schemeClr val="dk1"/>
              </a:buClr>
              <a:buSzPts val="1900"/>
              <a:buFont typeface="Arial"/>
              <a:buNone/>
              <a:defRPr/>
            </a:lvl6pPr>
            <a:lvl7pPr lvl="6" algn="ctr">
              <a:spcBef>
                <a:spcPts val="380"/>
              </a:spcBef>
              <a:spcAft>
                <a:spcPts val="0"/>
              </a:spcAft>
              <a:buClr>
                <a:schemeClr val="dk1"/>
              </a:buClr>
              <a:buSzPts val="1900"/>
              <a:buFont typeface="Arial"/>
              <a:buNone/>
              <a:defRPr/>
            </a:lvl7pPr>
            <a:lvl8pPr lvl="7" algn="ctr">
              <a:spcBef>
                <a:spcPts val="380"/>
              </a:spcBef>
              <a:spcAft>
                <a:spcPts val="0"/>
              </a:spcAft>
              <a:buClr>
                <a:schemeClr val="dk1"/>
              </a:buClr>
              <a:buSzPts val="1900"/>
              <a:buFont typeface="Arial"/>
              <a:buNone/>
              <a:defRPr/>
            </a:lvl8pPr>
            <a:lvl9pPr lvl="8" algn="ctr">
              <a:spcBef>
                <a:spcPts val="380"/>
              </a:spcBef>
              <a:spcAft>
                <a:spcPts val="0"/>
              </a:spcAft>
              <a:buClr>
                <a:schemeClr val="dk1"/>
              </a:buClr>
              <a:buSzPts val="1900"/>
              <a:buFont typeface="Arial"/>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799466" y="1440962"/>
            <a:ext cx="32400806" cy="599995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799466" y="8058970"/>
            <a:ext cx="1590613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3" name="Google Shape;43;p10"/>
          <p:cNvSpPr txBox="1">
            <a:spLocks noGrp="1"/>
          </p:cNvSpPr>
          <p:nvPr>
            <p:ph type="body" idx="2"/>
          </p:nvPr>
        </p:nvSpPr>
        <p:spPr>
          <a:xfrm>
            <a:off x="1799466" y="11416584"/>
            <a:ext cx="1590613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4" name="Google Shape;44;p10"/>
          <p:cNvSpPr txBox="1">
            <a:spLocks noGrp="1"/>
          </p:cNvSpPr>
          <p:nvPr>
            <p:ph type="body" idx="3"/>
          </p:nvPr>
        </p:nvSpPr>
        <p:spPr>
          <a:xfrm>
            <a:off x="18287628" y="8058970"/>
            <a:ext cx="15912644" cy="3357614"/>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5" name="Google Shape;45;p10"/>
          <p:cNvSpPr txBox="1">
            <a:spLocks noGrp="1"/>
          </p:cNvSpPr>
          <p:nvPr>
            <p:ph type="body" idx="4"/>
          </p:nvPr>
        </p:nvSpPr>
        <p:spPr>
          <a:xfrm>
            <a:off x="18287628" y="11416584"/>
            <a:ext cx="15912644" cy="20741169"/>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1412751" y="7933970"/>
            <a:ext cx="3339819" cy="271248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9" name="Google Shape;49;p11"/>
          <p:cNvSpPr txBox="1">
            <a:spLocks noGrp="1"/>
          </p:cNvSpPr>
          <p:nvPr>
            <p:ph type="body" idx="2"/>
          </p:nvPr>
        </p:nvSpPr>
        <p:spPr>
          <a:xfrm>
            <a:off x="4877569" y="7933970"/>
            <a:ext cx="3341122" cy="271248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p:nvPr/>
        </p:nvSpPr>
        <p:spPr>
          <a:xfrm>
            <a:off x="0" y="5416550"/>
            <a:ext cx="35999737" cy="30583187"/>
          </a:xfrm>
          <a:prstGeom prst="rect">
            <a:avLst/>
          </a:prstGeom>
          <a:solidFill>
            <a:srgbClr val="EAD5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1" name="Google Shape;11;p2" descr="Parchment"/>
          <p:cNvSpPr txBox="1"/>
          <p:nvPr/>
        </p:nvSpPr>
        <p:spPr>
          <a:xfrm>
            <a:off x="27124025" y="6165850"/>
            <a:ext cx="8188325"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2" name="Google Shape;12;p2"/>
          <p:cNvSpPr txBox="1"/>
          <p:nvPr/>
        </p:nvSpPr>
        <p:spPr>
          <a:xfrm>
            <a:off x="0" y="20637"/>
            <a:ext cx="35999737" cy="5216525"/>
          </a:xfrm>
          <a:prstGeom prst="rect">
            <a:avLst/>
          </a:prstGeom>
          <a:solidFill>
            <a:srgbClr val="D8B08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 name="Google Shape;13;p2"/>
          <p:cNvSpPr txBox="1"/>
          <p:nvPr/>
        </p:nvSpPr>
        <p:spPr>
          <a:xfrm>
            <a:off x="0" y="5229225"/>
            <a:ext cx="35999737" cy="142875"/>
          </a:xfrm>
          <a:prstGeom prst="rect">
            <a:avLst/>
          </a:prstGeom>
          <a:solidFill>
            <a:srgbClr val="660000"/>
          </a:solidFill>
          <a:ln w="9525" cap="flat" cmpd="sng">
            <a:solidFill>
              <a:srgbClr val="8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4" name="Google Shape;14;p2" descr="Parchment"/>
          <p:cNvSpPr txBox="1"/>
          <p:nvPr/>
        </p:nvSpPr>
        <p:spPr>
          <a:xfrm>
            <a:off x="561975" y="6165850"/>
            <a:ext cx="8188325"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5" name="Google Shape;15;p2" descr="Parchment"/>
          <p:cNvSpPr txBox="1"/>
          <p:nvPr/>
        </p:nvSpPr>
        <p:spPr>
          <a:xfrm>
            <a:off x="9417050" y="6165850"/>
            <a:ext cx="8186737"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6" name="Google Shape;16;p2" descr="Parchment"/>
          <p:cNvSpPr txBox="1"/>
          <p:nvPr/>
        </p:nvSpPr>
        <p:spPr>
          <a:xfrm>
            <a:off x="18270537" y="6165850"/>
            <a:ext cx="8188325"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7" name="Google Shape;17;p2"/>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1pPr>
            <a:lvl2pPr marR="0" lvl="1"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2pPr>
            <a:lvl3pPr marR="0" lvl="2"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3pPr>
            <a:lvl4pPr marR="0" lvl="3"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4pPr>
            <a:lvl5pPr marR="0" lvl="4"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5pPr>
            <a:lvl6pPr marR="0" lvl="5"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6pPr>
            <a:lvl7pPr marR="0" lvl="6"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7pPr>
            <a:lvl8pPr marR="0" lvl="7"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8pPr>
            <a:lvl9pPr marR="0" lvl="8"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9pPr>
          </a:lstStyle>
          <a:p>
            <a:endParaRPr/>
          </a:p>
        </p:txBody>
      </p:sp>
      <p:sp>
        <p:nvSpPr>
          <p:cNvPr id="18" name="Google Shape;18;p2"/>
          <p:cNvSpPr txBox="1">
            <a:spLocks noGrp="1"/>
          </p:cNvSpPr>
          <p:nvPr>
            <p:ph type="body" idx="1"/>
          </p:nvPr>
        </p:nvSpPr>
        <p:spPr>
          <a:xfrm>
            <a:off x="1412875" y="7934325"/>
            <a:ext cx="6805612" cy="27124025"/>
          </a:xfrm>
          <a:prstGeom prst="rect">
            <a:avLst/>
          </a:prstGeom>
          <a:noFill/>
          <a:ln>
            <a:noFill/>
          </a:ln>
        </p:spPr>
        <p:txBody>
          <a:bodyPr spcFirstLastPara="1" wrap="square" lIns="91425" tIns="45700" rIns="91425" bIns="45700" anchor="t" anchorCtr="0">
            <a:noAutofit/>
          </a:bodyPr>
          <a:lstStyle>
            <a:lvl1pPr marL="457200" marR="0" lvl="0"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9" name="Google Shape;19;p2"/>
          <p:cNvSpPr txBox="1"/>
          <p:nvPr/>
        </p:nvSpPr>
        <p:spPr>
          <a:xfrm>
            <a:off x="32389762" y="35390137"/>
            <a:ext cx="354330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0000"/>
              </a:buClr>
              <a:buSzPts val="1200"/>
              <a:buFont typeface="Comic Sans MS"/>
              <a:buNone/>
            </a:pPr>
            <a:r>
              <a:rPr lang="en-US" sz="1200" b="0" i="0" u="none">
                <a:solidFill>
                  <a:srgbClr val="800000"/>
                </a:solidFill>
                <a:latin typeface="Comic Sans MS"/>
                <a:ea typeface="Comic Sans MS"/>
                <a:cs typeface="Comic Sans MS"/>
                <a:sym typeface="Comic Sans MS"/>
              </a:rPr>
              <a:t>Template provided by: “posters4research.com”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p:nvPr/>
        </p:nvSpPr>
        <p:spPr>
          <a:xfrm>
            <a:off x="0" y="5416550"/>
            <a:ext cx="35999737" cy="30583187"/>
          </a:xfrm>
          <a:prstGeom prst="rect">
            <a:avLst/>
          </a:prstGeom>
          <a:solidFill>
            <a:srgbClr val="EAD5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8" name="Google Shape;58;p14"/>
          <p:cNvSpPr txBox="1"/>
          <p:nvPr/>
        </p:nvSpPr>
        <p:spPr>
          <a:xfrm>
            <a:off x="0" y="0"/>
            <a:ext cx="35999737" cy="5216525"/>
          </a:xfrm>
          <a:prstGeom prst="rect">
            <a:avLst/>
          </a:prstGeom>
          <a:solidFill>
            <a:srgbClr val="D8B08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9" name="Google Shape;59;p14"/>
          <p:cNvSpPr txBox="1"/>
          <p:nvPr/>
        </p:nvSpPr>
        <p:spPr>
          <a:xfrm>
            <a:off x="0" y="5249862"/>
            <a:ext cx="35999737" cy="142875"/>
          </a:xfrm>
          <a:prstGeom prst="rect">
            <a:avLst/>
          </a:prstGeom>
          <a:solidFill>
            <a:srgbClr val="6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0" name="Google Shape;60;p14" descr="Parchment"/>
          <p:cNvSpPr txBox="1"/>
          <p:nvPr/>
        </p:nvSpPr>
        <p:spPr>
          <a:xfrm>
            <a:off x="561975" y="6165850"/>
            <a:ext cx="8188325"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1" name="Google Shape;61;p14" descr="Parchment"/>
          <p:cNvSpPr txBox="1"/>
          <p:nvPr/>
        </p:nvSpPr>
        <p:spPr>
          <a:xfrm>
            <a:off x="27124025" y="6165850"/>
            <a:ext cx="8188325"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2" name="Google Shape;62;p14"/>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1pPr>
            <a:lvl2pPr marR="0" lvl="1"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2pPr>
            <a:lvl3pPr marR="0" lvl="2"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3pPr>
            <a:lvl4pPr marR="0" lvl="3"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4pPr>
            <a:lvl5pPr marR="0" lvl="4"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5pPr>
            <a:lvl6pPr marR="0" lvl="5"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6pPr>
            <a:lvl7pPr marR="0" lvl="6"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7pPr>
            <a:lvl8pPr marR="0" lvl="7"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8pPr>
            <a:lvl9pPr marR="0" lvl="8"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9pPr>
          </a:lstStyle>
          <a:p>
            <a:endParaRPr/>
          </a:p>
        </p:txBody>
      </p:sp>
      <p:sp>
        <p:nvSpPr>
          <p:cNvPr id="63" name="Google Shape;63;p14"/>
          <p:cNvSpPr txBox="1">
            <a:spLocks noGrp="1"/>
          </p:cNvSpPr>
          <p:nvPr>
            <p:ph type="body" idx="1"/>
          </p:nvPr>
        </p:nvSpPr>
        <p:spPr>
          <a:xfrm>
            <a:off x="1412875" y="7934325"/>
            <a:ext cx="6805612" cy="27124025"/>
          </a:xfrm>
          <a:prstGeom prst="rect">
            <a:avLst/>
          </a:prstGeom>
          <a:noFill/>
          <a:ln>
            <a:noFill/>
          </a:ln>
        </p:spPr>
        <p:txBody>
          <a:bodyPr spcFirstLastPara="1" wrap="square" lIns="91425" tIns="45700" rIns="91425" bIns="45700" anchor="t" anchorCtr="0">
            <a:noAutofit/>
          </a:bodyPr>
          <a:lstStyle>
            <a:lvl1pPr marL="457200" marR="0" lvl="0"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64" name="Google Shape;64;p14" descr="Parchment"/>
          <p:cNvSpPr txBox="1"/>
          <p:nvPr/>
        </p:nvSpPr>
        <p:spPr>
          <a:xfrm>
            <a:off x="9429750" y="6173787"/>
            <a:ext cx="17014825" cy="13354050"/>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5" name="Google Shape;65;p14" descr="Parchment"/>
          <p:cNvSpPr txBox="1"/>
          <p:nvPr/>
        </p:nvSpPr>
        <p:spPr>
          <a:xfrm>
            <a:off x="9429750" y="20513675"/>
            <a:ext cx="17014825" cy="14687550"/>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6" name="Google Shape;66;p14"/>
          <p:cNvSpPr txBox="1"/>
          <p:nvPr/>
        </p:nvSpPr>
        <p:spPr>
          <a:xfrm>
            <a:off x="32389762" y="35390137"/>
            <a:ext cx="354330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0000"/>
              </a:buClr>
              <a:buSzPts val="1200"/>
              <a:buFont typeface="Comic Sans MS"/>
              <a:buNone/>
            </a:pPr>
            <a:r>
              <a:rPr lang="en-US" sz="1200" b="0" i="0" u="none">
                <a:solidFill>
                  <a:srgbClr val="800000"/>
                </a:solidFill>
                <a:latin typeface="Comic Sans MS"/>
                <a:ea typeface="Comic Sans MS"/>
                <a:cs typeface="Comic Sans MS"/>
                <a:sym typeface="Comic Sans MS"/>
              </a:rPr>
              <a:t>Template provided by: “posters4research.com”</a:t>
            </a:r>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6"/>
          <p:cNvSpPr txBox="1"/>
          <p:nvPr/>
        </p:nvSpPr>
        <p:spPr>
          <a:xfrm>
            <a:off x="0" y="5416550"/>
            <a:ext cx="35999737" cy="30583187"/>
          </a:xfrm>
          <a:prstGeom prst="rect">
            <a:avLst/>
          </a:prstGeom>
          <a:solidFill>
            <a:srgbClr val="EAD5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5" name="Google Shape;105;p26"/>
          <p:cNvSpPr txBox="1"/>
          <p:nvPr/>
        </p:nvSpPr>
        <p:spPr>
          <a:xfrm>
            <a:off x="0" y="0"/>
            <a:ext cx="35999737" cy="5216525"/>
          </a:xfrm>
          <a:prstGeom prst="rect">
            <a:avLst/>
          </a:prstGeom>
          <a:solidFill>
            <a:srgbClr val="D8B08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6" name="Google Shape;106;p26" descr="Parchment"/>
          <p:cNvSpPr txBox="1"/>
          <p:nvPr/>
        </p:nvSpPr>
        <p:spPr>
          <a:xfrm>
            <a:off x="646112" y="6165850"/>
            <a:ext cx="34728150"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7" name="Google Shape;107;p26"/>
          <p:cNvSpPr txBox="1"/>
          <p:nvPr/>
        </p:nvSpPr>
        <p:spPr>
          <a:xfrm>
            <a:off x="0" y="5249862"/>
            <a:ext cx="35999737" cy="142875"/>
          </a:xfrm>
          <a:prstGeom prst="rect">
            <a:avLst/>
          </a:prstGeom>
          <a:solidFill>
            <a:srgbClr val="6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8" name="Google Shape;108;p26"/>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1pPr>
            <a:lvl2pPr marR="0" lvl="1"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2pPr>
            <a:lvl3pPr marR="0" lvl="2"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3pPr>
            <a:lvl4pPr marR="0" lvl="3"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4pPr>
            <a:lvl5pPr marR="0" lvl="4"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5pPr>
            <a:lvl6pPr marR="0" lvl="5"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6pPr>
            <a:lvl7pPr marR="0" lvl="6"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7pPr>
            <a:lvl8pPr marR="0" lvl="7"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8pPr>
            <a:lvl9pPr marR="0" lvl="8"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9pPr>
          </a:lstStyle>
          <a:p>
            <a:endParaRPr/>
          </a:p>
        </p:txBody>
      </p:sp>
      <p:sp>
        <p:nvSpPr>
          <p:cNvPr id="109" name="Google Shape;109;p26"/>
          <p:cNvSpPr txBox="1">
            <a:spLocks noGrp="1"/>
          </p:cNvSpPr>
          <p:nvPr>
            <p:ph type="body" idx="1"/>
          </p:nvPr>
        </p:nvSpPr>
        <p:spPr>
          <a:xfrm>
            <a:off x="1412875" y="6878637"/>
            <a:ext cx="33139062" cy="27401837"/>
          </a:xfrm>
          <a:prstGeom prst="rect">
            <a:avLst/>
          </a:prstGeom>
          <a:noFill/>
          <a:ln>
            <a:noFill/>
          </a:ln>
        </p:spPr>
        <p:txBody>
          <a:bodyPr spcFirstLastPara="1" wrap="square" lIns="91425" tIns="45700" rIns="91425" bIns="45700" anchor="t" anchorCtr="0">
            <a:noAutofit/>
          </a:bodyPr>
          <a:lstStyle>
            <a:lvl1pPr marL="457200" marR="0" lvl="0"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10" name="Google Shape;110;p26"/>
          <p:cNvSpPr txBox="1"/>
          <p:nvPr/>
        </p:nvSpPr>
        <p:spPr>
          <a:xfrm>
            <a:off x="32389762" y="35390137"/>
            <a:ext cx="354330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0000"/>
              </a:buClr>
              <a:buSzPts val="1200"/>
              <a:buFont typeface="Comic Sans MS"/>
              <a:buNone/>
            </a:pPr>
            <a:r>
              <a:rPr lang="en-US" sz="1200" b="0" i="0" u="none">
                <a:solidFill>
                  <a:srgbClr val="800000"/>
                </a:solidFill>
                <a:latin typeface="Comic Sans MS"/>
                <a:ea typeface="Comic Sans MS"/>
                <a:cs typeface="Comic Sans MS"/>
                <a:sym typeface="Comic Sans MS"/>
              </a:rPr>
              <a:t>Template provided by: “posters4research.com”</a:t>
            </a:r>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38"/>
          <p:cNvSpPr txBox="1"/>
          <p:nvPr/>
        </p:nvSpPr>
        <p:spPr>
          <a:xfrm>
            <a:off x="0" y="5416550"/>
            <a:ext cx="35999737" cy="30583187"/>
          </a:xfrm>
          <a:prstGeom prst="rect">
            <a:avLst/>
          </a:prstGeom>
          <a:solidFill>
            <a:srgbClr val="EAD5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49" name="Google Shape;149;p38"/>
          <p:cNvSpPr txBox="1"/>
          <p:nvPr/>
        </p:nvSpPr>
        <p:spPr>
          <a:xfrm>
            <a:off x="0" y="0"/>
            <a:ext cx="35999737" cy="5216525"/>
          </a:xfrm>
          <a:prstGeom prst="rect">
            <a:avLst/>
          </a:prstGeom>
          <a:solidFill>
            <a:srgbClr val="D8B08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50" name="Google Shape;150;p38"/>
          <p:cNvSpPr txBox="1"/>
          <p:nvPr/>
        </p:nvSpPr>
        <p:spPr>
          <a:xfrm>
            <a:off x="0" y="5249862"/>
            <a:ext cx="35999737" cy="142875"/>
          </a:xfrm>
          <a:prstGeom prst="rect">
            <a:avLst/>
          </a:prstGeom>
          <a:solidFill>
            <a:srgbClr val="6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51" name="Google Shape;151;p38" descr="Parchment"/>
          <p:cNvSpPr txBox="1"/>
          <p:nvPr/>
        </p:nvSpPr>
        <p:spPr>
          <a:xfrm>
            <a:off x="561975" y="6013450"/>
            <a:ext cx="11188700"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52" name="Google Shape;152;p38"/>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1pPr>
            <a:lvl2pPr marR="0" lvl="1"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2pPr>
            <a:lvl3pPr marR="0" lvl="2"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3pPr>
            <a:lvl4pPr marR="0" lvl="3"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4pPr>
            <a:lvl5pPr marR="0" lvl="4"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5pPr>
            <a:lvl6pPr marR="0" lvl="5"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6pPr>
            <a:lvl7pPr marR="0" lvl="6"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7pPr>
            <a:lvl8pPr marR="0" lvl="7"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8pPr>
            <a:lvl9pPr marR="0" lvl="8"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9pPr>
          </a:lstStyle>
          <a:p>
            <a:endParaRPr/>
          </a:p>
        </p:txBody>
      </p:sp>
      <p:sp>
        <p:nvSpPr>
          <p:cNvPr id="153" name="Google Shape;153;p38"/>
          <p:cNvSpPr txBox="1">
            <a:spLocks noGrp="1"/>
          </p:cNvSpPr>
          <p:nvPr>
            <p:ph type="body" idx="1"/>
          </p:nvPr>
        </p:nvSpPr>
        <p:spPr>
          <a:xfrm>
            <a:off x="1412875" y="7016750"/>
            <a:ext cx="9458325" cy="27125612"/>
          </a:xfrm>
          <a:prstGeom prst="rect">
            <a:avLst/>
          </a:prstGeom>
          <a:noFill/>
          <a:ln>
            <a:noFill/>
          </a:ln>
        </p:spPr>
        <p:txBody>
          <a:bodyPr spcFirstLastPara="1" wrap="square" lIns="91425" tIns="45700" rIns="91425" bIns="45700" anchor="t" anchorCtr="0">
            <a:noAutofit/>
          </a:bodyPr>
          <a:lstStyle>
            <a:lvl1pPr marL="457200" marR="0" lvl="0"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54" name="Google Shape;154;p38" descr="Parchment"/>
          <p:cNvSpPr txBox="1"/>
          <p:nvPr/>
        </p:nvSpPr>
        <p:spPr>
          <a:xfrm>
            <a:off x="12398375" y="6013450"/>
            <a:ext cx="11187112"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55" name="Google Shape;155;p38" descr="Parchment"/>
          <p:cNvSpPr txBox="1"/>
          <p:nvPr/>
        </p:nvSpPr>
        <p:spPr>
          <a:xfrm>
            <a:off x="24234775" y="6013450"/>
            <a:ext cx="11187112"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56" name="Google Shape;156;p38"/>
          <p:cNvSpPr txBox="1"/>
          <p:nvPr/>
        </p:nvSpPr>
        <p:spPr>
          <a:xfrm>
            <a:off x="32389762" y="35390137"/>
            <a:ext cx="354330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0000"/>
              </a:buClr>
              <a:buSzPts val="1200"/>
              <a:buFont typeface="Comic Sans MS"/>
              <a:buNone/>
            </a:pPr>
            <a:r>
              <a:rPr lang="en-US" sz="1200" b="0" i="0" u="none">
                <a:solidFill>
                  <a:srgbClr val="800000"/>
                </a:solidFill>
                <a:latin typeface="Comic Sans MS"/>
                <a:ea typeface="Comic Sans MS"/>
                <a:cs typeface="Comic Sans MS"/>
                <a:sym typeface="Comic Sans MS"/>
              </a:rPr>
              <a:t>Template provided by: “posters4research.com”</a:t>
            </a:r>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50"/>
          <p:cNvSpPr txBox="1"/>
          <p:nvPr/>
        </p:nvSpPr>
        <p:spPr>
          <a:xfrm>
            <a:off x="0" y="5416550"/>
            <a:ext cx="35999737" cy="30583187"/>
          </a:xfrm>
          <a:prstGeom prst="rect">
            <a:avLst/>
          </a:prstGeom>
          <a:solidFill>
            <a:srgbClr val="EAD5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95" name="Google Shape;195;p50"/>
          <p:cNvSpPr txBox="1"/>
          <p:nvPr/>
        </p:nvSpPr>
        <p:spPr>
          <a:xfrm>
            <a:off x="0" y="0"/>
            <a:ext cx="35999737" cy="5216525"/>
          </a:xfrm>
          <a:prstGeom prst="rect">
            <a:avLst/>
          </a:prstGeom>
          <a:solidFill>
            <a:srgbClr val="D8B08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96" name="Google Shape;196;p50"/>
          <p:cNvSpPr txBox="1"/>
          <p:nvPr/>
        </p:nvSpPr>
        <p:spPr>
          <a:xfrm>
            <a:off x="0" y="5249862"/>
            <a:ext cx="35999737" cy="142875"/>
          </a:xfrm>
          <a:prstGeom prst="rect">
            <a:avLst/>
          </a:prstGeom>
          <a:solidFill>
            <a:srgbClr val="66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97" name="Google Shape;197;p50" descr="Parchment"/>
          <p:cNvSpPr txBox="1"/>
          <p:nvPr/>
        </p:nvSpPr>
        <p:spPr>
          <a:xfrm>
            <a:off x="544512" y="6165850"/>
            <a:ext cx="17062450"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98" name="Google Shape;198;p50" descr="Parchment"/>
          <p:cNvSpPr txBox="1"/>
          <p:nvPr/>
        </p:nvSpPr>
        <p:spPr>
          <a:xfrm>
            <a:off x="18267362" y="6165850"/>
            <a:ext cx="8188325"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99" name="Google Shape;199;p50" descr="Parchment"/>
          <p:cNvSpPr txBox="1"/>
          <p:nvPr/>
        </p:nvSpPr>
        <p:spPr>
          <a:xfrm>
            <a:off x="27124025" y="6165850"/>
            <a:ext cx="8188325" cy="29033787"/>
          </a:xfrm>
          <a:prstGeom prst="rect">
            <a:avLst/>
          </a:prstGeom>
          <a:blipFill rotWithShape="1">
            <a:blip r:embed="rId13">
              <a:alphaModFix/>
            </a:blip>
            <a:tile tx="0" ty="0" sx="100000" sy="100000" flip="none" algn="tl"/>
          </a:blipFill>
          <a:ln w="12700" cap="flat" cmpd="sng">
            <a:solidFill>
              <a:srgbClr val="0034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00" name="Google Shape;200;p50"/>
          <p:cNvSpPr txBox="1">
            <a:spLocks noGrp="1"/>
          </p:cNvSpPr>
          <p:nvPr>
            <p:ph type="title"/>
          </p:nvPr>
        </p:nvSpPr>
        <p:spPr>
          <a:xfrm>
            <a:off x="787400" y="1392237"/>
            <a:ext cx="34386837" cy="24082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1pPr>
            <a:lvl2pPr marR="0" lvl="1"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2pPr>
            <a:lvl3pPr marR="0" lvl="2"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3pPr>
            <a:lvl4pPr marR="0" lvl="3"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4pPr>
            <a:lvl5pPr marR="0" lvl="4"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5pPr>
            <a:lvl6pPr marR="0" lvl="5"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6pPr>
            <a:lvl7pPr marR="0" lvl="6"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7pPr>
            <a:lvl8pPr marR="0" lvl="7"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8pPr>
            <a:lvl9pPr marR="0" lvl="8" algn="l" rtl="0">
              <a:spcBef>
                <a:spcPts val="0"/>
              </a:spcBef>
              <a:spcAft>
                <a:spcPts val="0"/>
              </a:spcAft>
              <a:buSzPts val="1400"/>
              <a:buNone/>
              <a:defRPr sz="8600" b="0" i="0" u="none" strike="noStrike" cap="none">
                <a:solidFill>
                  <a:schemeClr val="dk2"/>
                </a:solidFill>
                <a:latin typeface="Arial Black"/>
                <a:ea typeface="Arial Black"/>
                <a:cs typeface="Arial Black"/>
                <a:sym typeface="Arial Black"/>
              </a:defRPr>
            </a:lvl9pPr>
          </a:lstStyle>
          <a:p>
            <a:endParaRPr/>
          </a:p>
        </p:txBody>
      </p:sp>
      <p:sp>
        <p:nvSpPr>
          <p:cNvPr id="201" name="Google Shape;201;p50"/>
          <p:cNvSpPr txBox="1">
            <a:spLocks noGrp="1"/>
          </p:cNvSpPr>
          <p:nvPr>
            <p:ph type="body" idx="1"/>
          </p:nvPr>
        </p:nvSpPr>
        <p:spPr>
          <a:xfrm>
            <a:off x="1412875" y="7934325"/>
            <a:ext cx="6805612" cy="27124025"/>
          </a:xfrm>
          <a:prstGeom prst="rect">
            <a:avLst/>
          </a:prstGeom>
          <a:noFill/>
          <a:ln>
            <a:noFill/>
          </a:ln>
        </p:spPr>
        <p:txBody>
          <a:bodyPr spcFirstLastPara="1" wrap="square" lIns="91425" tIns="45700" rIns="91425" bIns="45700" anchor="t" anchorCtr="0">
            <a:noAutofit/>
          </a:bodyPr>
          <a:lstStyle>
            <a:lvl1pPr marL="457200" marR="0" lvl="0"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1pPr>
            <a:lvl2pPr marL="914400" marR="0" lvl="1" indent="-412750" algn="l" rtl="0">
              <a:spcBef>
                <a:spcPts val="580"/>
              </a:spcBef>
              <a:spcAft>
                <a:spcPts val="0"/>
              </a:spcAft>
              <a:buClr>
                <a:schemeClr val="dk1"/>
              </a:buClr>
              <a:buSzPts val="2900"/>
              <a:buFont typeface="Arial"/>
              <a:buChar char="–"/>
              <a:defRPr sz="29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4pPr>
            <a:lvl5pPr marL="2286000" marR="0" lvl="4"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5pPr>
            <a:lvl6pPr marL="2743200" marR="0" lvl="5"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6pPr>
            <a:lvl7pPr marL="3200400" marR="0" lvl="6"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7pPr>
            <a:lvl8pPr marL="3657600" marR="0" lvl="7"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8pPr>
            <a:lvl9pPr marL="4114800" marR="0" lvl="8" indent="-349250" algn="l" rtl="0">
              <a:spcBef>
                <a:spcPts val="380"/>
              </a:spcBef>
              <a:spcAft>
                <a:spcPts val="0"/>
              </a:spcAft>
              <a:buClr>
                <a:schemeClr val="dk1"/>
              </a:buClr>
              <a:buSzPts val="19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202" name="Google Shape;202;p50"/>
          <p:cNvSpPr txBox="1"/>
          <p:nvPr/>
        </p:nvSpPr>
        <p:spPr>
          <a:xfrm>
            <a:off x="32389762" y="35390137"/>
            <a:ext cx="354330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0000"/>
              </a:buClr>
              <a:buSzPts val="1200"/>
              <a:buFont typeface="Comic Sans MS"/>
              <a:buNone/>
            </a:pPr>
            <a:r>
              <a:rPr lang="en-US" sz="1200" b="0" i="0" u="none">
                <a:solidFill>
                  <a:srgbClr val="800000"/>
                </a:solidFill>
                <a:latin typeface="Comic Sans MS"/>
                <a:ea typeface="Comic Sans MS"/>
                <a:cs typeface="Comic Sans MS"/>
                <a:sym typeface="Comic Sans MS"/>
              </a:rPr>
              <a:t>Template provided by: “posters4research.com”</a:t>
            </a:r>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
          <p:cNvSpPr txBox="1"/>
          <p:nvPr/>
        </p:nvSpPr>
        <p:spPr>
          <a:xfrm>
            <a:off x="5275250" y="373048"/>
            <a:ext cx="29472000" cy="5033400"/>
          </a:xfrm>
          <a:prstGeom prst="rect">
            <a:avLst/>
          </a:prstGeom>
          <a:noFill/>
          <a:ln>
            <a:noFill/>
          </a:ln>
        </p:spPr>
        <p:txBody>
          <a:bodyPr spcFirstLastPara="1" wrap="square" lIns="91400" tIns="45700" rIns="91400" bIns="45700" anchor="t" anchorCtr="0">
            <a:spAutoFit/>
          </a:bodyPr>
          <a:lstStyle/>
          <a:p>
            <a:pPr marL="0" marR="0" lvl="0" indent="0" algn="ctr" rtl="0">
              <a:lnSpc>
                <a:spcPct val="100000"/>
              </a:lnSpc>
              <a:spcBef>
                <a:spcPts val="0"/>
              </a:spcBef>
              <a:spcAft>
                <a:spcPts val="0"/>
              </a:spcAft>
              <a:buClr>
                <a:schemeClr val="dk1"/>
              </a:buClr>
              <a:buSzPts val="4800"/>
              <a:buFont typeface="Arial Narrow"/>
              <a:buNone/>
            </a:pPr>
            <a:r>
              <a:rPr lang="en-US" sz="7300" b="1" dirty="0">
                <a:solidFill>
                  <a:schemeClr val="dk1"/>
                </a:solidFill>
                <a:latin typeface="Times New Roman"/>
                <a:ea typeface="Times New Roman"/>
                <a:cs typeface="Times New Roman"/>
                <a:sym typeface="Times New Roman"/>
              </a:rPr>
              <a:t>DESIGN OF RC COUPLED AMPLIFIER</a:t>
            </a:r>
            <a:br>
              <a:rPr lang="en-US" sz="7300" b="1" dirty="0">
                <a:solidFill>
                  <a:schemeClr val="dk1"/>
                </a:solidFill>
                <a:latin typeface="Times New Roman"/>
                <a:ea typeface="Times New Roman"/>
                <a:cs typeface="Times New Roman"/>
                <a:sym typeface="Times New Roman"/>
              </a:rPr>
            </a:br>
            <a:endParaRPr sz="68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2060"/>
              </a:buClr>
              <a:buSzPts val="4800"/>
              <a:buFont typeface="Arial Black"/>
              <a:buNone/>
            </a:pPr>
            <a:r>
              <a:rPr lang="en-US" sz="6000" i="1" dirty="0">
                <a:solidFill>
                  <a:srgbClr val="002060"/>
                </a:solidFill>
                <a:latin typeface="Times New Roman"/>
                <a:ea typeface="Times New Roman"/>
                <a:cs typeface="Times New Roman"/>
                <a:sym typeface="Times New Roman"/>
              </a:rPr>
              <a:t>PAVAN KUMAR C BANSODE (1RV21EC116)</a:t>
            </a:r>
            <a:endParaRPr sz="6000" i="1" u="none" dirty="0">
              <a:solidFill>
                <a:srgbClr val="00206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C00000"/>
              </a:buClr>
              <a:buSzPts val="4800"/>
              <a:buFont typeface="Arial Black"/>
              <a:buNone/>
            </a:pPr>
            <a:r>
              <a:rPr lang="en-US" sz="6000" b="1" i="1" u="none" dirty="0">
                <a:solidFill>
                  <a:srgbClr val="C00000"/>
                </a:solidFill>
                <a:latin typeface="Times New Roman"/>
                <a:ea typeface="Times New Roman"/>
                <a:cs typeface="Times New Roman"/>
                <a:sym typeface="Times New Roman"/>
              </a:rPr>
              <a:t>Internship coordinator :   Prof. </a:t>
            </a:r>
            <a:r>
              <a:rPr lang="en-US" sz="6000" b="1" i="1" u="none" dirty="0" err="1">
                <a:solidFill>
                  <a:srgbClr val="C00000"/>
                </a:solidFill>
                <a:latin typeface="Times New Roman"/>
                <a:ea typeface="Times New Roman"/>
                <a:cs typeface="Times New Roman"/>
                <a:sym typeface="Times New Roman"/>
              </a:rPr>
              <a:t>Rajith</a:t>
            </a:r>
            <a:r>
              <a:rPr lang="en-US" sz="6000" b="1" i="1" u="none" dirty="0">
                <a:solidFill>
                  <a:srgbClr val="C00000"/>
                </a:solidFill>
                <a:latin typeface="Times New Roman"/>
                <a:ea typeface="Times New Roman"/>
                <a:cs typeface="Times New Roman"/>
                <a:sym typeface="Times New Roman"/>
              </a:rPr>
              <a:t> Kumar B K, Asst. </a:t>
            </a:r>
            <a:r>
              <a:rPr lang="en-US" sz="6000" b="1" i="1" dirty="0">
                <a:solidFill>
                  <a:srgbClr val="C00000"/>
                </a:solidFill>
                <a:latin typeface="Times New Roman"/>
                <a:ea typeface="Times New Roman"/>
                <a:cs typeface="Times New Roman"/>
                <a:sym typeface="Times New Roman"/>
              </a:rPr>
              <a:t>Professor, Dept. of ECE</a:t>
            </a:r>
            <a:r>
              <a:rPr lang="en-US" sz="6000" b="1" i="1" u="none" dirty="0">
                <a:solidFill>
                  <a:srgbClr val="C00000"/>
                </a:solidFill>
                <a:latin typeface="Times New Roman"/>
                <a:ea typeface="Times New Roman"/>
                <a:cs typeface="Times New Roman"/>
                <a:sym typeface="Times New Roman"/>
              </a:rPr>
              <a:t>         </a:t>
            </a:r>
            <a:br>
              <a:rPr lang="en-US" sz="6000" b="1" i="1" dirty="0">
                <a:solidFill>
                  <a:srgbClr val="C00000"/>
                </a:solidFill>
                <a:latin typeface="Times New Roman"/>
                <a:ea typeface="Times New Roman"/>
                <a:cs typeface="Times New Roman"/>
                <a:sym typeface="Times New Roman"/>
              </a:rPr>
            </a:br>
            <a:r>
              <a:rPr lang="en-US" sz="6000" b="1" i="1" u="none" dirty="0">
                <a:solidFill>
                  <a:srgbClr val="000066"/>
                </a:solidFill>
                <a:latin typeface="Times New Roman"/>
                <a:ea typeface="Times New Roman"/>
                <a:cs typeface="Times New Roman"/>
                <a:sym typeface="Times New Roman"/>
              </a:rPr>
              <a:t>R.V. College of Engineering, Bangalore-59</a:t>
            </a:r>
            <a:endParaRPr sz="6000" dirty="0">
              <a:latin typeface="Times New Roman"/>
              <a:ea typeface="Times New Roman"/>
              <a:cs typeface="Times New Roman"/>
              <a:sym typeface="Times New Roman"/>
            </a:endParaRPr>
          </a:p>
        </p:txBody>
      </p:sp>
      <p:sp>
        <p:nvSpPr>
          <p:cNvPr id="245" name="Google Shape;245;p1"/>
          <p:cNvSpPr txBox="1"/>
          <p:nvPr/>
        </p:nvSpPr>
        <p:spPr>
          <a:xfrm>
            <a:off x="561975" y="6165850"/>
            <a:ext cx="8188325" cy="61595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400"/>
              <a:buFont typeface="Arial Narrow"/>
              <a:buNone/>
            </a:pPr>
            <a:r>
              <a:rPr lang="en-US" sz="2400" b="1" i="0" u="none">
                <a:solidFill>
                  <a:schemeClr val="lt1"/>
                </a:solidFill>
                <a:latin typeface="Arial Narrow"/>
                <a:ea typeface="Arial Narrow"/>
                <a:cs typeface="Arial Narrow"/>
                <a:sym typeface="Arial Narrow"/>
              </a:rPr>
              <a:t> </a:t>
            </a:r>
            <a:r>
              <a:rPr lang="en-US" sz="3400" b="1" i="0" u="none">
                <a:solidFill>
                  <a:schemeClr val="lt1"/>
                </a:solidFill>
                <a:latin typeface="Arial Narrow"/>
                <a:ea typeface="Arial Narrow"/>
                <a:cs typeface="Arial Narrow"/>
                <a:sym typeface="Arial Narrow"/>
              </a:rPr>
              <a:t>1) ABOUT THE COMPANY / THE COE</a:t>
            </a:r>
            <a:endParaRPr/>
          </a:p>
        </p:txBody>
      </p:sp>
      <p:sp>
        <p:nvSpPr>
          <p:cNvPr id="246" name="Google Shape;246;p1"/>
          <p:cNvSpPr txBox="1"/>
          <p:nvPr/>
        </p:nvSpPr>
        <p:spPr>
          <a:xfrm>
            <a:off x="541400" y="15747450"/>
            <a:ext cx="8188200" cy="113910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400"/>
              <a:buFont typeface="Arial Narrow"/>
              <a:buNone/>
            </a:pPr>
            <a:r>
              <a:rPr lang="en-US" sz="3400" b="1" i="0" u="none">
                <a:solidFill>
                  <a:schemeClr val="lt1"/>
                </a:solidFill>
                <a:latin typeface="Arial Narrow"/>
                <a:ea typeface="Arial Narrow"/>
                <a:cs typeface="Arial Narrow"/>
                <a:sym typeface="Arial Narrow"/>
              </a:rPr>
              <a:t>2) TOOLS AND TECHNOLOGIES USED IN </a:t>
            </a:r>
            <a:r>
              <a:rPr lang="en-US" sz="3400" b="1">
                <a:solidFill>
                  <a:schemeClr val="lt1"/>
                </a:solidFill>
                <a:latin typeface="Arial Narrow"/>
                <a:ea typeface="Arial Narrow"/>
                <a:cs typeface="Arial Narrow"/>
                <a:sym typeface="Arial Narrow"/>
              </a:rPr>
              <a:t>INTERNSHIP</a:t>
            </a:r>
            <a:endParaRPr/>
          </a:p>
        </p:txBody>
      </p:sp>
      <p:sp>
        <p:nvSpPr>
          <p:cNvPr id="247" name="Google Shape;247;p1"/>
          <p:cNvSpPr txBox="1"/>
          <p:nvPr/>
        </p:nvSpPr>
        <p:spPr>
          <a:xfrm>
            <a:off x="18308637" y="6211887"/>
            <a:ext cx="8196262" cy="61595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400"/>
              <a:buFont typeface="Arial Narrow"/>
              <a:buNone/>
            </a:pPr>
            <a:r>
              <a:rPr lang="en-US" sz="3400" b="1" i="0" u="none">
                <a:solidFill>
                  <a:schemeClr val="lt1"/>
                </a:solidFill>
                <a:latin typeface="Arial Narrow"/>
                <a:ea typeface="Arial Narrow"/>
                <a:cs typeface="Arial Narrow"/>
                <a:sym typeface="Arial Narrow"/>
              </a:rPr>
              <a:t>7) APPLICATIONS</a:t>
            </a:r>
            <a:endParaRPr/>
          </a:p>
        </p:txBody>
      </p:sp>
      <p:sp>
        <p:nvSpPr>
          <p:cNvPr id="248" name="Google Shape;248;p1"/>
          <p:cNvSpPr txBox="1"/>
          <p:nvPr/>
        </p:nvSpPr>
        <p:spPr>
          <a:xfrm>
            <a:off x="35561587" y="15943262"/>
            <a:ext cx="0" cy="2762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49" name="Google Shape;249;p1"/>
          <p:cNvSpPr/>
          <p:nvPr/>
        </p:nvSpPr>
        <p:spPr>
          <a:xfrm>
            <a:off x="22615525" y="29160787"/>
            <a:ext cx="153987" cy="4257675"/>
          </a:xfrm>
          <a:custGeom>
            <a:avLst/>
            <a:gdLst/>
            <a:ahLst/>
            <a:cxnLst/>
            <a:rect l="l" t="t" r="r" b="b"/>
            <a:pathLst>
              <a:path w="105" h="2139" extrusionOk="0">
                <a:moveTo>
                  <a:pt x="0" y="2139"/>
                </a:moveTo>
                <a:lnTo>
                  <a:pt x="0" y="111"/>
                </a:lnTo>
                <a:lnTo>
                  <a:pt x="105" y="0"/>
                </a:lnTo>
                <a:lnTo>
                  <a:pt x="105" y="2027"/>
                </a:lnTo>
                <a:lnTo>
                  <a:pt x="0" y="2139"/>
                </a:lnTo>
                <a:close/>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50" name="Google Shape;250;p1"/>
          <p:cNvSpPr txBox="1"/>
          <p:nvPr/>
        </p:nvSpPr>
        <p:spPr>
          <a:xfrm>
            <a:off x="0" y="0"/>
            <a:ext cx="3599973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51" name="Google Shape;251;p1"/>
          <p:cNvSpPr txBox="1"/>
          <p:nvPr/>
        </p:nvSpPr>
        <p:spPr>
          <a:xfrm>
            <a:off x="673050" y="17329500"/>
            <a:ext cx="8026500" cy="9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al Narrow"/>
              <a:buNone/>
            </a:pPr>
            <a:r>
              <a:rPr lang="en-US" sz="2800" b="1" i="0" u="none">
                <a:solidFill>
                  <a:schemeClr val="dk1"/>
                </a:solidFill>
                <a:latin typeface="Arial Narrow"/>
                <a:ea typeface="Arial Narrow"/>
                <a:cs typeface="Arial Narrow"/>
                <a:sym typeface="Arial Narrow"/>
              </a:rPr>
              <a:t>Table</a:t>
            </a:r>
            <a:r>
              <a:rPr lang="en-US" sz="2800" b="1">
                <a:solidFill>
                  <a:schemeClr val="dk1"/>
                </a:solidFill>
                <a:latin typeface="Arial Narrow"/>
                <a:ea typeface="Arial Narrow"/>
                <a:cs typeface="Arial Narrow"/>
                <a:sym typeface="Arial Narrow"/>
              </a:rPr>
              <a:t>: Softwares used during internship </a:t>
            </a:r>
            <a:endParaRPr/>
          </a:p>
          <a:p>
            <a:pPr marL="0" marR="0" lvl="0" indent="0" algn="l" rtl="0">
              <a:lnSpc>
                <a:spcPct val="100000"/>
              </a:lnSpc>
              <a:spcBef>
                <a:spcPts val="0"/>
              </a:spcBef>
              <a:spcAft>
                <a:spcPts val="0"/>
              </a:spcAft>
              <a:buNone/>
            </a:pPr>
            <a:endParaRPr sz="2800" b="1" i="0" u="none">
              <a:solidFill>
                <a:schemeClr val="dk1"/>
              </a:solidFill>
              <a:latin typeface="Arial Narrow"/>
              <a:ea typeface="Arial Narrow"/>
              <a:cs typeface="Arial Narrow"/>
              <a:sym typeface="Arial Narrow"/>
            </a:endParaRPr>
          </a:p>
        </p:txBody>
      </p:sp>
      <p:sp>
        <p:nvSpPr>
          <p:cNvPr id="252" name="Google Shape;252;p1"/>
          <p:cNvSpPr txBox="1"/>
          <p:nvPr/>
        </p:nvSpPr>
        <p:spPr>
          <a:xfrm>
            <a:off x="0" y="0"/>
            <a:ext cx="35999737"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53" name="Google Shape;253;p1"/>
          <p:cNvSpPr txBox="1"/>
          <p:nvPr/>
        </p:nvSpPr>
        <p:spPr>
          <a:xfrm>
            <a:off x="0" y="0"/>
            <a:ext cx="35999737"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54" name="Google Shape;254;p1"/>
          <p:cNvSpPr txBox="1"/>
          <p:nvPr/>
        </p:nvSpPr>
        <p:spPr>
          <a:xfrm>
            <a:off x="9564687" y="6253162"/>
            <a:ext cx="8080375" cy="538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55" name="Google Shape;255;p1"/>
          <p:cNvSpPr txBox="1"/>
          <p:nvPr/>
        </p:nvSpPr>
        <p:spPr>
          <a:xfrm>
            <a:off x="0" y="0"/>
            <a:ext cx="35999737"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56" name="Google Shape;256;p1"/>
          <p:cNvSpPr txBox="1"/>
          <p:nvPr/>
        </p:nvSpPr>
        <p:spPr>
          <a:xfrm>
            <a:off x="0" y="0"/>
            <a:ext cx="35999737"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57" name="Google Shape;257;p1"/>
          <p:cNvSpPr txBox="1"/>
          <p:nvPr/>
        </p:nvSpPr>
        <p:spPr>
          <a:xfrm>
            <a:off x="592200" y="22858438"/>
            <a:ext cx="8188200" cy="64650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Arial Narrow"/>
              <a:buNone/>
            </a:pPr>
            <a:r>
              <a:rPr lang="en-US" sz="3600" b="1" i="0" u="none" dirty="0">
                <a:solidFill>
                  <a:schemeClr val="lt1"/>
                </a:solidFill>
                <a:latin typeface="Arial Narrow"/>
                <a:ea typeface="Arial Narrow"/>
                <a:cs typeface="Arial Narrow"/>
                <a:sym typeface="Arial Narrow"/>
              </a:rPr>
              <a:t>3) PROBLEM STATEMENT </a:t>
            </a:r>
            <a:endParaRPr dirty="0"/>
          </a:p>
        </p:txBody>
      </p:sp>
      <p:graphicFrame>
        <p:nvGraphicFramePr>
          <p:cNvPr id="258" name="Google Shape;258;p1"/>
          <p:cNvGraphicFramePr/>
          <p:nvPr>
            <p:extLst>
              <p:ext uri="{D42A27DB-BD31-4B8C-83A1-F6EECF244321}">
                <p14:modId xmlns:p14="http://schemas.microsoft.com/office/powerpoint/2010/main" val="2329966854"/>
              </p:ext>
            </p:extLst>
          </p:nvPr>
        </p:nvGraphicFramePr>
        <p:xfrm>
          <a:off x="894938" y="18195139"/>
          <a:ext cx="7371200" cy="4257676"/>
        </p:xfrm>
        <a:graphic>
          <a:graphicData uri="http://schemas.openxmlformats.org/drawingml/2006/table">
            <a:tbl>
              <a:tblPr>
                <a:noFill/>
                <a:tableStyleId>{08C10237-AC37-4E5A-9057-0E89048A060B}</a:tableStyleId>
              </a:tblPr>
              <a:tblGrid>
                <a:gridCol w="2586825">
                  <a:extLst>
                    <a:ext uri="{9D8B030D-6E8A-4147-A177-3AD203B41FA5}">
                      <a16:colId xmlns:a16="http://schemas.microsoft.com/office/drawing/2014/main" val="20000"/>
                    </a:ext>
                  </a:extLst>
                </a:gridCol>
                <a:gridCol w="4784375">
                  <a:extLst>
                    <a:ext uri="{9D8B030D-6E8A-4147-A177-3AD203B41FA5}">
                      <a16:colId xmlns:a16="http://schemas.microsoft.com/office/drawing/2014/main" val="20001"/>
                    </a:ext>
                  </a:extLst>
                </a:gridCol>
              </a:tblGrid>
              <a:tr h="676275">
                <a:tc>
                  <a:txBody>
                    <a:bodyPr/>
                    <a:lstStyle/>
                    <a:p>
                      <a:pPr marL="0" marR="0" lvl="0" indent="0" algn="just" rtl="0">
                        <a:lnSpc>
                          <a:spcPct val="150000"/>
                        </a:lnSpc>
                        <a:spcBef>
                          <a:spcPts val="0"/>
                        </a:spcBef>
                        <a:spcAft>
                          <a:spcPts val="0"/>
                        </a:spcAft>
                        <a:buClr>
                          <a:srgbClr val="FF0000"/>
                        </a:buClr>
                        <a:buSzPts val="2200"/>
                        <a:buFont typeface="Times New Roman"/>
                        <a:buNone/>
                      </a:pPr>
                      <a:r>
                        <a:rPr lang="en-US" sz="2400" i="0" u="none" strike="noStrike" cap="none">
                          <a:solidFill>
                            <a:srgbClr val="FF0000"/>
                          </a:solidFill>
                          <a:latin typeface="Times New Roman"/>
                          <a:ea typeface="Times New Roman"/>
                          <a:cs typeface="Times New Roman"/>
                          <a:sym typeface="Times New Roman"/>
                        </a:rPr>
                        <a:t>SOFTWARE COMPONNTS</a:t>
                      </a:r>
                      <a:endParaRPr sz="2400">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FF0000"/>
                        </a:buClr>
                        <a:buSzPts val="2200"/>
                        <a:buFont typeface="Times New Roman"/>
                        <a:buNone/>
                      </a:pPr>
                      <a:r>
                        <a:rPr lang="en-US" sz="2400" i="0" u="none" strike="noStrike" cap="none">
                          <a:solidFill>
                            <a:srgbClr val="FF0000"/>
                          </a:solidFill>
                          <a:latin typeface="Times New Roman"/>
                          <a:ea typeface="Times New Roman"/>
                          <a:cs typeface="Times New Roman"/>
                          <a:sym typeface="Times New Roman"/>
                        </a:rPr>
                        <a:t>        SPECIFICATIONS</a:t>
                      </a:r>
                      <a:endParaRPr sz="2400">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524000">
                <a:tc>
                  <a:txBody>
                    <a:bodyPr/>
                    <a:lstStyle/>
                    <a:p>
                      <a:pPr marL="0" marR="0" lvl="0" indent="0" algn="l"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LTspice</a:t>
                      </a:r>
                      <a:endParaRPr sz="2400">
                        <a:solidFill>
                          <a:schemeClr val="dk1"/>
                        </a:solidFill>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US" sz="2400" dirty="0" err="1">
                          <a:solidFill>
                            <a:schemeClr val="dk1"/>
                          </a:solidFill>
                          <a:latin typeface="Times New Roman"/>
                          <a:ea typeface="Times New Roman"/>
                          <a:cs typeface="Times New Roman"/>
                          <a:sym typeface="Times New Roman"/>
                        </a:rPr>
                        <a:t>LTspice</a:t>
                      </a:r>
                      <a:r>
                        <a:rPr lang="en-US" sz="2400" dirty="0">
                          <a:solidFill>
                            <a:schemeClr val="dk1"/>
                          </a:solidFill>
                          <a:latin typeface="Times New Roman"/>
                          <a:ea typeface="Times New Roman"/>
                          <a:cs typeface="Times New Roman"/>
                          <a:sym typeface="Times New Roman"/>
                        </a:rPr>
                        <a:t>® is a powerful, fast, and free SPICE simulator software, schematic capture and waveform viewer with enhancements and models for improving the simulation of analog circuits.</a:t>
                      </a:r>
                      <a:endParaRPr sz="2400" dirty="0">
                        <a:solidFill>
                          <a:schemeClr val="dk1"/>
                        </a:solidFill>
                        <a:latin typeface="Times New Roman"/>
                        <a:ea typeface="Times New Roman"/>
                        <a:cs typeface="Times New Roman"/>
                        <a:sym typeface="Times New Roman"/>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59" name="Google Shape;259;p1"/>
          <p:cNvSpPr txBox="1"/>
          <p:nvPr/>
        </p:nvSpPr>
        <p:spPr>
          <a:xfrm>
            <a:off x="693737" y="26752550"/>
            <a:ext cx="74882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Narrow"/>
              <a:buNone/>
            </a:pPr>
            <a:r>
              <a:rPr lang="en-US" sz="2400" b="1" i="0" u="none">
                <a:solidFill>
                  <a:schemeClr val="dk1"/>
                </a:solidFill>
                <a:latin typeface="Arial Narrow"/>
                <a:ea typeface="Arial Narrow"/>
                <a:cs typeface="Arial Narrow"/>
                <a:sym typeface="Arial Narrow"/>
              </a:rPr>
              <a:t>  </a:t>
            </a:r>
            <a:endParaRPr/>
          </a:p>
        </p:txBody>
      </p:sp>
      <p:sp>
        <p:nvSpPr>
          <p:cNvPr id="260" name="Google Shape;260;p1"/>
          <p:cNvSpPr txBox="1"/>
          <p:nvPr/>
        </p:nvSpPr>
        <p:spPr>
          <a:xfrm>
            <a:off x="18308612" y="19001200"/>
            <a:ext cx="8196300" cy="61560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400"/>
              <a:buFont typeface="Arial Narrow"/>
              <a:buNone/>
            </a:pPr>
            <a:r>
              <a:rPr lang="en-US" sz="3400" b="1" i="0" u="none">
                <a:solidFill>
                  <a:schemeClr val="lt1"/>
                </a:solidFill>
                <a:latin typeface="Arial Narrow"/>
                <a:ea typeface="Arial Narrow"/>
                <a:cs typeface="Arial Narrow"/>
                <a:sym typeface="Arial Narrow"/>
              </a:rPr>
              <a:t>9) TAKE AWAY</a:t>
            </a:r>
            <a:endParaRPr/>
          </a:p>
        </p:txBody>
      </p:sp>
      <p:sp>
        <p:nvSpPr>
          <p:cNvPr id="261" name="Google Shape;261;p1"/>
          <p:cNvSpPr txBox="1"/>
          <p:nvPr/>
        </p:nvSpPr>
        <p:spPr>
          <a:xfrm>
            <a:off x="18308637" y="10739500"/>
            <a:ext cx="8196300" cy="61560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400"/>
              <a:buFont typeface="Arial Narrow"/>
              <a:buNone/>
            </a:pPr>
            <a:r>
              <a:rPr lang="en-US" sz="3400" b="1" i="0" u="none">
                <a:solidFill>
                  <a:schemeClr val="lt1"/>
                </a:solidFill>
                <a:latin typeface="Arial Narrow"/>
                <a:ea typeface="Arial Narrow"/>
                <a:cs typeface="Arial Narrow"/>
                <a:sym typeface="Arial Narrow"/>
              </a:rPr>
              <a:t> 8) CONCLUSION</a:t>
            </a:r>
            <a:endParaRPr/>
          </a:p>
        </p:txBody>
      </p:sp>
      <p:sp>
        <p:nvSpPr>
          <p:cNvPr id="262" name="Google Shape;262;p1"/>
          <p:cNvSpPr txBox="1"/>
          <p:nvPr/>
        </p:nvSpPr>
        <p:spPr>
          <a:xfrm>
            <a:off x="27566937" y="15659100"/>
            <a:ext cx="7419975" cy="4619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al Narrow"/>
              <a:buNone/>
            </a:pPr>
            <a:r>
              <a:rPr lang="en-US" sz="2400" b="0" i="0" u="none">
                <a:solidFill>
                  <a:schemeClr val="dk1"/>
                </a:solidFill>
                <a:latin typeface="Arial Narrow"/>
                <a:ea typeface="Arial Narrow"/>
                <a:cs typeface="Arial Narrow"/>
                <a:sym typeface="Arial Narrow"/>
              </a:rPr>
              <a:t>.</a:t>
            </a:r>
            <a:endParaRPr/>
          </a:p>
        </p:txBody>
      </p:sp>
      <p:sp>
        <p:nvSpPr>
          <p:cNvPr id="263" name="Google Shape;263;p1"/>
          <p:cNvSpPr txBox="1"/>
          <p:nvPr/>
        </p:nvSpPr>
        <p:spPr>
          <a:xfrm>
            <a:off x="9435363" y="6196612"/>
            <a:ext cx="8188200" cy="64650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Arial Narrow"/>
              <a:buNone/>
            </a:pPr>
            <a:r>
              <a:rPr lang="en-US" sz="3600" b="1" i="0" u="none">
                <a:solidFill>
                  <a:schemeClr val="lt1"/>
                </a:solidFill>
                <a:latin typeface="Arial Narrow"/>
                <a:ea typeface="Arial Narrow"/>
                <a:cs typeface="Arial Narrow"/>
                <a:sym typeface="Arial Narrow"/>
              </a:rPr>
              <a:t>5) METHODOLOGY </a:t>
            </a:r>
            <a:endParaRPr/>
          </a:p>
        </p:txBody>
      </p:sp>
      <p:sp>
        <p:nvSpPr>
          <p:cNvPr id="264" name="Google Shape;264;p1"/>
          <p:cNvSpPr txBox="1"/>
          <p:nvPr/>
        </p:nvSpPr>
        <p:spPr>
          <a:xfrm>
            <a:off x="9471813" y="23239750"/>
            <a:ext cx="8115300" cy="61560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400"/>
              <a:buFont typeface="Arial Narrow"/>
              <a:buNone/>
            </a:pPr>
            <a:r>
              <a:rPr lang="en-US" sz="3400" b="1" i="0" u="none">
                <a:solidFill>
                  <a:schemeClr val="lt1"/>
                </a:solidFill>
                <a:latin typeface="Arial Narrow"/>
                <a:ea typeface="Arial Narrow"/>
                <a:cs typeface="Arial Narrow"/>
                <a:sym typeface="Arial Narrow"/>
              </a:rPr>
              <a:t> 6) RESULTS OBTAINED</a:t>
            </a:r>
            <a:endParaRPr/>
          </a:p>
        </p:txBody>
      </p:sp>
      <p:sp>
        <p:nvSpPr>
          <p:cNvPr id="265" name="Google Shape;265;p1"/>
          <p:cNvSpPr txBox="1"/>
          <p:nvPr/>
        </p:nvSpPr>
        <p:spPr>
          <a:xfrm>
            <a:off x="0" y="-295275"/>
            <a:ext cx="8678862" cy="104775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3300"/>
              <a:buFont typeface="Arial Narrow"/>
              <a:buNone/>
            </a:pPr>
            <a:endParaRPr sz="3300" b="0" i="0" u="none">
              <a:solidFill>
                <a:schemeClr val="dk1"/>
              </a:solidFill>
              <a:latin typeface="Arial Narrow"/>
              <a:ea typeface="Arial Narrow"/>
              <a:cs typeface="Arial Narrow"/>
              <a:sym typeface="Arial Narrow"/>
            </a:endParaRPr>
          </a:p>
          <a:p>
            <a:pPr marL="0" marR="0" lvl="0" indent="0" algn="l" rtl="0">
              <a:lnSpc>
                <a:spcPct val="100000"/>
              </a:lnSpc>
              <a:spcBef>
                <a:spcPts val="0"/>
              </a:spcBef>
              <a:spcAft>
                <a:spcPts val="0"/>
              </a:spcAft>
              <a:buNone/>
            </a:pPr>
            <a:endParaRPr sz="3300" b="0" i="0" u="none">
              <a:solidFill>
                <a:schemeClr val="dk1"/>
              </a:solidFill>
              <a:latin typeface="Arial Narrow"/>
              <a:ea typeface="Arial Narrow"/>
              <a:cs typeface="Arial Narrow"/>
              <a:sym typeface="Arial Narrow"/>
            </a:endParaRPr>
          </a:p>
        </p:txBody>
      </p:sp>
      <p:sp>
        <p:nvSpPr>
          <p:cNvPr id="266" name="Google Shape;266;p1"/>
          <p:cNvSpPr txBox="1"/>
          <p:nvPr/>
        </p:nvSpPr>
        <p:spPr>
          <a:xfrm>
            <a:off x="25392062" y="1649412"/>
            <a:ext cx="7924800" cy="5381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900"/>
              <a:buFont typeface="Arial Narrow"/>
              <a:buNone/>
            </a:pPr>
            <a:r>
              <a:rPr lang="en-US" sz="2900" b="0" i="0" u="none">
                <a:solidFill>
                  <a:schemeClr val="dk1"/>
                </a:solidFill>
                <a:latin typeface="Arial Narrow"/>
                <a:ea typeface="Arial Narrow"/>
                <a:cs typeface="Arial Narrow"/>
                <a:sym typeface="Arial Narrow"/>
              </a:rPr>
              <a:t> </a:t>
            </a:r>
            <a:endParaRPr/>
          </a:p>
        </p:txBody>
      </p:sp>
      <p:sp>
        <p:nvSpPr>
          <p:cNvPr id="267" name="Google Shape;267;p1"/>
          <p:cNvSpPr txBox="1"/>
          <p:nvPr/>
        </p:nvSpPr>
        <p:spPr>
          <a:xfrm>
            <a:off x="0" y="0"/>
            <a:ext cx="91176600" cy="5388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pic>
        <p:nvPicPr>
          <p:cNvPr id="268" name="Google Shape;268;p1"/>
          <p:cNvPicPr preferRelativeResize="0"/>
          <p:nvPr/>
        </p:nvPicPr>
        <p:blipFill rotWithShape="1">
          <a:blip r:embed="rId3">
            <a:alphaModFix/>
          </a:blip>
          <a:srcRect r="49308"/>
          <a:stretch/>
        </p:blipFill>
        <p:spPr>
          <a:xfrm>
            <a:off x="0" y="119062"/>
            <a:ext cx="8181975" cy="3590925"/>
          </a:xfrm>
          <a:prstGeom prst="rect">
            <a:avLst/>
          </a:prstGeom>
          <a:noFill/>
          <a:ln>
            <a:noFill/>
          </a:ln>
        </p:spPr>
      </p:pic>
      <p:sp>
        <p:nvSpPr>
          <p:cNvPr id="269" name="Google Shape;269;p1"/>
          <p:cNvSpPr txBox="1"/>
          <p:nvPr/>
        </p:nvSpPr>
        <p:spPr>
          <a:xfrm>
            <a:off x="0" y="457200"/>
            <a:ext cx="91176475" cy="460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270" name="Google Shape;270;p1"/>
          <p:cNvSpPr txBox="1"/>
          <p:nvPr/>
        </p:nvSpPr>
        <p:spPr>
          <a:xfrm>
            <a:off x="642962" y="6858012"/>
            <a:ext cx="7985100" cy="48948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900"/>
              <a:buFont typeface="Arial Narrow"/>
              <a:buNone/>
            </a:pPr>
            <a:r>
              <a:rPr lang="en-US" sz="2400">
                <a:solidFill>
                  <a:schemeClr val="dk1"/>
                </a:solidFill>
                <a:latin typeface="Times New Roman"/>
                <a:ea typeface="Times New Roman"/>
                <a:cs typeface="Times New Roman"/>
                <a:sym typeface="Times New Roman"/>
              </a:rPr>
              <a:t>The CoE of Centre of Integrated Circuits and Systems consists of passionate students and faculty members willing to create an ecosystem that inspires the VLSI/Electronics system designer, to nurture the skills and innovative ideas, and to promote sustainable and interdisciplinary research, with inclusive societal concerns. The CoE aims at engaging enthusiastic students in design/development activities through funded projects and consultancy works from various organisations thereby contributing to the growth of the nation.</a:t>
            </a:r>
            <a:endParaRPr sz="2900" b="0" i="0" u="none">
              <a:solidFill>
                <a:schemeClr val="dk1"/>
              </a:solidFill>
              <a:latin typeface="Arial Narrow"/>
              <a:ea typeface="Arial Narrow"/>
              <a:cs typeface="Arial Narrow"/>
              <a:sym typeface="Arial Narrow"/>
            </a:endParaRPr>
          </a:p>
        </p:txBody>
      </p:sp>
      <p:sp>
        <p:nvSpPr>
          <p:cNvPr id="271" name="Google Shape;271;p1"/>
          <p:cNvSpPr txBox="1"/>
          <p:nvPr/>
        </p:nvSpPr>
        <p:spPr>
          <a:xfrm>
            <a:off x="27168475" y="6213662"/>
            <a:ext cx="8188200" cy="64650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600"/>
              <a:buFont typeface="Arial Narrow"/>
              <a:buNone/>
            </a:pPr>
            <a:r>
              <a:rPr lang="en-US" sz="3600" b="1" i="0" u="none">
                <a:solidFill>
                  <a:schemeClr val="lt1"/>
                </a:solidFill>
                <a:latin typeface="Arial Narrow"/>
                <a:ea typeface="Arial Narrow"/>
                <a:cs typeface="Arial Narrow"/>
                <a:sym typeface="Arial Narrow"/>
              </a:rPr>
              <a:t>10) REFERENCES </a:t>
            </a:r>
            <a:endParaRPr/>
          </a:p>
        </p:txBody>
      </p:sp>
      <p:sp>
        <p:nvSpPr>
          <p:cNvPr id="272" name="Google Shape;272;p1"/>
          <p:cNvSpPr txBox="1"/>
          <p:nvPr/>
        </p:nvSpPr>
        <p:spPr>
          <a:xfrm>
            <a:off x="609663" y="26525675"/>
            <a:ext cx="8188200" cy="615600"/>
          </a:xfrm>
          <a:prstGeom prst="rect">
            <a:avLst/>
          </a:prstGeom>
          <a:solidFill>
            <a:srgbClr val="8000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3400"/>
              <a:buFont typeface="Arial Narrow"/>
              <a:buNone/>
            </a:pPr>
            <a:r>
              <a:rPr lang="en-US" sz="3400" b="1" i="0" u="none">
                <a:solidFill>
                  <a:schemeClr val="lt1"/>
                </a:solidFill>
                <a:latin typeface="Arial Narrow"/>
                <a:ea typeface="Arial Narrow"/>
                <a:cs typeface="Arial Narrow"/>
                <a:sym typeface="Arial Narrow"/>
              </a:rPr>
              <a:t> 4) OBJECTIVE OF INTERNSHIP</a:t>
            </a:r>
            <a:endParaRPr/>
          </a:p>
        </p:txBody>
      </p:sp>
      <p:pic>
        <p:nvPicPr>
          <p:cNvPr id="273" name="Google Shape;273;p1"/>
          <p:cNvPicPr preferRelativeResize="0"/>
          <p:nvPr/>
        </p:nvPicPr>
        <p:blipFill>
          <a:blip r:embed="rId4">
            <a:alphaModFix/>
          </a:blip>
          <a:stretch>
            <a:fillRect/>
          </a:stretch>
        </p:blipFill>
        <p:spPr>
          <a:xfrm>
            <a:off x="1520813" y="12111813"/>
            <a:ext cx="6229350" cy="3276600"/>
          </a:xfrm>
          <a:prstGeom prst="rect">
            <a:avLst/>
          </a:prstGeom>
          <a:noFill/>
          <a:ln>
            <a:noFill/>
          </a:ln>
        </p:spPr>
      </p:pic>
      <p:sp>
        <p:nvSpPr>
          <p:cNvPr id="274" name="Google Shape;274;p1"/>
          <p:cNvSpPr txBox="1"/>
          <p:nvPr/>
        </p:nvSpPr>
        <p:spPr>
          <a:xfrm>
            <a:off x="693688" y="23577700"/>
            <a:ext cx="7787100" cy="2662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300" dirty="0">
                <a:latin typeface="Times New Roman"/>
                <a:ea typeface="Times New Roman"/>
                <a:cs typeface="Times New Roman"/>
                <a:sym typeface="Times New Roman"/>
              </a:rPr>
              <a:t>Design an RC Coupled Amplifier for a gain of 100 or 40dB. Simulate the designed circuit in </a:t>
            </a:r>
            <a:r>
              <a:rPr lang="en-US" sz="2300" dirty="0" err="1">
                <a:latin typeface="Times New Roman"/>
                <a:ea typeface="Times New Roman"/>
                <a:cs typeface="Times New Roman"/>
                <a:sym typeface="Times New Roman"/>
              </a:rPr>
              <a:t>LTspice</a:t>
            </a:r>
            <a:r>
              <a:rPr lang="en-US" sz="2300" dirty="0">
                <a:latin typeface="Times New Roman"/>
                <a:ea typeface="Times New Roman"/>
                <a:cs typeface="Times New Roman"/>
                <a:sym typeface="Times New Roman"/>
              </a:rPr>
              <a:t> software and verify the gain provided by the designed RC Coupled amplifier. Determine the bandwidth of the amplifier designed by using suitable simulation technique</a:t>
            </a:r>
            <a:endParaRPr sz="2300" dirty="0">
              <a:latin typeface="Times New Roman"/>
              <a:ea typeface="Times New Roman"/>
              <a:cs typeface="Times New Roman"/>
              <a:sym typeface="Times New Roman"/>
            </a:endParaRPr>
          </a:p>
        </p:txBody>
      </p:sp>
      <p:sp>
        <p:nvSpPr>
          <p:cNvPr id="275" name="Google Shape;275;p1"/>
          <p:cNvSpPr txBox="1"/>
          <p:nvPr/>
        </p:nvSpPr>
        <p:spPr>
          <a:xfrm>
            <a:off x="693688" y="27177275"/>
            <a:ext cx="7488300" cy="7940605"/>
          </a:xfrm>
          <a:prstGeom prst="rect">
            <a:avLst/>
          </a:prstGeom>
          <a:noFill/>
          <a:ln>
            <a:noFill/>
          </a:ln>
        </p:spPr>
        <p:txBody>
          <a:bodyPr spcFirstLastPara="1" wrap="square" lIns="91425" tIns="91425" rIns="91425" bIns="91425" anchor="t" anchorCtr="0">
            <a:spAutoFit/>
          </a:bodyPr>
          <a:lstStyle/>
          <a:p>
            <a:pPr marL="514350" lvl="0" indent="-514350" algn="just" rtl="0">
              <a:lnSpc>
                <a:spcPct val="150000"/>
              </a:lnSpc>
              <a:spcBef>
                <a:spcPts val="0"/>
              </a:spcBef>
              <a:spcAft>
                <a:spcPts val="0"/>
              </a:spcAft>
              <a:buClr>
                <a:schemeClr val="dk1"/>
              </a:buClr>
              <a:buSzPct val="100000"/>
              <a:buFont typeface="+mj-lt"/>
              <a:buAutoNum type="arabicPeriod"/>
            </a:pPr>
            <a:r>
              <a:rPr lang="en-US" sz="2400" dirty="0">
                <a:latin typeface="Times New Roman"/>
                <a:ea typeface="Times New Roman"/>
                <a:cs typeface="Times New Roman"/>
                <a:sym typeface="Times New Roman"/>
              </a:rPr>
              <a:t>To understand the basic rules and laws commonly used in the designing and analysis of circuits, namely Kirchhoff’s voltage law, Kirchhoff’s current law, </a:t>
            </a:r>
            <a:r>
              <a:rPr lang="en-US" sz="2400" dirty="0" err="1">
                <a:latin typeface="Times New Roman"/>
                <a:ea typeface="Times New Roman"/>
                <a:cs typeface="Times New Roman"/>
                <a:sym typeface="Times New Roman"/>
              </a:rPr>
              <a:t>DeMorgan’s</a:t>
            </a:r>
            <a:r>
              <a:rPr lang="en-US" sz="2400" dirty="0">
                <a:latin typeface="Times New Roman"/>
                <a:ea typeface="Times New Roman"/>
                <a:cs typeface="Times New Roman"/>
                <a:sym typeface="Times New Roman"/>
              </a:rPr>
              <a:t> theorem and many more.</a:t>
            </a:r>
            <a:endParaRPr sz="2400" dirty="0">
              <a:latin typeface="Times New Roman"/>
              <a:ea typeface="Times New Roman"/>
              <a:cs typeface="Times New Roman"/>
              <a:sym typeface="Times New Roman"/>
            </a:endParaRPr>
          </a:p>
          <a:p>
            <a:pPr marL="514350" lvl="0" indent="-514350" algn="just" rtl="0">
              <a:lnSpc>
                <a:spcPct val="150000"/>
              </a:lnSpc>
              <a:spcBef>
                <a:spcPts val="0"/>
              </a:spcBef>
              <a:spcAft>
                <a:spcPts val="0"/>
              </a:spcAft>
              <a:buClr>
                <a:schemeClr val="dk1"/>
              </a:buClr>
              <a:buSzPct val="100000"/>
              <a:buFont typeface="+mj-lt"/>
              <a:buAutoNum type="arabicPeriod"/>
            </a:pPr>
            <a:r>
              <a:rPr lang="en-US" sz="2400" dirty="0">
                <a:latin typeface="Times New Roman"/>
                <a:ea typeface="Times New Roman"/>
                <a:cs typeface="Times New Roman"/>
                <a:sym typeface="Times New Roman"/>
              </a:rPr>
              <a:t>To understand the </a:t>
            </a:r>
            <a:r>
              <a:rPr lang="en-US" sz="2400" dirty="0" err="1">
                <a:latin typeface="Times New Roman"/>
                <a:ea typeface="Times New Roman"/>
                <a:cs typeface="Times New Roman"/>
                <a:sym typeface="Times New Roman"/>
              </a:rPr>
              <a:t>behaviour</a:t>
            </a:r>
            <a:r>
              <a:rPr lang="en-US" sz="2400" dirty="0">
                <a:latin typeface="Times New Roman"/>
                <a:ea typeface="Times New Roman"/>
                <a:cs typeface="Times New Roman"/>
                <a:sym typeface="Times New Roman"/>
              </a:rPr>
              <a:t> and operation of linear and non-linear electronic components such as resistor, capacitor, inductor, diode, MOSFET, operational amplifiers, etc.</a:t>
            </a:r>
            <a:endParaRPr sz="2400" dirty="0">
              <a:latin typeface="Times New Roman"/>
              <a:ea typeface="Times New Roman"/>
              <a:cs typeface="Times New Roman"/>
              <a:sym typeface="Times New Roman"/>
            </a:endParaRPr>
          </a:p>
          <a:p>
            <a:pPr marL="514350" lvl="0" indent="-514350" algn="just" rtl="0">
              <a:lnSpc>
                <a:spcPct val="150000"/>
              </a:lnSpc>
              <a:spcBef>
                <a:spcPts val="0"/>
              </a:spcBef>
              <a:spcAft>
                <a:spcPts val="0"/>
              </a:spcAft>
              <a:buClr>
                <a:schemeClr val="dk1"/>
              </a:buClr>
              <a:buSzPct val="100000"/>
              <a:buFont typeface="+mj-lt"/>
              <a:buAutoNum type="arabicPeriod"/>
            </a:pPr>
            <a:r>
              <a:rPr lang="en-US" sz="2400" dirty="0">
                <a:latin typeface="Times New Roman"/>
                <a:ea typeface="Times New Roman"/>
                <a:cs typeface="Times New Roman"/>
                <a:sym typeface="Times New Roman"/>
              </a:rPr>
              <a:t>To understand the </a:t>
            </a:r>
            <a:r>
              <a:rPr lang="en-US" sz="2400" dirty="0" err="1">
                <a:latin typeface="Times New Roman"/>
                <a:ea typeface="Times New Roman"/>
                <a:cs typeface="Times New Roman"/>
                <a:sym typeface="Times New Roman"/>
              </a:rPr>
              <a:t>behaviour</a:t>
            </a:r>
            <a:r>
              <a:rPr lang="en-US" sz="2400" dirty="0">
                <a:latin typeface="Times New Roman"/>
                <a:ea typeface="Times New Roman"/>
                <a:cs typeface="Times New Roman"/>
                <a:sym typeface="Times New Roman"/>
              </a:rPr>
              <a:t> and operation of digital combinational and sequential logic circuits such as gates, multiplexers, encoders, decoders, latches, etc.</a:t>
            </a:r>
            <a:endParaRPr sz="2400" dirty="0">
              <a:latin typeface="Times New Roman"/>
              <a:ea typeface="Times New Roman"/>
              <a:cs typeface="Times New Roman"/>
              <a:sym typeface="Times New Roman"/>
            </a:endParaRPr>
          </a:p>
          <a:p>
            <a:pPr marL="514350" lvl="0" indent="-514350" algn="just" rtl="0">
              <a:lnSpc>
                <a:spcPct val="150000"/>
              </a:lnSpc>
              <a:spcBef>
                <a:spcPts val="0"/>
              </a:spcBef>
              <a:spcAft>
                <a:spcPts val="0"/>
              </a:spcAft>
              <a:buSzPct val="100000"/>
              <a:buFont typeface="+mj-lt"/>
              <a:buAutoNum type="arabicPeriod"/>
            </a:pPr>
            <a:r>
              <a:rPr lang="en-US" sz="2400" dirty="0">
                <a:latin typeface="Times New Roman"/>
                <a:ea typeface="Times New Roman"/>
                <a:cs typeface="Times New Roman"/>
                <a:sym typeface="Times New Roman"/>
              </a:rPr>
              <a:t>To design circuits using the above components and to </a:t>
            </a:r>
            <a:r>
              <a:rPr lang="en-US" sz="2400" dirty="0" err="1">
                <a:latin typeface="Times New Roman"/>
                <a:ea typeface="Times New Roman"/>
                <a:cs typeface="Times New Roman"/>
                <a:sym typeface="Times New Roman"/>
              </a:rPr>
              <a:t>analyse</a:t>
            </a:r>
            <a:r>
              <a:rPr lang="en-US" sz="2400" dirty="0">
                <a:latin typeface="Times New Roman"/>
                <a:ea typeface="Times New Roman"/>
                <a:cs typeface="Times New Roman"/>
                <a:sym typeface="Times New Roman"/>
              </a:rPr>
              <a:t> them using the </a:t>
            </a:r>
            <a:r>
              <a:rPr lang="en-US" sz="2400" dirty="0" err="1">
                <a:latin typeface="Times New Roman"/>
                <a:ea typeface="Times New Roman"/>
                <a:cs typeface="Times New Roman"/>
                <a:sym typeface="Times New Roman"/>
              </a:rPr>
              <a:t>LTspice</a:t>
            </a:r>
            <a:r>
              <a:rPr lang="en-US" sz="2400" dirty="0">
                <a:latin typeface="Times New Roman"/>
                <a:ea typeface="Times New Roman"/>
                <a:cs typeface="Times New Roman"/>
                <a:sym typeface="Times New Roman"/>
              </a:rPr>
              <a:t> software simulating the circuits and </a:t>
            </a:r>
            <a:r>
              <a:rPr lang="en-US" sz="2400" dirty="0" err="1">
                <a:latin typeface="Times New Roman"/>
                <a:ea typeface="Times New Roman"/>
                <a:cs typeface="Times New Roman"/>
                <a:sym typeface="Times New Roman"/>
              </a:rPr>
              <a:t>analysing</a:t>
            </a:r>
            <a:r>
              <a:rPr lang="en-US" sz="2400" dirty="0">
                <a:latin typeface="Times New Roman"/>
                <a:ea typeface="Times New Roman"/>
                <a:cs typeface="Times New Roman"/>
                <a:sym typeface="Times New Roman"/>
              </a:rPr>
              <a:t> their results.</a:t>
            </a:r>
            <a:endParaRPr sz="2400" dirty="0">
              <a:latin typeface="Times New Roman"/>
              <a:ea typeface="Times New Roman"/>
              <a:cs typeface="Times New Roman"/>
              <a:sym typeface="Times New Roman"/>
            </a:endParaRPr>
          </a:p>
        </p:txBody>
      </p:sp>
      <p:sp>
        <p:nvSpPr>
          <p:cNvPr id="276" name="Google Shape;276;p1"/>
          <p:cNvSpPr txBox="1"/>
          <p:nvPr/>
        </p:nvSpPr>
        <p:spPr>
          <a:xfrm>
            <a:off x="9805925" y="24002663"/>
            <a:ext cx="7324800" cy="1846629"/>
          </a:xfrm>
          <a:prstGeom prst="rect">
            <a:avLst/>
          </a:prstGeom>
          <a:noFill/>
          <a:ln>
            <a:noFill/>
          </a:ln>
        </p:spPr>
        <p:txBody>
          <a:bodyPr spcFirstLastPara="1" wrap="square" lIns="91425" tIns="91425" rIns="91425" bIns="91425" anchor="t" anchorCtr="0">
            <a:spAutoFit/>
          </a:bodyPr>
          <a:lstStyle/>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Gain of the designed amplifier circuit = 100.05 or 40.004 dB</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Bandwidth of the amplifier = 117 MHz</a:t>
            </a:r>
            <a:endParaRPr sz="2400" dirty="0">
              <a:latin typeface="Times New Roman"/>
              <a:ea typeface="Times New Roman"/>
              <a:cs typeface="Times New Roman"/>
              <a:sym typeface="Times New Roman"/>
            </a:endParaRPr>
          </a:p>
        </p:txBody>
      </p:sp>
      <p:sp>
        <p:nvSpPr>
          <p:cNvPr id="277" name="Google Shape;277;p1"/>
          <p:cNvSpPr txBox="1"/>
          <p:nvPr/>
        </p:nvSpPr>
        <p:spPr>
          <a:xfrm>
            <a:off x="18676575" y="6983875"/>
            <a:ext cx="7214400" cy="3879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US" sz="2400" dirty="0">
                <a:latin typeface="Times New Roman"/>
                <a:ea typeface="Times New Roman"/>
                <a:cs typeface="Times New Roman"/>
                <a:sym typeface="Times New Roman"/>
              </a:rPr>
              <a:t>The applications of a RC coupled amplifier include:</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RF Communications.</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Optical Fiber Communications.</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Public address systems as pre-amplifiers.</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Controllers.</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Radio or TV Receivers as small signal amplifiers.</a:t>
            </a:r>
            <a:endParaRPr sz="2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2400" dirty="0">
              <a:latin typeface="Times New Roman"/>
              <a:ea typeface="Times New Roman"/>
              <a:cs typeface="Times New Roman"/>
              <a:sym typeface="Times New Roman"/>
            </a:endParaRPr>
          </a:p>
        </p:txBody>
      </p:sp>
      <p:pic>
        <p:nvPicPr>
          <p:cNvPr id="278" name="Google Shape;278;p1"/>
          <p:cNvPicPr preferRelativeResize="0"/>
          <p:nvPr/>
        </p:nvPicPr>
        <p:blipFill>
          <a:blip r:embed="rId5">
            <a:alphaModFix/>
          </a:blip>
          <a:stretch>
            <a:fillRect/>
          </a:stretch>
        </p:blipFill>
        <p:spPr>
          <a:xfrm>
            <a:off x="10136550" y="7020275"/>
            <a:ext cx="6663576" cy="9684275"/>
          </a:xfrm>
          <a:prstGeom prst="rect">
            <a:avLst/>
          </a:prstGeom>
          <a:noFill/>
          <a:ln>
            <a:noFill/>
          </a:ln>
        </p:spPr>
      </p:pic>
      <p:sp>
        <p:nvSpPr>
          <p:cNvPr id="279" name="Google Shape;279;p1"/>
          <p:cNvSpPr txBox="1"/>
          <p:nvPr/>
        </p:nvSpPr>
        <p:spPr>
          <a:xfrm>
            <a:off x="18316938" y="11533450"/>
            <a:ext cx="8026500" cy="7386607"/>
          </a:xfrm>
          <a:prstGeom prst="rect">
            <a:avLst/>
          </a:prstGeom>
          <a:noFill/>
          <a:ln>
            <a:noFill/>
          </a:ln>
        </p:spPr>
        <p:txBody>
          <a:bodyPr spcFirstLastPara="1" wrap="square" lIns="91425" tIns="91425" rIns="91425" bIns="91425" anchor="t" anchorCtr="0">
            <a:spAutoFit/>
          </a:bodyPr>
          <a:lstStyle/>
          <a:p>
            <a:pPr marL="457200" lvl="0" indent="-381000" algn="just" rtl="0">
              <a:lnSpc>
                <a:spcPct val="150000"/>
              </a:lnSpc>
              <a:spcBef>
                <a:spcPts val="0"/>
              </a:spcBef>
              <a:spcAft>
                <a:spcPts val="0"/>
              </a:spcAft>
              <a:buSzPts val="2400"/>
              <a:buFont typeface="Arial" panose="020B0604020202020204" pitchFamily="34" charset="0"/>
              <a:buChar char="•"/>
            </a:pPr>
            <a:r>
              <a:rPr lang="en-US" sz="2400" dirty="0">
                <a:latin typeface="Times New Roman"/>
                <a:ea typeface="Times New Roman"/>
                <a:cs typeface="Times New Roman"/>
                <a:sym typeface="Times New Roman"/>
              </a:rPr>
              <a:t>In conclusion, an RC Coupled amplifier was designed to provide a voltage gain of 100. </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Arial" panose="020B0604020202020204" pitchFamily="34" charset="0"/>
              <a:buChar char="•"/>
            </a:pPr>
            <a:r>
              <a:rPr lang="en-US" sz="2400" dirty="0">
                <a:latin typeface="Times New Roman"/>
                <a:ea typeface="Times New Roman"/>
                <a:cs typeface="Times New Roman"/>
                <a:sym typeface="Times New Roman"/>
              </a:rPr>
              <a:t>The appropriate transistor was selected based on the requirements and values of  resistors were selected based on calculations. The values of the coupling and bypass capacitors were carefully calculated and chosen, to achieve the desired gain and frequency response while maintaining stability.</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Arial" panose="020B0604020202020204" pitchFamily="34" charset="0"/>
              <a:buChar char="•"/>
            </a:pPr>
            <a:r>
              <a:rPr lang="en-US" sz="2400" dirty="0">
                <a:latin typeface="Times New Roman"/>
                <a:ea typeface="Times New Roman"/>
                <a:cs typeface="Times New Roman"/>
                <a:sym typeface="Times New Roman"/>
              </a:rPr>
              <a:t>Through software simulations and practical measurements, the design was validated and confirmed that the amplifier met the project requirements. The designed amplifier successfully achieved the desired gain of 100 while maintaining a stable DC bias and good frequency response.</a:t>
            </a:r>
            <a:endParaRPr sz="2400" dirty="0">
              <a:latin typeface="Times New Roman"/>
              <a:ea typeface="Times New Roman"/>
              <a:cs typeface="Times New Roman"/>
              <a:sym typeface="Times New Roman"/>
            </a:endParaRPr>
          </a:p>
        </p:txBody>
      </p:sp>
      <p:sp>
        <p:nvSpPr>
          <p:cNvPr id="280" name="Google Shape;280;p1"/>
          <p:cNvSpPr txBox="1"/>
          <p:nvPr/>
        </p:nvSpPr>
        <p:spPr>
          <a:xfrm>
            <a:off x="27317700" y="7040875"/>
            <a:ext cx="7787100" cy="22898546"/>
          </a:xfrm>
          <a:prstGeom prst="rect">
            <a:avLst/>
          </a:prstGeom>
          <a:noFill/>
          <a:ln>
            <a:noFill/>
          </a:ln>
        </p:spPr>
        <p:txBody>
          <a:bodyPr spcFirstLastPara="1" wrap="square" lIns="91425" tIns="91425" rIns="91425" bIns="91425" anchor="t" anchorCtr="0">
            <a:spAutoFit/>
          </a:bodyPr>
          <a:lstStyle/>
          <a:p>
            <a:pPr marL="457200" lvl="0" indent="-381000" algn="just" rtl="0">
              <a:lnSpc>
                <a:spcPct val="150000"/>
              </a:lnSpc>
              <a:spcBef>
                <a:spcPts val="0"/>
              </a:spcBef>
              <a:spcAft>
                <a:spcPts val="0"/>
              </a:spcAft>
              <a:buSzPts val="2400"/>
              <a:buFont typeface="Times New Roman"/>
              <a:buAutoNum type="arabicPeriod"/>
            </a:pPr>
            <a:r>
              <a:rPr lang="en-US" sz="2400" dirty="0" err="1">
                <a:latin typeface="Times New Roman"/>
                <a:ea typeface="Times New Roman"/>
                <a:cs typeface="Times New Roman"/>
                <a:sym typeface="Times New Roman"/>
              </a:rPr>
              <a:t>LTspice</a:t>
            </a:r>
            <a:r>
              <a:rPr lang="en-US" sz="2400" dirty="0">
                <a:latin typeface="Times New Roman"/>
                <a:ea typeface="Times New Roman"/>
                <a:cs typeface="Times New Roman"/>
                <a:sym typeface="Times New Roman"/>
              </a:rPr>
              <a:t> – AN Introduction, Jan </a:t>
            </a:r>
            <a:r>
              <a:rPr lang="en-US" sz="2400" dirty="0" err="1">
                <a:latin typeface="Times New Roman"/>
                <a:ea typeface="Times New Roman"/>
                <a:cs typeface="Times New Roman"/>
                <a:sym typeface="Times New Roman"/>
              </a:rPr>
              <a:t>Hvolgaard</a:t>
            </a:r>
            <a:r>
              <a:rPr lang="en-US" sz="2400" dirty="0">
                <a:latin typeface="Times New Roman"/>
                <a:ea typeface="Times New Roman"/>
                <a:cs typeface="Times New Roman"/>
                <a:sym typeface="Times New Roman"/>
              </a:rPr>
              <a:t> Mikkelsen, 2005, Aalborg Uni., Denmark</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M. N. Ibrahim, Z. H. C. Soh, I. H. Hamzah, and A. Othman, ‘A SIMULATION OF SINGLE STAGE BJT AMPLIFIER USING LTSPICE’, 2016.</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F. </a:t>
            </a:r>
            <a:r>
              <a:rPr lang="en-US" sz="2400" dirty="0" err="1">
                <a:latin typeface="Times New Roman"/>
                <a:ea typeface="Times New Roman"/>
                <a:cs typeface="Times New Roman"/>
                <a:sym typeface="Times New Roman"/>
              </a:rPr>
              <a:t>Asadi</a:t>
            </a:r>
            <a:r>
              <a:rPr lang="en-US" sz="2400" dirty="0">
                <a:latin typeface="Times New Roman"/>
                <a:ea typeface="Times New Roman"/>
                <a:cs typeface="Times New Roman"/>
                <a:sym typeface="Times New Roman"/>
              </a:rPr>
              <a:t>, “Simulation of Electronic Circuits with </a:t>
            </a:r>
            <a:r>
              <a:rPr lang="en-US" sz="2400" dirty="0" err="1">
                <a:latin typeface="Times New Roman"/>
                <a:ea typeface="Times New Roman"/>
                <a:cs typeface="Times New Roman"/>
                <a:sym typeface="Times New Roman"/>
              </a:rPr>
              <a:t>LTspice</a:t>
            </a:r>
            <a:r>
              <a:rPr lang="en-US" sz="2400" dirty="0">
                <a:latin typeface="Times New Roman"/>
                <a:ea typeface="Times New Roman"/>
                <a:cs typeface="Times New Roman"/>
                <a:sym typeface="Times New Roman"/>
              </a:rPr>
              <a:t>®,” Essential Circuit Analysis using </a:t>
            </a:r>
            <a:r>
              <a:rPr lang="en-US" sz="2400" dirty="0" err="1">
                <a:latin typeface="Times New Roman"/>
                <a:ea typeface="Times New Roman"/>
                <a:cs typeface="Times New Roman"/>
                <a:sym typeface="Times New Roman"/>
              </a:rPr>
              <a:t>LTspice</a:t>
            </a:r>
            <a:r>
              <a:rPr lang="en-US" sz="2400" dirty="0">
                <a:latin typeface="Times New Roman"/>
                <a:ea typeface="Times New Roman"/>
                <a:cs typeface="Times New Roman"/>
                <a:sym typeface="Times New Roman"/>
              </a:rPr>
              <a:t>®, pp. 177–364, 2022.</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D. G. C. Luck, “A Simplified General Method for Resistance Capacity Coupled Amplifier 	Design”, in Proceedings of the Institute of Radio Engineers, vol. 20, no. 8, pp. 1401-1406, 2012. </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J. Millman and C. C. </a:t>
            </a:r>
            <a:r>
              <a:rPr lang="en-US" sz="2400" dirty="0" err="1">
                <a:latin typeface="Times New Roman"/>
                <a:ea typeface="Times New Roman"/>
                <a:cs typeface="Times New Roman"/>
                <a:sym typeface="Times New Roman"/>
              </a:rPr>
              <a:t>Halkias</a:t>
            </a:r>
            <a:r>
              <a:rPr lang="en-US" sz="2400" dirty="0">
                <a:latin typeface="Times New Roman"/>
                <a:ea typeface="Times New Roman"/>
                <a:cs typeface="Times New Roman"/>
                <a:sym typeface="Times New Roman"/>
              </a:rPr>
              <a:t>, Electronic Devices and circuits. New Delhi: Tata </a:t>
            </a:r>
            <a:r>
              <a:rPr lang="en-US" sz="2400" dirty="0" err="1">
                <a:latin typeface="Times New Roman"/>
                <a:ea typeface="Times New Roman"/>
                <a:cs typeface="Times New Roman"/>
                <a:sym typeface="Times New Roman"/>
              </a:rPr>
              <a:t>Mcgraw</a:t>
            </a:r>
            <a:r>
              <a:rPr lang="en-US" sz="2400" dirty="0">
                <a:latin typeface="Times New Roman"/>
                <a:ea typeface="Times New Roman"/>
                <a:cs typeface="Times New Roman"/>
                <a:sym typeface="Times New Roman"/>
              </a:rPr>
              <a:t> Hill Higher Education, 2007.</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R. L. </a:t>
            </a:r>
            <a:r>
              <a:rPr lang="en-US" sz="2400" dirty="0" err="1">
                <a:latin typeface="Times New Roman"/>
                <a:ea typeface="Times New Roman"/>
                <a:cs typeface="Times New Roman"/>
                <a:sym typeface="Times New Roman"/>
              </a:rPr>
              <a:t>Boylestad</a:t>
            </a:r>
            <a:r>
              <a:rPr lang="en-US" sz="2400" dirty="0">
                <a:latin typeface="Times New Roman"/>
                <a:ea typeface="Times New Roman"/>
                <a:cs typeface="Times New Roman"/>
                <a:sym typeface="Times New Roman"/>
              </a:rPr>
              <a:t> and L. </a:t>
            </a:r>
            <a:r>
              <a:rPr lang="en-US" sz="2400" dirty="0" err="1">
                <a:latin typeface="Times New Roman"/>
                <a:ea typeface="Times New Roman"/>
                <a:cs typeface="Times New Roman"/>
                <a:sym typeface="Times New Roman"/>
              </a:rPr>
              <a:t>Nashelsky</a:t>
            </a:r>
            <a:r>
              <a:rPr lang="en-US" sz="2400" dirty="0">
                <a:latin typeface="Times New Roman"/>
                <a:ea typeface="Times New Roman"/>
                <a:cs typeface="Times New Roman"/>
                <a:sym typeface="Times New Roman"/>
              </a:rPr>
              <a:t>, “Electronic Devices and Circuit Theory”. New Delhi: Pearson Education, 2014.</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A. S. </a:t>
            </a:r>
            <a:r>
              <a:rPr lang="en-US" sz="2400" dirty="0" err="1">
                <a:latin typeface="Times New Roman"/>
                <a:ea typeface="Times New Roman"/>
                <a:cs typeface="Times New Roman"/>
                <a:sym typeface="Times New Roman"/>
              </a:rPr>
              <a:t>Sedra</a:t>
            </a:r>
            <a:r>
              <a:rPr lang="en-US" sz="2400" dirty="0">
                <a:latin typeface="Times New Roman"/>
                <a:ea typeface="Times New Roman"/>
                <a:cs typeface="Times New Roman"/>
                <a:sym typeface="Times New Roman"/>
              </a:rPr>
              <a:t>, K. C. Smith, T. C. </a:t>
            </a:r>
            <a:r>
              <a:rPr lang="en-US" sz="2400" dirty="0" err="1">
                <a:latin typeface="Times New Roman"/>
                <a:ea typeface="Times New Roman"/>
                <a:cs typeface="Times New Roman"/>
                <a:sym typeface="Times New Roman"/>
              </a:rPr>
              <a:t>Carusone</a:t>
            </a:r>
            <a:r>
              <a:rPr lang="en-US" sz="2400" dirty="0">
                <a:latin typeface="Times New Roman"/>
                <a:ea typeface="Times New Roman"/>
                <a:cs typeface="Times New Roman"/>
                <a:sym typeface="Times New Roman"/>
              </a:rPr>
              <a:t>, and V. Gaudet, Microelectronic circuits. New York: Oxford University Press, 2021.</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P. </a:t>
            </a:r>
            <a:r>
              <a:rPr lang="en-US" sz="2400" dirty="0" err="1">
                <a:latin typeface="Times New Roman"/>
                <a:ea typeface="Times New Roman"/>
                <a:cs typeface="Times New Roman"/>
                <a:sym typeface="Times New Roman"/>
              </a:rPr>
              <a:t>Ptak</a:t>
            </a:r>
            <a:r>
              <a:rPr lang="en-US" sz="2400" dirty="0">
                <a:latin typeface="Times New Roman"/>
                <a:ea typeface="Times New Roman"/>
                <a:cs typeface="Times New Roman"/>
                <a:sym typeface="Times New Roman"/>
              </a:rPr>
              <a:t>, “APPLICATION OF THE SOFTWARE PACKAGE LTSPICE FOR DESIGNING AND ANALYSING THE OPERATION OF ELECTRONIC SYSTEMS,”  SOCIETY. 	INTEGRATION EDUCATION”,  Proceedings of the International Scientific Conference, vol. 5, pp. 402–409, May 2018.</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J. W. Bandler, R. M. </a:t>
            </a:r>
            <a:r>
              <a:rPr lang="en-US" sz="2400" dirty="0" err="1">
                <a:latin typeface="Times New Roman"/>
                <a:ea typeface="Times New Roman"/>
                <a:cs typeface="Times New Roman"/>
                <a:sym typeface="Times New Roman"/>
              </a:rPr>
              <a:t>Biernacki</a:t>
            </a:r>
            <a:r>
              <a:rPr lang="en-US" sz="2400" dirty="0">
                <a:latin typeface="Times New Roman"/>
                <a:ea typeface="Times New Roman"/>
                <a:cs typeface="Times New Roman"/>
                <a:sym typeface="Times New Roman"/>
              </a:rPr>
              <a:t>, Q. Cai and S. H. Chen, "Compression analysis of a high power BJT amplifier,” Third International Workshop on Integrated Nonlinear Microwave and </a:t>
            </a:r>
            <a:r>
              <a:rPr lang="en-US" sz="2400" dirty="0" err="1">
                <a:latin typeface="Times New Roman"/>
                <a:ea typeface="Times New Roman"/>
                <a:cs typeface="Times New Roman"/>
                <a:sym typeface="Times New Roman"/>
              </a:rPr>
              <a:t>Millimeterwave</a:t>
            </a:r>
            <a:r>
              <a:rPr lang="en-US" sz="2400" dirty="0">
                <a:latin typeface="Times New Roman"/>
                <a:ea typeface="Times New Roman"/>
                <a:cs typeface="Times New Roman"/>
                <a:sym typeface="Times New Roman"/>
              </a:rPr>
              <a:t> Circuits, Duisburg, Germany, 1994, pp. 173-178, </a:t>
            </a:r>
            <a:r>
              <a:rPr lang="en-US" sz="2400" dirty="0" err="1">
                <a:latin typeface="Times New Roman"/>
                <a:ea typeface="Times New Roman"/>
                <a:cs typeface="Times New Roman"/>
                <a:sym typeface="Times New Roman"/>
              </a:rPr>
              <a:t>doi</a:t>
            </a:r>
            <a:r>
              <a:rPr lang="en-US" sz="2400" dirty="0">
                <a:latin typeface="Times New Roman"/>
                <a:ea typeface="Times New Roman"/>
                <a:cs typeface="Times New Roman"/>
                <a:sym typeface="Times New Roman"/>
              </a:rPr>
              <a:t>: 10.1109/INMMC.1994.512525.</a:t>
            </a:r>
            <a:endParaRPr sz="2400"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AutoNum type="arabicPeriod"/>
            </a:pPr>
            <a:r>
              <a:rPr lang="en-US" sz="2400" dirty="0">
                <a:latin typeface="Times New Roman"/>
                <a:ea typeface="Times New Roman"/>
                <a:cs typeface="Times New Roman"/>
                <a:sym typeface="Times New Roman"/>
              </a:rPr>
              <a:t> K. Biswal, S. K. Kar, M. C. Tripathy and S. Swain, "Modelling and Stability Analysis of a 	Fractional-Order RC Coupled BJT Amplifier," 2022 2nd Odisha International Conference on Electrical Power Engineering, Communication and Computing Technology (ODICON), Bhubaneswar, India, 2022, pp. 1-5, </a:t>
            </a:r>
            <a:r>
              <a:rPr lang="en-US" sz="2400" dirty="0" err="1">
                <a:latin typeface="Times New Roman"/>
                <a:ea typeface="Times New Roman"/>
                <a:cs typeface="Times New Roman"/>
                <a:sym typeface="Times New Roman"/>
              </a:rPr>
              <a:t>doi</a:t>
            </a:r>
            <a:r>
              <a:rPr lang="en-US" sz="2400" dirty="0">
                <a:latin typeface="Times New Roman"/>
                <a:ea typeface="Times New Roman"/>
                <a:cs typeface="Times New Roman"/>
                <a:sym typeface="Times New Roman"/>
              </a:rPr>
              <a:t>: 10.1109/ODICON54453.2022.10009975.</a:t>
            </a:r>
            <a:endParaRPr sz="2400" dirty="0">
              <a:latin typeface="Times New Roman"/>
              <a:ea typeface="Times New Roman"/>
              <a:cs typeface="Times New Roman"/>
              <a:sym typeface="Times New Roman"/>
            </a:endParaRPr>
          </a:p>
        </p:txBody>
      </p:sp>
      <p:sp>
        <p:nvSpPr>
          <p:cNvPr id="281" name="Google Shape;281;p1"/>
          <p:cNvSpPr txBox="1"/>
          <p:nvPr/>
        </p:nvSpPr>
        <p:spPr>
          <a:xfrm>
            <a:off x="18382850" y="20054875"/>
            <a:ext cx="7985100" cy="15142577"/>
          </a:xfrm>
          <a:prstGeom prst="rect">
            <a:avLst/>
          </a:prstGeom>
          <a:noFill/>
          <a:ln>
            <a:noFill/>
          </a:ln>
        </p:spPr>
        <p:txBody>
          <a:bodyPr spcFirstLastPara="1" wrap="square" lIns="91425" tIns="91425" rIns="91425" bIns="91425" anchor="t" anchorCtr="0">
            <a:spAutoFit/>
          </a:bodyPr>
          <a:lstStyle/>
          <a:p>
            <a:pPr marL="3429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400" dirty="0">
                <a:latin typeface="Times New Roman"/>
                <a:ea typeface="Times New Roman"/>
                <a:cs typeface="Times New Roman"/>
                <a:sym typeface="Times New Roman"/>
              </a:rPr>
              <a:t>Design and implementation of various analog and digital circuits in </a:t>
            </a:r>
            <a:r>
              <a:rPr lang="en-US" sz="2400" dirty="0" err="1">
                <a:latin typeface="Times New Roman"/>
                <a:ea typeface="Times New Roman"/>
                <a:cs typeface="Times New Roman"/>
                <a:sym typeface="Times New Roman"/>
              </a:rPr>
              <a:t>LTspice</a:t>
            </a:r>
            <a:r>
              <a:rPr lang="en-US" sz="2400" dirty="0">
                <a:latin typeface="Times New Roman"/>
                <a:ea typeface="Times New Roman"/>
                <a:cs typeface="Times New Roman"/>
                <a:sym typeface="Times New Roman"/>
              </a:rPr>
              <a:t>: Implementation of the most basic circuits in </a:t>
            </a:r>
            <a:r>
              <a:rPr lang="en-US" sz="2400" dirty="0" err="1">
                <a:latin typeface="Times New Roman"/>
                <a:ea typeface="Times New Roman"/>
                <a:cs typeface="Times New Roman"/>
                <a:sym typeface="Times New Roman"/>
              </a:rPr>
              <a:t>LTspice</a:t>
            </a:r>
            <a:r>
              <a:rPr lang="en-US" sz="2400" dirty="0">
                <a:latin typeface="Times New Roman"/>
                <a:ea typeface="Times New Roman"/>
                <a:cs typeface="Times New Roman"/>
                <a:sym typeface="Times New Roman"/>
              </a:rPr>
              <a:t>, and building more complex systems by utilizing the basic circuits </a:t>
            </a:r>
          </a:p>
          <a:p>
            <a:pPr marL="3429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400" dirty="0">
                <a:latin typeface="Times New Roman"/>
                <a:ea typeface="Times New Roman"/>
                <a:cs typeface="Times New Roman"/>
                <a:sym typeface="Times New Roman"/>
              </a:rPr>
              <a:t>Fabrication of MOSFETs: The various techniques involved in the different steps of MOSFET fabrication, the existing technology and future scope of improvements in terms of reduction in size and subsequent increase in performance. </a:t>
            </a:r>
            <a:endParaRPr sz="2400" dirty="0">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400" dirty="0">
                <a:latin typeface="Times New Roman"/>
                <a:ea typeface="Times New Roman"/>
                <a:cs typeface="Times New Roman"/>
                <a:sym typeface="Times New Roman"/>
              </a:rPr>
              <a:t>Implementation of various combinational digital circuits such as MUX, DEMUX, encoder, decoder, adders, subtractors: These basic circuits form the basis of all the complex circuits that can be built, and are an integral part in the design of any digital circuit. </a:t>
            </a:r>
            <a:endParaRPr sz="2400" dirty="0">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400" dirty="0">
                <a:latin typeface="Times New Roman"/>
                <a:ea typeface="Times New Roman"/>
                <a:cs typeface="Times New Roman"/>
                <a:sym typeface="Times New Roman"/>
              </a:rPr>
              <a:t>Implementation of various sequential digital circuits: Flip-flops and latches are used extensively as memory units or registers. They are used to implement counters, shift registers, analog to digital converters, digital to analog converters, clocks, etc. </a:t>
            </a:r>
            <a:endParaRPr sz="2400" dirty="0">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400" dirty="0">
                <a:latin typeface="Times New Roman"/>
                <a:ea typeface="Times New Roman"/>
                <a:cs typeface="Times New Roman"/>
                <a:sym typeface="Times New Roman"/>
              </a:rPr>
              <a:t>Optimization techniques: Various techniques such as pseudo NMOS logic, pass transistor logic, and transmission gate logic which are used to optimize parameters such as power consumed, area occupied, cost, etc. </a:t>
            </a:r>
            <a:endParaRPr sz="2400" dirty="0">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sz="2400" dirty="0">
                <a:latin typeface="Times New Roman"/>
                <a:ea typeface="Times New Roman"/>
                <a:cs typeface="Times New Roman"/>
                <a:sym typeface="Times New Roman"/>
              </a:rPr>
              <a:t>Verilog programming: Three types of modelling - behavioral modelling, dataflow modelling, structural modelling, and implementation of basic circuits. </a:t>
            </a:r>
            <a:endParaRPr sz="2400" dirty="0">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ct val="100000"/>
              <a:buFont typeface="Arial" panose="020B0604020202020204" pitchFamily="34" charset="0"/>
              <a:buChar char="•"/>
            </a:pPr>
            <a:endParaRPr sz="2400" dirty="0">
              <a:latin typeface="Times New Roman"/>
              <a:ea typeface="Times New Roman"/>
              <a:cs typeface="Times New Roman"/>
              <a:sym typeface="Times New Roman"/>
            </a:endParaRPr>
          </a:p>
          <a:p>
            <a:pPr marL="342900" lvl="0" indent="-342900" algn="just" rtl="0">
              <a:lnSpc>
                <a:spcPct val="150000"/>
              </a:lnSpc>
              <a:spcBef>
                <a:spcPts val="0"/>
              </a:spcBef>
              <a:spcAft>
                <a:spcPts val="0"/>
              </a:spcAft>
              <a:buSzPct val="100000"/>
              <a:buFont typeface="Arial" panose="020B0604020202020204" pitchFamily="34" charset="0"/>
              <a:buChar char="•"/>
            </a:pPr>
            <a:endParaRPr sz="2400" dirty="0">
              <a:latin typeface="Times New Roman"/>
              <a:ea typeface="Times New Roman"/>
              <a:cs typeface="Times New Roman"/>
              <a:sym typeface="Times New Roman"/>
            </a:endParaRPr>
          </a:p>
        </p:txBody>
      </p:sp>
      <p:pic>
        <p:nvPicPr>
          <p:cNvPr id="282" name="Google Shape;282;p1"/>
          <p:cNvPicPr preferRelativeResize="0"/>
          <p:nvPr/>
        </p:nvPicPr>
        <p:blipFill>
          <a:blip r:embed="rId6">
            <a:alphaModFix/>
          </a:blip>
          <a:stretch>
            <a:fillRect/>
          </a:stretch>
        </p:blipFill>
        <p:spPr>
          <a:xfrm>
            <a:off x="9916326" y="25869113"/>
            <a:ext cx="7214399" cy="3723928"/>
          </a:xfrm>
          <a:prstGeom prst="rect">
            <a:avLst/>
          </a:prstGeom>
          <a:noFill/>
          <a:ln>
            <a:noFill/>
          </a:ln>
        </p:spPr>
      </p:pic>
      <p:pic>
        <p:nvPicPr>
          <p:cNvPr id="283" name="Google Shape;283;p1"/>
          <p:cNvPicPr preferRelativeResize="0"/>
          <p:nvPr/>
        </p:nvPicPr>
        <p:blipFill>
          <a:blip r:embed="rId7">
            <a:alphaModFix/>
          </a:blip>
          <a:stretch>
            <a:fillRect/>
          </a:stretch>
        </p:blipFill>
        <p:spPr>
          <a:xfrm>
            <a:off x="9724175" y="30800280"/>
            <a:ext cx="7488300" cy="3360820"/>
          </a:xfrm>
          <a:prstGeom prst="rect">
            <a:avLst/>
          </a:prstGeom>
          <a:noFill/>
          <a:ln>
            <a:noFill/>
          </a:ln>
        </p:spPr>
      </p:pic>
      <p:sp>
        <p:nvSpPr>
          <p:cNvPr id="284" name="Google Shape;284;p1"/>
          <p:cNvSpPr txBox="1"/>
          <p:nvPr/>
        </p:nvSpPr>
        <p:spPr>
          <a:xfrm>
            <a:off x="9445063" y="29712116"/>
            <a:ext cx="8352600" cy="6465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latin typeface="Times New Roman"/>
                <a:ea typeface="Times New Roman"/>
                <a:cs typeface="Times New Roman"/>
                <a:sym typeface="Times New Roman"/>
              </a:rPr>
              <a:t>Input v/s Output Waveforms obtained after simulation of circuit</a:t>
            </a:r>
            <a:endParaRPr sz="2400" dirty="0">
              <a:latin typeface="Times New Roman"/>
              <a:ea typeface="Times New Roman"/>
              <a:cs typeface="Times New Roman"/>
              <a:sym typeface="Times New Roman"/>
            </a:endParaRPr>
          </a:p>
        </p:txBody>
      </p:sp>
      <p:sp>
        <p:nvSpPr>
          <p:cNvPr id="285" name="Google Shape;285;p1"/>
          <p:cNvSpPr txBox="1"/>
          <p:nvPr/>
        </p:nvSpPr>
        <p:spPr>
          <a:xfrm>
            <a:off x="9428575" y="34280175"/>
            <a:ext cx="8352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latin typeface="Times New Roman"/>
                <a:ea typeface="Times New Roman"/>
                <a:cs typeface="Times New Roman"/>
                <a:sym typeface="Times New Roman"/>
              </a:rPr>
              <a:t>Frequency response of the designed RC Coupled amplifier circuit</a:t>
            </a:r>
            <a:endParaRPr sz="2400">
              <a:latin typeface="Times New Roman"/>
              <a:ea typeface="Times New Roman"/>
              <a:cs typeface="Times New Roman"/>
              <a:sym typeface="Times New Roman"/>
            </a:endParaRPr>
          </a:p>
        </p:txBody>
      </p:sp>
      <p:pic>
        <p:nvPicPr>
          <p:cNvPr id="286" name="Google Shape;286;p1"/>
          <p:cNvPicPr preferRelativeResize="0"/>
          <p:nvPr/>
        </p:nvPicPr>
        <p:blipFill>
          <a:blip r:embed="rId8">
            <a:alphaModFix/>
          </a:blip>
          <a:stretch>
            <a:fillRect/>
          </a:stretch>
        </p:blipFill>
        <p:spPr>
          <a:xfrm>
            <a:off x="10176462" y="17488950"/>
            <a:ext cx="6663575" cy="4894800"/>
          </a:xfrm>
          <a:prstGeom prst="rect">
            <a:avLst/>
          </a:prstGeom>
          <a:noFill/>
          <a:ln>
            <a:noFill/>
          </a:ln>
        </p:spPr>
      </p:pic>
      <p:sp>
        <p:nvSpPr>
          <p:cNvPr id="287" name="Google Shape;287;p1"/>
          <p:cNvSpPr txBox="1"/>
          <p:nvPr/>
        </p:nvSpPr>
        <p:spPr>
          <a:xfrm>
            <a:off x="10787225" y="22383750"/>
            <a:ext cx="5722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latin typeface="Times New Roman"/>
                <a:ea typeface="Times New Roman"/>
                <a:cs typeface="Times New Roman"/>
                <a:sym typeface="Times New Roman"/>
              </a:rPr>
              <a:t>The designed RC Coupled amplifier circuit</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ustom Design">
  <a:themeElements>
    <a:clrScheme name="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Custom Design">
  <a:themeElements>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1153</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vt:i4>
      </vt:variant>
    </vt:vector>
  </HeadingPairs>
  <TitlesOfParts>
    <vt:vector size="11" baseType="lpstr">
      <vt:lpstr>Arial Narrow</vt:lpstr>
      <vt:lpstr>Comic Sans MS</vt:lpstr>
      <vt:lpstr>Arial</vt:lpstr>
      <vt:lpstr>Times New Roman</vt:lpstr>
      <vt:lpstr>Arial Black</vt:lpstr>
      <vt:lpstr>Custom Design</vt:lpstr>
      <vt:lpstr>1_Custom Design</vt:lpstr>
      <vt:lpstr>4_Custom Design</vt:lpstr>
      <vt:lpstr>5_Custom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krishnam</dc:creator>
  <cp:lastModifiedBy>Pavan Kumar C</cp:lastModifiedBy>
  <cp:revision>7</cp:revision>
  <cp:lastPrinted>2023-04-11T13:10:44Z</cp:lastPrinted>
  <dcterms:created xsi:type="dcterms:W3CDTF">2005-05-18T01:24:28Z</dcterms:created>
  <dcterms:modified xsi:type="dcterms:W3CDTF">2023-04-11T17:10:16Z</dcterms:modified>
</cp:coreProperties>
</file>