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11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2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wEh15M5Rw&amp;t=491s" TargetMode="External"/><Relationship Id="rId2" Type="http://schemas.openxmlformats.org/officeDocument/2006/relationships/hyperlink" Target="https://www.wrike.com/project-management-guide/agile-methodology-bas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fKn4rgk4jM" TargetMode="External"/><Relationship Id="rId4" Type="http://schemas.openxmlformats.org/officeDocument/2006/relationships/hyperlink" Target="https://www.youtube.com/watch?v=g39DSL576Z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547"/>
            <a:ext cx="9144000" cy="824248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87" y="4231512"/>
            <a:ext cx="11140225" cy="2099257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   Agile </a:t>
            </a:r>
            <a:r>
              <a:rPr lang="en-US" dirty="0"/>
              <a:t>methodologies are a set of flexible and iterative approaches to software </a:t>
            </a:r>
            <a:r>
              <a:rPr lang="en-US" dirty="0" smtClean="0"/>
              <a:t>    development </a:t>
            </a:r>
            <a:r>
              <a:rPr lang="en-US" dirty="0"/>
              <a:t>and project </a:t>
            </a:r>
            <a:r>
              <a:rPr lang="en-US" dirty="0" smtClean="0"/>
              <a:t>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evOps vs. Agile Methodology: Key Differences and Similarities - Spic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40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248"/>
            <a:ext cx="10515600" cy="1056067"/>
          </a:xfrm>
        </p:spPr>
        <p:txBody>
          <a:bodyPr/>
          <a:lstStyle/>
          <a:p>
            <a:r>
              <a:rPr lang="en-US" dirty="0" smtClean="0"/>
              <a:t>                      Agile Principles</a:t>
            </a:r>
            <a:endParaRPr lang="en-US" dirty="0"/>
          </a:p>
        </p:txBody>
      </p:sp>
      <p:pic>
        <p:nvPicPr>
          <p:cNvPr id="1026" name="Picture 2" descr="The 12 Agile principles Explained with Examples | Scalable Path®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29" y="2060619"/>
            <a:ext cx="10450027" cy="46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Agile </a:t>
            </a:r>
            <a:r>
              <a:rPr lang="en-US" dirty="0"/>
              <a:t>methodology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2524259"/>
            <a:ext cx="10748493" cy="3652704"/>
          </a:xfrm>
        </p:spPr>
        <p:txBody>
          <a:bodyPr/>
          <a:lstStyle/>
          <a:p>
            <a:r>
              <a:rPr lang="en-US" b="1" dirty="0"/>
              <a:t>Agile </a:t>
            </a:r>
            <a:r>
              <a:rPr lang="en-US" b="1" dirty="0" smtClean="0"/>
              <a:t>Manifesto</a:t>
            </a:r>
          </a:p>
          <a:p>
            <a:r>
              <a:rPr lang="en-US" b="1" dirty="0" smtClean="0"/>
              <a:t>Scrum</a:t>
            </a:r>
          </a:p>
          <a:p>
            <a:r>
              <a:rPr lang="en-US" b="1" dirty="0" smtClean="0"/>
              <a:t>Crystal</a:t>
            </a:r>
          </a:p>
          <a:p>
            <a:r>
              <a:rPr lang="en-US" b="1" dirty="0" smtClean="0"/>
              <a:t>Kanban</a:t>
            </a:r>
          </a:p>
          <a:p>
            <a:r>
              <a:rPr lang="en-US" b="1" dirty="0"/>
              <a:t>Extreme Programming (XP</a:t>
            </a:r>
            <a:r>
              <a:rPr lang="en-US" b="1" dirty="0" smtClean="0"/>
              <a:t>)</a:t>
            </a:r>
          </a:p>
          <a:p>
            <a:r>
              <a:rPr lang="en-US" b="1" dirty="0"/>
              <a:t>Lean Software </a:t>
            </a:r>
            <a:r>
              <a:rPr lang="en-US" b="1" dirty="0" smtClean="0"/>
              <a:t>Development</a:t>
            </a:r>
          </a:p>
          <a:p>
            <a:r>
              <a:rPr lang="en-US" b="1" dirty="0"/>
              <a:t>Feature-Driven Development (FDD</a:t>
            </a:r>
            <a:r>
              <a:rPr lang="en-US" b="1" dirty="0" smtClean="0"/>
              <a:t>)</a:t>
            </a:r>
          </a:p>
          <a:p>
            <a:r>
              <a:rPr lang="en-US" b="1" dirty="0"/>
              <a:t>Dynamic Systems Development Method (DSDM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3037"/>
            <a:ext cx="10515600" cy="824248"/>
          </a:xfrm>
        </p:spPr>
        <p:txBody>
          <a:bodyPr/>
          <a:lstStyle/>
          <a:p>
            <a:r>
              <a:rPr lang="en-US" dirty="0" smtClean="0"/>
              <a:t>                      Sprint </a:t>
            </a:r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470"/>
            <a:ext cx="10636876" cy="378149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Sprint Planning is a</a:t>
            </a:r>
            <a:r>
              <a:rPr lang="en-US" sz="2400" b="1" dirty="0" smtClean="0"/>
              <a:t> </a:t>
            </a:r>
            <a:r>
              <a:rPr lang="en-US" sz="2400" b="1" dirty="0"/>
              <a:t>Scrum </a:t>
            </a:r>
            <a:r>
              <a:rPr lang="en-US" sz="2400" b="1" dirty="0" smtClean="0"/>
              <a:t>framework</a:t>
            </a:r>
          </a:p>
          <a:p>
            <a:r>
              <a:rPr lang="en-US" sz="2400" b="1" dirty="0" smtClean="0"/>
              <a:t>Scrum </a:t>
            </a:r>
            <a:r>
              <a:rPr lang="en-US" sz="2400" b="1" dirty="0"/>
              <a:t>Team collaboratively plans the work to be done during the upcoming </a:t>
            </a:r>
            <a:r>
              <a:rPr lang="en-US" sz="2400" b="1" dirty="0" smtClean="0"/>
              <a:t>Sprint</a:t>
            </a:r>
          </a:p>
          <a:p>
            <a:r>
              <a:rPr lang="en-US" sz="2400" b="1" dirty="0" smtClean="0"/>
              <a:t>Preparation</a:t>
            </a:r>
          </a:p>
          <a:p>
            <a:r>
              <a:rPr lang="en-US" sz="2400" b="1" dirty="0" smtClean="0"/>
              <a:t>Sprint </a:t>
            </a:r>
            <a:r>
              <a:rPr lang="en-US" sz="2400" b="1" dirty="0"/>
              <a:t>Planning </a:t>
            </a:r>
            <a:r>
              <a:rPr lang="en-US" sz="2400" b="1" dirty="0" smtClean="0"/>
              <a:t>Meeting</a:t>
            </a:r>
          </a:p>
          <a:p>
            <a:r>
              <a:rPr lang="en-US" sz="2400" b="1" dirty="0"/>
              <a:t>What Can Be Done (Capacity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What Will Be Done (Selection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Defining the Sprint </a:t>
            </a:r>
            <a:r>
              <a:rPr lang="en-US" sz="2400" b="1" dirty="0" smtClean="0"/>
              <a:t>Goal</a:t>
            </a:r>
            <a:endParaRPr lang="en-US" sz="2400" b="1" dirty="0"/>
          </a:p>
          <a:p>
            <a:r>
              <a:rPr lang="en-US" sz="2400" b="1" dirty="0"/>
              <a:t>Task </a:t>
            </a:r>
            <a:r>
              <a:rPr lang="en-US" sz="2400" b="1" dirty="0" smtClean="0"/>
              <a:t>Breakdown</a:t>
            </a:r>
          </a:p>
          <a:p>
            <a:r>
              <a:rPr lang="en-US" sz="2400" b="1" dirty="0" smtClean="0"/>
              <a:t>Commitment</a:t>
            </a:r>
          </a:p>
          <a:p>
            <a:r>
              <a:rPr lang="en-US" sz="2400" b="1" dirty="0"/>
              <a:t>Sprint Backlog</a:t>
            </a:r>
            <a:endParaRPr lang="en-US" sz="2400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267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233" y="965915"/>
            <a:ext cx="5512159" cy="1107584"/>
          </a:xfrm>
        </p:spPr>
        <p:txBody>
          <a:bodyPr/>
          <a:lstStyle/>
          <a:p>
            <a:r>
              <a:rPr lang="en-US" dirty="0" smtClean="0"/>
              <a:t>       Benefits </a:t>
            </a:r>
            <a:r>
              <a:rPr lang="en-US" dirty="0"/>
              <a:t>of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017"/>
            <a:ext cx="10515600" cy="3992450"/>
          </a:xfrm>
        </p:spPr>
        <p:txBody>
          <a:bodyPr/>
          <a:lstStyle/>
          <a:p>
            <a:r>
              <a:rPr lang="en-US" b="1" dirty="0"/>
              <a:t>Flexibility and </a:t>
            </a:r>
            <a:r>
              <a:rPr lang="en-US" b="1" dirty="0" smtClean="0"/>
              <a:t>Adaptability</a:t>
            </a:r>
          </a:p>
          <a:p>
            <a:r>
              <a:rPr lang="en-US" b="1" dirty="0"/>
              <a:t>Faster </a:t>
            </a:r>
            <a:r>
              <a:rPr lang="en-US" b="1" dirty="0" smtClean="0"/>
              <a:t>Time-to-Market</a:t>
            </a:r>
          </a:p>
          <a:p>
            <a:r>
              <a:rPr lang="en-US" b="1" dirty="0"/>
              <a:t>Improved </a:t>
            </a:r>
            <a:r>
              <a:rPr lang="en-US" b="1" dirty="0" smtClean="0"/>
              <a:t>Quality</a:t>
            </a:r>
          </a:p>
          <a:p>
            <a:r>
              <a:rPr lang="en-US" b="1" dirty="0" smtClean="0"/>
              <a:t>Transparency</a:t>
            </a:r>
          </a:p>
          <a:p>
            <a:r>
              <a:rPr lang="en-US" b="1" dirty="0"/>
              <a:t>Higher </a:t>
            </a:r>
            <a:r>
              <a:rPr lang="en-US" b="1" dirty="0" smtClean="0"/>
              <a:t>Productivity</a:t>
            </a:r>
          </a:p>
          <a:p>
            <a:r>
              <a:rPr lang="en-US" b="1" dirty="0"/>
              <a:t>Enhanced Risk </a:t>
            </a:r>
            <a:r>
              <a:rPr lang="en-US" b="1" dirty="0" smtClean="0"/>
              <a:t>Management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Improvement</a:t>
            </a:r>
          </a:p>
          <a:p>
            <a:r>
              <a:rPr lang="en-US" b="1" dirty="0"/>
              <a:t>Customer Satisfaction: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https://www.wrike.com/project-management-guide/agile-methodology-basics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www.youtube.com/watch?v=WjwEh15M5Rw&amp;t=491s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www.youtube.com/watch?v=g39DSL576Zs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www.youtube.com/watch?v=6fKn4rgk4jM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500" y="2833352"/>
            <a:ext cx="7997781" cy="2047740"/>
          </a:xfrm>
        </p:spPr>
        <p:txBody>
          <a:bodyPr/>
          <a:lstStyle/>
          <a:p>
            <a:r>
              <a:rPr lang="en-US" i="1" dirty="0" smtClean="0"/>
              <a:t>             </a:t>
            </a:r>
            <a:r>
              <a:rPr lang="en-US" sz="5400" b="1" i="1" dirty="0" smtClean="0"/>
              <a:t>THANK YOU</a:t>
            </a:r>
            <a:br>
              <a:rPr lang="en-US" sz="5400" b="1" i="1" dirty="0" smtClean="0"/>
            </a:b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2883791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277</TotalTime>
  <Words>140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Agile Methodologies</vt:lpstr>
      <vt:lpstr>                      Agile Principles</vt:lpstr>
      <vt:lpstr>      Agile methodology frameworks</vt:lpstr>
      <vt:lpstr>                      Sprint Planning</vt:lpstr>
      <vt:lpstr>       Benefits of Agile</vt:lpstr>
      <vt:lpstr>                        Resources</vt:lpstr>
      <vt:lpstr>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Methodologies</dc:title>
  <dc:creator>Microsoft account</dc:creator>
  <cp:lastModifiedBy>Microsoft account</cp:lastModifiedBy>
  <cp:revision>13</cp:revision>
  <dcterms:created xsi:type="dcterms:W3CDTF">2023-10-04T11:08:53Z</dcterms:created>
  <dcterms:modified xsi:type="dcterms:W3CDTF">2023-10-05T05:37:25Z</dcterms:modified>
</cp:coreProperties>
</file>