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  <p:sldMasterId id="2147483697" r:id="rId6"/>
  </p:sldMasterIdLst>
  <p:notesMasterIdLst>
    <p:notesMasterId r:id="rId8"/>
  </p:notesMasterIdLst>
  <p:handoutMasterIdLst>
    <p:handoutMasterId r:id="rId23"/>
  </p:handoutMasterIdLst>
  <p:sldIdLst>
    <p:sldId id="256" r:id="rId7"/>
    <p:sldId id="257" r:id="rId9"/>
    <p:sldId id="258" r:id="rId10"/>
    <p:sldId id="269" r:id="rId11"/>
    <p:sldId id="261" r:id="rId12"/>
    <p:sldId id="262" r:id="rId13"/>
    <p:sldId id="259" r:id="rId14"/>
    <p:sldId id="260" r:id="rId15"/>
    <p:sldId id="263" r:id="rId16"/>
    <p:sldId id="270" r:id="rId17"/>
    <p:sldId id="264" r:id="rId18"/>
    <p:sldId id="271" r:id="rId19"/>
    <p:sldId id="283" r:id="rId20"/>
    <p:sldId id="266" r:id="rId21"/>
    <p:sldId id="267" r:id="rId22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1400" b="0" strike="noStrike" spc="-1">
                <a:latin typeface="Times New Roman" panose="02020603050405020304"/>
              </a:rPr>
              <a:t>&lt;header&gt;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IN" sz="1400" b="0" strike="noStrike" spc="-1">
                <a:latin typeface="Times New Roman" panose="02020603050405020304"/>
              </a:rPr>
              <a:t>&lt;date/time&gt;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4F294310-EB50-446C-A05A-67DF8E7D31BE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7753A69D-90D0-48F9-AF95-2917399DB125}" type="slidenum">
              <a:rPr lang="en-GB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C4FBE497-0C80-455D-8216-5F8D9B852FA4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F6CEED32-0B96-4465-B14D-4399D9ACBAA7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C4FBE497-0C80-455D-8216-5F8D9B852FA4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C4FBE497-0C80-455D-8216-5F8D9B852FA4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1A8C5DA9-1EBE-44E7-B414-C54019243595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EC5CE155-C11A-4A54-A9C1-F558F620C91E}" type="slidenum">
              <a:rPr lang="en-GB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1926F3BB-371F-4181-ADEB-5F1F11CADBA7}" type="slidenum">
              <a:rPr lang="en-GB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C4FBE497-0C80-455D-8216-5F8D9B852FA4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C4FBE497-0C80-455D-8216-5F8D9B852FA4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9965F027-C083-44D2-BEE8-CA5E16A640A5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3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4A8299D9-7055-4FB1-AA0F-AFDD397522E3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1694F82C-5757-43C7-AACC-4ED2610190A8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AD7110CE-F80F-40F2-95B1-FB0324389F8E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3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4E876D5C-7047-4D5D-9436-2C56483487AD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276350"/>
            <a:ext cx="6908800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95513"/>
            <a:ext cx="6913562" cy="131445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276350"/>
            <a:ext cx="6908800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95513"/>
            <a:ext cx="6913562" cy="131445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276350"/>
            <a:ext cx="6908800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95513"/>
            <a:ext cx="6913562" cy="131445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276350"/>
            <a:ext cx="6908800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95513"/>
            <a:ext cx="6913562" cy="131445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3" Type="http://schemas.openxmlformats.org/officeDocument/2006/relationships/theme" Target="../theme/theme5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1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04;p26"/>
          <p:cNvPicPr/>
          <p:nvPr/>
        </p:nvPicPr>
        <p:blipFill>
          <a:blip r:embed="rId13"/>
          <a:srcRect l="20680"/>
          <a:stretch>
            <a:fillRect/>
          </a:stretch>
        </p:blipFill>
        <p:spPr>
          <a:xfrm>
            <a:off x="0" y="0"/>
            <a:ext cx="6136200" cy="515808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3823560" y="0"/>
            <a:ext cx="5326920" cy="5142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2" name="Google Shape;106;p26"/>
          <p:cNvPicPr/>
          <p:nvPr/>
        </p:nvPicPr>
        <p:blipFill>
          <a:blip r:embed="rId14"/>
          <a:srcRect t="99333"/>
          <a:stretch>
            <a:fillRect/>
          </a:stretch>
        </p:blipFill>
        <p:spPr>
          <a:xfrm rot="5400000">
            <a:off x="1234080" y="2538000"/>
            <a:ext cx="5142960" cy="6660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302;p65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" y="0"/>
            <a:ext cx="9140760" cy="437868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0" y="2905920"/>
            <a:ext cx="91436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34200" tIns="33840" rIns="34200" bIns="33840">
            <a:noAutofit/>
          </a:bodyPr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GB" sz="3300" b="1" strike="noStrike" spc="-1">
                <a:solidFill>
                  <a:srgbClr val="FFFFFF"/>
                </a:solidFill>
                <a:latin typeface="Tahoma" panose="020B0604030504040204"/>
                <a:ea typeface="Tahoma" panose="020B0604030504040204"/>
              </a:rPr>
              <a:t>DevOps</a:t>
            </a:r>
            <a:endParaRPr lang="en-US" altLang="en-GB" sz="3300" b="1" strike="noStrike" spc="-1">
              <a:solidFill>
                <a:srgbClr val="FFFFFF"/>
              </a:solidFill>
              <a:latin typeface="Tahoma" panose="020B0604030504040204"/>
              <a:ea typeface="Tahoma" panose="020B0604030504040204"/>
            </a:endParaRPr>
          </a:p>
        </p:txBody>
      </p:sp>
      <p:pic>
        <p:nvPicPr>
          <p:cNvPr id="200" name="Google Shape;304;p65"/>
          <p:cNvPicPr/>
          <p:nvPr/>
        </p:nvPicPr>
        <p:blipFill>
          <a:blip r:embed="rId2"/>
          <a:srcRect t="99303"/>
          <a:stretch>
            <a:fillRect/>
          </a:stretch>
        </p:blipFill>
        <p:spPr>
          <a:xfrm>
            <a:off x="1315800" y="3792600"/>
            <a:ext cx="6514560" cy="2448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-2520" y="3764520"/>
            <a:ext cx="9143280" cy="61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7360" y="168910"/>
            <a:ext cx="7995285" cy="3797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GB" b="1" spc="-1">
                <a:solidFill>
                  <a:srgbClr val="767171"/>
                </a:solidFill>
                <a:latin typeface="Tahoma" panose="020B0604030504040204"/>
                <a:ea typeface="Tahoma" panose="020B0604030504040204"/>
                <a:sym typeface="+mn-ea"/>
              </a:rPr>
              <a:t>Docker Containers vs VMs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179485" y="560445"/>
            <a:ext cx="8384040" cy="415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915670"/>
            <a:ext cx="7392035" cy="314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22640" y="256320"/>
            <a:ext cx="799524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Docker Containers vs VMs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91600" y="156240"/>
            <a:ext cx="39960" cy="40392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5" name="CustomShape 3"/>
          <p:cNvSpPr/>
          <p:nvPr/>
        </p:nvSpPr>
        <p:spPr>
          <a:xfrm>
            <a:off x="291600" y="156240"/>
            <a:ext cx="39960" cy="40392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3" name="Object 2"/>
          <p:cNvGraphicFramePr/>
          <p:nvPr/>
        </p:nvGraphicFramePr>
        <p:xfrm>
          <a:off x="586105" y="786130"/>
          <a:ext cx="7938770" cy="353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231380" imgH="3497580" progId="Paint.Picture">
                  <p:embed/>
                </p:oleObj>
              </mc:Choice>
              <mc:Fallback>
                <p:oleObj name="" r:id="rId1" imgW="7231380" imgH="349758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6105" y="786130"/>
                        <a:ext cx="7938770" cy="3535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7360" y="168910"/>
            <a:ext cx="7995285" cy="3797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GB" b="1" spc="-1">
                <a:solidFill>
                  <a:srgbClr val="767171"/>
                </a:solidFill>
                <a:latin typeface="Tahoma" panose="020B0604030504040204"/>
                <a:ea typeface="Tahoma" panose="020B0604030504040204"/>
                <a:sym typeface="+mn-ea"/>
              </a:rPr>
              <a:t>Why do we need Docker ?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179485" y="560445"/>
            <a:ext cx="8384040" cy="415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Text Box 2"/>
          <p:cNvSpPr txBox="1"/>
          <p:nvPr/>
        </p:nvSpPr>
        <p:spPr>
          <a:xfrm>
            <a:off x="539750" y="1022985"/>
            <a:ext cx="7922895" cy="3091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Improved—and seamless—portability</a:t>
            </a: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Even lighter weight and more granular updates</a:t>
            </a: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Automated container creation</a:t>
            </a: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Container versioning</a:t>
            </a: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Container reuse</a:t>
            </a: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Shared container libraries</a:t>
            </a:r>
            <a:endParaRPr lang="en-US" sz="1500"/>
          </a:p>
          <a:p>
            <a:pPr marL="285750" indent="-285750"/>
            <a:endParaRPr lang="en-US" sz="1500"/>
          </a:p>
          <a:p>
            <a:endParaRPr 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7360" y="168910"/>
            <a:ext cx="7995285" cy="3797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GB" b="1" spc="-1">
                <a:solidFill>
                  <a:srgbClr val="767171"/>
                </a:solidFill>
                <a:latin typeface="Tahoma" panose="020B0604030504040204"/>
                <a:ea typeface="Tahoma" panose="020B0604030504040204"/>
                <a:sym typeface="+mn-ea"/>
              </a:rPr>
              <a:t>References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31470" y="771525"/>
            <a:ext cx="8305800" cy="3848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https://docs.aws.amazon.com/IAM/latest/UserGuide/introduction.html</a:t>
            </a: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https://docs.aws.amazon.com/IAM/latest/UserGuide/access_policies_create.html</a:t>
            </a: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https://docs.microsoft.com/en-us/dotnet/architecture/microservices/container-docker-introduction/</a:t>
            </a:r>
            <a:endParaRPr lang="en-IN" sz="1300" b="0" strike="noStrike" spc="-1">
              <a:latin typeface="Arial" panose="020B0604020202020204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https://docs.docker.com/get-started/overview/</a:t>
            </a: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https://www.slideshare.net/AmazonWebServices/introduction-to-amazon-ec2-76030632</a:t>
            </a: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https://www.edureka.co/blog/introduction-to-amazon-ec2-2/</a:t>
            </a: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altLang="en-IN" sz="1300" b="1" strike="noStrike" spc="-1">
                <a:latin typeface="Arial" panose="020B0604020202020204"/>
              </a:rPr>
              <a:t>Demo</a:t>
            </a:r>
            <a:endParaRPr lang="en-US" altLang="en-IN" sz="1300" b="1" strike="noStrike" spc="-1">
              <a:latin typeface="Arial" panose="020B0604020202020204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https://github.com/PavanMakadia/node-server</a:t>
            </a:r>
            <a:endParaRPr lang="en-IN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404;p75" descr="Text, map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3559320" y="842760"/>
            <a:ext cx="2537640" cy="3453120"/>
          </a:xfrm>
          <a:prstGeom prst="rect">
            <a:avLst/>
          </a:prstGeom>
          <a:ln>
            <a:noFill/>
          </a:ln>
        </p:spPr>
      </p:pic>
      <p:sp>
        <p:nvSpPr>
          <p:cNvPr id="251" name="CustomShape 1"/>
          <p:cNvSpPr/>
          <p:nvPr/>
        </p:nvSpPr>
        <p:spPr>
          <a:xfrm>
            <a:off x="6339960" y="1177920"/>
            <a:ext cx="360" cy="278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3D87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0" y="-1080"/>
            <a:ext cx="9143640" cy="5142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54" name="Group 3"/>
          <p:cNvGrpSpPr/>
          <p:nvPr/>
        </p:nvGrpSpPr>
        <p:grpSpPr>
          <a:xfrm>
            <a:off x="185760" y="328320"/>
            <a:ext cx="8554680" cy="4483800"/>
            <a:chOff x="185760" y="328320"/>
            <a:chExt cx="8554680" cy="4483800"/>
          </a:xfrm>
        </p:grpSpPr>
        <p:sp>
          <p:nvSpPr>
            <p:cNvPr id="255" name="CustomShape 4"/>
            <p:cNvSpPr/>
            <p:nvPr/>
          </p:nvSpPr>
          <p:spPr>
            <a:xfrm>
              <a:off x="786240" y="2300760"/>
              <a:ext cx="125640" cy="91800"/>
            </a:xfrm>
            <a:custGeom>
              <a:avLst/>
              <a:gdLst/>
              <a:ahLst/>
              <a:cxnLst/>
              <a:rect l="l" t="t" r="r" b="b"/>
              <a:pathLst>
                <a:path w="77" h="59">
                  <a:moveTo>
                    <a:pt x="0" y="7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close/>
                  <a:moveTo>
                    <a:pt x="14" y="3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4" y="3"/>
                  </a:lnTo>
                  <a:lnTo>
                    <a:pt x="14" y="3"/>
                  </a:lnTo>
                  <a:close/>
                  <a:moveTo>
                    <a:pt x="37" y="15"/>
                  </a:moveTo>
                  <a:lnTo>
                    <a:pt x="37" y="1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7" y="15"/>
                  </a:lnTo>
                  <a:lnTo>
                    <a:pt x="37" y="15"/>
                  </a:lnTo>
                  <a:lnTo>
                    <a:pt x="37" y="15"/>
                  </a:lnTo>
                  <a:close/>
                  <a:moveTo>
                    <a:pt x="51" y="18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4" y="18"/>
                  </a:lnTo>
                  <a:lnTo>
                    <a:pt x="48" y="18"/>
                  </a:lnTo>
                  <a:lnTo>
                    <a:pt x="51" y="18"/>
                  </a:lnTo>
                  <a:lnTo>
                    <a:pt x="51" y="18"/>
                  </a:lnTo>
                  <a:lnTo>
                    <a:pt x="51" y="18"/>
                  </a:lnTo>
                  <a:close/>
                  <a:moveTo>
                    <a:pt x="55" y="26"/>
                  </a:moveTo>
                  <a:lnTo>
                    <a:pt x="55" y="26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5" y="22"/>
                  </a:lnTo>
                  <a:lnTo>
                    <a:pt x="59" y="22"/>
                  </a:lnTo>
                  <a:lnTo>
                    <a:pt x="63" y="26"/>
                  </a:lnTo>
                  <a:lnTo>
                    <a:pt x="59" y="26"/>
                  </a:lnTo>
                  <a:lnTo>
                    <a:pt x="55" y="26"/>
                  </a:lnTo>
                  <a:lnTo>
                    <a:pt x="55" y="26"/>
                  </a:lnTo>
                  <a:close/>
                  <a:moveTo>
                    <a:pt x="59" y="44"/>
                  </a:moveTo>
                  <a:lnTo>
                    <a:pt x="63" y="48"/>
                  </a:lnTo>
                  <a:lnTo>
                    <a:pt x="63" y="55"/>
                  </a:lnTo>
                  <a:lnTo>
                    <a:pt x="66" y="59"/>
                  </a:lnTo>
                  <a:lnTo>
                    <a:pt x="70" y="52"/>
                  </a:lnTo>
                  <a:lnTo>
                    <a:pt x="77" y="48"/>
                  </a:lnTo>
                  <a:lnTo>
                    <a:pt x="77" y="48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0" y="41"/>
                  </a:lnTo>
                  <a:lnTo>
                    <a:pt x="66" y="37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41"/>
                  </a:lnTo>
                  <a:lnTo>
                    <a:pt x="59" y="44"/>
                  </a:lnTo>
                  <a:lnTo>
                    <a:pt x="59" y="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6" name="CustomShape 5"/>
            <p:cNvSpPr/>
            <p:nvPr/>
          </p:nvSpPr>
          <p:spPr>
            <a:xfrm>
              <a:off x="5814720" y="3588480"/>
              <a:ext cx="5760" cy="11880"/>
            </a:xfrm>
            <a:custGeom>
              <a:avLst/>
              <a:gdLst/>
              <a:ahLst/>
              <a:cxnLst/>
              <a:rect l="l" t="t" r="r" b="b"/>
              <a:pathLst>
                <a:path w="4" h="8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7" name="CustomShape 6"/>
            <p:cNvSpPr/>
            <p:nvPr/>
          </p:nvSpPr>
          <p:spPr>
            <a:xfrm>
              <a:off x="5765760" y="3553920"/>
              <a:ext cx="35280" cy="29160"/>
            </a:xfrm>
            <a:custGeom>
              <a:avLst/>
              <a:gdLst/>
              <a:ahLst/>
              <a:cxnLst/>
              <a:rect l="l" t="t" r="r" b="b"/>
              <a:pathLst>
                <a:path w="22" h="19">
                  <a:moveTo>
                    <a:pt x="4" y="11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11"/>
                  </a:lnTo>
                  <a:close/>
                  <a:moveTo>
                    <a:pt x="4" y="15"/>
                  </a:moveTo>
                  <a:lnTo>
                    <a:pt x="8" y="15"/>
                  </a:lnTo>
                  <a:lnTo>
                    <a:pt x="8" y="19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close/>
                  <a:moveTo>
                    <a:pt x="22" y="19"/>
                  </a:moveTo>
                  <a:lnTo>
                    <a:pt x="22" y="15"/>
                  </a:lnTo>
                  <a:lnTo>
                    <a:pt x="22" y="11"/>
                  </a:lnTo>
                  <a:lnTo>
                    <a:pt x="22" y="15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2" y="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8" name="CustomShape 7"/>
            <p:cNvSpPr/>
            <p:nvPr/>
          </p:nvSpPr>
          <p:spPr>
            <a:xfrm>
              <a:off x="5851080" y="3397320"/>
              <a:ext cx="254520" cy="121320"/>
            </a:xfrm>
            <a:custGeom>
              <a:avLst/>
              <a:gdLst/>
              <a:ahLst/>
              <a:cxnLst/>
              <a:rect l="l" t="t" r="r" b="b"/>
              <a:pathLst>
                <a:path w="156" h="78">
                  <a:moveTo>
                    <a:pt x="152" y="4"/>
                  </a:moveTo>
                  <a:lnTo>
                    <a:pt x="156" y="4"/>
                  </a:lnTo>
                  <a:lnTo>
                    <a:pt x="156" y="4"/>
                  </a:lnTo>
                  <a:lnTo>
                    <a:pt x="152" y="0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2" y="4"/>
                  </a:lnTo>
                  <a:close/>
                  <a:moveTo>
                    <a:pt x="4" y="78"/>
                  </a:moveTo>
                  <a:lnTo>
                    <a:pt x="7" y="78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4" y="78"/>
                  </a:lnTo>
                  <a:close/>
                  <a:moveTo>
                    <a:pt x="0" y="70"/>
                  </a:moveTo>
                  <a:lnTo>
                    <a:pt x="4" y="70"/>
                  </a:lnTo>
                  <a:lnTo>
                    <a:pt x="4" y="70"/>
                  </a:lnTo>
                  <a:lnTo>
                    <a:pt x="7" y="70"/>
                  </a:lnTo>
                  <a:lnTo>
                    <a:pt x="4" y="70"/>
                  </a:lnTo>
                  <a:lnTo>
                    <a:pt x="4" y="74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9" name="CustomShape 8"/>
            <p:cNvSpPr/>
            <p:nvPr/>
          </p:nvSpPr>
          <p:spPr>
            <a:xfrm>
              <a:off x="7086240" y="2962440"/>
              <a:ext cx="59760" cy="166680"/>
            </a:xfrm>
            <a:custGeom>
              <a:avLst/>
              <a:gdLst/>
              <a:ahLst/>
              <a:cxnLst/>
              <a:rect l="l" t="t" r="r" b="b"/>
              <a:pathLst>
                <a:path w="10" h="29">
                  <a:moveTo>
                    <a:pt x="3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lose/>
                  <a:moveTo>
                    <a:pt x="3" y="1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lose/>
                  <a:moveTo>
                    <a:pt x="0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lose/>
                  <a:moveTo>
                    <a:pt x="2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lose/>
                  <a:moveTo>
                    <a:pt x="5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lose/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lose/>
                  <a:moveTo>
                    <a:pt x="8" y="22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lose/>
                  <a:moveTo>
                    <a:pt x="7" y="24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lose/>
                  <a:moveTo>
                    <a:pt x="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lose/>
                  <a:moveTo>
                    <a:pt x="9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9"/>
                    <a:pt x="9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lnTo>
                    <a:pt x="9" y="2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0" name="CustomShape 9"/>
            <p:cNvSpPr/>
            <p:nvPr/>
          </p:nvSpPr>
          <p:spPr>
            <a:xfrm>
              <a:off x="5203080" y="407880"/>
              <a:ext cx="3537360" cy="1851480"/>
            </a:xfrm>
            <a:custGeom>
              <a:avLst/>
              <a:gdLst/>
              <a:ahLst/>
              <a:cxnLst/>
              <a:rect l="l" t="t" r="r" b="b"/>
              <a:pathLst>
                <a:path w="584" h="319">
                  <a:moveTo>
                    <a:pt x="453" y="293"/>
                  </a:moveTo>
                  <a:cubicBezTo>
                    <a:pt x="453" y="293"/>
                    <a:pt x="453" y="293"/>
                    <a:pt x="453" y="293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1"/>
                    <a:pt x="452" y="291"/>
                    <a:pt x="452" y="291"/>
                  </a:cubicBezTo>
                  <a:cubicBezTo>
                    <a:pt x="452" y="291"/>
                    <a:pt x="452" y="291"/>
                    <a:pt x="452" y="291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3" y="290"/>
                    <a:pt x="453" y="290"/>
                    <a:pt x="453" y="290"/>
                  </a:cubicBezTo>
                  <a:cubicBezTo>
                    <a:pt x="454" y="290"/>
                    <a:pt x="454" y="290"/>
                    <a:pt x="454" y="290"/>
                  </a:cubicBezTo>
                  <a:cubicBezTo>
                    <a:pt x="454" y="289"/>
                    <a:pt x="454" y="289"/>
                    <a:pt x="454" y="289"/>
                  </a:cubicBezTo>
                  <a:cubicBezTo>
                    <a:pt x="454" y="289"/>
                    <a:pt x="454" y="289"/>
                    <a:pt x="454" y="289"/>
                  </a:cubicBezTo>
                  <a:cubicBezTo>
                    <a:pt x="454" y="288"/>
                    <a:pt x="454" y="288"/>
                    <a:pt x="454" y="288"/>
                  </a:cubicBezTo>
                  <a:cubicBezTo>
                    <a:pt x="454" y="288"/>
                    <a:pt x="454" y="288"/>
                    <a:pt x="454" y="288"/>
                  </a:cubicBezTo>
                  <a:cubicBezTo>
                    <a:pt x="454" y="287"/>
                    <a:pt x="454" y="287"/>
                    <a:pt x="454" y="287"/>
                  </a:cubicBezTo>
                  <a:cubicBezTo>
                    <a:pt x="454" y="286"/>
                    <a:pt x="454" y="286"/>
                    <a:pt x="454" y="286"/>
                  </a:cubicBezTo>
                  <a:cubicBezTo>
                    <a:pt x="453" y="286"/>
                    <a:pt x="453" y="286"/>
                    <a:pt x="453" y="286"/>
                  </a:cubicBezTo>
                  <a:cubicBezTo>
                    <a:pt x="453" y="285"/>
                    <a:pt x="453" y="285"/>
                    <a:pt x="453" y="285"/>
                  </a:cubicBezTo>
                  <a:cubicBezTo>
                    <a:pt x="453" y="284"/>
                    <a:pt x="453" y="284"/>
                    <a:pt x="453" y="284"/>
                  </a:cubicBezTo>
                  <a:cubicBezTo>
                    <a:pt x="453" y="283"/>
                    <a:pt x="453" y="283"/>
                    <a:pt x="453" y="283"/>
                  </a:cubicBezTo>
                  <a:cubicBezTo>
                    <a:pt x="453" y="282"/>
                    <a:pt x="453" y="282"/>
                    <a:pt x="453" y="282"/>
                  </a:cubicBezTo>
                  <a:cubicBezTo>
                    <a:pt x="452" y="282"/>
                    <a:pt x="452" y="282"/>
                    <a:pt x="452" y="282"/>
                  </a:cubicBezTo>
                  <a:cubicBezTo>
                    <a:pt x="452" y="281"/>
                    <a:pt x="452" y="281"/>
                    <a:pt x="452" y="281"/>
                  </a:cubicBezTo>
                  <a:cubicBezTo>
                    <a:pt x="452" y="280"/>
                    <a:pt x="452" y="280"/>
                    <a:pt x="452" y="280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2" y="278"/>
                    <a:pt x="452" y="278"/>
                    <a:pt x="452" y="278"/>
                  </a:cubicBezTo>
                  <a:cubicBezTo>
                    <a:pt x="452" y="277"/>
                    <a:pt x="452" y="277"/>
                    <a:pt x="452" y="277"/>
                  </a:cubicBezTo>
                  <a:cubicBezTo>
                    <a:pt x="452" y="277"/>
                    <a:pt x="452" y="277"/>
                    <a:pt x="452" y="277"/>
                  </a:cubicBezTo>
                  <a:cubicBezTo>
                    <a:pt x="453" y="275"/>
                    <a:pt x="453" y="275"/>
                    <a:pt x="453" y="275"/>
                  </a:cubicBezTo>
                  <a:cubicBezTo>
                    <a:pt x="454" y="275"/>
                    <a:pt x="454" y="275"/>
                    <a:pt x="454" y="275"/>
                  </a:cubicBezTo>
                  <a:cubicBezTo>
                    <a:pt x="454" y="275"/>
                    <a:pt x="454" y="275"/>
                    <a:pt x="454" y="275"/>
                  </a:cubicBezTo>
                  <a:cubicBezTo>
                    <a:pt x="455" y="276"/>
                    <a:pt x="455" y="276"/>
                    <a:pt x="455" y="276"/>
                  </a:cubicBezTo>
                  <a:cubicBezTo>
                    <a:pt x="458" y="276"/>
                    <a:pt x="458" y="276"/>
                    <a:pt x="458" y="276"/>
                  </a:cubicBezTo>
                  <a:cubicBezTo>
                    <a:pt x="458" y="276"/>
                    <a:pt x="458" y="276"/>
                    <a:pt x="458" y="276"/>
                  </a:cubicBezTo>
                  <a:cubicBezTo>
                    <a:pt x="459" y="276"/>
                    <a:pt x="459" y="276"/>
                    <a:pt x="459" y="276"/>
                  </a:cubicBezTo>
                  <a:cubicBezTo>
                    <a:pt x="459" y="276"/>
                    <a:pt x="459" y="276"/>
                    <a:pt x="459" y="276"/>
                  </a:cubicBezTo>
                  <a:cubicBezTo>
                    <a:pt x="459" y="275"/>
                    <a:pt x="459" y="275"/>
                    <a:pt x="459" y="275"/>
                  </a:cubicBezTo>
                  <a:cubicBezTo>
                    <a:pt x="459" y="275"/>
                    <a:pt x="459" y="275"/>
                    <a:pt x="459" y="275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8" y="273"/>
                    <a:pt x="458" y="273"/>
                    <a:pt x="458" y="273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0"/>
                    <a:pt x="459" y="270"/>
                    <a:pt x="459" y="270"/>
                  </a:cubicBezTo>
                  <a:cubicBezTo>
                    <a:pt x="459" y="270"/>
                    <a:pt x="459" y="270"/>
                    <a:pt x="459" y="270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459" y="267"/>
                    <a:pt x="459" y="267"/>
                    <a:pt x="459" y="267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4"/>
                    <a:pt x="459" y="264"/>
                    <a:pt x="459" y="264"/>
                  </a:cubicBezTo>
                  <a:cubicBezTo>
                    <a:pt x="458" y="264"/>
                    <a:pt x="458" y="264"/>
                    <a:pt x="458" y="264"/>
                  </a:cubicBezTo>
                  <a:cubicBezTo>
                    <a:pt x="459" y="264"/>
                    <a:pt x="459" y="264"/>
                    <a:pt x="459" y="264"/>
                  </a:cubicBezTo>
                  <a:cubicBezTo>
                    <a:pt x="459" y="263"/>
                    <a:pt x="459" y="263"/>
                    <a:pt x="459" y="263"/>
                  </a:cubicBezTo>
                  <a:cubicBezTo>
                    <a:pt x="459" y="263"/>
                    <a:pt x="459" y="263"/>
                    <a:pt x="459" y="263"/>
                  </a:cubicBezTo>
                  <a:cubicBezTo>
                    <a:pt x="458" y="262"/>
                    <a:pt x="458" y="262"/>
                    <a:pt x="458" y="262"/>
                  </a:cubicBezTo>
                  <a:cubicBezTo>
                    <a:pt x="458" y="262"/>
                    <a:pt x="458" y="262"/>
                    <a:pt x="458" y="262"/>
                  </a:cubicBezTo>
                  <a:cubicBezTo>
                    <a:pt x="459" y="261"/>
                    <a:pt x="459" y="261"/>
                    <a:pt x="459" y="261"/>
                  </a:cubicBezTo>
                  <a:cubicBezTo>
                    <a:pt x="459" y="261"/>
                    <a:pt x="459" y="261"/>
                    <a:pt x="459" y="261"/>
                  </a:cubicBezTo>
                  <a:cubicBezTo>
                    <a:pt x="460" y="261"/>
                    <a:pt x="460" y="261"/>
                    <a:pt x="460" y="261"/>
                  </a:cubicBezTo>
                  <a:cubicBezTo>
                    <a:pt x="460" y="260"/>
                    <a:pt x="460" y="260"/>
                    <a:pt x="460" y="260"/>
                  </a:cubicBezTo>
                  <a:cubicBezTo>
                    <a:pt x="460" y="259"/>
                    <a:pt x="460" y="259"/>
                    <a:pt x="460" y="259"/>
                  </a:cubicBezTo>
                  <a:cubicBezTo>
                    <a:pt x="459" y="259"/>
                    <a:pt x="459" y="259"/>
                    <a:pt x="459" y="259"/>
                  </a:cubicBezTo>
                  <a:cubicBezTo>
                    <a:pt x="459" y="258"/>
                    <a:pt x="459" y="258"/>
                    <a:pt x="459" y="258"/>
                  </a:cubicBezTo>
                  <a:cubicBezTo>
                    <a:pt x="459" y="258"/>
                    <a:pt x="459" y="258"/>
                    <a:pt x="459" y="258"/>
                  </a:cubicBezTo>
                  <a:cubicBezTo>
                    <a:pt x="458" y="257"/>
                    <a:pt x="458" y="257"/>
                    <a:pt x="458" y="257"/>
                  </a:cubicBezTo>
                  <a:cubicBezTo>
                    <a:pt x="458" y="257"/>
                    <a:pt x="458" y="257"/>
                    <a:pt x="458" y="257"/>
                  </a:cubicBezTo>
                  <a:cubicBezTo>
                    <a:pt x="458" y="256"/>
                    <a:pt x="458" y="256"/>
                    <a:pt x="458" y="256"/>
                  </a:cubicBezTo>
                  <a:cubicBezTo>
                    <a:pt x="458" y="256"/>
                    <a:pt x="458" y="256"/>
                    <a:pt x="458" y="256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7" y="255"/>
                    <a:pt x="457" y="255"/>
                    <a:pt x="457" y="255"/>
                  </a:cubicBezTo>
                  <a:cubicBezTo>
                    <a:pt x="456" y="255"/>
                    <a:pt x="456" y="255"/>
                    <a:pt x="456" y="255"/>
                  </a:cubicBezTo>
                  <a:cubicBezTo>
                    <a:pt x="456" y="255"/>
                    <a:pt x="456" y="255"/>
                    <a:pt x="456" y="255"/>
                  </a:cubicBezTo>
                  <a:cubicBezTo>
                    <a:pt x="455" y="255"/>
                    <a:pt x="455" y="255"/>
                    <a:pt x="455" y="255"/>
                  </a:cubicBezTo>
                  <a:cubicBezTo>
                    <a:pt x="454" y="255"/>
                    <a:pt x="454" y="255"/>
                    <a:pt x="454" y="255"/>
                  </a:cubicBezTo>
                  <a:cubicBezTo>
                    <a:pt x="454" y="255"/>
                    <a:pt x="454" y="255"/>
                    <a:pt x="454" y="255"/>
                  </a:cubicBezTo>
                  <a:cubicBezTo>
                    <a:pt x="454" y="256"/>
                    <a:pt x="454" y="256"/>
                    <a:pt x="454" y="256"/>
                  </a:cubicBezTo>
                  <a:cubicBezTo>
                    <a:pt x="453" y="256"/>
                    <a:pt x="453" y="256"/>
                    <a:pt x="453" y="256"/>
                  </a:cubicBezTo>
                  <a:cubicBezTo>
                    <a:pt x="453" y="256"/>
                    <a:pt x="453" y="256"/>
                    <a:pt x="453" y="256"/>
                  </a:cubicBezTo>
                  <a:cubicBezTo>
                    <a:pt x="453" y="257"/>
                    <a:pt x="453" y="257"/>
                    <a:pt x="453" y="257"/>
                  </a:cubicBezTo>
                  <a:cubicBezTo>
                    <a:pt x="452" y="257"/>
                    <a:pt x="452" y="257"/>
                    <a:pt x="452" y="257"/>
                  </a:cubicBezTo>
                  <a:cubicBezTo>
                    <a:pt x="451" y="257"/>
                    <a:pt x="451" y="257"/>
                    <a:pt x="451" y="257"/>
                  </a:cubicBezTo>
                  <a:cubicBezTo>
                    <a:pt x="451" y="258"/>
                    <a:pt x="451" y="258"/>
                    <a:pt x="451" y="258"/>
                  </a:cubicBezTo>
                  <a:cubicBezTo>
                    <a:pt x="451" y="258"/>
                    <a:pt x="451" y="258"/>
                    <a:pt x="451" y="258"/>
                  </a:cubicBezTo>
                  <a:cubicBezTo>
                    <a:pt x="450" y="259"/>
                    <a:pt x="450" y="259"/>
                    <a:pt x="450" y="259"/>
                  </a:cubicBezTo>
                  <a:cubicBezTo>
                    <a:pt x="450" y="259"/>
                    <a:pt x="450" y="259"/>
                    <a:pt x="450" y="259"/>
                  </a:cubicBezTo>
                  <a:cubicBezTo>
                    <a:pt x="450" y="260"/>
                    <a:pt x="450" y="260"/>
                    <a:pt x="450" y="260"/>
                  </a:cubicBezTo>
                  <a:cubicBezTo>
                    <a:pt x="450" y="260"/>
                    <a:pt x="450" y="260"/>
                    <a:pt x="450" y="260"/>
                  </a:cubicBezTo>
                  <a:cubicBezTo>
                    <a:pt x="449" y="260"/>
                    <a:pt x="449" y="260"/>
                    <a:pt x="449" y="260"/>
                  </a:cubicBezTo>
                  <a:cubicBezTo>
                    <a:pt x="448" y="261"/>
                    <a:pt x="448" y="261"/>
                    <a:pt x="448" y="261"/>
                  </a:cubicBezTo>
                  <a:cubicBezTo>
                    <a:pt x="448" y="261"/>
                    <a:pt x="448" y="261"/>
                    <a:pt x="448" y="261"/>
                  </a:cubicBezTo>
                  <a:cubicBezTo>
                    <a:pt x="447" y="261"/>
                    <a:pt x="447" y="261"/>
                    <a:pt x="447" y="261"/>
                  </a:cubicBezTo>
                  <a:cubicBezTo>
                    <a:pt x="447" y="261"/>
                    <a:pt x="447" y="261"/>
                    <a:pt x="447" y="261"/>
                  </a:cubicBezTo>
                  <a:cubicBezTo>
                    <a:pt x="446" y="261"/>
                    <a:pt x="446" y="261"/>
                    <a:pt x="446" y="261"/>
                  </a:cubicBezTo>
                  <a:cubicBezTo>
                    <a:pt x="446" y="261"/>
                    <a:pt x="446" y="261"/>
                    <a:pt x="446" y="261"/>
                  </a:cubicBezTo>
                  <a:cubicBezTo>
                    <a:pt x="445" y="260"/>
                    <a:pt x="445" y="260"/>
                    <a:pt x="445" y="260"/>
                  </a:cubicBezTo>
                  <a:cubicBezTo>
                    <a:pt x="445" y="260"/>
                    <a:pt x="445" y="260"/>
                    <a:pt x="445" y="260"/>
                  </a:cubicBezTo>
                  <a:cubicBezTo>
                    <a:pt x="444" y="261"/>
                    <a:pt x="444" y="261"/>
                    <a:pt x="444" y="261"/>
                  </a:cubicBezTo>
                  <a:cubicBezTo>
                    <a:pt x="443" y="261"/>
                    <a:pt x="443" y="261"/>
                    <a:pt x="443" y="261"/>
                  </a:cubicBezTo>
                  <a:cubicBezTo>
                    <a:pt x="443" y="260"/>
                    <a:pt x="443" y="260"/>
                    <a:pt x="443" y="260"/>
                  </a:cubicBezTo>
                  <a:cubicBezTo>
                    <a:pt x="443" y="260"/>
                    <a:pt x="443" y="260"/>
                    <a:pt x="443" y="260"/>
                  </a:cubicBezTo>
                  <a:cubicBezTo>
                    <a:pt x="442" y="259"/>
                    <a:pt x="442" y="259"/>
                    <a:pt x="442" y="259"/>
                  </a:cubicBezTo>
                  <a:cubicBezTo>
                    <a:pt x="441" y="258"/>
                    <a:pt x="441" y="258"/>
                    <a:pt x="441" y="258"/>
                  </a:cubicBezTo>
                  <a:cubicBezTo>
                    <a:pt x="441" y="258"/>
                    <a:pt x="441" y="258"/>
                    <a:pt x="441" y="258"/>
                  </a:cubicBezTo>
                  <a:cubicBezTo>
                    <a:pt x="442" y="258"/>
                    <a:pt x="442" y="258"/>
                    <a:pt x="442" y="258"/>
                  </a:cubicBezTo>
                  <a:cubicBezTo>
                    <a:pt x="442" y="257"/>
                    <a:pt x="442" y="257"/>
                    <a:pt x="442" y="257"/>
                  </a:cubicBezTo>
                  <a:cubicBezTo>
                    <a:pt x="441" y="256"/>
                    <a:pt x="441" y="256"/>
                    <a:pt x="441" y="256"/>
                  </a:cubicBezTo>
                  <a:cubicBezTo>
                    <a:pt x="441" y="255"/>
                    <a:pt x="441" y="255"/>
                    <a:pt x="441" y="255"/>
                  </a:cubicBezTo>
                  <a:cubicBezTo>
                    <a:pt x="441" y="255"/>
                    <a:pt x="441" y="255"/>
                    <a:pt x="441" y="255"/>
                  </a:cubicBezTo>
                  <a:cubicBezTo>
                    <a:pt x="440" y="255"/>
                    <a:pt x="440" y="255"/>
                    <a:pt x="440" y="255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41" y="254"/>
                    <a:pt x="441" y="254"/>
                    <a:pt x="441" y="254"/>
                  </a:cubicBezTo>
                  <a:cubicBezTo>
                    <a:pt x="441" y="253"/>
                    <a:pt x="441" y="253"/>
                    <a:pt x="441" y="253"/>
                  </a:cubicBezTo>
                  <a:cubicBezTo>
                    <a:pt x="441" y="253"/>
                    <a:pt x="441" y="253"/>
                    <a:pt x="441" y="253"/>
                  </a:cubicBezTo>
                  <a:cubicBezTo>
                    <a:pt x="440" y="253"/>
                    <a:pt x="440" y="253"/>
                    <a:pt x="440" y="253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39" y="254"/>
                    <a:pt x="439" y="254"/>
                    <a:pt x="439" y="254"/>
                  </a:cubicBezTo>
                  <a:cubicBezTo>
                    <a:pt x="439" y="254"/>
                    <a:pt x="439" y="254"/>
                    <a:pt x="439" y="254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3"/>
                    <a:pt x="438" y="253"/>
                    <a:pt x="438" y="253"/>
                  </a:cubicBezTo>
                  <a:cubicBezTo>
                    <a:pt x="437" y="253"/>
                    <a:pt x="437" y="253"/>
                    <a:pt x="437" y="253"/>
                  </a:cubicBezTo>
                  <a:cubicBezTo>
                    <a:pt x="437" y="253"/>
                    <a:pt x="437" y="253"/>
                    <a:pt x="437" y="253"/>
                  </a:cubicBezTo>
                  <a:cubicBezTo>
                    <a:pt x="436" y="253"/>
                    <a:pt x="436" y="253"/>
                    <a:pt x="436" y="253"/>
                  </a:cubicBezTo>
                  <a:cubicBezTo>
                    <a:pt x="436" y="252"/>
                    <a:pt x="436" y="252"/>
                    <a:pt x="436" y="252"/>
                  </a:cubicBezTo>
                  <a:cubicBezTo>
                    <a:pt x="436" y="252"/>
                    <a:pt x="436" y="252"/>
                    <a:pt x="436" y="252"/>
                  </a:cubicBezTo>
                  <a:cubicBezTo>
                    <a:pt x="435" y="252"/>
                    <a:pt x="435" y="252"/>
                    <a:pt x="435" y="252"/>
                  </a:cubicBezTo>
                  <a:cubicBezTo>
                    <a:pt x="435" y="252"/>
                    <a:pt x="435" y="252"/>
                    <a:pt x="435" y="252"/>
                  </a:cubicBezTo>
                  <a:cubicBezTo>
                    <a:pt x="435" y="251"/>
                    <a:pt x="435" y="251"/>
                    <a:pt x="435" y="251"/>
                  </a:cubicBezTo>
                  <a:cubicBezTo>
                    <a:pt x="434" y="251"/>
                    <a:pt x="434" y="251"/>
                    <a:pt x="434" y="251"/>
                  </a:cubicBezTo>
                  <a:cubicBezTo>
                    <a:pt x="434" y="251"/>
                    <a:pt x="434" y="251"/>
                    <a:pt x="434" y="251"/>
                  </a:cubicBezTo>
                  <a:cubicBezTo>
                    <a:pt x="434" y="250"/>
                    <a:pt x="434" y="250"/>
                    <a:pt x="434" y="250"/>
                  </a:cubicBezTo>
                  <a:cubicBezTo>
                    <a:pt x="433" y="250"/>
                    <a:pt x="433" y="250"/>
                    <a:pt x="433" y="250"/>
                  </a:cubicBezTo>
                  <a:cubicBezTo>
                    <a:pt x="433" y="250"/>
                    <a:pt x="433" y="250"/>
                    <a:pt x="433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2" y="251"/>
                    <a:pt x="432" y="251"/>
                    <a:pt x="432" y="251"/>
                  </a:cubicBezTo>
                  <a:cubicBezTo>
                    <a:pt x="432" y="251"/>
                    <a:pt x="432" y="251"/>
                    <a:pt x="432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431" y="250"/>
                    <a:pt x="431" y="250"/>
                    <a:pt x="431" y="250"/>
                  </a:cubicBezTo>
                  <a:cubicBezTo>
                    <a:pt x="430" y="250"/>
                    <a:pt x="430" y="250"/>
                    <a:pt x="430" y="250"/>
                  </a:cubicBezTo>
                  <a:cubicBezTo>
                    <a:pt x="429" y="250"/>
                    <a:pt x="429" y="250"/>
                    <a:pt x="429" y="250"/>
                  </a:cubicBezTo>
                  <a:cubicBezTo>
                    <a:pt x="429" y="250"/>
                    <a:pt x="429" y="250"/>
                    <a:pt x="429" y="250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8" y="250"/>
                    <a:pt x="428" y="250"/>
                    <a:pt x="428" y="250"/>
                  </a:cubicBezTo>
                  <a:cubicBezTo>
                    <a:pt x="427" y="249"/>
                    <a:pt x="427" y="249"/>
                    <a:pt x="427" y="249"/>
                  </a:cubicBezTo>
                  <a:cubicBezTo>
                    <a:pt x="427" y="250"/>
                    <a:pt x="427" y="250"/>
                    <a:pt x="427" y="250"/>
                  </a:cubicBezTo>
                  <a:cubicBezTo>
                    <a:pt x="427" y="249"/>
                    <a:pt x="427" y="249"/>
                    <a:pt x="427" y="249"/>
                  </a:cubicBezTo>
                  <a:cubicBezTo>
                    <a:pt x="426" y="250"/>
                    <a:pt x="426" y="250"/>
                    <a:pt x="426" y="250"/>
                  </a:cubicBezTo>
                  <a:cubicBezTo>
                    <a:pt x="426" y="249"/>
                    <a:pt x="426" y="249"/>
                    <a:pt x="426" y="249"/>
                  </a:cubicBezTo>
                  <a:cubicBezTo>
                    <a:pt x="425" y="249"/>
                    <a:pt x="425" y="249"/>
                    <a:pt x="425" y="249"/>
                  </a:cubicBezTo>
                  <a:cubicBezTo>
                    <a:pt x="425" y="249"/>
                    <a:pt x="425" y="249"/>
                    <a:pt x="425" y="249"/>
                  </a:cubicBezTo>
                  <a:cubicBezTo>
                    <a:pt x="424" y="248"/>
                    <a:pt x="424" y="248"/>
                    <a:pt x="424" y="248"/>
                  </a:cubicBezTo>
                  <a:cubicBezTo>
                    <a:pt x="423" y="247"/>
                    <a:pt x="423" y="247"/>
                    <a:pt x="423" y="247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2" y="246"/>
                    <a:pt x="422" y="246"/>
                    <a:pt x="422" y="246"/>
                  </a:cubicBezTo>
                  <a:cubicBezTo>
                    <a:pt x="422" y="245"/>
                    <a:pt x="422" y="245"/>
                    <a:pt x="422" y="245"/>
                  </a:cubicBezTo>
                  <a:cubicBezTo>
                    <a:pt x="422" y="245"/>
                    <a:pt x="422" y="245"/>
                    <a:pt x="422" y="245"/>
                  </a:cubicBezTo>
                  <a:cubicBezTo>
                    <a:pt x="422" y="244"/>
                    <a:pt x="422" y="244"/>
                    <a:pt x="422" y="244"/>
                  </a:cubicBezTo>
                  <a:cubicBezTo>
                    <a:pt x="421" y="244"/>
                    <a:pt x="421" y="244"/>
                    <a:pt x="421" y="244"/>
                  </a:cubicBezTo>
                  <a:cubicBezTo>
                    <a:pt x="421" y="243"/>
                    <a:pt x="421" y="243"/>
                    <a:pt x="421" y="243"/>
                  </a:cubicBezTo>
                  <a:cubicBezTo>
                    <a:pt x="420" y="242"/>
                    <a:pt x="420" y="242"/>
                    <a:pt x="420" y="242"/>
                  </a:cubicBezTo>
                  <a:cubicBezTo>
                    <a:pt x="419" y="241"/>
                    <a:pt x="419" y="241"/>
                    <a:pt x="419" y="241"/>
                  </a:cubicBezTo>
                  <a:cubicBezTo>
                    <a:pt x="419" y="240"/>
                    <a:pt x="419" y="240"/>
                    <a:pt x="419" y="240"/>
                  </a:cubicBezTo>
                  <a:cubicBezTo>
                    <a:pt x="418" y="240"/>
                    <a:pt x="418" y="240"/>
                    <a:pt x="418" y="240"/>
                  </a:cubicBezTo>
                  <a:cubicBezTo>
                    <a:pt x="418" y="240"/>
                    <a:pt x="418" y="240"/>
                    <a:pt x="418" y="240"/>
                  </a:cubicBezTo>
                  <a:cubicBezTo>
                    <a:pt x="417" y="240"/>
                    <a:pt x="417" y="240"/>
                    <a:pt x="417" y="240"/>
                  </a:cubicBezTo>
                  <a:cubicBezTo>
                    <a:pt x="418" y="239"/>
                    <a:pt x="418" y="239"/>
                    <a:pt x="418" y="239"/>
                  </a:cubicBezTo>
                  <a:cubicBezTo>
                    <a:pt x="418" y="239"/>
                    <a:pt x="418" y="239"/>
                    <a:pt x="418" y="239"/>
                  </a:cubicBezTo>
                  <a:cubicBezTo>
                    <a:pt x="417" y="239"/>
                    <a:pt x="417" y="239"/>
                    <a:pt x="417" y="239"/>
                  </a:cubicBezTo>
                  <a:cubicBezTo>
                    <a:pt x="417" y="238"/>
                    <a:pt x="417" y="238"/>
                    <a:pt x="417" y="238"/>
                  </a:cubicBezTo>
                  <a:cubicBezTo>
                    <a:pt x="416" y="238"/>
                    <a:pt x="416" y="238"/>
                    <a:pt x="416" y="238"/>
                  </a:cubicBezTo>
                  <a:cubicBezTo>
                    <a:pt x="416" y="237"/>
                    <a:pt x="416" y="237"/>
                    <a:pt x="416" y="237"/>
                  </a:cubicBezTo>
                  <a:cubicBezTo>
                    <a:pt x="416" y="237"/>
                    <a:pt x="416" y="237"/>
                    <a:pt x="416" y="237"/>
                  </a:cubicBezTo>
                  <a:cubicBezTo>
                    <a:pt x="415" y="236"/>
                    <a:pt x="415" y="236"/>
                    <a:pt x="415" y="236"/>
                  </a:cubicBezTo>
                  <a:cubicBezTo>
                    <a:pt x="414" y="235"/>
                    <a:pt x="414" y="235"/>
                    <a:pt x="414" y="235"/>
                  </a:cubicBezTo>
                  <a:cubicBezTo>
                    <a:pt x="414" y="235"/>
                    <a:pt x="414" y="235"/>
                    <a:pt x="414" y="235"/>
                  </a:cubicBezTo>
                  <a:cubicBezTo>
                    <a:pt x="414" y="234"/>
                    <a:pt x="414" y="234"/>
                    <a:pt x="414" y="234"/>
                  </a:cubicBezTo>
                  <a:cubicBezTo>
                    <a:pt x="414" y="234"/>
                    <a:pt x="414" y="234"/>
                    <a:pt x="414" y="234"/>
                  </a:cubicBezTo>
                  <a:cubicBezTo>
                    <a:pt x="413" y="234"/>
                    <a:pt x="413" y="234"/>
                    <a:pt x="413" y="234"/>
                  </a:cubicBezTo>
                  <a:cubicBezTo>
                    <a:pt x="413" y="234"/>
                    <a:pt x="413" y="234"/>
                    <a:pt x="413" y="234"/>
                  </a:cubicBezTo>
                  <a:cubicBezTo>
                    <a:pt x="413" y="233"/>
                    <a:pt x="413" y="233"/>
                    <a:pt x="413" y="233"/>
                  </a:cubicBezTo>
                  <a:cubicBezTo>
                    <a:pt x="413" y="233"/>
                    <a:pt x="413" y="233"/>
                    <a:pt x="413" y="233"/>
                  </a:cubicBezTo>
                  <a:cubicBezTo>
                    <a:pt x="413" y="232"/>
                    <a:pt x="413" y="232"/>
                    <a:pt x="413" y="232"/>
                  </a:cubicBezTo>
                  <a:cubicBezTo>
                    <a:pt x="412" y="232"/>
                    <a:pt x="412" y="232"/>
                    <a:pt x="412" y="232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1" y="231"/>
                    <a:pt x="411" y="231"/>
                    <a:pt x="411" y="231"/>
                  </a:cubicBezTo>
                  <a:cubicBezTo>
                    <a:pt x="410" y="231"/>
                    <a:pt x="410" y="231"/>
                    <a:pt x="410" y="231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29"/>
                    <a:pt x="410" y="229"/>
                    <a:pt x="410" y="229"/>
                  </a:cubicBezTo>
                  <a:cubicBezTo>
                    <a:pt x="409" y="230"/>
                    <a:pt x="409" y="230"/>
                    <a:pt x="409" y="230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8" y="229"/>
                    <a:pt x="408" y="229"/>
                    <a:pt x="408" y="229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8" y="228"/>
                    <a:pt x="408" y="228"/>
                    <a:pt x="408" y="228"/>
                  </a:cubicBezTo>
                  <a:cubicBezTo>
                    <a:pt x="408" y="228"/>
                    <a:pt x="408" y="228"/>
                    <a:pt x="408" y="228"/>
                  </a:cubicBezTo>
                  <a:cubicBezTo>
                    <a:pt x="407" y="228"/>
                    <a:pt x="407" y="228"/>
                    <a:pt x="407" y="228"/>
                  </a:cubicBezTo>
                  <a:cubicBezTo>
                    <a:pt x="407" y="228"/>
                    <a:pt x="407" y="228"/>
                    <a:pt x="407" y="228"/>
                  </a:cubicBezTo>
                  <a:cubicBezTo>
                    <a:pt x="406" y="228"/>
                    <a:pt x="406" y="228"/>
                    <a:pt x="406" y="228"/>
                  </a:cubicBezTo>
                  <a:cubicBezTo>
                    <a:pt x="406" y="228"/>
                    <a:pt x="406" y="228"/>
                    <a:pt x="406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9"/>
                    <a:pt x="405" y="229"/>
                    <a:pt x="405" y="229"/>
                  </a:cubicBezTo>
                  <a:cubicBezTo>
                    <a:pt x="404" y="228"/>
                    <a:pt x="404" y="228"/>
                    <a:pt x="404" y="228"/>
                  </a:cubicBezTo>
                  <a:cubicBezTo>
                    <a:pt x="404" y="228"/>
                    <a:pt x="404" y="228"/>
                    <a:pt x="404" y="228"/>
                  </a:cubicBezTo>
                  <a:cubicBezTo>
                    <a:pt x="403" y="228"/>
                    <a:pt x="403" y="228"/>
                    <a:pt x="403" y="228"/>
                  </a:cubicBezTo>
                  <a:cubicBezTo>
                    <a:pt x="402" y="228"/>
                    <a:pt x="402" y="228"/>
                    <a:pt x="402" y="228"/>
                  </a:cubicBezTo>
                  <a:cubicBezTo>
                    <a:pt x="402" y="228"/>
                    <a:pt x="402" y="228"/>
                    <a:pt x="402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0" y="227"/>
                    <a:pt x="400" y="227"/>
                    <a:pt x="400" y="227"/>
                  </a:cubicBezTo>
                  <a:cubicBezTo>
                    <a:pt x="399" y="227"/>
                    <a:pt x="399" y="227"/>
                    <a:pt x="399" y="227"/>
                  </a:cubicBezTo>
                  <a:cubicBezTo>
                    <a:pt x="399" y="227"/>
                    <a:pt x="399" y="227"/>
                    <a:pt x="399" y="227"/>
                  </a:cubicBezTo>
                  <a:cubicBezTo>
                    <a:pt x="398" y="227"/>
                    <a:pt x="398" y="227"/>
                    <a:pt x="398" y="227"/>
                  </a:cubicBezTo>
                  <a:cubicBezTo>
                    <a:pt x="398" y="227"/>
                    <a:pt x="398" y="227"/>
                    <a:pt x="398" y="227"/>
                  </a:cubicBezTo>
                  <a:cubicBezTo>
                    <a:pt x="397" y="227"/>
                    <a:pt x="397" y="227"/>
                    <a:pt x="397" y="227"/>
                  </a:cubicBezTo>
                  <a:cubicBezTo>
                    <a:pt x="396" y="227"/>
                    <a:pt x="396" y="227"/>
                    <a:pt x="396" y="227"/>
                  </a:cubicBezTo>
                  <a:cubicBezTo>
                    <a:pt x="396" y="227"/>
                    <a:pt x="396" y="227"/>
                    <a:pt x="396" y="227"/>
                  </a:cubicBezTo>
                  <a:cubicBezTo>
                    <a:pt x="396" y="228"/>
                    <a:pt x="396" y="228"/>
                    <a:pt x="396" y="228"/>
                  </a:cubicBezTo>
                  <a:cubicBezTo>
                    <a:pt x="395" y="228"/>
                    <a:pt x="395" y="228"/>
                    <a:pt x="395" y="228"/>
                  </a:cubicBezTo>
                  <a:cubicBezTo>
                    <a:pt x="394" y="228"/>
                    <a:pt x="394" y="228"/>
                    <a:pt x="394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9"/>
                    <a:pt x="392" y="229"/>
                    <a:pt x="392" y="229"/>
                  </a:cubicBezTo>
                  <a:cubicBezTo>
                    <a:pt x="391" y="229"/>
                    <a:pt x="391" y="229"/>
                    <a:pt x="391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89" y="229"/>
                    <a:pt x="389" y="229"/>
                    <a:pt x="389" y="229"/>
                  </a:cubicBezTo>
                  <a:cubicBezTo>
                    <a:pt x="388" y="230"/>
                    <a:pt x="388" y="230"/>
                    <a:pt x="388" y="230"/>
                  </a:cubicBezTo>
                  <a:cubicBezTo>
                    <a:pt x="387" y="230"/>
                    <a:pt x="387" y="230"/>
                    <a:pt x="387" y="230"/>
                  </a:cubicBezTo>
                  <a:cubicBezTo>
                    <a:pt x="387" y="230"/>
                    <a:pt x="387" y="230"/>
                    <a:pt x="387" y="230"/>
                  </a:cubicBezTo>
                  <a:cubicBezTo>
                    <a:pt x="387" y="231"/>
                    <a:pt x="387" y="231"/>
                    <a:pt x="387" y="231"/>
                  </a:cubicBezTo>
                  <a:cubicBezTo>
                    <a:pt x="386" y="232"/>
                    <a:pt x="386" y="232"/>
                    <a:pt x="386" y="232"/>
                  </a:cubicBezTo>
                  <a:cubicBezTo>
                    <a:pt x="386" y="232"/>
                    <a:pt x="386" y="232"/>
                    <a:pt x="386" y="232"/>
                  </a:cubicBezTo>
                  <a:cubicBezTo>
                    <a:pt x="386" y="233"/>
                    <a:pt x="386" y="233"/>
                    <a:pt x="386" y="233"/>
                  </a:cubicBezTo>
                  <a:cubicBezTo>
                    <a:pt x="386" y="233"/>
                    <a:pt x="386" y="233"/>
                    <a:pt x="386" y="233"/>
                  </a:cubicBezTo>
                  <a:cubicBezTo>
                    <a:pt x="386" y="234"/>
                    <a:pt x="386" y="234"/>
                    <a:pt x="386" y="234"/>
                  </a:cubicBezTo>
                  <a:cubicBezTo>
                    <a:pt x="386" y="234"/>
                    <a:pt x="386" y="234"/>
                    <a:pt x="386" y="234"/>
                  </a:cubicBezTo>
                  <a:cubicBezTo>
                    <a:pt x="387" y="234"/>
                    <a:pt x="387" y="234"/>
                    <a:pt x="387" y="234"/>
                  </a:cubicBezTo>
                  <a:cubicBezTo>
                    <a:pt x="388" y="234"/>
                    <a:pt x="388" y="234"/>
                    <a:pt x="388" y="234"/>
                  </a:cubicBezTo>
                  <a:cubicBezTo>
                    <a:pt x="388" y="234"/>
                    <a:pt x="388" y="234"/>
                    <a:pt x="388" y="234"/>
                  </a:cubicBezTo>
                  <a:cubicBezTo>
                    <a:pt x="389" y="234"/>
                    <a:pt x="389" y="234"/>
                    <a:pt x="389" y="234"/>
                  </a:cubicBezTo>
                  <a:cubicBezTo>
                    <a:pt x="389" y="235"/>
                    <a:pt x="389" y="235"/>
                    <a:pt x="389" y="235"/>
                  </a:cubicBezTo>
                  <a:cubicBezTo>
                    <a:pt x="390" y="235"/>
                    <a:pt x="390" y="235"/>
                    <a:pt x="390" y="235"/>
                  </a:cubicBezTo>
                  <a:cubicBezTo>
                    <a:pt x="390" y="236"/>
                    <a:pt x="390" y="236"/>
                    <a:pt x="390" y="236"/>
                  </a:cubicBezTo>
                  <a:cubicBezTo>
                    <a:pt x="390" y="236"/>
                    <a:pt x="390" y="236"/>
                    <a:pt x="390" y="236"/>
                  </a:cubicBezTo>
                  <a:cubicBezTo>
                    <a:pt x="391" y="237"/>
                    <a:pt x="391" y="237"/>
                    <a:pt x="391" y="237"/>
                  </a:cubicBezTo>
                  <a:cubicBezTo>
                    <a:pt x="390" y="238"/>
                    <a:pt x="390" y="238"/>
                    <a:pt x="390" y="238"/>
                  </a:cubicBezTo>
                  <a:cubicBezTo>
                    <a:pt x="390" y="238"/>
                    <a:pt x="390" y="238"/>
                    <a:pt x="390" y="238"/>
                  </a:cubicBezTo>
                  <a:cubicBezTo>
                    <a:pt x="389" y="239"/>
                    <a:pt x="389" y="239"/>
                    <a:pt x="389" y="239"/>
                  </a:cubicBezTo>
                  <a:cubicBezTo>
                    <a:pt x="389" y="240"/>
                    <a:pt x="389" y="240"/>
                    <a:pt x="389" y="240"/>
                  </a:cubicBezTo>
                  <a:cubicBezTo>
                    <a:pt x="389" y="240"/>
                    <a:pt x="389" y="240"/>
                    <a:pt x="389" y="240"/>
                  </a:cubicBezTo>
                  <a:cubicBezTo>
                    <a:pt x="388" y="241"/>
                    <a:pt x="388" y="241"/>
                    <a:pt x="388" y="241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388" y="243"/>
                    <a:pt x="388" y="243"/>
                    <a:pt x="388" y="243"/>
                  </a:cubicBezTo>
                  <a:cubicBezTo>
                    <a:pt x="388" y="244"/>
                    <a:pt x="388" y="244"/>
                    <a:pt x="388" y="244"/>
                  </a:cubicBezTo>
                  <a:cubicBezTo>
                    <a:pt x="389" y="244"/>
                    <a:pt x="389" y="244"/>
                    <a:pt x="389" y="244"/>
                  </a:cubicBezTo>
                  <a:cubicBezTo>
                    <a:pt x="389" y="245"/>
                    <a:pt x="389" y="245"/>
                    <a:pt x="389" y="245"/>
                  </a:cubicBezTo>
                  <a:cubicBezTo>
                    <a:pt x="388" y="245"/>
                    <a:pt x="388" y="245"/>
                    <a:pt x="388" y="245"/>
                  </a:cubicBezTo>
                  <a:cubicBezTo>
                    <a:pt x="388" y="246"/>
                    <a:pt x="388" y="246"/>
                    <a:pt x="388" y="246"/>
                  </a:cubicBezTo>
                  <a:cubicBezTo>
                    <a:pt x="389" y="246"/>
                    <a:pt x="389" y="246"/>
                    <a:pt x="389" y="246"/>
                  </a:cubicBezTo>
                  <a:cubicBezTo>
                    <a:pt x="389" y="248"/>
                    <a:pt x="389" y="248"/>
                    <a:pt x="389" y="248"/>
                  </a:cubicBezTo>
                  <a:cubicBezTo>
                    <a:pt x="388" y="248"/>
                    <a:pt x="388" y="248"/>
                    <a:pt x="388" y="248"/>
                  </a:cubicBezTo>
                  <a:cubicBezTo>
                    <a:pt x="388" y="249"/>
                    <a:pt x="388" y="249"/>
                    <a:pt x="388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90" y="249"/>
                    <a:pt x="390" y="249"/>
                    <a:pt x="390" y="249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90" y="251"/>
                    <a:pt x="390" y="251"/>
                    <a:pt x="390" y="251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6" y="252"/>
                    <a:pt x="386" y="252"/>
                    <a:pt x="386" y="252"/>
                  </a:cubicBezTo>
                  <a:cubicBezTo>
                    <a:pt x="384" y="254"/>
                    <a:pt x="384" y="254"/>
                    <a:pt x="384" y="254"/>
                  </a:cubicBezTo>
                  <a:cubicBezTo>
                    <a:pt x="384" y="254"/>
                    <a:pt x="384" y="254"/>
                    <a:pt x="384" y="254"/>
                  </a:cubicBezTo>
                  <a:cubicBezTo>
                    <a:pt x="383" y="254"/>
                    <a:pt x="383" y="254"/>
                    <a:pt x="383" y="254"/>
                  </a:cubicBezTo>
                  <a:cubicBezTo>
                    <a:pt x="382" y="254"/>
                    <a:pt x="382" y="254"/>
                    <a:pt x="382" y="254"/>
                  </a:cubicBezTo>
                  <a:cubicBezTo>
                    <a:pt x="381" y="254"/>
                    <a:pt x="381" y="254"/>
                    <a:pt x="381" y="254"/>
                  </a:cubicBezTo>
                  <a:cubicBezTo>
                    <a:pt x="381" y="254"/>
                    <a:pt x="381" y="254"/>
                    <a:pt x="381" y="254"/>
                  </a:cubicBezTo>
                  <a:cubicBezTo>
                    <a:pt x="380" y="253"/>
                    <a:pt x="380" y="253"/>
                    <a:pt x="380" y="253"/>
                  </a:cubicBezTo>
                  <a:cubicBezTo>
                    <a:pt x="380" y="254"/>
                    <a:pt x="380" y="254"/>
                    <a:pt x="380" y="254"/>
                  </a:cubicBezTo>
                  <a:cubicBezTo>
                    <a:pt x="379" y="253"/>
                    <a:pt x="379" y="253"/>
                    <a:pt x="379" y="253"/>
                  </a:cubicBezTo>
                  <a:cubicBezTo>
                    <a:pt x="378" y="253"/>
                    <a:pt x="378" y="253"/>
                    <a:pt x="378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4"/>
                    <a:pt x="375" y="254"/>
                    <a:pt x="375" y="254"/>
                  </a:cubicBezTo>
                  <a:cubicBezTo>
                    <a:pt x="374" y="254"/>
                    <a:pt x="374" y="254"/>
                    <a:pt x="374" y="254"/>
                  </a:cubicBezTo>
                  <a:cubicBezTo>
                    <a:pt x="374" y="254"/>
                    <a:pt x="374" y="254"/>
                    <a:pt x="374" y="254"/>
                  </a:cubicBezTo>
                  <a:cubicBezTo>
                    <a:pt x="373" y="254"/>
                    <a:pt x="373" y="254"/>
                    <a:pt x="373" y="254"/>
                  </a:cubicBezTo>
                  <a:cubicBezTo>
                    <a:pt x="373" y="254"/>
                    <a:pt x="373" y="254"/>
                    <a:pt x="373" y="254"/>
                  </a:cubicBezTo>
                  <a:cubicBezTo>
                    <a:pt x="372" y="253"/>
                    <a:pt x="372" y="253"/>
                    <a:pt x="372" y="253"/>
                  </a:cubicBezTo>
                  <a:cubicBezTo>
                    <a:pt x="371" y="252"/>
                    <a:pt x="371" y="252"/>
                    <a:pt x="371" y="252"/>
                  </a:cubicBezTo>
                  <a:cubicBezTo>
                    <a:pt x="370" y="252"/>
                    <a:pt x="370" y="252"/>
                    <a:pt x="370" y="252"/>
                  </a:cubicBezTo>
                  <a:cubicBezTo>
                    <a:pt x="369" y="253"/>
                    <a:pt x="369" y="253"/>
                    <a:pt x="369" y="253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68" y="252"/>
                    <a:pt x="368" y="252"/>
                    <a:pt x="368" y="252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4"/>
                    <a:pt x="367" y="254"/>
                    <a:pt x="367" y="254"/>
                  </a:cubicBezTo>
                  <a:cubicBezTo>
                    <a:pt x="366" y="254"/>
                    <a:pt x="366" y="254"/>
                    <a:pt x="366" y="254"/>
                  </a:cubicBezTo>
                  <a:cubicBezTo>
                    <a:pt x="365" y="255"/>
                    <a:pt x="365" y="255"/>
                    <a:pt x="365" y="255"/>
                  </a:cubicBezTo>
                  <a:cubicBezTo>
                    <a:pt x="365" y="256"/>
                    <a:pt x="365" y="256"/>
                    <a:pt x="365" y="256"/>
                  </a:cubicBezTo>
                  <a:cubicBezTo>
                    <a:pt x="365" y="256"/>
                    <a:pt x="365" y="256"/>
                    <a:pt x="365" y="256"/>
                  </a:cubicBezTo>
                  <a:cubicBezTo>
                    <a:pt x="364" y="257"/>
                    <a:pt x="364" y="257"/>
                    <a:pt x="364" y="257"/>
                  </a:cubicBezTo>
                  <a:cubicBezTo>
                    <a:pt x="363" y="257"/>
                    <a:pt x="363" y="257"/>
                    <a:pt x="363" y="257"/>
                  </a:cubicBezTo>
                  <a:cubicBezTo>
                    <a:pt x="361" y="257"/>
                    <a:pt x="361" y="257"/>
                    <a:pt x="361" y="257"/>
                  </a:cubicBezTo>
                  <a:cubicBezTo>
                    <a:pt x="361" y="258"/>
                    <a:pt x="361" y="258"/>
                    <a:pt x="361" y="258"/>
                  </a:cubicBezTo>
                  <a:cubicBezTo>
                    <a:pt x="360" y="258"/>
                    <a:pt x="360" y="258"/>
                    <a:pt x="360" y="258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7" y="259"/>
                    <a:pt x="357" y="259"/>
                    <a:pt x="357" y="259"/>
                  </a:cubicBezTo>
                  <a:cubicBezTo>
                    <a:pt x="357" y="260"/>
                    <a:pt x="357" y="260"/>
                    <a:pt x="357" y="260"/>
                  </a:cubicBezTo>
                  <a:cubicBezTo>
                    <a:pt x="356" y="260"/>
                    <a:pt x="356" y="260"/>
                    <a:pt x="356" y="260"/>
                  </a:cubicBezTo>
                  <a:cubicBezTo>
                    <a:pt x="355" y="260"/>
                    <a:pt x="355" y="260"/>
                    <a:pt x="355" y="260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3" y="260"/>
                    <a:pt x="353" y="260"/>
                    <a:pt x="353" y="260"/>
                  </a:cubicBezTo>
                  <a:cubicBezTo>
                    <a:pt x="350" y="260"/>
                    <a:pt x="350" y="260"/>
                    <a:pt x="350" y="260"/>
                  </a:cubicBezTo>
                  <a:cubicBezTo>
                    <a:pt x="348" y="260"/>
                    <a:pt x="348" y="260"/>
                    <a:pt x="348" y="260"/>
                  </a:cubicBezTo>
                  <a:cubicBezTo>
                    <a:pt x="346" y="260"/>
                    <a:pt x="346" y="260"/>
                    <a:pt x="346" y="260"/>
                  </a:cubicBezTo>
                  <a:cubicBezTo>
                    <a:pt x="346" y="260"/>
                    <a:pt x="346" y="260"/>
                    <a:pt x="346" y="260"/>
                  </a:cubicBezTo>
                  <a:cubicBezTo>
                    <a:pt x="345" y="259"/>
                    <a:pt x="345" y="259"/>
                    <a:pt x="345" y="259"/>
                  </a:cubicBezTo>
                  <a:cubicBezTo>
                    <a:pt x="344" y="259"/>
                    <a:pt x="344" y="259"/>
                    <a:pt x="344" y="259"/>
                  </a:cubicBezTo>
                  <a:cubicBezTo>
                    <a:pt x="344" y="259"/>
                    <a:pt x="344" y="259"/>
                    <a:pt x="344" y="259"/>
                  </a:cubicBezTo>
                  <a:cubicBezTo>
                    <a:pt x="343" y="258"/>
                    <a:pt x="343" y="258"/>
                    <a:pt x="343" y="258"/>
                  </a:cubicBezTo>
                  <a:cubicBezTo>
                    <a:pt x="342" y="257"/>
                    <a:pt x="342" y="257"/>
                    <a:pt x="342" y="257"/>
                  </a:cubicBezTo>
                  <a:cubicBezTo>
                    <a:pt x="342" y="257"/>
                    <a:pt x="342" y="257"/>
                    <a:pt x="342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0" y="257"/>
                    <a:pt x="340" y="257"/>
                    <a:pt x="340" y="257"/>
                  </a:cubicBezTo>
                  <a:cubicBezTo>
                    <a:pt x="338" y="256"/>
                    <a:pt x="338" y="256"/>
                    <a:pt x="338" y="256"/>
                  </a:cubicBezTo>
                  <a:cubicBezTo>
                    <a:pt x="337" y="255"/>
                    <a:pt x="337" y="255"/>
                    <a:pt x="337" y="255"/>
                  </a:cubicBezTo>
                  <a:cubicBezTo>
                    <a:pt x="336" y="255"/>
                    <a:pt x="336" y="255"/>
                    <a:pt x="336" y="255"/>
                  </a:cubicBezTo>
                  <a:cubicBezTo>
                    <a:pt x="334" y="255"/>
                    <a:pt x="334" y="255"/>
                    <a:pt x="334" y="255"/>
                  </a:cubicBezTo>
                  <a:cubicBezTo>
                    <a:pt x="333" y="255"/>
                    <a:pt x="333" y="255"/>
                    <a:pt x="333" y="255"/>
                  </a:cubicBezTo>
                  <a:cubicBezTo>
                    <a:pt x="332" y="255"/>
                    <a:pt x="332" y="255"/>
                    <a:pt x="332" y="255"/>
                  </a:cubicBezTo>
                  <a:cubicBezTo>
                    <a:pt x="331" y="255"/>
                    <a:pt x="331" y="255"/>
                    <a:pt x="331" y="255"/>
                  </a:cubicBezTo>
                  <a:cubicBezTo>
                    <a:pt x="330" y="255"/>
                    <a:pt x="330" y="255"/>
                    <a:pt x="330" y="255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27" y="256"/>
                    <a:pt x="327" y="256"/>
                    <a:pt x="327" y="256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5" y="257"/>
                    <a:pt x="325" y="257"/>
                    <a:pt x="325" y="257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2" y="257"/>
                    <a:pt x="322" y="257"/>
                    <a:pt x="322" y="257"/>
                  </a:cubicBezTo>
                  <a:cubicBezTo>
                    <a:pt x="322" y="257"/>
                    <a:pt x="322" y="257"/>
                    <a:pt x="322" y="257"/>
                  </a:cubicBezTo>
                  <a:cubicBezTo>
                    <a:pt x="320" y="256"/>
                    <a:pt x="320" y="256"/>
                    <a:pt x="320" y="256"/>
                  </a:cubicBezTo>
                  <a:cubicBezTo>
                    <a:pt x="319" y="256"/>
                    <a:pt x="319" y="256"/>
                    <a:pt x="319" y="256"/>
                  </a:cubicBezTo>
                  <a:cubicBezTo>
                    <a:pt x="319" y="256"/>
                    <a:pt x="319" y="256"/>
                    <a:pt x="319" y="256"/>
                  </a:cubicBezTo>
                  <a:cubicBezTo>
                    <a:pt x="318" y="255"/>
                    <a:pt x="318" y="255"/>
                    <a:pt x="318" y="255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254"/>
                    <a:pt x="317" y="254"/>
                    <a:pt x="317" y="254"/>
                  </a:cubicBezTo>
                  <a:cubicBezTo>
                    <a:pt x="316" y="253"/>
                    <a:pt x="316" y="253"/>
                    <a:pt x="316" y="253"/>
                  </a:cubicBezTo>
                  <a:cubicBezTo>
                    <a:pt x="316" y="253"/>
                    <a:pt x="316" y="253"/>
                    <a:pt x="316" y="253"/>
                  </a:cubicBezTo>
                  <a:cubicBezTo>
                    <a:pt x="316" y="252"/>
                    <a:pt x="316" y="252"/>
                    <a:pt x="316" y="252"/>
                  </a:cubicBezTo>
                  <a:cubicBezTo>
                    <a:pt x="315" y="251"/>
                    <a:pt x="315" y="251"/>
                    <a:pt x="315" y="251"/>
                  </a:cubicBezTo>
                  <a:cubicBezTo>
                    <a:pt x="315" y="251"/>
                    <a:pt x="315" y="251"/>
                    <a:pt x="315" y="251"/>
                  </a:cubicBezTo>
                  <a:cubicBezTo>
                    <a:pt x="315" y="250"/>
                    <a:pt x="315" y="250"/>
                    <a:pt x="315" y="250"/>
                  </a:cubicBezTo>
                  <a:cubicBezTo>
                    <a:pt x="314" y="250"/>
                    <a:pt x="314" y="250"/>
                    <a:pt x="314" y="250"/>
                  </a:cubicBezTo>
                  <a:cubicBezTo>
                    <a:pt x="313" y="250"/>
                    <a:pt x="313" y="250"/>
                    <a:pt x="313" y="250"/>
                  </a:cubicBezTo>
                  <a:cubicBezTo>
                    <a:pt x="312" y="250"/>
                    <a:pt x="312" y="250"/>
                    <a:pt x="312" y="250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10" y="250"/>
                    <a:pt x="310" y="250"/>
                    <a:pt x="310" y="250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9"/>
                    <a:pt x="306" y="249"/>
                    <a:pt x="306" y="249"/>
                  </a:cubicBezTo>
                  <a:cubicBezTo>
                    <a:pt x="305" y="248"/>
                    <a:pt x="305" y="248"/>
                    <a:pt x="305" y="248"/>
                  </a:cubicBezTo>
                  <a:cubicBezTo>
                    <a:pt x="305" y="248"/>
                    <a:pt x="305" y="248"/>
                    <a:pt x="305" y="248"/>
                  </a:cubicBezTo>
                  <a:cubicBezTo>
                    <a:pt x="304" y="248"/>
                    <a:pt x="304" y="248"/>
                    <a:pt x="304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50"/>
                    <a:pt x="299" y="250"/>
                    <a:pt x="299" y="250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8" y="252"/>
                    <a:pt x="298" y="252"/>
                    <a:pt x="298" y="252"/>
                  </a:cubicBezTo>
                  <a:cubicBezTo>
                    <a:pt x="298" y="254"/>
                    <a:pt x="298" y="254"/>
                    <a:pt x="298" y="254"/>
                  </a:cubicBezTo>
                  <a:cubicBezTo>
                    <a:pt x="298" y="255"/>
                    <a:pt x="298" y="255"/>
                    <a:pt x="298" y="255"/>
                  </a:cubicBezTo>
                  <a:cubicBezTo>
                    <a:pt x="300" y="255"/>
                    <a:pt x="300" y="255"/>
                    <a:pt x="300" y="255"/>
                  </a:cubicBezTo>
                  <a:cubicBezTo>
                    <a:pt x="300" y="255"/>
                    <a:pt x="300" y="255"/>
                    <a:pt x="300" y="255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1" y="258"/>
                    <a:pt x="301" y="258"/>
                    <a:pt x="301" y="258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2" y="259"/>
                    <a:pt x="302" y="259"/>
                    <a:pt x="302" y="259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61"/>
                    <a:pt x="301" y="261"/>
                    <a:pt x="301" y="261"/>
                  </a:cubicBezTo>
                  <a:cubicBezTo>
                    <a:pt x="300" y="261"/>
                    <a:pt x="300" y="261"/>
                    <a:pt x="300" y="261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98" y="261"/>
                    <a:pt x="298" y="261"/>
                    <a:pt x="298" y="261"/>
                  </a:cubicBezTo>
                  <a:cubicBezTo>
                    <a:pt x="297" y="261"/>
                    <a:pt x="297" y="261"/>
                    <a:pt x="297" y="261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4" y="261"/>
                    <a:pt x="294" y="261"/>
                    <a:pt x="294" y="261"/>
                  </a:cubicBezTo>
                  <a:cubicBezTo>
                    <a:pt x="293" y="261"/>
                    <a:pt x="293" y="261"/>
                    <a:pt x="293" y="261"/>
                  </a:cubicBezTo>
                  <a:cubicBezTo>
                    <a:pt x="292" y="261"/>
                    <a:pt x="292" y="261"/>
                    <a:pt x="292" y="261"/>
                  </a:cubicBezTo>
                  <a:cubicBezTo>
                    <a:pt x="291" y="261"/>
                    <a:pt x="291" y="261"/>
                    <a:pt x="291" y="261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8" y="261"/>
                    <a:pt x="288" y="261"/>
                    <a:pt x="288" y="261"/>
                  </a:cubicBezTo>
                  <a:cubicBezTo>
                    <a:pt x="287" y="261"/>
                    <a:pt x="287" y="261"/>
                    <a:pt x="287" y="261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5" y="258"/>
                    <a:pt x="285" y="258"/>
                    <a:pt x="285" y="258"/>
                  </a:cubicBezTo>
                  <a:cubicBezTo>
                    <a:pt x="285" y="258"/>
                    <a:pt x="285" y="258"/>
                    <a:pt x="285" y="258"/>
                  </a:cubicBezTo>
                  <a:cubicBezTo>
                    <a:pt x="283" y="258"/>
                    <a:pt x="283" y="258"/>
                    <a:pt x="283" y="258"/>
                  </a:cubicBezTo>
                  <a:cubicBezTo>
                    <a:pt x="283" y="258"/>
                    <a:pt x="283" y="258"/>
                    <a:pt x="283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7"/>
                    <a:pt x="279" y="257"/>
                    <a:pt x="279" y="257"/>
                  </a:cubicBezTo>
                  <a:cubicBezTo>
                    <a:pt x="279" y="257"/>
                    <a:pt x="279" y="257"/>
                    <a:pt x="279" y="257"/>
                  </a:cubicBezTo>
                  <a:cubicBezTo>
                    <a:pt x="278" y="257"/>
                    <a:pt x="278" y="257"/>
                    <a:pt x="278" y="257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6" y="257"/>
                    <a:pt x="276" y="257"/>
                    <a:pt x="276" y="257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3" y="258"/>
                    <a:pt x="273" y="258"/>
                    <a:pt x="273" y="258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60"/>
                    <a:pt x="271" y="260"/>
                    <a:pt x="271" y="260"/>
                  </a:cubicBezTo>
                  <a:cubicBezTo>
                    <a:pt x="271" y="260"/>
                    <a:pt x="271" y="260"/>
                    <a:pt x="271" y="260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69" y="262"/>
                    <a:pt x="269" y="262"/>
                    <a:pt x="269" y="262"/>
                  </a:cubicBezTo>
                  <a:cubicBezTo>
                    <a:pt x="269" y="262"/>
                    <a:pt x="269" y="262"/>
                    <a:pt x="269" y="262"/>
                  </a:cubicBezTo>
                  <a:cubicBezTo>
                    <a:pt x="267" y="263"/>
                    <a:pt x="267" y="263"/>
                    <a:pt x="267" y="263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6"/>
                    <a:pt x="262" y="266"/>
                    <a:pt x="262" y="266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0" y="268"/>
                    <a:pt x="260" y="268"/>
                    <a:pt x="260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9" y="267"/>
                    <a:pt x="259" y="267"/>
                    <a:pt x="259" y="267"/>
                  </a:cubicBezTo>
                  <a:cubicBezTo>
                    <a:pt x="258" y="267"/>
                    <a:pt x="258" y="267"/>
                    <a:pt x="258" y="267"/>
                  </a:cubicBezTo>
                  <a:cubicBezTo>
                    <a:pt x="257" y="266"/>
                    <a:pt x="257" y="266"/>
                    <a:pt x="257" y="266"/>
                  </a:cubicBezTo>
                  <a:cubicBezTo>
                    <a:pt x="256" y="266"/>
                    <a:pt x="256" y="266"/>
                    <a:pt x="256" y="266"/>
                  </a:cubicBezTo>
                  <a:cubicBezTo>
                    <a:pt x="256" y="265"/>
                    <a:pt x="256" y="265"/>
                    <a:pt x="256" y="265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5" y="265"/>
                    <a:pt x="255" y="265"/>
                    <a:pt x="255" y="265"/>
                  </a:cubicBezTo>
                  <a:cubicBezTo>
                    <a:pt x="254" y="265"/>
                    <a:pt x="254" y="265"/>
                    <a:pt x="254" y="265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1" y="266"/>
                    <a:pt x="251" y="266"/>
                    <a:pt x="251" y="266"/>
                  </a:cubicBezTo>
                  <a:cubicBezTo>
                    <a:pt x="251" y="266"/>
                    <a:pt x="251" y="266"/>
                    <a:pt x="251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48" y="266"/>
                    <a:pt x="248" y="266"/>
                    <a:pt x="248" y="266"/>
                  </a:cubicBezTo>
                  <a:cubicBezTo>
                    <a:pt x="248" y="266"/>
                    <a:pt x="248" y="266"/>
                    <a:pt x="248" y="266"/>
                  </a:cubicBezTo>
                  <a:cubicBezTo>
                    <a:pt x="248" y="265"/>
                    <a:pt x="248" y="265"/>
                    <a:pt x="248" y="265"/>
                  </a:cubicBezTo>
                  <a:cubicBezTo>
                    <a:pt x="248" y="265"/>
                    <a:pt x="248" y="265"/>
                    <a:pt x="248" y="265"/>
                  </a:cubicBezTo>
                  <a:cubicBezTo>
                    <a:pt x="248" y="264"/>
                    <a:pt x="248" y="264"/>
                    <a:pt x="248" y="264"/>
                  </a:cubicBezTo>
                  <a:cubicBezTo>
                    <a:pt x="248" y="264"/>
                    <a:pt x="248" y="264"/>
                    <a:pt x="248" y="264"/>
                  </a:cubicBezTo>
                  <a:cubicBezTo>
                    <a:pt x="248" y="263"/>
                    <a:pt x="248" y="263"/>
                    <a:pt x="248" y="263"/>
                  </a:cubicBezTo>
                  <a:cubicBezTo>
                    <a:pt x="247" y="263"/>
                    <a:pt x="247" y="263"/>
                    <a:pt x="247" y="263"/>
                  </a:cubicBezTo>
                  <a:cubicBezTo>
                    <a:pt x="247" y="263"/>
                    <a:pt x="247" y="263"/>
                    <a:pt x="247" y="26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5" y="262"/>
                    <a:pt x="245" y="262"/>
                    <a:pt x="245" y="262"/>
                  </a:cubicBezTo>
                  <a:cubicBezTo>
                    <a:pt x="244" y="262"/>
                    <a:pt x="244" y="262"/>
                    <a:pt x="244" y="262"/>
                  </a:cubicBezTo>
                  <a:cubicBezTo>
                    <a:pt x="244" y="261"/>
                    <a:pt x="244" y="261"/>
                    <a:pt x="244" y="261"/>
                  </a:cubicBezTo>
                  <a:cubicBezTo>
                    <a:pt x="243" y="260"/>
                    <a:pt x="243" y="260"/>
                    <a:pt x="243" y="260"/>
                  </a:cubicBezTo>
                  <a:cubicBezTo>
                    <a:pt x="242" y="259"/>
                    <a:pt x="242" y="259"/>
                    <a:pt x="242" y="259"/>
                  </a:cubicBezTo>
                  <a:cubicBezTo>
                    <a:pt x="240" y="259"/>
                    <a:pt x="240" y="259"/>
                    <a:pt x="240" y="259"/>
                  </a:cubicBezTo>
                  <a:cubicBezTo>
                    <a:pt x="239" y="259"/>
                    <a:pt x="239" y="259"/>
                    <a:pt x="239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8" y="260"/>
                    <a:pt x="238" y="260"/>
                    <a:pt x="238" y="260"/>
                  </a:cubicBezTo>
                  <a:cubicBezTo>
                    <a:pt x="237" y="260"/>
                    <a:pt x="237" y="260"/>
                    <a:pt x="237" y="260"/>
                  </a:cubicBezTo>
                  <a:cubicBezTo>
                    <a:pt x="236" y="260"/>
                    <a:pt x="236" y="260"/>
                    <a:pt x="236" y="260"/>
                  </a:cubicBezTo>
                  <a:cubicBezTo>
                    <a:pt x="236" y="260"/>
                    <a:pt x="236" y="260"/>
                    <a:pt x="236" y="260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4" y="260"/>
                    <a:pt x="234" y="260"/>
                    <a:pt x="234" y="260"/>
                  </a:cubicBezTo>
                  <a:cubicBezTo>
                    <a:pt x="233" y="260"/>
                    <a:pt x="233" y="260"/>
                    <a:pt x="233" y="260"/>
                  </a:cubicBezTo>
                  <a:cubicBezTo>
                    <a:pt x="232" y="261"/>
                    <a:pt x="232" y="261"/>
                    <a:pt x="232" y="261"/>
                  </a:cubicBezTo>
                  <a:cubicBezTo>
                    <a:pt x="232" y="261"/>
                    <a:pt x="232" y="261"/>
                    <a:pt x="232" y="261"/>
                  </a:cubicBezTo>
                  <a:cubicBezTo>
                    <a:pt x="231" y="260"/>
                    <a:pt x="231" y="260"/>
                    <a:pt x="231" y="260"/>
                  </a:cubicBezTo>
                  <a:cubicBezTo>
                    <a:pt x="230" y="260"/>
                    <a:pt x="230" y="260"/>
                    <a:pt x="230" y="260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29" y="258"/>
                    <a:pt x="229" y="258"/>
                    <a:pt x="229" y="258"/>
                  </a:cubicBezTo>
                  <a:cubicBezTo>
                    <a:pt x="228" y="258"/>
                    <a:pt x="228" y="258"/>
                    <a:pt x="228" y="258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227" y="260"/>
                    <a:pt x="227" y="260"/>
                    <a:pt x="227" y="260"/>
                  </a:cubicBezTo>
                  <a:cubicBezTo>
                    <a:pt x="226" y="260"/>
                    <a:pt x="226" y="260"/>
                    <a:pt x="226" y="260"/>
                  </a:cubicBezTo>
                  <a:cubicBezTo>
                    <a:pt x="215" y="248"/>
                    <a:pt x="215" y="248"/>
                    <a:pt x="215" y="248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7" y="242"/>
                    <a:pt x="207" y="242"/>
                    <a:pt x="207" y="242"/>
                  </a:cubicBezTo>
                  <a:cubicBezTo>
                    <a:pt x="208" y="242"/>
                    <a:pt x="208" y="242"/>
                    <a:pt x="208" y="242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08" y="240"/>
                    <a:pt x="208" y="240"/>
                    <a:pt x="208" y="240"/>
                  </a:cubicBezTo>
                  <a:cubicBezTo>
                    <a:pt x="207" y="241"/>
                    <a:pt x="207" y="241"/>
                    <a:pt x="207" y="241"/>
                  </a:cubicBezTo>
                  <a:cubicBezTo>
                    <a:pt x="206" y="241"/>
                    <a:pt x="206" y="241"/>
                    <a:pt x="206" y="241"/>
                  </a:cubicBezTo>
                  <a:cubicBezTo>
                    <a:pt x="205" y="241"/>
                    <a:pt x="205" y="241"/>
                    <a:pt x="205" y="241"/>
                  </a:cubicBezTo>
                  <a:cubicBezTo>
                    <a:pt x="205" y="242"/>
                    <a:pt x="205" y="242"/>
                    <a:pt x="205" y="242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3"/>
                    <a:pt x="203" y="243"/>
                    <a:pt x="203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200" y="246"/>
                    <a:pt x="200" y="246"/>
                    <a:pt x="200" y="246"/>
                  </a:cubicBezTo>
                  <a:cubicBezTo>
                    <a:pt x="199" y="247"/>
                    <a:pt x="199" y="247"/>
                    <a:pt x="199" y="247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5" y="247"/>
                    <a:pt x="195" y="247"/>
                    <a:pt x="195" y="247"/>
                  </a:cubicBezTo>
                  <a:cubicBezTo>
                    <a:pt x="195" y="247"/>
                    <a:pt x="195" y="247"/>
                    <a:pt x="195" y="247"/>
                  </a:cubicBezTo>
                  <a:cubicBezTo>
                    <a:pt x="194" y="246"/>
                    <a:pt x="194" y="246"/>
                    <a:pt x="194" y="246"/>
                  </a:cubicBezTo>
                  <a:cubicBezTo>
                    <a:pt x="194" y="245"/>
                    <a:pt x="194" y="245"/>
                    <a:pt x="194" y="245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5" y="244"/>
                    <a:pt x="195" y="244"/>
                    <a:pt x="195" y="244"/>
                  </a:cubicBezTo>
                  <a:cubicBezTo>
                    <a:pt x="195" y="244"/>
                    <a:pt x="195" y="244"/>
                    <a:pt x="195" y="244"/>
                  </a:cubicBezTo>
                  <a:cubicBezTo>
                    <a:pt x="194" y="244"/>
                    <a:pt x="194" y="244"/>
                    <a:pt x="194" y="244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92" y="243"/>
                    <a:pt x="192" y="243"/>
                    <a:pt x="192" y="243"/>
                  </a:cubicBezTo>
                  <a:cubicBezTo>
                    <a:pt x="191" y="243"/>
                    <a:pt x="191" y="243"/>
                    <a:pt x="191" y="243"/>
                  </a:cubicBezTo>
                  <a:cubicBezTo>
                    <a:pt x="191" y="244"/>
                    <a:pt x="191" y="244"/>
                    <a:pt x="191" y="244"/>
                  </a:cubicBezTo>
                  <a:cubicBezTo>
                    <a:pt x="191" y="244"/>
                    <a:pt x="191" y="244"/>
                    <a:pt x="191" y="244"/>
                  </a:cubicBezTo>
                  <a:cubicBezTo>
                    <a:pt x="191" y="245"/>
                    <a:pt x="191" y="245"/>
                    <a:pt x="191" y="245"/>
                  </a:cubicBezTo>
                  <a:cubicBezTo>
                    <a:pt x="190" y="245"/>
                    <a:pt x="190" y="245"/>
                    <a:pt x="190" y="245"/>
                  </a:cubicBezTo>
                  <a:cubicBezTo>
                    <a:pt x="190" y="244"/>
                    <a:pt x="190" y="244"/>
                    <a:pt x="190" y="244"/>
                  </a:cubicBezTo>
                  <a:cubicBezTo>
                    <a:pt x="190" y="243"/>
                    <a:pt x="190" y="243"/>
                    <a:pt x="190" y="243"/>
                  </a:cubicBezTo>
                  <a:cubicBezTo>
                    <a:pt x="188" y="242"/>
                    <a:pt x="188" y="242"/>
                    <a:pt x="188" y="242"/>
                  </a:cubicBezTo>
                  <a:cubicBezTo>
                    <a:pt x="188" y="242"/>
                    <a:pt x="188" y="242"/>
                    <a:pt x="188" y="242"/>
                  </a:cubicBezTo>
                  <a:cubicBezTo>
                    <a:pt x="188" y="243"/>
                    <a:pt x="188" y="243"/>
                    <a:pt x="188" y="243"/>
                  </a:cubicBezTo>
                  <a:cubicBezTo>
                    <a:pt x="188" y="243"/>
                    <a:pt x="188" y="243"/>
                    <a:pt x="188" y="243"/>
                  </a:cubicBezTo>
                  <a:cubicBezTo>
                    <a:pt x="187" y="243"/>
                    <a:pt x="187" y="243"/>
                    <a:pt x="187" y="243"/>
                  </a:cubicBezTo>
                  <a:cubicBezTo>
                    <a:pt x="187" y="242"/>
                    <a:pt x="187" y="242"/>
                    <a:pt x="187" y="242"/>
                  </a:cubicBezTo>
                  <a:cubicBezTo>
                    <a:pt x="187" y="243"/>
                    <a:pt x="187" y="243"/>
                    <a:pt x="187" y="243"/>
                  </a:cubicBezTo>
                  <a:cubicBezTo>
                    <a:pt x="186" y="243"/>
                    <a:pt x="186" y="243"/>
                    <a:pt x="186" y="243"/>
                  </a:cubicBezTo>
                  <a:cubicBezTo>
                    <a:pt x="186" y="243"/>
                    <a:pt x="186" y="243"/>
                    <a:pt x="186" y="24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4" y="243"/>
                    <a:pt x="184" y="243"/>
                    <a:pt x="184" y="243"/>
                  </a:cubicBezTo>
                  <a:cubicBezTo>
                    <a:pt x="184" y="243"/>
                    <a:pt x="184" y="243"/>
                    <a:pt x="184" y="243"/>
                  </a:cubicBezTo>
                  <a:cubicBezTo>
                    <a:pt x="183" y="242"/>
                    <a:pt x="183" y="242"/>
                    <a:pt x="183" y="242"/>
                  </a:cubicBezTo>
                  <a:cubicBezTo>
                    <a:pt x="184" y="242"/>
                    <a:pt x="184" y="242"/>
                    <a:pt x="184" y="242"/>
                  </a:cubicBezTo>
                  <a:cubicBezTo>
                    <a:pt x="184" y="242"/>
                    <a:pt x="184" y="242"/>
                    <a:pt x="184" y="242"/>
                  </a:cubicBezTo>
                  <a:cubicBezTo>
                    <a:pt x="184" y="241"/>
                    <a:pt x="184" y="241"/>
                    <a:pt x="184" y="241"/>
                  </a:cubicBezTo>
                  <a:cubicBezTo>
                    <a:pt x="184" y="240"/>
                    <a:pt x="184" y="240"/>
                    <a:pt x="184" y="240"/>
                  </a:cubicBezTo>
                  <a:cubicBezTo>
                    <a:pt x="184" y="240"/>
                    <a:pt x="184" y="240"/>
                    <a:pt x="184" y="240"/>
                  </a:cubicBezTo>
                  <a:cubicBezTo>
                    <a:pt x="183" y="240"/>
                    <a:pt x="183" y="240"/>
                    <a:pt x="183" y="240"/>
                  </a:cubicBezTo>
                  <a:cubicBezTo>
                    <a:pt x="183" y="239"/>
                    <a:pt x="183" y="239"/>
                    <a:pt x="183" y="239"/>
                  </a:cubicBezTo>
                  <a:cubicBezTo>
                    <a:pt x="182" y="238"/>
                    <a:pt x="182" y="238"/>
                    <a:pt x="182" y="238"/>
                  </a:cubicBezTo>
                  <a:cubicBezTo>
                    <a:pt x="182" y="238"/>
                    <a:pt x="182" y="238"/>
                    <a:pt x="182" y="238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1" y="237"/>
                    <a:pt x="181" y="237"/>
                    <a:pt x="181" y="237"/>
                  </a:cubicBezTo>
                  <a:cubicBezTo>
                    <a:pt x="180" y="237"/>
                    <a:pt x="180" y="237"/>
                    <a:pt x="180" y="237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78" y="237"/>
                    <a:pt x="178" y="237"/>
                    <a:pt x="178" y="237"/>
                  </a:cubicBezTo>
                  <a:cubicBezTo>
                    <a:pt x="177" y="237"/>
                    <a:pt x="177" y="237"/>
                    <a:pt x="177" y="237"/>
                  </a:cubicBezTo>
                  <a:cubicBezTo>
                    <a:pt x="175" y="236"/>
                    <a:pt x="175" y="236"/>
                    <a:pt x="175" y="236"/>
                  </a:cubicBezTo>
                  <a:cubicBezTo>
                    <a:pt x="175" y="237"/>
                    <a:pt x="175" y="237"/>
                    <a:pt x="175" y="237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3" y="238"/>
                    <a:pt x="173" y="238"/>
                    <a:pt x="173" y="238"/>
                  </a:cubicBezTo>
                  <a:cubicBezTo>
                    <a:pt x="172" y="238"/>
                    <a:pt x="172" y="238"/>
                    <a:pt x="172" y="238"/>
                  </a:cubicBezTo>
                  <a:cubicBezTo>
                    <a:pt x="172" y="238"/>
                    <a:pt x="172" y="238"/>
                    <a:pt x="172" y="238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1" y="239"/>
                    <a:pt x="171" y="239"/>
                    <a:pt x="171" y="239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0" y="240"/>
                    <a:pt x="170" y="240"/>
                    <a:pt x="170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65" y="242"/>
                    <a:pt x="165" y="242"/>
                    <a:pt x="165" y="242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43"/>
                    <a:pt x="162" y="243"/>
                    <a:pt x="162" y="243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61" y="244"/>
                    <a:pt x="161" y="244"/>
                    <a:pt x="161" y="244"/>
                  </a:cubicBezTo>
                  <a:cubicBezTo>
                    <a:pt x="160" y="244"/>
                    <a:pt x="160" y="244"/>
                    <a:pt x="160" y="244"/>
                  </a:cubicBezTo>
                  <a:cubicBezTo>
                    <a:pt x="160" y="244"/>
                    <a:pt x="160" y="244"/>
                    <a:pt x="160" y="244"/>
                  </a:cubicBezTo>
                  <a:cubicBezTo>
                    <a:pt x="159" y="244"/>
                    <a:pt x="159" y="244"/>
                    <a:pt x="159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57" y="245"/>
                    <a:pt x="157" y="245"/>
                    <a:pt x="157" y="245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6" y="246"/>
                    <a:pt x="156" y="246"/>
                    <a:pt x="156" y="246"/>
                  </a:cubicBezTo>
                  <a:cubicBezTo>
                    <a:pt x="155" y="246"/>
                    <a:pt x="155" y="246"/>
                    <a:pt x="155" y="246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8"/>
                    <a:pt x="151" y="248"/>
                    <a:pt x="151" y="248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47" y="248"/>
                    <a:pt x="147" y="248"/>
                    <a:pt x="147" y="248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4" y="248"/>
                    <a:pt x="144" y="248"/>
                    <a:pt x="144" y="248"/>
                  </a:cubicBezTo>
                  <a:cubicBezTo>
                    <a:pt x="144" y="248"/>
                    <a:pt x="144" y="248"/>
                    <a:pt x="144" y="248"/>
                  </a:cubicBezTo>
                  <a:cubicBezTo>
                    <a:pt x="144" y="249"/>
                    <a:pt x="144" y="249"/>
                    <a:pt x="144" y="249"/>
                  </a:cubicBezTo>
                  <a:cubicBezTo>
                    <a:pt x="144" y="250"/>
                    <a:pt x="144" y="250"/>
                    <a:pt x="144" y="250"/>
                  </a:cubicBezTo>
                  <a:cubicBezTo>
                    <a:pt x="145" y="250"/>
                    <a:pt x="145" y="250"/>
                    <a:pt x="145" y="250"/>
                  </a:cubicBezTo>
                  <a:cubicBezTo>
                    <a:pt x="146" y="250"/>
                    <a:pt x="146" y="250"/>
                    <a:pt x="146" y="250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44" y="251"/>
                    <a:pt x="144" y="251"/>
                    <a:pt x="144" y="251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47" y="252"/>
                    <a:pt x="147" y="252"/>
                    <a:pt x="147" y="252"/>
                  </a:cubicBezTo>
                  <a:cubicBezTo>
                    <a:pt x="147" y="251"/>
                    <a:pt x="147" y="251"/>
                    <a:pt x="147" y="251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49" y="252"/>
                    <a:pt x="149" y="252"/>
                    <a:pt x="149" y="252"/>
                  </a:cubicBezTo>
                  <a:cubicBezTo>
                    <a:pt x="149" y="252"/>
                    <a:pt x="149" y="252"/>
                    <a:pt x="149" y="252"/>
                  </a:cubicBezTo>
                  <a:cubicBezTo>
                    <a:pt x="149" y="253"/>
                    <a:pt x="149" y="253"/>
                    <a:pt x="149" y="253"/>
                  </a:cubicBezTo>
                  <a:cubicBezTo>
                    <a:pt x="149" y="253"/>
                    <a:pt x="149" y="253"/>
                    <a:pt x="149" y="253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46" y="253"/>
                    <a:pt x="146" y="253"/>
                    <a:pt x="146" y="253"/>
                  </a:cubicBezTo>
                  <a:cubicBezTo>
                    <a:pt x="145" y="254"/>
                    <a:pt x="145" y="254"/>
                    <a:pt x="145" y="254"/>
                  </a:cubicBezTo>
                  <a:cubicBezTo>
                    <a:pt x="144" y="255"/>
                    <a:pt x="144" y="255"/>
                    <a:pt x="144" y="255"/>
                  </a:cubicBezTo>
                  <a:cubicBezTo>
                    <a:pt x="144" y="256"/>
                    <a:pt x="144" y="256"/>
                    <a:pt x="144" y="256"/>
                  </a:cubicBezTo>
                  <a:cubicBezTo>
                    <a:pt x="145" y="256"/>
                    <a:pt x="145" y="256"/>
                    <a:pt x="145" y="256"/>
                  </a:cubicBezTo>
                  <a:cubicBezTo>
                    <a:pt x="145" y="257"/>
                    <a:pt x="145" y="257"/>
                    <a:pt x="145" y="257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4" y="259"/>
                    <a:pt x="144" y="259"/>
                    <a:pt x="144" y="259"/>
                  </a:cubicBezTo>
                  <a:cubicBezTo>
                    <a:pt x="144" y="259"/>
                    <a:pt x="144" y="259"/>
                    <a:pt x="144" y="259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45" y="260"/>
                    <a:pt x="145" y="260"/>
                    <a:pt x="145" y="260"/>
                  </a:cubicBezTo>
                  <a:cubicBezTo>
                    <a:pt x="145" y="261"/>
                    <a:pt x="145" y="261"/>
                    <a:pt x="145" y="261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47" y="262"/>
                    <a:pt x="147" y="262"/>
                    <a:pt x="147" y="262"/>
                  </a:cubicBezTo>
                  <a:cubicBezTo>
                    <a:pt x="147" y="262"/>
                    <a:pt x="147" y="262"/>
                    <a:pt x="147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47" y="267"/>
                    <a:pt x="147" y="267"/>
                    <a:pt x="147" y="267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45" y="266"/>
                    <a:pt x="145" y="266"/>
                    <a:pt x="145" y="266"/>
                  </a:cubicBezTo>
                  <a:cubicBezTo>
                    <a:pt x="144" y="266"/>
                    <a:pt x="144" y="266"/>
                    <a:pt x="144" y="266"/>
                  </a:cubicBezTo>
                  <a:cubicBezTo>
                    <a:pt x="144" y="267"/>
                    <a:pt x="144" y="267"/>
                    <a:pt x="144" y="267"/>
                  </a:cubicBezTo>
                  <a:cubicBezTo>
                    <a:pt x="144" y="268"/>
                    <a:pt x="144" y="268"/>
                    <a:pt x="144" y="268"/>
                  </a:cubicBezTo>
                  <a:cubicBezTo>
                    <a:pt x="143" y="268"/>
                    <a:pt x="143" y="268"/>
                    <a:pt x="143" y="268"/>
                  </a:cubicBezTo>
                  <a:cubicBezTo>
                    <a:pt x="141" y="267"/>
                    <a:pt x="141" y="267"/>
                    <a:pt x="141" y="267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39" y="267"/>
                    <a:pt x="139" y="267"/>
                    <a:pt x="139" y="267"/>
                  </a:cubicBezTo>
                  <a:cubicBezTo>
                    <a:pt x="139" y="267"/>
                    <a:pt x="139" y="267"/>
                    <a:pt x="139" y="267"/>
                  </a:cubicBezTo>
                  <a:cubicBezTo>
                    <a:pt x="138" y="267"/>
                    <a:pt x="138" y="267"/>
                    <a:pt x="138" y="267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8" y="266"/>
                    <a:pt x="138" y="266"/>
                    <a:pt x="138" y="266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7" y="264"/>
                    <a:pt x="137" y="264"/>
                    <a:pt x="137" y="264"/>
                  </a:cubicBezTo>
                  <a:cubicBezTo>
                    <a:pt x="136" y="265"/>
                    <a:pt x="136" y="265"/>
                    <a:pt x="136" y="265"/>
                  </a:cubicBezTo>
                  <a:cubicBezTo>
                    <a:pt x="135" y="265"/>
                    <a:pt x="135" y="265"/>
                    <a:pt x="135" y="265"/>
                  </a:cubicBezTo>
                  <a:cubicBezTo>
                    <a:pt x="134" y="265"/>
                    <a:pt x="134" y="265"/>
                    <a:pt x="134" y="265"/>
                  </a:cubicBezTo>
                  <a:cubicBezTo>
                    <a:pt x="135" y="266"/>
                    <a:pt x="135" y="266"/>
                    <a:pt x="135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2" y="265"/>
                    <a:pt x="132" y="265"/>
                    <a:pt x="132" y="265"/>
                  </a:cubicBezTo>
                  <a:cubicBezTo>
                    <a:pt x="131" y="265"/>
                    <a:pt x="131" y="265"/>
                    <a:pt x="131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29" y="265"/>
                    <a:pt x="129" y="265"/>
                    <a:pt x="129" y="265"/>
                  </a:cubicBezTo>
                  <a:cubicBezTo>
                    <a:pt x="129" y="266"/>
                    <a:pt x="129" y="266"/>
                    <a:pt x="129" y="266"/>
                  </a:cubicBezTo>
                  <a:cubicBezTo>
                    <a:pt x="128" y="266"/>
                    <a:pt x="128" y="266"/>
                    <a:pt x="128" y="266"/>
                  </a:cubicBezTo>
                  <a:cubicBezTo>
                    <a:pt x="128" y="267"/>
                    <a:pt x="128" y="267"/>
                    <a:pt x="128" y="267"/>
                  </a:cubicBezTo>
                  <a:cubicBezTo>
                    <a:pt x="127" y="268"/>
                    <a:pt x="127" y="268"/>
                    <a:pt x="127" y="268"/>
                  </a:cubicBezTo>
                  <a:cubicBezTo>
                    <a:pt x="126" y="268"/>
                    <a:pt x="126" y="268"/>
                    <a:pt x="126" y="268"/>
                  </a:cubicBezTo>
                  <a:cubicBezTo>
                    <a:pt x="126" y="267"/>
                    <a:pt x="126" y="267"/>
                    <a:pt x="126" y="267"/>
                  </a:cubicBezTo>
                  <a:cubicBezTo>
                    <a:pt x="124" y="267"/>
                    <a:pt x="124" y="267"/>
                    <a:pt x="124" y="267"/>
                  </a:cubicBezTo>
                  <a:cubicBezTo>
                    <a:pt x="124" y="266"/>
                    <a:pt x="124" y="266"/>
                    <a:pt x="124" y="266"/>
                  </a:cubicBezTo>
                  <a:cubicBezTo>
                    <a:pt x="123" y="267"/>
                    <a:pt x="123" y="267"/>
                    <a:pt x="123" y="267"/>
                  </a:cubicBezTo>
                  <a:cubicBezTo>
                    <a:pt x="123" y="268"/>
                    <a:pt x="123" y="268"/>
                    <a:pt x="123" y="268"/>
                  </a:cubicBezTo>
                  <a:cubicBezTo>
                    <a:pt x="122" y="268"/>
                    <a:pt x="122" y="268"/>
                    <a:pt x="122" y="268"/>
                  </a:cubicBezTo>
                  <a:cubicBezTo>
                    <a:pt x="122" y="268"/>
                    <a:pt x="122" y="268"/>
                    <a:pt x="122" y="268"/>
                  </a:cubicBezTo>
                  <a:cubicBezTo>
                    <a:pt x="122" y="267"/>
                    <a:pt x="122" y="267"/>
                    <a:pt x="122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19" y="266"/>
                    <a:pt x="119" y="266"/>
                    <a:pt x="119" y="266"/>
                  </a:cubicBezTo>
                  <a:cubicBezTo>
                    <a:pt x="119" y="265"/>
                    <a:pt x="119" y="265"/>
                    <a:pt x="119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7" y="264"/>
                    <a:pt x="117" y="264"/>
                    <a:pt x="117" y="264"/>
                  </a:cubicBezTo>
                  <a:cubicBezTo>
                    <a:pt x="116" y="264"/>
                    <a:pt x="116" y="264"/>
                    <a:pt x="116" y="264"/>
                  </a:cubicBezTo>
                  <a:cubicBezTo>
                    <a:pt x="116" y="263"/>
                    <a:pt x="116" y="263"/>
                    <a:pt x="116" y="263"/>
                  </a:cubicBezTo>
                  <a:cubicBezTo>
                    <a:pt x="115" y="263"/>
                    <a:pt x="115" y="263"/>
                    <a:pt x="115" y="263"/>
                  </a:cubicBezTo>
                  <a:cubicBezTo>
                    <a:pt x="113" y="264"/>
                    <a:pt x="113" y="264"/>
                    <a:pt x="113" y="264"/>
                  </a:cubicBezTo>
                  <a:cubicBezTo>
                    <a:pt x="112" y="263"/>
                    <a:pt x="112" y="263"/>
                    <a:pt x="112" y="263"/>
                  </a:cubicBezTo>
                  <a:cubicBezTo>
                    <a:pt x="112" y="262"/>
                    <a:pt x="112" y="262"/>
                    <a:pt x="112" y="262"/>
                  </a:cubicBezTo>
                  <a:cubicBezTo>
                    <a:pt x="111" y="262"/>
                    <a:pt x="111" y="262"/>
                    <a:pt x="111" y="262"/>
                  </a:cubicBezTo>
                  <a:cubicBezTo>
                    <a:pt x="110" y="263"/>
                    <a:pt x="110" y="263"/>
                    <a:pt x="110" y="263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9" y="264"/>
                    <a:pt x="109" y="264"/>
                    <a:pt x="109" y="264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8" y="263"/>
                    <a:pt x="108" y="263"/>
                    <a:pt x="108" y="263"/>
                  </a:cubicBezTo>
                  <a:cubicBezTo>
                    <a:pt x="108" y="264"/>
                    <a:pt x="108" y="264"/>
                    <a:pt x="108" y="264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107" y="264"/>
                    <a:pt x="107" y="264"/>
                    <a:pt x="107" y="264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6" y="263"/>
                    <a:pt x="106" y="263"/>
                    <a:pt x="106" y="263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5" y="263"/>
                    <a:pt x="105" y="263"/>
                    <a:pt x="105" y="263"/>
                  </a:cubicBezTo>
                  <a:cubicBezTo>
                    <a:pt x="105" y="264"/>
                    <a:pt x="105" y="264"/>
                    <a:pt x="105" y="264"/>
                  </a:cubicBezTo>
                  <a:cubicBezTo>
                    <a:pt x="104" y="264"/>
                    <a:pt x="104" y="264"/>
                    <a:pt x="104" y="264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65"/>
                    <a:pt x="103" y="265"/>
                    <a:pt x="103" y="265"/>
                  </a:cubicBezTo>
                  <a:cubicBezTo>
                    <a:pt x="102" y="265"/>
                    <a:pt x="102" y="265"/>
                    <a:pt x="102" y="265"/>
                  </a:cubicBezTo>
                  <a:cubicBezTo>
                    <a:pt x="101" y="266"/>
                    <a:pt x="101" y="266"/>
                    <a:pt x="101" y="266"/>
                  </a:cubicBezTo>
                  <a:cubicBezTo>
                    <a:pt x="101" y="267"/>
                    <a:pt x="101" y="267"/>
                    <a:pt x="101" y="267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0" y="268"/>
                    <a:pt x="100" y="268"/>
                    <a:pt x="100" y="268"/>
                  </a:cubicBezTo>
                  <a:cubicBezTo>
                    <a:pt x="98" y="269"/>
                    <a:pt x="98" y="269"/>
                    <a:pt x="98" y="269"/>
                  </a:cubicBezTo>
                  <a:cubicBezTo>
                    <a:pt x="99" y="272"/>
                    <a:pt x="99" y="272"/>
                    <a:pt x="99" y="272"/>
                  </a:cubicBezTo>
                  <a:cubicBezTo>
                    <a:pt x="99" y="272"/>
                    <a:pt x="99" y="272"/>
                    <a:pt x="99" y="272"/>
                  </a:cubicBezTo>
                  <a:cubicBezTo>
                    <a:pt x="99" y="273"/>
                    <a:pt x="99" y="273"/>
                    <a:pt x="99" y="273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6" y="273"/>
                    <a:pt x="96" y="273"/>
                    <a:pt x="96" y="273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4" y="270"/>
                    <a:pt x="94" y="270"/>
                    <a:pt x="94" y="270"/>
                  </a:cubicBezTo>
                  <a:cubicBezTo>
                    <a:pt x="93" y="271"/>
                    <a:pt x="93" y="271"/>
                    <a:pt x="93" y="271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92" y="273"/>
                    <a:pt x="92" y="273"/>
                    <a:pt x="92" y="273"/>
                  </a:cubicBezTo>
                  <a:cubicBezTo>
                    <a:pt x="91" y="274"/>
                    <a:pt x="91" y="274"/>
                    <a:pt x="91" y="274"/>
                  </a:cubicBezTo>
                  <a:cubicBezTo>
                    <a:pt x="91" y="276"/>
                    <a:pt x="91" y="276"/>
                    <a:pt x="91" y="276"/>
                  </a:cubicBezTo>
                  <a:cubicBezTo>
                    <a:pt x="92" y="276"/>
                    <a:pt x="92" y="276"/>
                    <a:pt x="92" y="276"/>
                  </a:cubicBezTo>
                  <a:cubicBezTo>
                    <a:pt x="91" y="279"/>
                    <a:pt x="91" y="279"/>
                    <a:pt x="91" y="279"/>
                  </a:cubicBezTo>
                  <a:cubicBezTo>
                    <a:pt x="91" y="280"/>
                    <a:pt x="91" y="280"/>
                    <a:pt x="91" y="280"/>
                  </a:cubicBezTo>
                  <a:cubicBezTo>
                    <a:pt x="93" y="281"/>
                    <a:pt x="93" y="281"/>
                    <a:pt x="93" y="281"/>
                  </a:cubicBezTo>
                  <a:cubicBezTo>
                    <a:pt x="93" y="282"/>
                    <a:pt x="93" y="282"/>
                    <a:pt x="93" y="282"/>
                  </a:cubicBezTo>
                  <a:cubicBezTo>
                    <a:pt x="93" y="282"/>
                    <a:pt x="93" y="282"/>
                    <a:pt x="93" y="282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83"/>
                    <a:pt x="95" y="283"/>
                    <a:pt x="95" y="283"/>
                  </a:cubicBezTo>
                  <a:cubicBezTo>
                    <a:pt x="98" y="284"/>
                    <a:pt x="98" y="284"/>
                    <a:pt x="98" y="284"/>
                  </a:cubicBezTo>
                  <a:cubicBezTo>
                    <a:pt x="100" y="285"/>
                    <a:pt x="100" y="285"/>
                    <a:pt x="100" y="285"/>
                  </a:cubicBezTo>
                  <a:cubicBezTo>
                    <a:pt x="102" y="288"/>
                    <a:pt x="102" y="288"/>
                    <a:pt x="102" y="288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0" y="289"/>
                    <a:pt x="100" y="289"/>
                    <a:pt x="100" y="289"/>
                  </a:cubicBezTo>
                  <a:cubicBezTo>
                    <a:pt x="101" y="290"/>
                    <a:pt x="101" y="290"/>
                    <a:pt x="101" y="290"/>
                  </a:cubicBezTo>
                  <a:cubicBezTo>
                    <a:pt x="103" y="289"/>
                    <a:pt x="103" y="289"/>
                    <a:pt x="103" y="289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1"/>
                    <a:pt x="104" y="291"/>
                    <a:pt x="104" y="291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2" y="292"/>
                    <a:pt x="102" y="292"/>
                    <a:pt x="102" y="292"/>
                  </a:cubicBezTo>
                  <a:cubicBezTo>
                    <a:pt x="101" y="292"/>
                    <a:pt x="101" y="292"/>
                    <a:pt x="101" y="292"/>
                  </a:cubicBezTo>
                  <a:cubicBezTo>
                    <a:pt x="101" y="292"/>
                    <a:pt x="101" y="292"/>
                    <a:pt x="101" y="292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4"/>
                    <a:pt x="102" y="294"/>
                    <a:pt x="102" y="294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3"/>
                    <a:pt x="101" y="293"/>
                    <a:pt x="101" y="293"/>
                  </a:cubicBezTo>
                  <a:cubicBezTo>
                    <a:pt x="101" y="293"/>
                    <a:pt x="100" y="293"/>
                    <a:pt x="100" y="293"/>
                  </a:cubicBezTo>
                  <a:cubicBezTo>
                    <a:pt x="100" y="293"/>
                    <a:pt x="100" y="293"/>
                    <a:pt x="100" y="293"/>
                  </a:cubicBezTo>
                  <a:cubicBezTo>
                    <a:pt x="101" y="293"/>
                    <a:pt x="101" y="293"/>
                    <a:pt x="101" y="293"/>
                  </a:cubicBezTo>
                  <a:cubicBezTo>
                    <a:pt x="101" y="294"/>
                    <a:pt x="101" y="294"/>
                    <a:pt x="101" y="294"/>
                  </a:cubicBezTo>
                  <a:cubicBezTo>
                    <a:pt x="100" y="294"/>
                    <a:pt x="100" y="294"/>
                    <a:pt x="100" y="294"/>
                  </a:cubicBezTo>
                  <a:cubicBezTo>
                    <a:pt x="100" y="294"/>
                    <a:pt x="100" y="294"/>
                    <a:pt x="100" y="294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9" y="294"/>
                    <a:pt x="99" y="294"/>
                    <a:pt x="99" y="294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8" y="295"/>
                    <a:pt x="98" y="295"/>
                    <a:pt x="98" y="295"/>
                  </a:cubicBezTo>
                  <a:cubicBezTo>
                    <a:pt x="98" y="295"/>
                    <a:pt x="98" y="295"/>
                    <a:pt x="98" y="295"/>
                  </a:cubicBezTo>
                  <a:cubicBezTo>
                    <a:pt x="97" y="294"/>
                    <a:pt x="97" y="294"/>
                    <a:pt x="97" y="294"/>
                  </a:cubicBezTo>
                  <a:cubicBezTo>
                    <a:pt x="97" y="295"/>
                    <a:pt x="97" y="295"/>
                    <a:pt x="97" y="295"/>
                  </a:cubicBezTo>
                  <a:cubicBezTo>
                    <a:pt x="97" y="296"/>
                    <a:pt x="97" y="296"/>
                    <a:pt x="97" y="296"/>
                  </a:cubicBezTo>
                  <a:cubicBezTo>
                    <a:pt x="97" y="296"/>
                    <a:pt x="97" y="296"/>
                    <a:pt x="97" y="296"/>
                  </a:cubicBezTo>
                  <a:cubicBezTo>
                    <a:pt x="96" y="297"/>
                    <a:pt x="96" y="297"/>
                    <a:pt x="96" y="297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96" y="300"/>
                    <a:pt x="96" y="300"/>
                    <a:pt x="96" y="300"/>
                  </a:cubicBezTo>
                  <a:cubicBezTo>
                    <a:pt x="95" y="300"/>
                    <a:pt x="95" y="300"/>
                    <a:pt x="95" y="300"/>
                  </a:cubicBezTo>
                  <a:cubicBezTo>
                    <a:pt x="95" y="301"/>
                    <a:pt x="95" y="301"/>
                    <a:pt x="95" y="301"/>
                  </a:cubicBezTo>
                  <a:cubicBezTo>
                    <a:pt x="95" y="302"/>
                    <a:pt x="95" y="302"/>
                    <a:pt x="95" y="302"/>
                  </a:cubicBezTo>
                  <a:cubicBezTo>
                    <a:pt x="96" y="302"/>
                    <a:pt x="96" y="302"/>
                    <a:pt x="96" y="302"/>
                  </a:cubicBezTo>
                  <a:cubicBezTo>
                    <a:pt x="97" y="302"/>
                    <a:pt x="97" y="302"/>
                    <a:pt x="97" y="302"/>
                  </a:cubicBezTo>
                  <a:cubicBezTo>
                    <a:pt x="97" y="303"/>
                    <a:pt x="97" y="303"/>
                    <a:pt x="97" y="303"/>
                  </a:cubicBezTo>
                  <a:cubicBezTo>
                    <a:pt x="98" y="303"/>
                    <a:pt x="98" y="303"/>
                    <a:pt x="98" y="303"/>
                  </a:cubicBezTo>
                  <a:cubicBezTo>
                    <a:pt x="98" y="304"/>
                    <a:pt x="98" y="304"/>
                    <a:pt x="98" y="304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99" y="304"/>
                    <a:pt x="99" y="304"/>
                    <a:pt x="99" y="304"/>
                  </a:cubicBezTo>
                  <a:cubicBezTo>
                    <a:pt x="100" y="304"/>
                    <a:pt x="100" y="304"/>
                    <a:pt x="100" y="304"/>
                  </a:cubicBezTo>
                  <a:cubicBezTo>
                    <a:pt x="100" y="305"/>
                    <a:pt x="100" y="305"/>
                    <a:pt x="100" y="305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100" y="307"/>
                    <a:pt x="100" y="307"/>
                    <a:pt x="100" y="307"/>
                  </a:cubicBezTo>
                  <a:cubicBezTo>
                    <a:pt x="100" y="307"/>
                    <a:pt x="100" y="307"/>
                    <a:pt x="100" y="307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01" y="309"/>
                    <a:pt x="101" y="309"/>
                    <a:pt x="101" y="309"/>
                  </a:cubicBezTo>
                  <a:cubicBezTo>
                    <a:pt x="101" y="310"/>
                    <a:pt x="101" y="310"/>
                    <a:pt x="101" y="310"/>
                  </a:cubicBezTo>
                  <a:cubicBezTo>
                    <a:pt x="103" y="312"/>
                    <a:pt x="103" y="312"/>
                    <a:pt x="103" y="312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4" y="316"/>
                    <a:pt x="104" y="316"/>
                    <a:pt x="104" y="316"/>
                  </a:cubicBezTo>
                  <a:cubicBezTo>
                    <a:pt x="102" y="316"/>
                    <a:pt x="102" y="316"/>
                    <a:pt x="102" y="316"/>
                  </a:cubicBezTo>
                  <a:cubicBezTo>
                    <a:pt x="102" y="317"/>
                    <a:pt x="102" y="317"/>
                    <a:pt x="102" y="317"/>
                  </a:cubicBezTo>
                  <a:cubicBezTo>
                    <a:pt x="100" y="317"/>
                    <a:pt x="100" y="317"/>
                    <a:pt x="100" y="317"/>
                  </a:cubicBezTo>
                  <a:cubicBezTo>
                    <a:pt x="99" y="316"/>
                    <a:pt x="99" y="316"/>
                    <a:pt x="99" y="316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6" y="314"/>
                    <a:pt x="96" y="314"/>
                    <a:pt x="96" y="314"/>
                  </a:cubicBezTo>
                  <a:cubicBezTo>
                    <a:pt x="96" y="316"/>
                    <a:pt x="96" y="316"/>
                    <a:pt x="96" y="316"/>
                  </a:cubicBezTo>
                  <a:cubicBezTo>
                    <a:pt x="97" y="316"/>
                    <a:pt x="97" y="316"/>
                    <a:pt x="97" y="316"/>
                  </a:cubicBezTo>
                  <a:cubicBezTo>
                    <a:pt x="97" y="317"/>
                    <a:pt x="97" y="317"/>
                    <a:pt x="97" y="317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6" y="318"/>
                    <a:pt x="96" y="318"/>
                    <a:pt x="96" y="318"/>
                  </a:cubicBezTo>
                  <a:cubicBezTo>
                    <a:pt x="94" y="318"/>
                    <a:pt x="94" y="318"/>
                    <a:pt x="94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0" y="317"/>
                    <a:pt x="90" y="317"/>
                    <a:pt x="90" y="317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9"/>
                    <a:pt x="91" y="319"/>
                    <a:pt x="91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87" y="318"/>
                    <a:pt x="87" y="318"/>
                    <a:pt x="87" y="318"/>
                  </a:cubicBezTo>
                  <a:cubicBezTo>
                    <a:pt x="86" y="318"/>
                    <a:pt x="86" y="318"/>
                    <a:pt x="86" y="318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18"/>
                    <a:pt x="83" y="318"/>
                    <a:pt x="83" y="318"/>
                  </a:cubicBezTo>
                  <a:cubicBezTo>
                    <a:pt x="83" y="318"/>
                    <a:pt x="83" y="318"/>
                    <a:pt x="83" y="318"/>
                  </a:cubicBezTo>
                  <a:cubicBezTo>
                    <a:pt x="82" y="318"/>
                    <a:pt x="82" y="318"/>
                    <a:pt x="82" y="318"/>
                  </a:cubicBezTo>
                  <a:cubicBezTo>
                    <a:pt x="80" y="317"/>
                    <a:pt x="80" y="317"/>
                    <a:pt x="80" y="317"/>
                  </a:cubicBezTo>
                  <a:cubicBezTo>
                    <a:pt x="80" y="317"/>
                    <a:pt x="80" y="317"/>
                    <a:pt x="80" y="317"/>
                  </a:cubicBezTo>
                  <a:cubicBezTo>
                    <a:pt x="79" y="317"/>
                    <a:pt x="79" y="317"/>
                    <a:pt x="79" y="317"/>
                  </a:cubicBezTo>
                  <a:cubicBezTo>
                    <a:pt x="78" y="317"/>
                    <a:pt x="78" y="317"/>
                    <a:pt x="78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5"/>
                    <a:pt x="76" y="315"/>
                    <a:pt x="76" y="315"/>
                  </a:cubicBezTo>
                  <a:cubicBezTo>
                    <a:pt x="75" y="314"/>
                    <a:pt x="75" y="314"/>
                    <a:pt x="75" y="314"/>
                  </a:cubicBezTo>
                  <a:cubicBezTo>
                    <a:pt x="75" y="312"/>
                    <a:pt x="75" y="312"/>
                    <a:pt x="75" y="312"/>
                  </a:cubicBezTo>
                  <a:cubicBezTo>
                    <a:pt x="74" y="312"/>
                    <a:pt x="74" y="312"/>
                    <a:pt x="74" y="312"/>
                  </a:cubicBezTo>
                  <a:cubicBezTo>
                    <a:pt x="73" y="310"/>
                    <a:pt x="73" y="310"/>
                    <a:pt x="73" y="310"/>
                  </a:cubicBezTo>
                  <a:cubicBezTo>
                    <a:pt x="72" y="310"/>
                    <a:pt x="72" y="310"/>
                    <a:pt x="72" y="310"/>
                  </a:cubicBezTo>
                  <a:cubicBezTo>
                    <a:pt x="72" y="310"/>
                    <a:pt x="72" y="310"/>
                    <a:pt x="72" y="310"/>
                  </a:cubicBezTo>
                  <a:cubicBezTo>
                    <a:pt x="71" y="309"/>
                    <a:pt x="71" y="309"/>
                    <a:pt x="71" y="309"/>
                  </a:cubicBezTo>
                  <a:cubicBezTo>
                    <a:pt x="71" y="309"/>
                    <a:pt x="71" y="309"/>
                    <a:pt x="71" y="309"/>
                  </a:cubicBezTo>
                  <a:cubicBezTo>
                    <a:pt x="70" y="309"/>
                    <a:pt x="70" y="309"/>
                    <a:pt x="70" y="309"/>
                  </a:cubicBezTo>
                  <a:cubicBezTo>
                    <a:pt x="69" y="309"/>
                    <a:pt x="69" y="309"/>
                    <a:pt x="69" y="309"/>
                  </a:cubicBezTo>
                  <a:cubicBezTo>
                    <a:pt x="69" y="308"/>
                    <a:pt x="69" y="308"/>
                    <a:pt x="69" y="308"/>
                  </a:cubicBezTo>
                  <a:cubicBezTo>
                    <a:pt x="68" y="308"/>
                    <a:pt x="68" y="308"/>
                    <a:pt x="68" y="308"/>
                  </a:cubicBezTo>
                  <a:cubicBezTo>
                    <a:pt x="67" y="307"/>
                    <a:pt x="67" y="307"/>
                    <a:pt x="67" y="307"/>
                  </a:cubicBezTo>
                  <a:cubicBezTo>
                    <a:pt x="67" y="307"/>
                    <a:pt x="67" y="307"/>
                    <a:pt x="67" y="307"/>
                  </a:cubicBezTo>
                  <a:cubicBezTo>
                    <a:pt x="66" y="307"/>
                    <a:pt x="66" y="307"/>
                    <a:pt x="66" y="307"/>
                  </a:cubicBezTo>
                  <a:cubicBezTo>
                    <a:pt x="66" y="306"/>
                    <a:pt x="66" y="306"/>
                    <a:pt x="66" y="30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1" y="303"/>
                    <a:pt x="61" y="303"/>
                    <a:pt x="61" y="303"/>
                  </a:cubicBezTo>
                  <a:cubicBezTo>
                    <a:pt x="60" y="302"/>
                    <a:pt x="60" y="302"/>
                    <a:pt x="60" y="302"/>
                  </a:cubicBezTo>
                  <a:cubicBezTo>
                    <a:pt x="58" y="301"/>
                    <a:pt x="58" y="301"/>
                    <a:pt x="58" y="301"/>
                  </a:cubicBezTo>
                  <a:cubicBezTo>
                    <a:pt x="57" y="302"/>
                    <a:pt x="57" y="302"/>
                    <a:pt x="57" y="302"/>
                  </a:cubicBezTo>
                  <a:cubicBezTo>
                    <a:pt x="56" y="301"/>
                    <a:pt x="56" y="301"/>
                    <a:pt x="56" y="301"/>
                  </a:cubicBezTo>
                  <a:cubicBezTo>
                    <a:pt x="56" y="300"/>
                    <a:pt x="56" y="300"/>
                    <a:pt x="56" y="300"/>
                  </a:cubicBezTo>
                  <a:cubicBezTo>
                    <a:pt x="54" y="299"/>
                    <a:pt x="54" y="299"/>
                    <a:pt x="54" y="299"/>
                  </a:cubicBezTo>
                  <a:cubicBezTo>
                    <a:pt x="54" y="299"/>
                    <a:pt x="54" y="299"/>
                    <a:pt x="54" y="299"/>
                  </a:cubicBezTo>
                  <a:cubicBezTo>
                    <a:pt x="53" y="299"/>
                    <a:pt x="53" y="299"/>
                    <a:pt x="53" y="299"/>
                  </a:cubicBezTo>
                  <a:cubicBezTo>
                    <a:pt x="53" y="299"/>
                    <a:pt x="53" y="299"/>
                    <a:pt x="53" y="299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54" y="297"/>
                    <a:pt x="54" y="297"/>
                    <a:pt x="54" y="297"/>
                  </a:cubicBezTo>
                  <a:cubicBezTo>
                    <a:pt x="55" y="298"/>
                    <a:pt x="55" y="298"/>
                    <a:pt x="55" y="298"/>
                  </a:cubicBezTo>
                  <a:cubicBezTo>
                    <a:pt x="55" y="298"/>
                    <a:pt x="55" y="298"/>
                    <a:pt x="55" y="298"/>
                  </a:cubicBezTo>
                  <a:cubicBezTo>
                    <a:pt x="56" y="298"/>
                    <a:pt x="56" y="298"/>
                    <a:pt x="56" y="298"/>
                  </a:cubicBezTo>
                  <a:cubicBezTo>
                    <a:pt x="57" y="298"/>
                    <a:pt x="57" y="298"/>
                    <a:pt x="57" y="298"/>
                  </a:cubicBezTo>
                  <a:cubicBezTo>
                    <a:pt x="57" y="297"/>
                    <a:pt x="57" y="297"/>
                    <a:pt x="57" y="297"/>
                  </a:cubicBezTo>
                  <a:cubicBezTo>
                    <a:pt x="56" y="297"/>
                    <a:pt x="56" y="297"/>
                    <a:pt x="56" y="297"/>
                  </a:cubicBezTo>
                  <a:cubicBezTo>
                    <a:pt x="56" y="296"/>
                    <a:pt x="56" y="296"/>
                    <a:pt x="56" y="296"/>
                  </a:cubicBezTo>
                  <a:cubicBezTo>
                    <a:pt x="57" y="295"/>
                    <a:pt x="57" y="295"/>
                    <a:pt x="57" y="295"/>
                  </a:cubicBezTo>
                  <a:cubicBezTo>
                    <a:pt x="57" y="295"/>
                    <a:pt x="57" y="295"/>
                    <a:pt x="57" y="295"/>
                  </a:cubicBezTo>
                  <a:cubicBezTo>
                    <a:pt x="58" y="294"/>
                    <a:pt x="58" y="294"/>
                    <a:pt x="58" y="294"/>
                  </a:cubicBezTo>
                  <a:cubicBezTo>
                    <a:pt x="58" y="294"/>
                    <a:pt x="58" y="294"/>
                    <a:pt x="58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7" y="293"/>
                    <a:pt x="57" y="293"/>
                    <a:pt x="57" y="293"/>
                  </a:cubicBezTo>
                  <a:cubicBezTo>
                    <a:pt x="56" y="291"/>
                    <a:pt x="56" y="291"/>
                    <a:pt x="56" y="291"/>
                  </a:cubicBezTo>
                  <a:cubicBezTo>
                    <a:pt x="58" y="291"/>
                    <a:pt x="58" y="291"/>
                    <a:pt x="58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8" y="291"/>
                    <a:pt x="58" y="291"/>
                    <a:pt x="58" y="291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2" y="289"/>
                    <a:pt x="62" y="289"/>
                    <a:pt x="62" y="289"/>
                  </a:cubicBezTo>
                  <a:cubicBezTo>
                    <a:pt x="62" y="288"/>
                    <a:pt x="62" y="288"/>
                    <a:pt x="62" y="288"/>
                  </a:cubicBezTo>
                  <a:cubicBezTo>
                    <a:pt x="62" y="288"/>
                    <a:pt x="62" y="288"/>
                    <a:pt x="62" y="288"/>
                  </a:cubicBezTo>
                  <a:cubicBezTo>
                    <a:pt x="61" y="288"/>
                    <a:pt x="61" y="288"/>
                    <a:pt x="61" y="288"/>
                  </a:cubicBezTo>
                  <a:cubicBezTo>
                    <a:pt x="60" y="288"/>
                    <a:pt x="60" y="288"/>
                    <a:pt x="60" y="288"/>
                  </a:cubicBezTo>
                  <a:cubicBezTo>
                    <a:pt x="59" y="288"/>
                    <a:pt x="59" y="288"/>
                    <a:pt x="59" y="288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59" y="287"/>
                    <a:pt x="59" y="287"/>
                    <a:pt x="59" y="287"/>
                  </a:cubicBezTo>
                  <a:cubicBezTo>
                    <a:pt x="59" y="286"/>
                    <a:pt x="59" y="286"/>
                    <a:pt x="59" y="286"/>
                  </a:cubicBezTo>
                  <a:cubicBezTo>
                    <a:pt x="60" y="285"/>
                    <a:pt x="60" y="285"/>
                    <a:pt x="60" y="285"/>
                  </a:cubicBezTo>
                  <a:cubicBezTo>
                    <a:pt x="62" y="285"/>
                    <a:pt x="62" y="285"/>
                    <a:pt x="62" y="285"/>
                  </a:cubicBezTo>
                  <a:cubicBezTo>
                    <a:pt x="63" y="284"/>
                    <a:pt x="63" y="284"/>
                    <a:pt x="63" y="284"/>
                  </a:cubicBezTo>
                  <a:cubicBezTo>
                    <a:pt x="63" y="283"/>
                    <a:pt x="63" y="283"/>
                    <a:pt x="63" y="283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62" y="280"/>
                    <a:pt x="62" y="280"/>
                    <a:pt x="62" y="280"/>
                  </a:cubicBezTo>
                  <a:cubicBezTo>
                    <a:pt x="62" y="278"/>
                    <a:pt x="62" y="278"/>
                    <a:pt x="62" y="278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4" y="277"/>
                    <a:pt x="64" y="277"/>
                    <a:pt x="64" y="277"/>
                  </a:cubicBezTo>
                  <a:cubicBezTo>
                    <a:pt x="64" y="276"/>
                    <a:pt x="64" y="276"/>
                    <a:pt x="64" y="276"/>
                  </a:cubicBezTo>
                  <a:cubicBezTo>
                    <a:pt x="63" y="276"/>
                    <a:pt x="63" y="276"/>
                    <a:pt x="63" y="276"/>
                  </a:cubicBezTo>
                  <a:cubicBezTo>
                    <a:pt x="63" y="275"/>
                    <a:pt x="63" y="275"/>
                    <a:pt x="63" y="275"/>
                  </a:cubicBezTo>
                  <a:cubicBezTo>
                    <a:pt x="62" y="275"/>
                    <a:pt x="62" y="275"/>
                    <a:pt x="62" y="275"/>
                  </a:cubicBezTo>
                  <a:cubicBezTo>
                    <a:pt x="61" y="275"/>
                    <a:pt x="61" y="275"/>
                    <a:pt x="61" y="275"/>
                  </a:cubicBezTo>
                  <a:cubicBezTo>
                    <a:pt x="60" y="274"/>
                    <a:pt x="60" y="274"/>
                    <a:pt x="60" y="274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7" y="274"/>
                    <a:pt x="57" y="274"/>
                    <a:pt x="57" y="274"/>
                  </a:cubicBezTo>
                  <a:cubicBezTo>
                    <a:pt x="55" y="274"/>
                    <a:pt x="55" y="274"/>
                    <a:pt x="55" y="274"/>
                  </a:cubicBezTo>
                  <a:cubicBezTo>
                    <a:pt x="55" y="274"/>
                    <a:pt x="55" y="274"/>
                    <a:pt x="55" y="274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53" y="273"/>
                    <a:pt x="53" y="273"/>
                    <a:pt x="53" y="273"/>
                  </a:cubicBezTo>
                  <a:cubicBezTo>
                    <a:pt x="52" y="271"/>
                    <a:pt x="52" y="271"/>
                    <a:pt x="52" y="271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0" y="272"/>
                    <a:pt x="50" y="272"/>
                    <a:pt x="50" y="272"/>
                  </a:cubicBezTo>
                  <a:cubicBezTo>
                    <a:pt x="49" y="272"/>
                    <a:pt x="49" y="272"/>
                    <a:pt x="49" y="272"/>
                  </a:cubicBezTo>
                  <a:cubicBezTo>
                    <a:pt x="48" y="272"/>
                    <a:pt x="48" y="272"/>
                    <a:pt x="48" y="272"/>
                  </a:cubicBezTo>
                  <a:cubicBezTo>
                    <a:pt x="46" y="271"/>
                    <a:pt x="46" y="271"/>
                    <a:pt x="46" y="271"/>
                  </a:cubicBezTo>
                  <a:cubicBezTo>
                    <a:pt x="46" y="272"/>
                    <a:pt x="46" y="272"/>
                    <a:pt x="46" y="272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3" y="268"/>
                    <a:pt x="43" y="268"/>
                    <a:pt x="43" y="268"/>
                  </a:cubicBezTo>
                  <a:cubicBezTo>
                    <a:pt x="42" y="268"/>
                    <a:pt x="42" y="268"/>
                    <a:pt x="42" y="268"/>
                  </a:cubicBezTo>
                  <a:cubicBezTo>
                    <a:pt x="42" y="267"/>
                    <a:pt x="42" y="267"/>
                    <a:pt x="42" y="267"/>
                  </a:cubicBezTo>
                  <a:cubicBezTo>
                    <a:pt x="41" y="266"/>
                    <a:pt x="41" y="266"/>
                    <a:pt x="41" y="266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8" y="265"/>
                    <a:pt x="38" y="265"/>
                    <a:pt x="38" y="265"/>
                  </a:cubicBezTo>
                  <a:cubicBezTo>
                    <a:pt x="38" y="264"/>
                    <a:pt x="38" y="264"/>
                    <a:pt x="38" y="264"/>
                  </a:cubicBezTo>
                  <a:cubicBezTo>
                    <a:pt x="37" y="264"/>
                    <a:pt x="37" y="264"/>
                    <a:pt x="37" y="264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6" y="262"/>
                    <a:pt x="36" y="262"/>
                    <a:pt x="36" y="262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30" y="262"/>
                    <a:pt x="30" y="262"/>
                    <a:pt x="30" y="262"/>
                  </a:cubicBezTo>
                  <a:cubicBezTo>
                    <a:pt x="29" y="262"/>
                    <a:pt x="29" y="262"/>
                    <a:pt x="29" y="262"/>
                  </a:cubicBezTo>
                  <a:cubicBezTo>
                    <a:pt x="29" y="263"/>
                    <a:pt x="29" y="263"/>
                    <a:pt x="29" y="263"/>
                  </a:cubicBezTo>
                  <a:cubicBezTo>
                    <a:pt x="28" y="263"/>
                    <a:pt x="28" y="263"/>
                    <a:pt x="28" y="263"/>
                  </a:cubicBezTo>
                  <a:cubicBezTo>
                    <a:pt x="28" y="263"/>
                    <a:pt x="28" y="263"/>
                    <a:pt x="28" y="263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7" y="260"/>
                    <a:pt x="27" y="260"/>
                    <a:pt x="27" y="260"/>
                  </a:cubicBezTo>
                  <a:cubicBezTo>
                    <a:pt x="26" y="259"/>
                    <a:pt x="26" y="259"/>
                    <a:pt x="26" y="259"/>
                  </a:cubicBezTo>
                  <a:cubicBezTo>
                    <a:pt x="26" y="258"/>
                    <a:pt x="26" y="258"/>
                    <a:pt x="26" y="258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27" y="258"/>
                    <a:pt x="27" y="258"/>
                    <a:pt x="27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30" y="256"/>
                    <a:pt x="30" y="256"/>
                    <a:pt x="30" y="256"/>
                  </a:cubicBezTo>
                  <a:cubicBezTo>
                    <a:pt x="31" y="256"/>
                    <a:pt x="31" y="256"/>
                    <a:pt x="31" y="256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0" y="254"/>
                    <a:pt x="30" y="254"/>
                    <a:pt x="30" y="254"/>
                  </a:cubicBezTo>
                  <a:cubicBezTo>
                    <a:pt x="28" y="253"/>
                    <a:pt x="28" y="253"/>
                    <a:pt x="28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6" y="251"/>
                    <a:pt x="26" y="251"/>
                    <a:pt x="26" y="251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4" y="249"/>
                    <a:pt x="24" y="249"/>
                    <a:pt x="24" y="249"/>
                  </a:cubicBezTo>
                  <a:cubicBezTo>
                    <a:pt x="23" y="248"/>
                    <a:pt x="23" y="248"/>
                    <a:pt x="23" y="248"/>
                  </a:cubicBezTo>
                  <a:cubicBezTo>
                    <a:pt x="22" y="247"/>
                    <a:pt x="22" y="247"/>
                    <a:pt x="22" y="247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45"/>
                    <a:pt x="22" y="245"/>
                    <a:pt x="22" y="245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22" y="243"/>
                    <a:pt x="22" y="243"/>
                    <a:pt x="22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19" y="243"/>
                    <a:pt x="19" y="243"/>
                    <a:pt x="19" y="243"/>
                  </a:cubicBezTo>
                  <a:cubicBezTo>
                    <a:pt x="19" y="242"/>
                    <a:pt x="19" y="242"/>
                    <a:pt x="19" y="242"/>
                  </a:cubicBezTo>
                  <a:cubicBezTo>
                    <a:pt x="17" y="242"/>
                    <a:pt x="17" y="242"/>
                    <a:pt x="17" y="242"/>
                  </a:cubicBezTo>
                  <a:cubicBezTo>
                    <a:pt x="16" y="243"/>
                    <a:pt x="16" y="243"/>
                    <a:pt x="16" y="243"/>
                  </a:cubicBezTo>
                  <a:cubicBezTo>
                    <a:pt x="15" y="242"/>
                    <a:pt x="15" y="242"/>
                    <a:pt x="15" y="24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42"/>
                    <a:pt x="13" y="242"/>
                    <a:pt x="13" y="242"/>
                  </a:cubicBezTo>
                  <a:cubicBezTo>
                    <a:pt x="12" y="241"/>
                    <a:pt x="12" y="241"/>
                    <a:pt x="12" y="241"/>
                  </a:cubicBezTo>
                  <a:cubicBezTo>
                    <a:pt x="12" y="242"/>
                    <a:pt x="12" y="242"/>
                    <a:pt x="12" y="242"/>
                  </a:cubicBezTo>
                  <a:cubicBezTo>
                    <a:pt x="11" y="241"/>
                    <a:pt x="11" y="241"/>
                    <a:pt x="11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8" y="237"/>
                    <a:pt x="8" y="237"/>
                    <a:pt x="8" y="237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0"/>
                    <a:pt x="7" y="220"/>
                    <a:pt x="7" y="220"/>
                  </a:cubicBezTo>
                  <a:cubicBezTo>
                    <a:pt x="7" y="219"/>
                    <a:pt x="7" y="219"/>
                    <a:pt x="7" y="219"/>
                  </a:cubicBezTo>
                  <a:cubicBezTo>
                    <a:pt x="8" y="219"/>
                    <a:pt x="8" y="219"/>
                    <a:pt x="8" y="219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219"/>
                    <a:pt x="9" y="219"/>
                    <a:pt x="9" y="219"/>
                  </a:cubicBezTo>
                  <a:cubicBezTo>
                    <a:pt x="10" y="219"/>
                    <a:pt x="10" y="219"/>
                    <a:pt x="10" y="219"/>
                  </a:cubicBezTo>
                  <a:cubicBezTo>
                    <a:pt x="10" y="219"/>
                    <a:pt x="10" y="219"/>
                    <a:pt x="10" y="219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2" y="218"/>
                    <a:pt x="12" y="218"/>
                    <a:pt x="12" y="218"/>
                  </a:cubicBezTo>
                  <a:cubicBezTo>
                    <a:pt x="12" y="217"/>
                    <a:pt x="12" y="217"/>
                    <a:pt x="12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17"/>
                    <a:pt x="14" y="217"/>
                    <a:pt x="14" y="217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1" y="216"/>
                    <a:pt x="11" y="216"/>
                    <a:pt x="11" y="216"/>
                  </a:cubicBezTo>
                  <a:cubicBezTo>
                    <a:pt x="11" y="216"/>
                    <a:pt x="11" y="216"/>
                    <a:pt x="11" y="216"/>
                  </a:cubicBezTo>
                  <a:cubicBezTo>
                    <a:pt x="10" y="216"/>
                    <a:pt x="10" y="216"/>
                    <a:pt x="10" y="216"/>
                  </a:cubicBezTo>
                  <a:cubicBezTo>
                    <a:pt x="9" y="215"/>
                    <a:pt x="9" y="215"/>
                    <a:pt x="9" y="215"/>
                  </a:cubicBezTo>
                  <a:cubicBezTo>
                    <a:pt x="9" y="214"/>
                    <a:pt x="9" y="214"/>
                    <a:pt x="9" y="214"/>
                  </a:cubicBezTo>
                  <a:cubicBezTo>
                    <a:pt x="10" y="215"/>
                    <a:pt x="10" y="215"/>
                    <a:pt x="10" y="215"/>
                  </a:cubicBezTo>
                  <a:cubicBezTo>
                    <a:pt x="10" y="214"/>
                    <a:pt x="10" y="214"/>
                    <a:pt x="10" y="214"/>
                  </a:cubicBezTo>
                  <a:cubicBezTo>
                    <a:pt x="9" y="214"/>
                    <a:pt x="9" y="214"/>
                    <a:pt x="9" y="214"/>
                  </a:cubicBezTo>
                  <a:cubicBezTo>
                    <a:pt x="10" y="213"/>
                    <a:pt x="10" y="213"/>
                    <a:pt x="10" y="213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9" y="213"/>
                    <a:pt x="8" y="214"/>
                    <a:pt x="8" y="214"/>
                  </a:cubicBezTo>
                  <a:cubicBezTo>
                    <a:pt x="8" y="214"/>
                    <a:pt x="8" y="214"/>
                    <a:pt x="8" y="214"/>
                  </a:cubicBezTo>
                  <a:cubicBezTo>
                    <a:pt x="8" y="214"/>
                    <a:pt x="8" y="214"/>
                    <a:pt x="8" y="214"/>
                  </a:cubicBezTo>
                  <a:cubicBezTo>
                    <a:pt x="7" y="213"/>
                    <a:pt x="7" y="213"/>
                    <a:pt x="7" y="213"/>
                  </a:cubicBezTo>
                  <a:cubicBezTo>
                    <a:pt x="9" y="211"/>
                    <a:pt x="9" y="211"/>
                    <a:pt x="9" y="211"/>
                  </a:cubicBezTo>
                  <a:cubicBezTo>
                    <a:pt x="11" y="211"/>
                    <a:pt x="11" y="211"/>
                    <a:pt x="11" y="211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4" y="205"/>
                    <a:pt x="14" y="205"/>
                    <a:pt x="14" y="205"/>
                  </a:cubicBezTo>
                  <a:cubicBezTo>
                    <a:pt x="16" y="202"/>
                    <a:pt x="16" y="202"/>
                    <a:pt x="16" y="202"/>
                  </a:cubicBezTo>
                  <a:cubicBezTo>
                    <a:pt x="17" y="200"/>
                    <a:pt x="17" y="200"/>
                    <a:pt x="17" y="200"/>
                  </a:cubicBezTo>
                  <a:cubicBezTo>
                    <a:pt x="17" y="198"/>
                    <a:pt x="17" y="198"/>
                    <a:pt x="17" y="198"/>
                  </a:cubicBezTo>
                  <a:cubicBezTo>
                    <a:pt x="15" y="196"/>
                    <a:pt x="15" y="196"/>
                    <a:pt x="15" y="196"/>
                  </a:cubicBezTo>
                  <a:cubicBezTo>
                    <a:pt x="14" y="196"/>
                    <a:pt x="14" y="196"/>
                    <a:pt x="14" y="196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1" y="188"/>
                    <a:pt x="11" y="188"/>
                    <a:pt x="11" y="188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9" y="182"/>
                    <a:pt x="9" y="182"/>
                    <a:pt x="9" y="182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6" y="166"/>
                    <a:pt x="6" y="166"/>
                    <a:pt x="6" y="166"/>
                  </a:cubicBezTo>
                  <a:cubicBezTo>
                    <a:pt x="7" y="165"/>
                    <a:pt x="7" y="165"/>
                    <a:pt x="7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50"/>
                    <a:pt x="10" y="150"/>
                    <a:pt x="10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6" y="153"/>
                    <a:pt x="16" y="153"/>
                    <a:pt x="16" y="153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9" y="151"/>
                    <a:pt x="19" y="151"/>
                    <a:pt x="19" y="151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4" y="162"/>
                    <a:pt x="44" y="162"/>
                    <a:pt x="44" y="162"/>
                  </a:cubicBezTo>
                  <a:cubicBezTo>
                    <a:pt x="44" y="162"/>
                    <a:pt x="44" y="162"/>
                    <a:pt x="44" y="162"/>
                  </a:cubicBezTo>
                  <a:cubicBezTo>
                    <a:pt x="45" y="162"/>
                    <a:pt x="45" y="162"/>
                    <a:pt x="45" y="162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48" y="166"/>
                    <a:pt x="48" y="166"/>
                    <a:pt x="48" y="166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8" y="169"/>
                    <a:pt x="48" y="169"/>
                    <a:pt x="48" y="169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7" y="170"/>
                    <a:pt x="47" y="170"/>
                    <a:pt x="47" y="170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45" y="173"/>
                    <a:pt x="45" y="173"/>
                    <a:pt x="45" y="173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5"/>
                    <a:pt x="41" y="175"/>
                    <a:pt x="41" y="175"/>
                  </a:cubicBezTo>
                  <a:cubicBezTo>
                    <a:pt x="40" y="175"/>
                    <a:pt x="40" y="175"/>
                    <a:pt x="40" y="175"/>
                  </a:cubicBezTo>
                  <a:cubicBezTo>
                    <a:pt x="40" y="175"/>
                    <a:pt x="40" y="175"/>
                    <a:pt x="40" y="175"/>
                  </a:cubicBezTo>
                  <a:cubicBezTo>
                    <a:pt x="38" y="175"/>
                    <a:pt x="38" y="175"/>
                    <a:pt x="38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0" y="171"/>
                    <a:pt x="20" y="171"/>
                    <a:pt x="20" y="171"/>
                  </a:cubicBezTo>
                  <a:cubicBezTo>
                    <a:pt x="20" y="171"/>
                    <a:pt x="20" y="171"/>
                    <a:pt x="20" y="171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7" y="183"/>
                    <a:pt x="27" y="183"/>
                    <a:pt x="27" y="183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6"/>
                    <a:pt x="28" y="186"/>
                    <a:pt x="28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2" y="189"/>
                    <a:pt x="32" y="189"/>
                    <a:pt x="32" y="189"/>
                  </a:cubicBezTo>
                  <a:cubicBezTo>
                    <a:pt x="33" y="189"/>
                    <a:pt x="33" y="189"/>
                    <a:pt x="33" y="189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5" y="190"/>
                    <a:pt x="35" y="190"/>
                    <a:pt x="35" y="190"/>
                  </a:cubicBezTo>
                  <a:cubicBezTo>
                    <a:pt x="35" y="191"/>
                    <a:pt x="35" y="191"/>
                    <a:pt x="35" y="191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40" y="191"/>
                    <a:pt x="40" y="191"/>
                    <a:pt x="40" y="191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6" y="187"/>
                    <a:pt x="36" y="187"/>
                    <a:pt x="36" y="187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7" y="182"/>
                    <a:pt x="37" y="182"/>
                    <a:pt x="37" y="182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41" y="184"/>
                    <a:pt x="41" y="184"/>
                    <a:pt x="41" y="184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7" y="185"/>
                    <a:pt x="47" y="185"/>
                    <a:pt x="47" y="185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8" y="175"/>
                    <a:pt x="48" y="175"/>
                    <a:pt x="48" y="175"/>
                  </a:cubicBezTo>
                  <a:cubicBezTo>
                    <a:pt x="49" y="174"/>
                    <a:pt x="49" y="174"/>
                    <a:pt x="49" y="174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2" y="171"/>
                    <a:pt x="52" y="171"/>
                    <a:pt x="52" y="171"/>
                  </a:cubicBezTo>
                  <a:cubicBezTo>
                    <a:pt x="53" y="171"/>
                    <a:pt x="53" y="171"/>
                    <a:pt x="53" y="171"/>
                  </a:cubicBezTo>
                  <a:cubicBezTo>
                    <a:pt x="54" y="172"/>
                    <a:pt x="54" y="172"/>
                    <a:pt x="54" y="172"/>
                  </a:cubicBezTo>
                  <a:cubicBezTo>
                    <a:pt x="55" y="172"/>
                    <a:pt x="55" y="172"/>
                    <a:pt x="55" y="172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57" y="173"/>
                    <a:pt x="57" y="173"/>
                    <a:pt x="57" y="173"/>
                  </a:cubicBezTo>
                  <a:cubicBezTo>
                    <a:pt x="58" y="172"/>
                    <a:pt x="58" y="172"/>
                    <a:pt x="58" y="172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9" y="174"/>
                    <a:pt x="59" y="174"/>
                    <a:pt x="59" y="174"/>
                  </a:cubicBezTo>
                  <a:cubicBezTo>
                    <a:pt x="60" y="175"/>
                    <a:pt x="60" y="175"/>
                    <a:pt x="60" y="175"/>
                  </a:cubicBezTo>
                  <a:cubicBezTo>
                    <a:pt x="60" y="173"/>
                    <a:pt x="60" y="173"/>
                    <a:pt x="60" y="173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0"/>
                    <a:pt x="60" y="170"/>
                    <a:pt x="60" y="170"/>
                  </a:cubicBezTo>
                  <a:cubicBezTo>
                    <a:pt x="60" y="169"/>
                    <a:pt x="60" y="169"/>
                    <a:pt x="60" y="169"/>
                  </a:cubicBezTo>
                  <a:cubicBezTo>
                    <a:pt x="59" y="169"/>
                    <a:pt x="59" y="169"/>
                    <a:pt x="59" y="169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59" y="167"/>
                    <a:pt x="59" y="167"/>
                    <a:pt x="59" y="167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6"/>
                    <a:pt x="59" y="166"/>
                    <a:pt x="59" y="166"/>
                  </a:cubicBezTo>
                  <a:cubicBezTo>
                    <a:pt x="58" y="166"/>
                    <a:pt x="58" y="166"/>
                    <a:pt x="58" y="166"/>
                  </a:cubicBezTo>
                  <a:cubicBezTo>
                    <a:pt x="57" y="166"/>
                    <a:pt x="57" y="166"/>
                    <a:pt x="57" y="166"/>
                  </a:cubicBezTo>
                  <a:cubicBezTo>
                    <a:pt x="56" y="165"/>
                    <a:pt x="56" y="165"/>
                    <a:pt x="56" y="165"/>
                  </a:cubicBezTo>
                  <a:cubicBezTo>
                    <a:pt x="57" y="164"/>
                    <a:pt x="57" y="164"/>
                    <a:pt x="57" y="164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5" y="156"/>
                    <a:pt x="55" y="156"/>
                    <a:pt x="55" y="156"/>
                  </a:cubicBezTo>
                  <a:cubicBezTo>
                    <a:pt x="53" y="155"/>
                    <a:pt x="53" y="155"/>
                    <a:pt x="53" y="155"/>
                  </a:cubicBezTo>
                  <a:cubicBezTo>
                    <a:pt x="53" y="154"/>
                    <a:pt x="53" y="154"/>
                    <a:pt x="53" y="154"/>
                  </a:cubicBezTo>
                  <a:cubicBezTo>
                    <a:pt x="54" y="154"/>
                    <a:pt x="54" y="154"/>
                    <a:pt x="54" y="154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57" y="155"/>
                    <a:pt x="57" y="155"/>
                    <a:pt x="57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61" y="155"/>
                    <a:pt x="61" y="155"/>
                    <a:pt x="61" y="155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6" y="160"/>
                    <a:pt x="66" y="160"/>
                    <a:pt x="66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3" y="161"/>
                    <a:pt x="63" y="161"/>
                    <a:pt x="63" y="161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7" y="167"/>
                    <a:pt x="67" y="167"/>
                    <a:pt x="67" y="167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68" y="167"/>
                    <a:pt x="68" y="167"/>
                    <a:pt x="68" y="167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70" y="164"/>
                    <a:pt x="70" y="164"/>
                    <a:pt x="70" y="164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62"/>
                    <a:pt x="71" y="162"/>
                    <a:pt x="71" y="162"/>
                  </a:cubicBezTo>
                  <a:cubicBezTo>
                    <a:pt x="70" y="162"/>
                    <a:pt x="70" y="162"/>
                    <a:pt x="70" y="162"/>
                  </a:cubicBezTo>
                  <a:cubicBezTo>
                    <a:pt x="71" y="161"/>
                    <a:pt x="71" y="161"/>
                    <a:pt x="71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5" y="161"/>
                    <a:pt x="75" y="161"/>
                    <a:pt x="75" y="161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74" y="160"/>
                    <a:pt x="74" y="160"/>
                    <a:pt x="74" y="160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5" y="159"/>
                    <a:pt x="75" y="159"/>
                    <a:pt x="75" y="159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5" y="154"/>
                    <a:pt x="85" y="154"/>
                    <a:pt x="85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7" y="152"/>
                    <a:pt x="87" y="152"/>
                    <a:pt x="87" y="152"/>
                  </a:cubicBezTo>
                  <a:cubicBezTo>
                    <a:pt x="87" y="151"/>
                    <a:pt x="87" y="151"/>
                    <a:pt x="87" y="151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90" y="150"/>
                    <a:pt x="90" y="150"/>
                    <a:pt x="90" y="150"/>
                  </a:cubicBezTo>
                  <a:cubicBezTo>
                    <a:pt x="88" y="150"/>
                    <a:pt x="88" y="150"/>
                    <a:pt x="88" y="150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5" y="155"/>
                    <a:pt x="95" y="155"/>
                    <a:pt x="95" y="155"/>
                  </a:cubicBezTo>
                  <a:cubicBezTo>
                    <a:pt x="95" y="155"/>
                    <a:pt x="95" y="155"/>
                    <a:pt x="95" y="155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2"/>
                    <a:pt x="95" y="152"/>
                    <a:pt x="95" y="152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4" y="150"/>
                    <a:pt x="104" y="150"/>
                    <a:pt x="104" y="150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8"/>
                    <a:pt x="108" y="148"/>
                    <a:pt x="108" y="148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1"/>
                    <a:pt x="109" y="151"/>
                    <a:pt x="109" y="151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10" y="150"/>
                    <a:pt x="110" y="150"/>
                    <a:pt x="110" y="150"/>
                  </a:cubicBezTo>
                  <a:cubicBezTo>
                    <a:pt x="111" y="150"/>
                    <a:pt x="111" y="150"/>
                    <a:pt x="111" y="150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3" y="149"/>
                    <a:pt x="113" y="149"/>
                    <a:pt x="113" y="149"/>
                  </a:cubicBezTo>
                  <a:cubicBezTo>
                    <a:pt x="114" y="148"/>
                    <a:pt x="114" y="148"/>
                    <a:pt x="114" y="148"/>
                  </a:cubicBezTo>
                  <a:cubicBezTo>
                    <a:pt x="114" y="148"/>
                    <a:pt x="114" y="148"/>
                    <a:pt x="114" y="148"/>
                  </a:cubicBezTo>
                  <a:cubicBezTo>
                    <a:pt x="115" y="148"/>
                    <a:pt x="115" y="148"/>
                    <a:pt x="115" y="148"/>
                  </a:cubicBezTo>
                  <a:cubicBezTo>
                    <a:pt x="116" y="148"/>
                    <a:pt x="116" y="148"/>
                    <a:pt x="116" y="148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1" y="143"/>
                    <a:pt x="111" y="143"/>
                    <a:pt x="111" y="143"/>
                  </a:cubicBezTo>
                  <a:cubicBezTo>
                    <a:pt x="111" y="143"/>
                    <a:pt x="111" y="143"/>
                    <a:pt x="111" y="143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1" y="139"/>
                    <a:pt x="111" y="139"/>
                    <a:pt x="111" y="139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8" y="140"/>
                    <a:pt x="118" y="140"/>
                    <a:pt x="118" y="140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8" y="147"/>
                    <a:pt x="138" y="147"/>
                    <a:pt x="138" y="147"/>
                  </a:cubicBezTo>
                  <a:cubicBezTo>
                    <a:pt x="139" y="147"/>
                    <a:pt x="139" y="147"/>
                    <a:pt x="139" y="147"/>
                  </a:cubicBezTo>
                  <a:cubicBezTo>
                    <a:pt x="141" y="148"/>
                    <a:pt x="141" y="148"/>
                    <a:pt x="141" y="148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38" y="142"/>
                    <a:pt x="138" y="142"/>
                    <a:pt x="138" y="142"/>
                  </a:cubicBezTo>
                  <a:cubicBezTo>
                    <a:pt x="138" y="142"/>
                    <a:pt x="138" y="142"/>
                    <a:pt x="138" y="142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4"/>
                    <a:pt x="132" y="134"/>
                    <a:pt x="132" y="134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0" y="131"/>
                    <a:pt x="130" y="131"/>
                    <a:pt x="130" y="131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29" y="129"/>
                    <a:pt x="129" y="129"/>
                    <a:pt x="129" y="129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7" y="125"/>
                    <a:pt x="127" y="125"/>
                    <a:pt x="127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1" y="122"/>
                    <a:pt x="131" y="122"/>
                    <a:pt x="131" y="122"/>
                  </a:cubicBezTo>
                  <a:cubicBezTo>
                    <a:pt x="131" y="122"/>
                    <a:pt x="131" y="122"/>
                    <a:pt x="131" y="122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0" y="111"/>
                    <a:pt x="130" y="111"/>
                    <a:pt x="130" y="111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2" y="109"/>
                    <a:pt x="132" y="109"/>
                    <a:pt x="132" y="109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5" y="108"/>
                    <a:pt x="135" y="108"/>
                    <a:pt x="135" y="108"/>
                  </a:cubicBezTo>
                  <a:cubicBezTo>
                    <a:pt x="135" y="108"/>
                    <a:pt x="135" y="108"/>
                    <a:pt x="135" y="108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7" y="108"/>
                    <a:pt x="137" y="108"/>
                    <a:pt x="137" y="108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40" y="109"/>
                    <a:pt x="140" y="109"/>
                    <a:pt x="140" y="109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45" y="123"/>
                    <a:pt x="145" y="123"/>
                    <a:pt x="145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7" y="124"/>
                    <a:pt x="147" y="124"/>
                    <a:pt x="147" y="124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50" y="129"/>
                    <a:pt x="150" y="129"/>
                    <a:pt x="150" y="129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1" y="132"/>
                    <a:pt x="151" y="132"/>
                    <a:pt x="151" y="132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53" y="138"/>
                    <a:pt x="153" y="138"/>
                    <a:pt x="153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59" y="145"/>
                    <a:pt x="159" y="145"/>
                    <a:pt x="159" y="145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59" y="147"/>
                    <a:pt x="159" y="147"/>
                    <a:pt x="159" y="147"/>
                  </a:cubicBezTo>
                  <a:cubicBezTo>
                    <a:pt x="160" y="149"/>
                    <a:pt x="160" y="149"/>
                    <a:pt x="160" y="14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161" y="151"/>
                    <a:pt x="161" y="151"/>
                    <a:pt x="161" y="151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59" y="153"/>
                    <a:pt x="159" y="153"/>
                    <a:pt x="159" y="153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0" y="155"/>
                    <a:pt x="160" y="155"/>
                    <a:pt x="160" y="155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60" y="155"/>
                    <a:pt x="160" y="155"/>
                    <a:pt x="160" y="155"/>
                  </a:cubicBezTo>
                  <a:cubicBezTo>
                    <a:pt x="160" y="156"/>
                    <a:pt x="160" y="156"/>
                    <a:pt x="160" y="156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59" y="158"/>
                    <a:pt x="159" y="158"/>
                    <a:pt x="159" y="158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57" y="158"/>
                    <a:pt x="157" y="158"/>
                    <a:pt x="157" y="158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156" y="161"/>
                    <a:pt x="156" y="161"/>
                    <a:pt x="156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4" y="161"/>
                    <a:pt x="154" y="161"/>
                    <a:pt x="154" y="161"/>
                  </a:cubicBezTo>
                  <a:cubicBezTo>
                    <a:pt x="155" y="160"/>
                    <a:pt x="155" y="160"/>
                    <a:pt x="155" y="160"/>
                  </a:cubicBezTo>
                  <a:cubicBezTo>
                    <a:pt x="155" y="160"/>
                    <a:pt x="155" y="160"/>
                    <a:pt x="155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2" y="159"/>
                    <a:pt x="152" y="159"/>
                    <a:pt x="152" y="159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49" y="160"/>
                    <a:pt x="149" y="160"/>
                    <a:pt x="149" y="160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9" y="160"/>
                    <a:pt x="149" y="160"/>
                    <a:pt x="149" y="160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151" y="162"/>
                    <a:pt x="151" y="162"/>
                    <a:pt x="151" y="162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57" y="163"/>
                    <a:pt x="157" y="163"/>
                    <a:pt x="157" y="163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61" y="164"/>
                    <a:pt x="161" y="164"/>
                    <a:pt x="161" y="164"/>
                  </a:cubicBezTo>
                  <a:cubicBezTo>
                    <a:pt x="162" y="163"/>
                    <a:pt x="162" y="163"/>
                    <a:pt x="162" y="163"/>
                  </a:cubicBezTo>
                  <a:cubicBezTo>
                    <a:pt x="162" y="162"/>
                    <a:pt x="162" y="162"/>
                    <a:pt x="162" y="162"/>
                  </a:cubicBezTo>
                  <a:cubicBezTo>
                    <a:pt x="162" y="162"/>
                    <a:pt x="162" y="162"/>
                    <a:pt x="162" y="162"/>
                  </a:cubicBezTo>
                  <a:cubicBezTo>
                    <a:pt x="162" y="161"/>
                    <a:pt x="162" y="161"/>
                    <a:pt x="162" y="161"/>
                  </a:cubicBezTo>
                  <a:cubicBezTo>
                    <a:pt x="162" y="160"/>
                    <a:pt x="162" y="160"/>
                    <a:pt x="162" y="160"/>
                  </a:cubicBezTo>
                  <a:cubicBezTo>
                    <a:pt x="163" y="159"/>
                    <a:pt x="163" y="159"/>
                    <a:pt x="163" y="159"/>
                  </a:cubicBezTo>
                  <a:cubicBezTo>
                    <a:pt x="163" y="159"/>
                    <a:pt x="163" y="159"/>
                    <a:pt x="163" y="159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4" y="157"/>
                    <a:pt x="164" y="157"/>
                    <a:pt x="164" y="157"/>
                  </a:cubicBezTo>
                  <a:cubicBezTo>
                    <a:pt x="165" y="155"/>
                    <a:pt x="165" y="155"/>
                    <a:pt x="165" y="155"/>
                  </a:cubicBezTo>
                  <a:cubicBezTo>
                    <a:pt x="164" y="154"/>
                    <a:pt x="164" y="154"/>
                    <a:pt x="164" y="154"/>
                  </a:cubicBezTo>
                  <a:cubicBezTo>
                    <a:pt x="165" y="153"/>
                    <a:pt x="165" y="153"/>
                    <a:pt x="165" y="153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3" y="146"/>
                    <a:pt x="163" y="146"/>
                    <a:pt x="163" y="146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2" y="143"/>
                    <a:pt x="162" y="143"/>
                    <a:pt x="162" y="143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4" y="141"/>
                    <a:pt x="164" y="141"/>
                    <a:pt x="164" y="141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0" y="141"/>
                    <a:pt x="170" y="141"/>
                    <a:pt x="170" y="141"/>
                  </a:cubicBezTo>
                  <a:cubicBezTo>
                    <a:pt x="171" y="142"/>
                    <a:pt x="171" y="142"/>
                    <a:pt x="171" y="142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6"/>
                    <a:pt x="174" y="146"/>
                    <a:pt x="174" y="146"/>
                  </a:cubicBezTo>
                  <a:cubicBezTo>
                    <a:pt x="175" y="147"/>
                    <a:pt x="175" y="147"/>
                    <a:pt x="175" y="147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75" y="149"/>
                    <a:pt x="175" y="149"/>
                    <a:pt x="175" y="149"/>
                  </a:cubicBezTo>
                  <a:cubicBezTo>
                    <a:pt x="175" y="149"/>
                    <a:pt x="175" y="149"/>
                    <a:pt x="175" y="149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79" y="150"/>
                    <a:pt x="179" y="150"/>
                    <a:pt x="179" y="150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81" y="150"/>
                    <a:pt x="181" y="150"/>
                    <a:pt x="181" y="150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0" y="149"/>
                    <a:pt x="180" y="149"/>
                    <a:pt x="180" y="149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79" y="149"/>
                    <a:pt x="179" y="149"/>
                    <a:pt x="179" y="149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49"/>
                    <a:pt x="177" y="149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6" y="148"/>
                    <a:pt x="176" y="148"/>
                    <a:pt x="176" y="148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5" y="146"/>
                    <a:pt x="175" y="146"/>
                    <a:pt x="175" y="146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177" y="144"/>
                    <a:pt x="177" y="144"/>
                    <a:pt x="177" y="144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5" y="142"/>
                    <a:pt x="175" y="142"/>
                    <a:pt x="175" y="142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69" y="138"/>
                    <a:pt x="169" y="138"/>
                    <a:pt x="169" y="138"/>
                  </a:cubicBezTo>
                  <a:cubicBezTo>
                    <a:pt x="168" y="138"/>
                    <a:pt x="168" y="138"/>
                    <a:pt x="168" y="138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3" y="138"/>
                    <a:pt x="163" y="138"/>
                    <a:pt x="163" y="138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59" y="140"/>
                    <a:pt x="159" y="140"/>
                    <a:pt x="159" y="140"/>
                  </a:cubicBezTo>
                  <a:cubicBezTo>
                    <a:pt x="158" y="140"/>
                    <a:pt x="158" y="140"/>
                    <a:pt x="158" y="140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8" y="138"/>
                    <a:pt x="158" y="138"/>
                    <a:pt x="158" y="138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5" y="131"/>
                    <a:pt x="155" y="131"/>
                    <a:pt x="155" y="131"/>
                  </a:cubicBezTo>
                  <a:cubicBezTo>
                    <a:pt x="155" y="130"/>
                    <a:pt x="155" y="130"/>
                    <a:pt x="155" y="13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2" y="125"/>
                    <a:pt x="152" y="125"/>
                    <a:pt x="152" y="125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1"/>
                    <a:pt x="148" y="121"/>
                    <a:pt x="148" y="121"/>
                  </a:cubicBezTo>
                  <a:cubicBezTo>
                    <a:pt x="149" y="119"/>
                    <a:pt x="149" y="119"/>
                    <a:pt x="149" y="119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50" y="114"/>
                    <a:pt x="150" y="114"/>
                    <a:pt x="150" y="114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48" y="107"/>
                    <a:pt x="148" y="107"/>
                    <a:pt x="148" y="107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0" y="109"/>
                    <a:pt x="150" y="109"/>
                    <a:pt x="150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4" y="118"/>
                    <a:pt x="154" y="118"/>
                    <a:pt x="154" y="118"/>
                  </a:cubicBezTo>
                  <a:cubicBezTo>
                    <a:pt x="155" y="119"/>
                    <a:pt x="155" y="119"/>
                    <a:pt x="155" y="119"/>
                  </a:cubicBezTo>
                  <a:cubicBezTo>
                    <a:pt x="155" y="119"/>
                    <a:pt x="155" y="119"/>
                    <a:pt x="155" y="119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9" y="121"/>
                    <a:pt x="159" y="121"/>
                    <a:pt x="159" y="121"/>
                  </a:cubicBezTo>
                  <a:cubicBezTo>
                    <a:pt x="160" y="120"/>
                    <a:pt x="160" y="120"/>
                    <a:pt x="160" y="120"/>
                  </a:cubicBezTo>
                  <a:cubicBezTo>
                    <a:pt x="160" y="121"/>
                    <a:pt x="160" y="121"/>
                    <a:pt x="160" y="121"/>
                  </a:cubicBezTo>
                  <a:cubicBezTo>
                    <a:pt x="161" y="122"/>
                    <a:pt x="161" y="122"/>
                    <a:pt x="161" y="122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2" y="121"/>
                    <a:pt x="162" y="121"/>
                    <a:pt x="162" y="121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4" y="120"/>
                    <a:pt x="164" y="120"/>
                    <a:pt x="164" y="120"/>
                  </a:cubicBezTo>
                  <a:cubicBezTo>
                    <a:pt x="165" y="122"/>
                    <a:pt x="165" y="122"/>
                    <a:pt x="165" y="122"/>
                  </a:cubicBezTo>
                  <a:cubicBezTo>
                    <a:pt x="166" y="122"/>
                    <a:pt x="166" y="122"/>
                    <a:pt x="166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0"/>
                    <a:pt x="166" y="120"/>
                    <a:pt x="166" y="120"/>
                  </a:cubicBezTo>
                  <a:cubicBezTo>
                    <a:pt x="164" y="120"/>
                    <a:pt x="164" y="120"/>
                    <a:pt x="164" y="120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0" y="119"/>
                    <a:pt x="160" y="119"/>
                    <a:pt x="160" y="119"/>
                  </a:cubicBezTo>
                  <a:cubicBezTo>
                    <a:pt x="159" y="119"/>
                    <a:pt x="159" y="119"/>
                    <a:pt x="159" y="119"/>
                  </a:cubicBezTo>
                  <a:cubicBezTo>
                    <a:pt x="157" y="117"/>
                    <a:pt x="157" y="117"/>
                    <a:pt x="157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8" y="113"/>
                    <a:pt x="158" y="113"/>
                    <a:pt x="158" y="113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1" y="111"/>
                    <a:pt x="161" y="111"/>
                    <a:pt x="161" y="111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60" y="111"/>
                    <a:pt x="160" y="111"/>
                    <a:pt x="160" y="111"/>
                  </a:cubicBezTo>
                  <a:cubicBezTo>
                    <a:pt x="160" y="111"/>
                    <a:pt x="160" y="111"/>
                    <a:pt x="160" y="111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8" y="110"/>
                    <a:pt x="168" y="110"/>
                    <a:pt x="168" y="110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2" y="112"/>
                    <a:pt x="172" y="112"/>
                    <a:pt x="172" y="112"/>
                  </a:cubicBezTo>
                  <a:cubicBezTo>
                    <a:pt x="174" y="113"/>
                    <a:pt x="174" y="113"/>
                    <a:pt x="174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8" y="113"/>
                    <a:pt x="178" y="113"/>
                    <a:pt x="178" y="113"/>
                  </a:cubicBezTo>
                  <a:cubicBezTo>
                    <a:pt x="180" y="112"/>
                    <a:pt x="180" y="112"/>
                    <a:pt x="180" y="112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1" y="113"/>
                    <a:pt x="181" y="113"/>
                    <a:pt x="181" y="113"/>
                  </a:cubicBezTo>
                  <a:cubicBezTo>
                    <a:pt x="182" y="113"/>
                    <a:pt x="182" y="113"/>
                    <a:pt x="182" y="113"/>
                  </a:cubicBezTo>
                  <a:cubicBezTo>
                    <a:pt x="181" y="114"/>
                    <a:pt x="181" y="114"/>
                    <a:pt x="181" y="114"/>
                  </a:cubicBezTo>
                  <a:cubicBezTo>
                    <a:pt x="182" y="115"/>
                    <a:pt x="182" y="115"/>
                    <a:pt x="182" y="115"/>
                  </a:cubicBezTo>
                  <a:cubicBezTo>
                    <a:pt x="181" y="115"/>
                    <a:pt x="181" y="115"/>
                    <a:pt x="181" y="115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81" y="118"/>
                    <a:pt x="181" y="118"/>
                    <a:pt x="181" y="118"/>
                  </a:cubicBezTo>
                  <a:cubicBezTo>
                    <a:pt x="181" y="119"/>
                    <a:pt x="181" y="119"/>
                    <a:pt x="181" y="119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83" y="125"/>
                    <a:pt x="183" y="125"/>
                    <a:pt x="183" y="125"/>
                  </a:cubicBezTo>
                  <a:cubicBezTo>
                    <a:pt x="183" y="124"/>
                    <a:pt x="183" y="124"/>
                    <a:pt x="183" y="124"/>
                  </a:cubicBezTo>
                  <a:cubicBezTo>
                    <a:pt x="183" y="123"/>
                    <a:pt x="183" y="123"/>
                    <a:pt x="183" y="123"/>
                  </a:cubicBezTo>
                  <a:cubicBezTo>
                    <a:pt x="183" y="123"/>
                    <a:pt x="183" y="123"/>
                    <a:pt x="183" y="123"/>
                  </a:cubicBezTo>
                  <a:cubicBezTo>
                    <a:pt x="183" y="122"/>
                    <a:pt x="183" y="122"/>
                    <a:pt x="183" y="122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5" y="121"/>
                    <a:pt x="185" y="121"/>
                    <a:pt x="185" y="121"/>
                  </a:cubicBezTo>
                  <a:cubicBezTo>
                    <a:pt x="185" y="122"/>
                    <a:pt x="185" y="122"/>
                    <a:pt x="185" y="122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6" y="127"/>
                    <a:pt x="186" y="127"/>
                    <a:pt x="186" y="127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9" y="127"/>
                    <a:pt x="189" y="127"/>
                    <a:pt x="189" y="127"/>
                  </a:cubicBezTo>
                  <a:cubicBezTo>
                    <a:pt x="190" y="128"/>
                    <a:pt x="190" y="128"/>
                    <a:pt x="190" y="128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1" y="130"/>
                    <a:pt x="191" y="130"/>
                    <a:pt x="191" y="130"/>
                  </a:cubicBezTo>
                  <a:cubicBezTo>
                    <a:pt x="193" y="130"/>
                    <a:pt x="193" y="130"/>
                    <a:pt x="193" y="130"/>
                  </a:cubicBezTo>
                  <a:cubicBezTo>
                    <a:pt x="195" y="131"/>
                    <a:pt x="195" y="131"/>
                    <a:pt x="195" y="131"/>
                  </a:cubicBezTo>
                  <a:cubicBezTo>
                    <a:pt x="194" y="131"/>
                    <a:pt x="194" y="131"/>
                    <a:pt x="194" y="131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9" y="130"/>
                    <a:pt x="199" y="130"/>
                    <a:pt x="199" y="130"/>
                  </a:cubicBezTo>
                  <a:cubicBezTo>
                    <a:pt x="200" y="130"/>
                    <a:pt x="200" y="130"/>
                    <a:pt x="200" y="130"/>
                  </a:cubicBezTo>
                  <a:cubicBezTo>
                    <a:pt x="201" y="131"/>
                    <a:pt x="201" y="131"/>
                    <a:pt x="201" y="131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1"/>
                    <a:pt x="201" y="131"/>
                    <a:pt x="201" y="131"/>
                  </a:cubicBezTo>
                  <a:cubicBezTo>
                    <a:pt x="200" y="129"/>
                    <a:pt x="200" y="129"/>
                    <a:pt x="200" y="129"/>
                  </a:cubicBezTo>
                  <a:cubicBezTo>
                    <a:pt x="200" y="129"/>
                    <a:pt x="200" y="129"/>
                    <a:pt x="200" y="129"/>
                  </a:cubicBezTo>
                  <a:cubicBezTo>
                    <a:pt x="198" y="129"/>
                    <a:pt x="198" y="129"/>
                    <a:pt x="198" y="129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5" y="128"/>
                    <a:pt x="195" y="128"/>
                    <a:pt x="195" y="128"/>
                  </a:cubicBezTo>
                  <a:cubicBezTo>
                    <a:pt x="194" y="129"/>
                    <a:pt x="194" y="129"/>
                    <a:pt x="194" y="129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1" y="129"/>
                    <a:pt x="191" y="129"/>
                    <a:pt x="191" y="129"/>
                  </a:cubicBezTo>
                  <a:cubicBezTo>
                    <a:pt x="190" y="127"/>
                    <a:pt x="190" y="127"/>
                    <a:pt x="190" y="127"/>
                  </a:cubicBezTo>
                  <a:cubicBezTo>
                    <a:pt x="189" y="127"/>
                    <a:pt x="189" y="127"/>
                    <a:pt x="189" y="127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7" y="120"/>
                    <a:pt x="187" y="120"/>
                    <a:pt x="187" y="120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4" y="118"/>
                    <a:pt x="184" y="118"/>
                    <a:pt x="184" y="118"/>
                  </a:cubicBezTo>
                  <a:cubicBezTo>
                    <a:pt x="183" y="117"/>
                    <a:pt x="183" y="117"/>
                    <a:pt x="183" y="117"/>
                  </a:cubicBezTo>
                  <a:cubicBezTo>
                    <a:pt x="184" y="116"/>
                    <a:pt x="184" y="116"/>
                    <a:pt x="184" y="116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3" y="113"/>
                    <a:pt x="183" y="113"/>
                    <a:pt x="183" y="113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78" y="111"/>
                    <a:pt x="178" y="111"/>
                    <a:pt x="178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5" y="107"/>
                    <a:pt x="175" y="107"/>
                    <a:pt x="175" y="107"/>
                  </a:cubicBezTo>
                  <a:cubicBezTo>
                    <a:pt x="175" y="107"/>
                    <a:pt x="175" y="107"/>
                    <a:pt x="175" y="107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0" y="107"/>
                    <a:pt x="170" y="107"/>
                    <a:pt x="170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5"/>
                    <a:pt x="169" y="105"/>
                    <a:pt x="169" y="105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5" y="98"/>
                    <a:pt x="165" y="98"/>
                    <a:pt x="165" y="98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5" y="96"/>
                    <a:pt x="165" y="96"/>
                    <a:pt x="165" y="96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5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7" y="93"/>
                    <a:pt x="177" y="93"/>
                    <a:pt x="177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1"/>
                    <a:pt x="178" y="91"/>
                    <a:pt x="178" y="91"/>
                  </a:cubicBezTo>
                  <a:cubicBezTo>
                    <a:pt x="180" y="91"/>
                    <a:pt x="180" y="91"/>
                    <a:pt x="180" y="91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83" y="90"/>
                    <a:pt x="183" y="90"/>
                    <a:pt x="183" y="90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1" y="93"/>
                    <a:pt x="181" y="93"/>
                    <a:pt x="181" y="93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3" y="96"/>
                    <a:pt x="183" y="96"/>
                    <a:pt x="183" y="96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3" y="92"/>
                    <a:pt x="183" y="92"/>
                    <a:pt x="183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81" y="88"/>
                    <a:pt x="181" y="88"/>
                    <a:pt x="181" y="88"/>
                  </a:cubicBezTo>
                  <a:cubicBezTo>
                    <a:pt x="180" y="87"/>
                    <a:pt x="180" y="87"/>
                    <a:pt x="180" y="87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178" y="86"/>
                    <a:pt x="178" y="86"/>
                    <a:pt x="178" y="86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9" y="85"/>
                    <a:pt x="179" y="85"/>
                    <a:pt x="179" y="85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81" y="84"/>
                    <a:pt x="181" y="84"/>
                    <a:pt x="181" y="84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3"/>
                    <a:pt x="178" y="83"/>
                    <a:pt x="178" y="83"/>
                  </a:cubicBezTo>
                  <a:cubicBezTo>
                    <a:pt x="177" y="83"/>
                    <a:pt x="177" y="83"/>
                    <a:pt x="177" y="83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80"/>
                    <a:pt x="174" y="80"/>
                    <a:pt x="174" y="80"/>
                  </a:cubicBezTo>
                  <a:cubicBezTo>
                    <a:pt x="174" y="80"/>
                    <a:pt x="174" y="80"/>
                    <a:pt x="174" y="80"/>
                  </a:cubicBezTo>
                  <a:cubicBezTo>
                    <a:pt x="175" y="80"/>
                    <a:pt x="175" y="80"/>
                    <a:pt x="175" y="80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7" y="82"/>
                    <a:pt x="177" y="82"/>
                    <a:pt x="177" y="82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7" y="81"/>
                    <a:pt x="177" y="81"/>
                    <a:pt x="177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77" y="77"/>
                    <a:pt x="177" y="77"/>
                    <a:pt x="177" y="77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7"/>
                    <a:pt x="176" y="77"/>
                    <a:pt x="176" y="77"/>
                  </a:cubicBezTo>
                  <a:cubicBezTo>
                    <a:pt x="177" y="76"/>
                    <a:pt x="177" y="76"/>
                    <a:pt x="177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3" y="72"/>
                    <a:pt x="183" y="72"/>
                    <a:pt x="183" y="72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5" y="69"/>
                    <a:pt x="185" y="69"/>
                    <a:pt x="185" y="69"/>
                  </a:cubicBezTo>
                  <a:cubicBezTo>
                    <a:pt x="185" y="69"/>
                    <a:pt x="185" y="69"/>
                    <a:pt x="185" y="69"/>
                  </a:cubicBezTo>
                  <a:cubicBezTo>
                    <a:pt x="186" y="69"/>
                    <a:pt x="186" y="69"/>
                    <a:pt x="186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90" y="67"/>
                    <a:pt x="190" y="67"/>
                    <a:pt x="190" y="67"/>
                  </a:cubicBezTo>
                  <a:cubicBezTo>
                    <a:pt x="191" y="66"/>
                    <a:pt x="191" y="66"/>
                    <a:pt x="191" y="66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3"/>
                    <a:pt x="190" y="63"/>
                    <a:pt x="190" y="63"/>
                  </a:cubicBezTo>
                  <a:cubicBezTo>
                    <a:pt x="190" y="63"/>
                    <a:pt x="190" y="63"/>
                    <a:pt x="190" y="63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191" y="62"/>
                    <a:pt x="191" y="62"/>
                    <a:pt x="191" y="62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4" y="62"/>
                    <a:pt x="194" y="62"/>
                    <a:pt x="194" y="6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6" y="61"/>
                    <a:pt x="196" y="61"/>
                    <a:pt x="196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8" y="63"/>
                    <a:pt x="198" y="63"/>
                    <a:pt x="198" y="63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1" y="62"/>
                    <a:pt x="201" y="62"/>
                    <a:pt x="201" y="62"/>
                  </a:cubicBezTo>
                  <a:cubicBezTo>
                    <a:pt x="200" y="61"/>
                    <a:pt x="200" y="61"/>
                    <a:pt x="200" y="61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1" y="62"/>
                    <a:pt x="201" y="62"/>
                    <a:pt x="201" y="62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6" y="59"/>
                    <a:pt x="206" y="59"/>
                    <a:pt x="206" y="59"/>
                  </a:cubicBezTo>
                  <a:cubicBezTo>
                    <a:pt x="205" y="59"/>
                    <a:pt x="205" y="59"/>
                    <a:pt x="205" y="59"/>
                  </a:cubicBezTo>
                  <a:cubicBezTo>
                    <a:pt x="206" y="58"/>
                    <a:pt x="206" y="58"/>
                    <a:pt x="206" y="58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8" y="57"/>
                    <a:pt x="208" y="57"/>
                    <a:pt x="208" y="57"/>
                  </a:cubicBezTo>
                  <a:cubicBezTo>
                    <a:pt x="208" y="58"/>
                    <a:pt x="208" y="58"/>
                    <a:pt x="208" y="58"/>
                  </a:cubicBezTo>
                  <a:cubicBezTo>
                    <a:pt x="208" y="58"/>
                    <a:pt x="208" y="58"/>
                    <a:pt x="208" y="58"/>
                  </a:cubicBezTo>
                  <a:cubicBezTo>
                    <a:pt x="209" y="58"/>
                    <a:pt x="209" y="58"/>
                    <a:pt x="209" y="58"/>
                  </a:cubicBezTo>
                  <a:cubicBezTo>
                    <a:pt x="210" y="58"/>
                    <a:pt x="210" y="58"/>
                    <a:pt x="210" y="58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1" y="58"/>
                    <a:pt x="211" y="58"/>
                    <a:pt x="211" y="58"/>
                  </a:cubicBezTo>
                  <a:cubicBezTo>
                    <a:pt x="210" y="57"/>
                    <a:pt x="210" y="57"/>
                    <a:pt x="210" y="57"/>
                  </a:cubicBezTo>
                  <a:cubicBezTo>
                    <a:pt x="209" y="56"/>
                    <a:pt x="209" y="56"/>
                    <a:pt x="209" y="56"/>
                  </a:cubicBezTo>
                  <a:cubicBezTo>
                    <a:pt x="208" y="57"/>
                    <a:pt x="208" y="57"/>
                    <a:pt x="208" y="57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6" y="57"/>
                    <a:pt x="206" y="57"/>
                    <a:pt x="206" y="57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05" y="56"/>
                    <a:pt x="205" y="56"/>
                    <a:pt x="205" y="56"/>
                  </a:cubicBezTo>
                  <a:cubicBezTo>
                    <a:pt x="205" y="55"/>
                    <a:pt x="205" y="55"/>
                    <a:pt x="205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9" y="54"/>
                    <a:pt x="209" y="54"/>
                    <a:pt x="209" y="54"/>
                  </a:cubicBezTo>
                  <a:cubicBezTo>
                    <a:pt x="210" y="54"/>
                    <a:pt x="210" y="54"/>
                    <a:pt x="210" y="54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3" y="54"/>
                    <a:pt x="213" y="54"/>
                    <a:pt x="213" y="54"/>
                  </a:cubicBezTo>
                  <a:cubicBezTo>
                    <a:pt x="214" y="54"/>
                    <a:pt x="214" y="54"/>
                    <a:pt x="214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216" y="54"/>
                    <a:pt x="216" y="54"/>
                    <a:pt x="216" y="54"/>
                  </a:cubicBezTo>
                  <a:cubicBezTo>
                    <a:pt x="217" y="54"/>
                    <a:pt x="217" y="54"/>
                    <a:pt x="217" y="54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2" y="53"/>
                    <a:pt x="212" y="53"/>
                    <a:pt x="212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2" y="51"/>
                    <a:pt x="212" y="51"/>
                    <a:pt x="212" y="51"/>
                  </a:cubicBezTo>
                  <a:cubicBezTo>
                    <a:pt x="210" y="50"/>
                    <a:pt x="210" y="50"/>
                    <a:pt x="210" y="50"/>
                  </a:cubicBezTo>
                  <a:cubicBezTo>
                    <a:pt x="209" y="49"/>
                    <a:pt x="209" y="49"/>
                    <a:pt x="209" y="49"/>
                  </a:cubicBezTo>
                  <a:cubicBezTo>
                    <a:pt x="208" y="49"/>
                    <a:pt x="208" y="49"/>
                    <a:pt x="208" y="49"/>
                  </a:cubicBezTo>
                  <a:cubicBezTo>
                    <a:pt x="208" y="48"/>
                    <a:pt x="208" y="48"/>
                    <a:pt x="208" y="48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5"/>
                    <a:pt x="207" y="45"/>
                    <a:pt x="207" y="45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1"/>
                    <a:pt x="208" y="41"/>
                    <a:pt x="208" y="41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38"/>
                    <a:pt x="208" y="38"/>
                    <a:pt x="208" y="38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2" y="36"/>
                    <a:pt x="212" y="36"/>
                    <a:pt x="212" y="36"/>
                  </a:cubicBezTo>
                  <a:cubicBezTo>
                    <a:pt x="213" y="35"/>
                    <a:pt x="213" y="35"/>
                    <a:pt x="213" y="35"/>
                  </a:cubicBezTo>
                  <a:cubicBezTo>
                    <a:pt x="214" y="35"/>
                    <a:pt x="214" y="35"/>
                    <a:pt x="214" y="35"/>
                  </a:cubicBezTo>
                  <a:cubicBezTo>
                    <a:pt x="214" y="37"/>
                    <a:pt x="214" y="37"/>
                    <a:pt x="214" y="37"/>
                  </a:cubicBezTo>
                  <a:cubicBezTo>
                    <a:pt x="216" y="37"/>
                    <a:pt x="216" y="37"/>
                    <a:pt x="216" y="37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7" y="37"/>
                    <a:pt x="217" y="37"/>
                    <a:pt x="217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40"/>
                    <a:pt x="218" y="40"/>
                    <a:pt x="218" y="40"/>
                  </a:cubicBezTo>
                  <a:cubicBezTo>
                    <a:pt x="218" y="41"/>
                    <a:pt x="218" y="41"/>
                    <a:pt x="218" y="41"/>
                  </a:cubicBezTo>
                  <a:cubicBezTo>
                    <a:pt x="217" y="42"/>
                    <a:pt x="217" y="42"/>
                    <a:pt x="217" y="42"/>
                  </a:cubicBezTo>
                  <a:cubicBezTo>
                    <a:pt x="216" y="42"/>
                    <a:pt x="216" y="42"/>
                    <a:pt x="216" y="42"/>
                  </a:cubicBezTo>
                  <a:cubicBezTo>
                    <a:pt x="215" y="43"/>
                    <a:pt x="215" y="43"/>
                    <a:pt x="215" y="43"/>
                  </a:cubicBezTo>
                  <a:cubicBezTo>
                    <a:pt x="216" y="43"/>
                    <a:pt x="216" y="43"/>
                    <a:pt x="216" y="43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21" y="43"/>
                    <a:pt x="221" y="43"/>
                    <a:pt x="221" y="43"/>
                  </a:cubicBezTo>
                  <a:cubicBezTo>
                    <a:pt x="221" y="42"/>
                    <a:pt x="221" y="42"/>
                    <a:pt x="221" y="42"/>
                  </a:cubicBezTo>
                  <a:cubicBezTo>
                    <a:pt x="222" y="41"/>
                    <a:pt x="222" y="41"/>
                    <a:pt x="222" y="41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6" y="46"/>
                    <a:pt x="226" y="46"/>
                    <a:pt x="226" y="46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227" y="48"/>
                    <a:pt x="227" y="48"/>
                    <a:pt x="227" y="48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31" y="48"/>
                    <a:pt x="231" y="48"/>
                    <a:pt x="231" y="48"/>
                  </a:cubicBezTo>
                  <a:cubicBezTo>
                    <a:pt x="231" y="47"/>
                    <a:pt x="231" y="47"/>
                    <a:pt x="231" y="47"/>
                  </a:cubicBezTo>
                  <a:cubicBezTo>
                    <a:pt x="231" y="45"/>
                    <a:pt x="231" y="45"/>
                    <a:pt x="231" y="45"/>
                  </a:cubicBezTo>
                  <a:cubicBezTo>
                    <a:pt x="231" y="44"/>
                    <a:pt x="231" y="44"/>
                    <a:pt x="231" y="44"/>
                  </a:cubicBezTo>
                  <a:cubicBezTo>
                    <a:pt x="230" y="44"/>
                    <a:pt x="230" y="44"/>
                    <a:pt x="230" y="44"/>
                  </a:cubicBezTo>
                  <a:cubicBezTo>
                    <a:pt x="230" y="44"/>
                    <a:pt x="230" y="44"/>
                    <a:pt x="230" y="44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2" y="43"/>
                    <a:pt x="232" y="43"/>
                    <a:pt x="232" y="43"/>
                  </a:cubicBezTo>
                  <a:cubicBezTo>
                    <a:pt x="233" y="43"/>
                    <a:pt x="233" y="43"/>
                    <a:pt x="233" y="43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6" y="42"/>
                    <a:pt x="236" y="42"/>
                    <a:pt x="236" y="42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7" y="40"/>
                    <a:pt x="237" y="40"/>
                    <a:pt x="237" y="40"/>
                  </a:cubicBezTo>
                  <a:cubicBezTo>
                    <a:pt x="237" y="41"/>
                    <a:pt x="237" y="41"/>
                    <a:pt x="237" y="41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41"/>
                    <a:pt x="240" y="41"/>
                    <a:pt x="240" y="41"/>
                  </a:cubicBezTo>
                  <a:cubicBezTo>
                    <a:pt x="240" y="42"/>
                    <a:pt x="240" y="42"/>
                    <a:pt x="240" y="42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7" y="44"/>
                    <a:pt x="247" y="44"/>
                    <a:pt x="247" y="44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7"/>
                    <a:pt x="249" y="47"/>
                    <a:pt x="249" y="47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49" y="45"/>
                    <a:pt x="249" y="45"/>
                    <a:pt x="249" y="45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46"/>
                    <a:pt x="252" y="46"/>
                    <a:pt x="252" y="46"/>
                  </a:cubicBezTo>
                  <a:cubicBezTo>
                    <a:pt x="253" y="47"/>
                    <a:pt x="253" y="47"/>
                    <a:pt x="253" y="47"/>
                  </a:cubicBezTo>
                  <a:cubicBezTo>
                    <a:pt x="253" y="48"/>
                    <a:pt x="253" y="48"/>
                    <a:pt x="253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7"/>
                    <a:pt x="254" y="47"/>
                    <a:pt x="254" y="47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56" y="49"/>
                    <a:pt x="256" y="49"/>
                    <a:pt x="256" y="49"/>
                  </a:cubicBezTo>
                  <a:cubicBezTo>
                    <a:pt x="256" y="49"/>
                    <a:pt x="256" y="49"/>
                    <a:pt x="256" y="49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4" y="50"/>
                    <a:pt x="254" y="50"/>
                    <a:pt x="254" y="50"/>
                  </a:cubicBezTo>
                  <a:cubicBezTo>
                    <a:pt x="253" y="49"/>
                    <a:pt x="253" y="49"/>
                    <a:pt x="253" y="49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2" y="50"/>
                    <a:pt x="252" y="50"/>
                    <a:pt x="252" y="50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4" y="52"/>
                    <a:pt x="254" y="52"/>
                    <a:pt x="254" y="52"/>
                  </a:cubicBezTo>
                  <a:cubicBezTo>
                    <a:pt x="254" y="52"/>
                    <a:pt x="254" y="52"/>
                    <a:pt x="254" y="52"/>
                  </a:cubicBezTo>
                  <a:cubicBezTo>
                    <a:pt x="255" y="52"/>
                    <a:pt x="255" y="52"/>
                    <a:pt x="255" y="52"/>
                  </a:cubicBezTo>
                  <a:cubicBezTo>
                    <a:pt x="255" y="51"/>
                    <a:pt x="255" y="51"/>
                    <a:pt x="255" y="51"/>
                  </a:cubicBezTo>
                  <a:cubicBezTo>
                    <a:pt x="255" y="51"/>
                    <a:pt x="255" y="51"/>
                    <a:pt x="255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257" y="52"/>
                    <a:pt x="257" y="52"/>
                    <a:pt x="257" y="52"/>
                  </a:cubicBezTo>
                  <a:cubicBezTo>
                    <a:pt x="257" y="52"/>
                    <a:pt x="257" y="52"/>
                    <a:pt x="257" y="52"/>
                  </a:cubicBezTo>
                  <a:cubicBezTo>
                    <a:pt x="258" y="52"/>
                    <a:pt x="258" y="52"/>
                    <a:pt x="258" y="52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258" y="55"/>
                    <a:pt x="258" y="55"/>
                    <a:pt x="258" y="55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58" y="58"/>
                    <a:pt x="258" y="58"/>
                    <a:pt x="258" y="58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7" y="59"/>
                    <a:pt x="257" y="59"/>
                    <a:pt x="257" y="59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5" y="67"/>
                    <a:pt x="255" y="67"/>
                    <a:pt x="255" y="67"/>
                  </a:cubicBezTo>
                  <a:cubicBezTo>
                    <a:pt x="254" y="67"/>
                    <a:pt x="254" y="67"/>
                    <a:pt x="254" y="67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2" y="68"/>
                    <a:pt x="252" y="68"/>
                    <a:pt x="252" y="68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5" y="69"/>
                    <a:pt x="255" y="69"/>
                    <a:pt x="255" y="69"/>
                  </a:cubicBezTo>
                  <a:cubicBezTo>
                    <a:pt x="254" y="70"/>
                    <a:pt x="254" y="70"/>
                    <a:pt x="254" y="70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3" y="75"/>
                    <a:pt x="253" y="75"/>
                    <a:pt x="253" y="75"/>
                  </a:cubicBezTo>
                  <a:cubicBezTo>
                    <a:pt x="253" y="76"/>
                    <a:pt x="253" y="76"/>
                    <a:pt x="253" y="76"/>
                  </a:cubicBezTo>
                  <a:cubicBezTo>
                    <a:pt x="252" y="77"/>
                    <a:pt x="252" y="77"/>
                    <a:pt x="252" y="77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51" y="78"/>
                    <a:pt x="251" y="78"/>
                    <a:pt x="251" y="78"/>
                  </a:cubicBezTo>
                  <a:cubicBezTo>
                    <a:pt x="251" y="79"/>
                    <a:pt x="251" y="79"/>
                    <a:pt x="251" y="79"/>
                  </a:cubicBezTo>
                  <a:cubicBezTo>
                    <a:pt x="251" y="80"/>
                    <a:pt x="251" y="80"/>
                    <a:pt x="251" y="80"/>
                  </a:cubicBezTo>
                  <a:cubicBezTo>
                    <a:pt x="250" y="80"/>
                    <a:pt x="250" y="80"/>
                    <a:pt x="250" y="80"/>
                  </a:cubicBezTo>
                  <a:cubicBezTo>
                    <a:pt x="249" y="82"/>
                    <a:pt x="249" y="82"/>
                    <a:pt x="249" y="82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50" y="85"/>
                    <a:pt x="250" y="85"/>
                    <a:pt x="250" y="85"/>
                  </a:cubicBezTo>
                  <a:cubicBezTo>
                    <a:pt x="250" y="85"/>
                    <a:pt x="250" y="85"/>
                    <a:pt x="250" y="85"/>
                  </a:cubicBezTo>
                  <a:cubicBezTo>
                    <a:pt x="250" y="87"/>
                    <a:pt x="250" y="87"/>
                    <a:pt x="250" y="87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50" y="88"/>
                    <a:pt x="250" y="88"/>
                    <a:pt x="250" y="88"/>
                  </a:cubicBezTo>
                  <a:cubicBezTo>
                    <a:pt x="251" y="87"/>
                    <a:pt x="251" y="87"/>
                    <a:pt x="251" y="87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2" y="85"/>
                    <a:pt x="252" y="85"/>
                    <a:pt x="252" y="85"/>
                  </a:cubicBezTo>
                  <a:cubicBezTo>
                    <a:pt x="253" y="85"/>
                    <a:pt x="253" y="85"/>
                    <a:pt x="253" y="85"/>
                  </a:cubicBezTo>
                  <a:cubicBezTo>
                    <a:pt x="252" y="85"/>
                    <a:pt x="252" y="85"/>
                    <a:pt x="252" y="85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2" y="82"/>
                    <a:pt x="252" y="82"/>
                    <a:pt x="252" y="82"/>
                  </a:cubicBezTo>
                  <a:cubicBezTo>
                    <a:pt x="254" y="81"/>
                    <a:pt x="254" y="81"/>
                    <a:pt x="254" y="81"/>
                  </a:cubicBezTo>
                  <a:cubicBezTo>
                    <a:pt x="255" y="80"/>
                    <a:pt x="255" y="80"/>
                    <a:pt x="255" y="80"/>
                  </a:cubicBezTo>
                  <a:cubicBezTo>
                    <a:pt x="256" y="80"/>
                    <a:pt x="256" y="80"/>
                    <a:pt x="256" y="80"/>
                  </a:cubicBezTo>
                  <a:cubicBezTo>
                    <a:pt x="256" y="80"/>
                    <a:pt x="256" y="80"/>
                    <a:pt x="256" y="80"/>
                  </a:cubicBezTo>
                  <a:cubicBezTo>
                    <a:pt x="256" y="79"/>
                    <a:pt x="256" y="79"/>
                    <a:pt x="256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7" y="77"/>
                    <a:pt x="257" y="77"/>
                    <a:pt x="257" y="77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0" y="75"/>
                    <a:pt x="260" y="75"/>
                    <a:pt x="260" y="75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9" y="74"/>
                    <a:pt x="259" y="74"/>
                    <a:pt x="259" y="74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7" y="74"/>
                    <a:pt x="257" y="74"/>
                    <a:pt x="257" y="74"/>
                  </a:cubicBezTo>
                  <a:cubicBezTo>
                    <a:pt x="256" y="73"/>
                    <a:pt x="256" y="73"/>
                    <a:pt x="256" y="73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7" y="71"/>
                    <a:pt x="257" y="71"/>
                    <a:pt x="257" y="71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61" y="71"/>
                    <a:pt x="261" y="71"/>
                    <a:pt x="261" y="71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4" y="73"/>
                    <a:pt x="264" y="73"/>
                    <a:pt x="264" y="73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6" y="73"/>
                    <a:pt x="266" y="73"/>
                    <a:pt x="266" y="73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1"/>
                    <a:pt x="268" y="71"/>
                    <a:pt x="268" y="71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1" y="71"/>
                    <a:pt x="271" y="71"/>
                    <a:pt x="271" y="71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71" y="72"/>
                    <a:pt x="271" y="72"/>
                    <a:pt x="271" y="72"/>
                  </a:cubicBezTo>
                  <a:cubicBezTo>
                    <a:pt x="272" y="73"/>
                    <a:pt x="272" y="73"/>
                    <a:pt x="272" y="73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4" y="73"/>
                    <a:pt x="274" y="73"/>
                    <a:pt x="274" y="73"/>
                  </a:cubicBezTo>
                  <a:cubicBezTo>
                    <a:pt x="274" y="73"/>
                    <a:pt x="274" y="73"/>
                    <a:pt x="274" y="73"/>
                  </a:cubicBezTo>
                  <a:cubicBezTo>
                    <a:pt x="273" y="73"/>
                    <a:pt x="273" y="73"/>
                    <a:pt x="273" y="73"/>
                  </a:cubicBezTo>
                  <a:cubicBezTo>
                    <a:pt x="272" y="73"/>
                    <a:pt x="272" y="73"/>
                    <a:pt x="272" y="73"/>
                  </a:cubicBezTo>
                  <a:cubicBezTo>
                    <a:pt x="272" y="72"/>
                    <a:pt x="272" y="72"/>
                    <a:pt x="272" y="72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75" y="70"/>
                    <a:pt x="275" y="70"/>
                    <a:pt x="275" y="70"/>
                  </a:cubicBezTo>
                  <a:cubicBezTo>
                    <a:pt x="275" y="70"/>
                    <a:pt x="275" y="70"/>
                    <a:pt x="275" y="70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3" y="68"/>
                    <a:pt x="283" y="68"/>
                    <a:pt x="283" y="68"/>
                  </a:cubicBezTo>
                  <a:cubicBezTo>
                    <a:pt x="286" y="67"/>
                    <a:pt x="286" y="67"/>
                    <a:pt x="286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93" y="72"/>
                    <a:pt x="293" y="72"/>
                    <a:pt x="293" y="72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7" y="72"/>
                    <a:pt x="297" y="72"/>
                    <a:pt x="297" y="72"/>
                  </a:cubicBezTo>
                  <a:cubicBezTo>
                    <a:pt x="300" y="72"/>
                    <a:pt x="300" y="72"/>
                    <a:pt x="300" y="72"/>
                  </a:cubicBezTo>
                  <a:cubicBezTo>
                    <a:pt x="302" y="71"/>
                    <a:pt x="302" y="71"/>
                    <a:pt x="302" y="71"/>
                  </a:cubicBezTo>
                  <a:cubicBezTo>
                    <a:pt x="302" y="71"/>
                    <a:pt x="302" y="71"/>
                    <a:pt x="302" y="71"/>
                  </a:cubicBezTo>
                  <a:cubicBezTo>
                    <a:pt x="303" y="71"/>
                    <a:pt x="303" y="71"/>
                    <a:pt x="303" y="71"/>
                  </a:cubicBezTo>
                  <a:cubicBezTo>
                    <a:pt x="304" y="70"/>
                    <a:pt x="304" y="70"/>
                    <a:pt x="304" y="70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4" y="70"/>
                    <a:pt x="304" y="70"/>
                    <a:pt x="304" y="70"/>
                  </a:cubicBezTo>
                  <a:cubicBezTo>
                    <a:pt x="305" y="70"/>
                    <a:pt x="305" y="70"/>
                    <a:pt x="305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7" y="70"/>
                    <a:pt x="307" y="70"/>
                    <a:pt x="307" y="70"/>
                  </a:cubicBezTo>
                  <a:cubicBezTo>
                    <a:pt x="307" y="69"/>
                    <a:pt x="307" y="69"/>
                    <a:pt x="307" y="69"/>
                  </a:cubicBezTo>
                  <a:cubicBezTo>
                    <a:pt x="307" y="69"/>
                    <a:pt x="307" y="69"/>
                    <a:pt x="307" y="69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307" y="67"/>
                    <a:pt x="307" y="67"/>
                    <a:pt x="307" y="67"/>
                  </a:cubicBezTo>
                  <a:cubicBezTo>
                    <a:pt x="306" y="67"/>
                    <a:pt x="306" y="67"/>
                    <a:pt x="306" y="67"/>
                  </a:cubicBezTo>
                  <a:cubicBezTo>
                    <a:pt x="305" y="67"/>
                    <a:pt x="305" y="67"/>
                    <a:pt x="305" y="67"/>
                  </a:cubicBezTo>
                  <a:cubicBezTo>
                    <a:pt x="305" y="66"/>
                    <a:pt x="305" y="66"/>
                    <a:pt x="305" y="66"/>
                  </a:cubicBezTo>
                  <a:cubicBezTo>
                    <a:pt x="304" y="65"/>
                    <a:pt x="304" y="65"/>
                    <a:pt x="304" y="65"/>
                  </a:cubicBezTo>
                  <a:cubicBezTo>
                    <a:pt x="304" y="65"/>
                    <a:pt x="304" y="65"/>
                    <a:pt x="304" y="65"/>
                  </a:cubicBezTo>
                  <a:cubicBezTo>
                    <a:pt x="304" y="64"/>
                    <a:pt x="304" y="64"/>
                    <a:pt x="304" y="64"/>
                  </a:cubicBezTo>
                  <a:cubicBezTo>
                    <a:pt x="304" y="63"/>
                    <a:pt x="304" y="63"/>
                    <a:pt x="304" y="63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4" y="63"/>
                    <a:pt x="304" y="63"/>
                    <a:pt x="304" y="63"/>
                  </a:cubicBezTo>
                  <a:cubicBezTo>
                    <a:pt x="305" y="63"/>
                    <a:pt x="305" y="63"/>
                    <a:pt x="305" y="63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05" y="62"/>
                    <a:pt x="305" y="62"/>
                    <a:pt x="305" y="6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06" y="61"/>
                    <a:pt x="306" y="61"/>
                    <a:pt x="306" y="61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8" y="61"/>
                    <a:pt x="308" y="61"/>
                    <a:pt x="308" y="61"/>
                  </a:cubicBezTo>
                  <a:cubicBezTo>
                    <a:pt x="308" y="61"/>
                    <a:pt x="308" y="61"/>
                    <a:pt x="308" y="61"/>
                  </a:cubicBezTo>
                  <a:cubicBezTo>
                    <a:pt x="309" y="61"/>
                    <a:pt x="309" y="61"/>
                    <a:pt x="309" y="61"/>
                  </a:cubicBezTo>
                  <a:cubicBezTo>
                    <a:pt x="310" y="61"/>
                    <a:pt x="310" y="61"/>
                    <a:pt x="310" y="61"/>
                  </a:cubicBezTo>
                  <a:cubicBezTo>
                    <a:pt x="310" y="61"/>
                    <a:pt x="310" y="61"/>
                    <a:pt x="310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3" y="62"/>
                    <a:pt x="313" y="62"/>
                    <a:pt x="313" y="62"/>
                  </a:cubicBezTo>
                  <a:cubicBezTo>
                    <a:pt x="313" y="61"/>
                    <a:pt x="313" y="61"/>
                    <a:pt x="313" y="61"/>
                  </a:cubicBezTo>
                  <a:cubicBezTo>
                    <a:pt x="313" y="61"/>
                    <a:pt x="313" y="61"/>
                    <a:pt x="313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3"/>
                    <a:pt x="314" y="63"/>
                    <a:pt x="314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6" y="61"/>
                    <a:pt x="316" y="61"/>
                    <a:pt x="316" y="61"/>
                  </a:cubicBezTo>
                  <a:cubicBezTo>
                    <a:pt x="317" y="61"/>
                    <a:pt x="317" y="61"/>
                    <a:pt x="317" y="61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22" y="63"/>
                    <a:pt x="322" y="63"/>
                    <a:pt x="322" y="63"/>
                  </a:cubicBezTo>
                  <a:cubicBezTo>
                    <a:pt x="323" y="62"/>
                    <a:pt x="323" y="62"/>
                    <a:pt x="323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4" y="64"/>
                    <a:pt x="324" y="64"/>
                    <a:pt x="324" y="64"/>
                  </a:cubicBezTo>
                  <a:cubicBezTo>
                    <a:pt x="324" y="63"/>
                    <a:pt x="324" y="63"/>
                    <a:pt x="324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4"/>
                    <a:pt x="325" y="64"/>
                    <a:pt x="325" y="64"/>
                  </a:cubicBezTo>
                  <a:cubicBezTo>
                    <a:pt x="325" y="65"/>
                    <a:pt x="325" y="65"/>
                    <a:pt x="325" y="65"/>
                  </a:cubicBezTo>
                  <a:cubicBezTo>
                    <a:pt x="326" y="65"/>
                    <a:pt x="326" y="65"/>
                    <a:pt x="326" y="65"/>
                  </a:cubicBezTo>
                  <a:cubicBezTo>
                    <a:pt x="327" y="65"/>
                    <a:pt x="327" y="65"/>
                    <a:pt x="327" y="65"/>
                  </a:cubicBezTo>
                  <a:cubicBezTo>
                    <a:pt x="327" y="66"/>
                    <a:pt x="327" y="66"/>
                    <a:pt x="327" y="66"/>
                  </a:cubicBezTo>
                  <a:cubicBezTo>
                    <a:pt x="327" y="65"/>
                    <a:pt x="327" y="65"/>
                    <a:pt x="327" y="65"/>
                  </a:cubicBezTo>
                  <a:cubicBezTo>
                    <a:pt x="328" y="65"/>
                    <a:pt x="328" y="65"/>
                    <a:pt x="328" y="65"/>
                  </a:cubicBezTo>
                  <a:cubicBezTo>
                    <a:pt x="328" y="66"/>
                    <a:pt x="328" y="66"/>
                    <a:pt x="328" y="66"/>
                  </a:cubicBezTo>
                  <a:cubicBezTo>
                    <a:pt x="327" y="67"/>
                    <a:pt x="327" y="67"/>
                    <a:pt x="327" y="67"/>
                  </a:cubicBezTo>
                  <a:cubicBezTo>
                    <a:pt x="327" y="68"/>
                    <a:pt x="327" y="68"/>
                    <a:pt x="327" y="68"/>
                  </a:cubicBezTo>
                  <a:cubicBezTo>
                    <a:pt x="328" y="67"/>
                    <a:pt x="328" y="67"/>
                    <a:pt x="328" y="67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29" y="70"/>
                    <a:pt x="329" y="70"/>
                    <a:pt x="329" y="70"/>
                  </a:cubicBezTo>
                  <a:cubicBezTo>
                    <a:pt x="330" y="70"/>
                    <a:pt x="330" y="70"/>
                    <a:pt x="330" y="70"/>
                  </a:cubicBezTo>
                  <a:cubicBezTo>
                    <a:pt x="330" y="69"/>
                    <a:pt x="330" y="69"/>
                    <a:pt x="330" y="69"/>
                  </a:cubicBezTo>
                  <a:cubicBezTo>
                    <a:pt x="331" y="69"/>
                    <a:pt x="331" y="69"/>
                    <a:pt x="331" y="69"/>
                  </a:cubicBezTo>
                  <a:cubicBezTo>
                    <a:pt x="331" y="70"/>
                    <a:pt x="331" y="70"/>
                    <a:pt x="331" y="70"/>
                  </a:cubicBezTo>
                  <a:cubicBezTo>
                    <a:pt x="332" y="70"/>
                    <a:pt x="332" y="70"/>
                    <a:pt x="332" y="70"/>
                  </a:cubicBezTo>
                  <a:cubicBezTo>
                    <a:pt x="332" y="71"/>
                    <a:pt x="332" y="71"/>
                    <a:pt x="332" y="71"/>
                  </a:cubicBezTo>
                  <a:cubicBezTo>
                    <a:pt x="332" y="72"/>
                    <a:pt x="332" y="72"/>
                    <a:pt x="332" y="72"/>
                  </a:cubicBezTo>
                  <a:cubicBezTo>
                    <a:pt x="333" y="72"/>
                    <a:pt x="333" y="72"/>
                    <a:pt x="333" y="72"/>
                  </a:cubicBezTo>
                  <a:cubicBezTo>
                    <a:pt x="333" y="72"/>
                    <a:pt x="333" y="72"/>
                    <a:pt x="333" y="72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73"/>
                    <a:pt x="334" y="73"/>
                    <a:pt x="334" y="73"/>
                  </a:cubicBezTo>
                  <a:cubicBezTo>
                    <a:pt x="333" y="74"/>
                    <a:pt x="333" y="74"/>
                    <a:pt x="333" y="74"/>
                  </a:cubicBezTo>
                  <a:cubicBezTo>
                    <a:pt x="332" y="74"/>
                    <a:pt x="332" y="74"/>
                    <a:pt x="332" y="74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0" y="73"/>
                    <a:pt x="330" y="73"/>
                    <a:pt x="330" y="73"/>
                  </a:cubicBezTo>
                  <a:cubicBezTo>
                    <a:pt x="328" y="73"/>
                    <a:pt x="328" y="73"/>
                    <a:pt x="328" y="73"/>
                  </a:cubicBezTo>
                  <a:cubicBezTo>
                    <a:pt x="329" y="74"/>
                    <a:pt x="329" y="74"/>
                    <a:pt x="329" y="74"/>
                  </a:cubicBezTo>
                  <a:cubicBezTo>
                    <a:pt x="329" y="75"/>
                    <a:pt x="329" y="75"/>
                    <a:pt x="329" y="75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33" y="77"/>
                    <a:pt x="333" y="77"/>
                    <a:pt x="333" y="77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6"/>
                    <a:pt x="335" y="76"/>
                    <a:pt x="335" y="76"/>
                  </a:cubicBezTo>
                  <a:cubicBezTo>
                    <a:pt x="335" y="76"/>
                    <a:pt x="335" y="76"/>
                    <a:pt x="335" y="76"/>
                  </a:cubicBezTo>
                  <a:cubicBezTo>
                    <a:pt x="335" y="75"/>
                    <a:pt x="335" y="75"/>
                    <a:pt x="335" y="75"/>
                  </a:cubicBezTo>
                  <a:cubicBezTo>
                    <a:pt x="334" y="74"/>
                    <a:pt x="334" y="74"/>
                    <a:pt x="334" y="74"/>
                  </a:cubicBezTo>
                  <a:cubicBezTo>
                    <a:pt x="335" y="74"/>
                    <a:pt x="335" y="74"/>
                    <a:pt x="335" y="74"/>
                  </a:cubicBezTo>
                  <a:cubicBezTo>
                    <a:pt x="336" y="75"/>
                    <a:pt x="336" y="75"/>
                    <a:pt x="336" y="75"/>
                  </a:cubicBezTo>
                  <a:cubicBezTo>
                    <a:pt x="337" y="76"/>
                    <a:pt x="337" y="76"/>
                    <a:pt x="337" y="76"/>
                  </a:cubicBezTo>
                  <a:cubicBezTo>
                    <a:pt x="337" y="76"/>
                    <a:pt x="337" y="76"/>
                    <a:pt x="337" y="76"/>
                  </a:cubicBezTo>
                  <a:cubicBezTo>
                    <a:pt x="336" y="76"/>
                    <a:pt x="336" y="76"/>
                    <a:pt x="336" y="76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6" y="78"/>
                    <a:pt x="336" y="78"/>
                    <a:pt x="336" y="78"/>
                  </a:cubicBezTo>
                  <a:cubicBezTo>
                    <a:pt x="336" y="78"/>
                    <a:pt x="336" y="78"/>
                    <a:pt x="336" y="78"/>
                  </a:cubicBezTo>
                  <a:cubicBezTo>
                    <a:pt x="337" y="78"/>
                    <a:pt x="337" y="78"/>
                    <a:pt x="337" y="78"/>
                  </a:cubicBezTo>
                  <a:cubicBezTo>
                    <a:pt x="340" y="80"/>
                    <a:pt x="340" y="80"/>
                    <a:pt x="340" y="80"/>
                  </a:cubicBezTo>
                  <a:cubicBezTo>
                    <a:pt x="341" y="80"/>
                    <a:pt x="341" y="80"/>
                    <a:pt x="341" y="80"/>
                  </a:cubicBezTo>
                  <a:cubicBezTo>
                    <a:pt x="341" y="81"/>
                    <a:pt x="341" y="81"/>
                    <a:pt x="341" y="81"/>
                  </a:cubicBezTo>
                  <a:cubicBezTo>
                    <a:pt x="344" y="82"/>
                    <a:pt x="344" y="82"/>
                    <a:pt x="344" y="82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3"/>
                    <a:pt x="346" y="83"/>
                    <a:pt x="346" y="83"/>
                  </a:cubicBezTo>
                  <a:cubicBezTo>
                    <a:pt x="346" y="83"/>
                    <a:pt x="346" y="83"/>
                    <a:pt x="346" y="83"/>
                  </a:cubicBezTo>
                  <a:cubicBezTo>
                    <a:pt x="346" y="82"/>
                    <a:pt x="346" y="82"/>
                    <a:pt x="346" y="82"/>
                  </a:cubicBezTo>
                  <a:cubicBezTo>
                    <a:pt x="347" y="82"/>
                    <a:pt x="347" y="82"/>
                    <a:pt x="347" y="82"/>
                  </a:cubicBezTo>
                  <a:cubicBezTo>
                    <a:pt x="347" y="83"/>
                    <a:pt x="347" y="83"/>
                    <a:pt x="347" y="83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8" y="84"/>
                    <a:pt x="348" y="84"/>
                    <a:pt x="348" y="84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3"/>
                    <a:pt x="349" y="83"/>
                    <a:pt x="349" y="83"/>
                  </a:cubicBezTo>
                  <a:cubicBezTo>
                    <a:pt x="348" y="79"/>
                    <a:pt x="348" y="79"/>
                    <a:pt x="348" y="79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6" y="74"/>
                    <a:pt x="346" y="74"/>
                    <a:pt x="346" y="74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6" y="71"/>
                    <a:pt x="346" y="71"/>
                    <a:pt x="346" y="71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8" y="73"/>
                    <a:pt x="348" y="73"/>
                    <a:pt x="348" y="73"/>
                  </a:cubicBezTo>
                  <a:cubicBezTo>
                    <a:pt x="349" y="74"/>
                    <a:pt x="349" y="74"/>
                    <a:pt x="349" y="74"/>
                  </a:cubicBezTo>
                  <a:cubicBezTo>
                    <a:pt x="351" y="74"/>
                    <a:pt x="351" y="74"/>
                    <a:pt x="351" y="74"/>
                  </a:cubicBezTo>
                  <a:cubicBezTo>
                    <a:pt x="354" y="74"/>
                    <a:pt x="354" y="74"/>
                    <a:pt x="354" y="74"/>
                  </a:cubicBezTo>
                  <a:cubicBezTo>
                    <a:pt x="355" y="74"/>
                    <a:pt x="355" y="74"/>
                    <a:pt x="355" y="74"/>
                  </a:cubicBezTo>
                  <a:cubicBezTo>
                    <a:pt x="356" y="74"/>
                    <a:pt x="356" y="74"/>
                    <a:pt x="356" y="74"/>
                  </a:cubicBezTo>
                  <a:cubicBezTo>
                    <a:pt x="357" y="74"/>
                    <a:pt x="357" y="74"/>
                    <a:pt x="357" y="74"/>
                  </a:cubicBezTo>
                  <a:cubicBezTo>
                    <a:pt x="357" y="74"/>
                    <a:pt x="357" y="74"/>
                    <a:pt x="357" y="74"/>
                  </a:cubicBezTo>
                  <a:cubicBezTo>
                    <a:pt x="356" y="73"/>
                    <a:pt x="356" y="73"/>
                    <a:pt x="356" y="73"/>
                  </a:cubicBezTo>
                  <a:cubicBezTo>
                    <a:pt x="356" y="73"/>
                    <a:pt x="356" y="73"/>
                    <a:pt x="356" y="73"/>
                  </a:cubicBezTo>
                  <a:cubicBezTo>
                    <a:pt x="356" y="72"/>
                    <a:pt x="356" y="72"/>
                    <a:pt x="356" y="72"/>
                  </a:cubicBezTo>
                  <a:cubicBezTo>
                    <a:pt x="356" y="72"/>
                    <a:pt x="356" y="72"/>
                    <a:pt x="356" y="72"/>
                  </a:cubicBezTo>
                  <a:cubicBezTo>
                    <a:pt x="356" y="71"/>
                    <a:pt x="356" y="71"/>
                    <a:pt x="356" y="71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3" y="70"/>
                    <a:pt x="363" y="70"/>
                    <a:pt x="363" y="70"/>
                  </a:cubicBezTo>
                  <a:cubicBezTo>
                    <a:pt x="364" y="71"/>
                    <a:pt x="364" y="71"/>
                    <a:pt x="364" y="71"/>
                  </a:cubicBezTo>
                  <a:cubicBezTo>
                    <a:pt x="365" y="72"/>
                    <a:pt x="365" y="72"/>
                    <a:pt x="365" y="72"/>
                  </a:cubicBezTo>
                  <a:cubicBezTo>
                    <a:pt x="365" y="72"/>
                    <a:pt x="365" y="72"/>
                    <a:pt x="365" y="72"/>
                  </a:cubicBezTo>
                  <a:cubicBezTo>
                    <a:pt x="367" y="73"/>
                    <a:pt x="367" y="73"/>
                    <a:pt x="367" y="73"/>
                  </a:cubicBezTo>
                  <a:cubicBezTo>
                    <a:pt x="367" y="73"/>
                    <a:pt x="367" y="73"/>
                    <a:pt x="367" y="73"/>
                  </a:cubicBezTo>
                  <a:cubicBezTo>
                    <a:pt x="369" y="73"/>
                    <a:pt x="369" y="73"/>
                    <a:pt x="369" y="73"/>
                  </a:cubicBezTo>
                  <a:cubicBezTo>
                    <a:pt x="368" y="73"/>
                    <a:pt x="368" y="73"/>
                    <a:pt x="368" y="73"/>
                  </a:cubicBezTo>
                  <a:cubicBezTo>
                    <a:pt x="368" y="72"/>
                    <a:pt x="368" y="72"/>
                    <a:pt x="368" y="72"/>
                  </a:cubicBezTo>
                  <a:cubicBezTo>
                    <a:pt x="369" y="73"/>
                    <a:pt x="369" y="73"/>
                    <a:pt x="369" y="73"/>
                  </a:cubicBezTo>
                  <a:cubicBezTo>
                    <a:pt x="370" y="72"/>
                    <a:pt x="370" y="72"/>
                    <a:pt x="370" y="72"/>
                  </a:cubicBezTo>
                  <a:cubicBezTo>
                    <a:pt x="369" y="72"/>
                    <a:pt x="369" y="72"/>
                    <a:pt x="369" y="72"/>
                  </a:cubicBezTo>
                  <a:cubicBezTo>
                    <a:pt x="370" y="71"/>
                    <a:pt x="370" y="71"/>
                    <a:pt x="370" y="71"/>
                  </a:cubicBezTo>
                  <a:cubicBezTo>
                    <a:pt x="369" y="70"/>
                    <a:pt x="369" y="70"/>
                    <a:pt x="369" y="70"/>
                  </a:cubicBezTo>
                  <a:cubicBezTo>
                    <a:pt x="368" y="71"/>
                    <a:pt x="368" y="71"/>
                    <a:pt x="368" y="71"/>
                  </a:cubicBezTo>
                  <a:cubicBezTo>
                    <a:pt x="367" y="71"/>
                    <a:pt x="367" y="71"/>
                    <a:pt x="367" y="71"/>
                  </a:cubicBezTo>
                  <a:cubicBezTo>
                    <a:pt x="367" y="69"/>
                    <a:pt x="367" y="69"/>
                    <a:pt x="367" y="69"/>
                  </a:cubicBezTo>
                  <a:cubicBezTo>
                    <a:pt x="366" y="68"/>
                    <a:pt x="366" y="68"/>
                    <a:pt x="366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8" y="68"/>
                    <a:pt x="368" y="68"/>
                    <a:pt x="368" y="68"/>
                  </a:cubicBezTo>
                  <a:cubicBezTo>
                    <a:pt x="368" y="67"/>
                    <a:pt x="368" y="67"/>
                    <a:pt x="368" y="67"/>
                  </a:cubicBezTo>
                  <a:cubicBezTo>
                    <a:pt x="368" y="67"/>
                    <a:pt x="368" y="67"/>
                    <a:pt x="368" y="67"/>
                  </a:cubicBezTo>
                  <a:cubicBezTo>
                    <a:pt x="370" y="68"/>
                    <a:pt x="370" y="68"/>
                    <a:pt x="370" y="68"/>
                  </a:cubicBezTo>
                  <a:cubicBezTo>
                    <a:pt x="370" y="69"/>
                    <a:pt x="370" y="69"/>
                    <a:pt x="370" y="69"/>
                  </a:cubicBezTo>
                  <a:cubicBezTo>
                    <a:pt x="371" y="69"/>
                    <a:pt x="371" y="69"/>
                    <a:pt x="371" y="69"/>
                  </a:cubicBezTo>
                  <a:cubicBezTo>
                    <a:pt x="371" y="69"/>
                    <a:pt x="371" y="69"/>
                    <a:pt x="371" y="69"/>
                  </a:cubicBezTo>
                  <a:cubicBezTo>
                    <a:pt x="372" y="69"/>
                    <a:pt x="372" y="69"/>
                    <a:pt x="372" y="69"/>
                  </a:cubicBezTo>
                  <a:cubicBezTo>
                    <a:pt x="371" y="68"/>
                    <a:pt x="371" y="68"/>
                    <a:pt x="371" y="68"/>
                  </a:cubicBezTo>
                  <a:cubicBezTo>
                    <a:pt x="372" y="68"/>
                    <a:pt x="372" y="68"/>
                    <a:pt x="372" y="68"/>
                  </a:cubicBezTo>
                  <a:cubicBezTo>
                    <a:pt x="373" y="68"/>
                    <a:pt x="373" y="68"/>
                    <a:pt x="373" y="68"/>
                  </a:cubicBezTo>
                  <a:cubicBezTo>
                    <a:pt x="373" y="67"/>
                    <a:pt x="373" y="67"/>
                    <a:pt x="373" y="67"/>
                  </a:cubicBezTo>
                  <a:cubicBezTo>
                    <a:pt x="372" y="66"/>
                    <a:pt x="372" y="66"/>
                    <a:pt x="372" y="66"/>
                  </a:cubicBezTo>
                  <a:cubicBezTo>
                    <a:pt x="371" y="66"/>
                    <a:pt x="371" y="66"/>
                    <a:pt x="371" y="66"/>
                  </a:cubicBezTo>
                  <a:cubicBezTo>
                    <a:pt x="370" y="65"/>
                    <a:pt x="370" y="65"/>
                    <a:pt x="370" y="65"/>
                  </a:cubicBezTo>
                  <a:cubicBezTo>
                    <a:pt x="370" y="64"/>
                    <a:pt x="370" y="64"/>
                    <a:pt x="370" y="64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68" y="64"/>
                    <a:pt x="368" y="64"/>
                    <a:pt x="368" y="64"/>
                  </a:cubicBezTo>
                  <a:cubicBezTo>
                    <a:pt x="367" y="63"/>
                    <a:pt x="367" y="63"/>
                    <a:pt x="367" y="63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8" y="61"/>
                    <a:pt x="368" y="61"/>
                    <a:pt x="368" y="61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9" y="59"/>
                    <a:pt x="369" y="59"/>
                    <a:pt x="369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7" y="61"/>
                    <a:pt x="367" y="61"/>
                    <a:pt x="367" y="61"/>
                  </a:cubicBezTo>
                  <a:cubicBezTo>
                    <a:pt x="367" y="62"/>
                    <a:pt x="367" y="62"/>
                    <a:pt x="367" y="62"/>
                  </a:cubicBezTo>
                  <a:cubicBezTo>
                    <a:pt x="365" y="61"/>
                    <a:pt x="365" y="61"/>
                    <a:pt x="365" y="61"/>
                  </a:cubicBezTo>
                  <a:cubicBezTo>
                    <a:pt x="364" y="60"/>
                    <a:pt x="364" y="60"/>
                    <a:pt x="364" y="60"/>
                  </a:cubicBezTo>
                  <a:cubicBezTo>
                    <a:pt x="365" y="59"/>
                    <a:pt x="365" y="59"/>
                    <a:pt x="365" y="59"/>
                  </a:cubicBezTo>
                  <a:cubicBezTo>
                    <a:pt x="365" y="58"/>
                    <a:pt x="365" y="58"/>
                    <a:pt x="365" y="58"/>
                  </a:cubicBezTo>
                  <a:cubicBezTo>
                    <a:pt x="366" y="57"/>
                    <a:pt x="366" y="57"/>
                    <a:pt x="366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8" y="55"/>
                    <a:pt x="368" y="55"/>
                    <a:pt x="368" y="55"/>
                  </a:cubicBezTo>
                  <a:cubicBezTo>
                    <a:pt x="367" y="55"/>
                    <a:pt x="367" y="55"/>
                    <a:pt x="367" y="55"/>
                  </a:cubicBezTo>
                  <a:cubicBezTo>
                    <a:pt x="366" y="54"/>
                    <a:pt x="366" y="54"/>
                    <a:pt x="366" y="54"/>
                  </a:cubicBezTo>
                  <a:cubicBezTo>
                    <a:pt x="365" y="54"/>
                    <a:pt x="365" y="54"/>
                    <a:pt x="365" y="54"/>
                  </a:cubicBezTo>
                  <a:cubicBezTo>
                    <a:pt x="364" y="53"/>
                    <a:pt x="364" y="53"/>
                    <a:pt x="364" y="53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7" y="53"/>
                    <a:pt x="367" y="53"/>
                    <a:pt x="367" y="53"/>
                  </a:cubicBezTo>
                  <a:cubicBezTo>
                    <a:pt x="369" y="53"/>
                    <a:pt x="369" y="53"/>
                    <a:pt x="369" y="53"/>
                  </a:cubicBezTo>
                  <a:cubicBezTo>
                    <a:pt x="371" y="53"/>
                    <a:pt x="371" y="53"/>
                    <a:pt x="371" y="53"/>
                  </a:cubicBezTo>
                  <a:cubicBezTo>
                    <a:pt x="374" y="53"/>
                    <a:pt x="374" y="53"/>
                    <a:pt x="374" y="53"/>
                  </a:cubicBezTo>
                  <a:cubicBezTo>
                    <a:pt x="379" y="53"/>
                    <a:pt x="379" y="53"/>
                    <a:pt x="379" y="53"/>
                  </a:cubicBezTo>
                  <a:cubicBezTo>
                    <a:pt x="380" y="52"/>
                    <a:pt x="380" y="52"/>
                    <a:pt x="380" y="52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5" y="52"/>
                    <a:pt x="385" y="52"/>
                    <a:pt x="385" y="52"/>
                  </a:cubicBezTo>
                  <a:cubicBezTo>
                    <a:pt x="386" y="52"/>
                    <a:pt x="386" y="52"/>
                    <a:pt x="386" y="52"/>
                  </a:cubicBezTo>
                  <a:cubicBezTo>
                    <a:pt x="389" y="52"/>
                    <a:pt x="389" y="52"/>
                    <a:pt x="389" y="52"/>
                  </a:cubicBezTo>
                  <a:cubicBezTo>
                    <a:pt x="387" y="53"/>
                    <a:pt x="387" y="53"/>
                    <a:pt x="387" y="53"/>
                  </a:cubicBezTo>
                  <a:cubicBezTo>
                    <a:pt x="385" y="54"/>
                    <a:pt x="385" y="54"/>
                    <a:pt x="385" y="54"/>
                  </a:cubicBezTo>
                  <a:cubicBezTo>
                    <a:pt x="384" y="53"/>
                    <a:pt x="384" y="53"/>
                    <a:pt x="384" y="53"/>
                  </a:cubicBezTo>
                  <a:cubicBezTo>
                    <a:pt x="383" y="53"/>
                    <a:pt x="383" y="53"/>
                    <a:pt x="383" y="53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382" y="55"/>
                    <a:pt x="382" y="55"/>
                    <a:pt x="382" y="55"/>
                  </a:cubicBezTo>
                  <a:cubicBezTo>
                    <a:pt x="382" y="56"/>
                    <a:pt x="382" y="56"/>
                    <a:pt x="382" y="56"/>
                  </a:cubicBezTo>
                  <a:cubicBezTo>
                    <a:pt x="382" y="56"/>
                    <a:pt x="382" y="56"/>
                    <a:pt x="382" y="56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6"/>
                    <a:pt x="384" y="56"/>
                    <a:pt x="384" y="56"/>
                  </a:cubicBezTo>
                  <a:cubicBezTo>
                    <a:pt x="384" y="55"/>
                    <a:pt x="384" y="55"/>
                    <a:pt x="384" y="55"/>
                  </a:cubicBezTo>
                  <a:cubicBezTo>
                    <a:pt x="386" y="54"/>
                    <a:pt x="386" y="54"/>
                    <a:pt x="386" y="54"/>
                  </a:cubicBezTo>
                  <a:cubicBezTo>
                    <a:pt x="389" y="53"/>
                    <a:pt x="389" y="53"/>
                    <a:pt x="389" y="53"/>
                  </a:cubicBezTo>
                  <a:cubicBezTo>
                    <a:pt x="390" y="54"/>
                    <a:pt x="390" y="54"/>
                    <a:pt x="390" y="54"/>
                  </a:cubicBezTo>
                  <a:cubicBezTo>
                    <a:pt x="390" y="56"/>
                    <a:pt x="390" y="56"/>
                    <a:pt x="390" y="56"/>
                  </a:cubicBezTo>
                  <a:cubicBezTo>
                    <a:pt x="389" y="57"/>
                    <a:pt x="389" y="57"/>
                    <a:pt x="389" y="57"/>
                  </a:cubicBezTo>
                  <a:cubicBezTo>
                    <a:pt x="389" y="56"/>
                    <a:pt x="389" y="56"/>
                    <a:pt x="389" y="56"/>
                  </a:cubicBezTo>
                  <a:cubicBezTo>
                    <a:pt x="388" y="55"/>
                    <a:pt x="388" y="55"/>
                    <a:pt x="388" y="55"/>
                  </a:cubicBezTo>
                  <a:cubicBezTo>
                    <a:pt x="388" y="54"/>
                    <a:pt x="388" y="54"/>
                    <a:pt x="388" y="54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6" y="54"/>
                    <a:pt x="386" y="54"/>
                    <a:pt x="386" y="54"/>
                  </a:cubicBezTo>
                  <a:cubicBezTo>
                    <a:pt x="387" y="56"/>
                    <a:pt x="387" y="56"/>
                    <a:pt x="387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58"/>
                    <a:pt x="388" y="58"/>
                    <a:pt x="388" y="58"/>
                  </a:cubicBezTo>
                  <a:cubicBezTo>
                    <a:pt x="388" y="59"/>
                    <a:pt x="388" y="59"/>
                    <a:pt x="388" y="59"/>
                  </a:cubicBezTo>
                  <a:cubicBezTo>
                    <a:pt x="387" y="59"/>
                    <a:pt x="387" y="59"/>
                    <a:pt x="387" y="59"/>
                  </a:cubicBezTo>
                  <a:cubicBezTo>
                    <a:pt x="386" y="59"/>
                    <a:pt x="386" y="59"/>
                    <a:pt x="386" y="59"/>
                  </a:cubicBezTo>
                  <a:cubicBezTo>
                    <a:pt x="387" y="60"/>
                    <a:pt x="387" y="60"/>
                    <a:pt x="387" y="60"/>
                  </a:cubicBezTo>
                  <a:cubicBezTo>
                    <a:pt x="387" y="61"/>
                    <a:pt x="387" y="61"/>
                    <a:pt x="387" y="61"/>
                  </a:cubicBezTo>
                  <a:cubicBezTo>
                    <a:pt x="388" y="61"/>
                    <a:pt x="388" y="61"/>
                    <a:pt x="388" y="61"/>
                  </a:cubicBezTo>
                  <a:cubicBezTo>
                    <a:pt x="388" y="61"/>
                    <a:pt x="388" y="61"/>
                    <a:pt x="388" y="61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390" y="59"/>
                    <a:pt x="390" y="59"/>
                    <a:pt x="390" y="59"/>
                  </a:cubicBezTo>
                  <a:cubicBezTo>
                    <a:pt x="390" y="58"/>
                    <a:pt x="390" y="58"/>
                    <a:pt x="390" y="58"/>
                  </a:cubicBezTo>
                  <a:cubicBezTo>
                    <a:pt x="390" y="57"/>
                    <a:pt x="390" y="57"/>
                    <a:pt x="390" y="57"/>
                  </a:cubicBezTo>
                  <a:cubicBezTo>
                    <a:pt x="390" y="56"/>
                    <a:pt x="390" y="56"/>
                    <a:pt x="390" y="56"/>
                  </a:cubicBezTo>
                  <a:cubicBezTo>
                    <a:pt x="390" y="52"/>
                    <a:pt x="390" y="52"/>
                    <a:pt x="390" y="52"/>
                  </a:cubicBezTo>
                  <a:cubicBezTo>
                    <a:pt x="391" y="51"/>
                    <a:pt x="391" y="51"/>
                    <a:pt x="391" y="51"/>
                  </a:cubicBezTo>
                  <a:cubicBezTo>
                    <a:pt x="394" y="50"/>
                    <a:pt x="394" y="50"/>
                    <a:pt x="394" y="50"/>
                  </a:cubicBezTo>
                  <a:cubicBezTo>
                    <a:pt x="396" y="50"/>
                    <a:pt x="396" y="50"/>
                    <a:pt x="396" y="50"/>
                  </a:cubicBezTo>
                  <a:cubicBezTo>
                    <a:pt x="399" y="50"/>
                    <a:pt x="399" y="50"/>
                    <a:pt x="399" y="50"/>
                  </a:cubicBezTo>
                  <a:cubicBezTo>
                    <a:pt x="402" y="51"/>
                    <a:pt x="402" y="51"/>
                    <a:pt x="402" y="51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4"/>
                    <a:pt x="403" y="54"/>
                    <a:pt x="403" y="54"/>
                  </a:cubicBezTo>
                  <a:cubicBezTo>
                    <a:pt x="402" y="54"/>
                    <a:pt x="402" y="54"/>
                    <a:pt x="402" y="54"/>
                  </a:cubicBezTo>
                  <a:cubicBezTo>
                    <a:pt x="401" y="53"/>
                    <a:pt x="401" y="53"/>
                    <a:pt x="401" y="53"/>
                  </a:cubicBezTo>
                  <a:cubicBezTo>
                    <a:pt x="401" y="53"/>
                    <a:pt x="401" y="53"/>
                    <a:pt x="401" y="53"/>
                  </a:cubicBezTo>
                  <a:cubicBezTo>
                    <a:pt x="401" y="54"/>
                    <a:pt x="401" y="54"/>
                    <a:pt x="401" y="54"/>
                  </a:cubicBezTo>
                  <a:cubicBezTo>
                    <a:pt x="401" y="55"/>
                    <a:pt x="401" y="55"/>
                    <a:pt x="401" y="55"/>
                  </a:cubicBezTo>
                  <a:cubicBezTo>
                    <a:pt x="401" y="56"/>
                    <a:pt x="401" y="56"/>
                    <a:pt x="401" y="56"/>
                  </a:cubicBezTo>
                  <a:cubicBezTo>
                    <a:pt x="400" y="56"/>
                    <a:pt x="400" y="56"/>
                    <a:pt x="400" y="56"/>
                  </a:cubicBezTo>
                  <a:cubicBezTo>
                    <a:pt x="401" y="56"/>
                    <a:pt x="401" y="56"/>
                    <a:pt x="401" y="56"/>
                  </a:cubicBezTo>
                  <a:cubicBezTo>
                    <a:pt x="402" y="56"/>
                    <a:pt x="402" y="56"/>
                    <a:pt x="402" y="56"/>
                  </a:cubicBezTo>
                  <a:cubicBezTo>
                    <a:pt x="403" y="56"/>
                    <a:pt x="403" y="56"/>
                    <a:pt x="403" y="56"/>
                  </a:cubicBezTo>
                  <a:cubicBezTo>
                    <a:pt x="404" y="55"/>
                    <a:pt x="404" y="55"/>
                    <a:pt x="404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405" y="58"/>
                    <a:pt x="405" y="58"/>
                    <a:pt x="405" y="58"/>
                  </a:cubicBezTo>
                  <a:cubicBezTo>
                    <a:pt x="406" y="59"/>
                    <a:pt x="406" y="59"/>
                    <a:pt x="406" y="59"/>
                  </a:cubicBezTo>
                  <a:cubicBezTo>
                    <a:pt x="406" y="58"/>
                    <a:pt x="406" y="58"/>
                    <a:pt x="406" y="58"/>
                  </a:cubicBezTo>
                  <a:cubicBezTo>
                    <a:pt x="406" y="57"/>
                    <a:pt x="406" y="57"/>
                    <a:pt x="406" y="57"/>
                  </a:cubicBezTo>
                  <a:cubicBezTo>
                    <a:pt x="407" y="56"/>
                    <a:pt x="407" y="56"/>
                    <a:pt x="407" y="56"/>
                  </a:cubicBezTo>
                  <a:cubicBezTo>
                    <a:pt x="408" y="57"/>
                    <a:pt x="408" y="57"/>
                    <a:pt x="408" y="57"/>
                  </a:cubicBezTo>
                  <a:cubicBezTo>
                    <a:pt x="409" y="58"/>
                    <a:pt x="409" y="58"/>
                    <a:pt x="409" y="58"/>
                  </a:cubicBezTo>
                  <a:cubicBezTo>
                    <a:pt x="408" y="58"/>
                    <a:pt x="408" y="58"/>
                    <a:pt x="408" y="58"/>
                  </a:cubicBezTo>
                  <a:cubicBezTo>
                    <a:pt x="408" y="59"/>
                    <a:pt x="408" y="59"/>
                    <a:pt x="408" y="59"/>
                  </a:cubicBezTo>
                  <a:cubicBezTo>
                    <a:pt x="408" y="60"/>
                    <a:pt x="408" y="60"/>
                    <a:pt x="408" y="60"/>
                  </a:cubicBezTo>
                  <a:cubicBezTo>
                    <a:pt x="409" y="59"/>
                    <a:pt x="409" y="59"/>
                    <a:pt x="409" y="59"/>
                  </a:cubicBezTo>
                  <a:cubicBezTo>
                    <a:pt x="409" y="58"/>
                    <a:pt x="409" y="58"/>
                    <a:pt x="409" y="58"/>
                  </a:cubicBezTo>
                  <a:cubicBezTo>
                    <a:pt x="410" y="58"/>
                    <a:pt x="410" y="58"/>
                    <a:pt x="410" y="58"/>
                  </a:cubicBezTo>
                  <a:cubicBezTo>
                    <a:pt x="410" y="59"/>
                    <a:pt x="410" y="59"/>
                    <a:pt x="410" y="59"/>
                  </a:cubicBezTo>
                  <a:cubicBezTo>
                    <a:pt x="410" y="58"/>
                    <a:pt x="410" y="58"/>
                    <a:pt x="410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12" y="56"/>
                    <a:pt x="412" y="56"/>
                    <a:pt x="412" y="56"/>
                  </a:cubicBezTo>
                  <a:cubicBezTo>
                    <a:pt x="414" y="58"/>
                    <a:pt x="414" y="58"/>
                    <a:pt x="414" y="58"/>
                  </a:cubicBezTo>
                  <a:cubicBezTo>
                    <a:pt x="416" y="58"/>
                    <a:pt x="416" y="58"/>
                    <a:pt x="416" y="58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17" y="60"/>
                    <a:pt x="417" y="60"/>
                    <a:pt x="417" y="60"/>
                  </a:cubicBezTo>
                  <a:cubicBezTo>
                    <a:pt x="416" y="61"/>
                    <a:pt x="416" y="61"/>
                    <a:pt x="416" y="61"/>
                  </a:cubicBezTo>
                  <a:cubicBezTo>
                    <a:pt x="415" y="62"/>
                    <a:pt x="415" y="62"/>
                    <a:pt x="415" y="62"/>
                  </a:cubicBezTo>
                  <a:cubicBezTo>
                    <a:pt x="416" y="61"/>
                    <a:pt x="416" y="61"/>
                    <a:pt x="416" y="61"/>
                  </a:cubicBezTo>
                  <a:cubicBezTo>
                    <a:pt x="418" y="61"/>
                    <a:pt x="418" y="61"/>
                    <a:pt x="418" y="61"/>
                  </a:cubicBezTo>
                  <a:cubicBezTo>
                    <a:pt x="419" y="61"/>
                    <a:pt x="419" y="61"/>
                    <a:pt x="419" y="61"/>
                  </a:cubicBezTo>
                  <a:cubicBezTo>
                    <a:pt x="421" y="61"/>
                    <a:pt x="421" y="61"/>
                    <a:pt x="421" y="61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5" y="58"/>
                    <a:pt x="425" y="58"/>
                    <a:pt x="425" y="58"/>
                  </a:cubicBezTo>
                  <a:cubicBezTo>
                    <a:pt x="426" y="58"/>
                    <a:pt x="426" y="58"/>
                    <a:pt x="426" y="58"/>
                  </a:cubicBezTo>
                  <a:cubicBezTo>
                    <a:pt x="427" y="57"/>
                    <a:pt x="427" y="57"/>
                    <a:pt x="427" y="57"/>
                  </a:cubicBezTo>
                  <a:cubicBezTo>
                    <a:pt x="428" y="56"/>
                    <a:pt x="428" y="56"/>
                    <a:pt x="428" y="56"/>
                  </a:cubicBezTo>
                  <a:cubicBezTo>
                    <a:pt x="432" y="55"/>
                    <a:pt x="432" y="55"/>
                    <a:pt x="432" y="55"/>
                  </a:cubicBezTo>
                  <a:cubicBezTo>
                    <a:pt x="433" y="54"/>
                    <a:pt x="433" y="54"/>
                    <a:pt x="433" y="54"/>
                  </a:cubicBezTo>
                  <a:cubicBezTo>
                    <a:pt x="434" y="55"/>
                    <a:pt x="434" y="55"/>
                    <a:pt x="434" y="55"/>
                  </a:cubicBezTo>
                  <a:cubicBezTo>
                    <a:pt x="434" y="54"/>
                    <a:pt x="434" y="54"/>
                    <a:pt x="434" y="54"/>
                  </a:cubicBezTo>
                  <a:cubicBezTo>
                    <a:pt x="436" y="53"/>
                    <a:pt x="436" y="53"/>
                    <a:pt x="436" y="53"/>
                  </a:cubicBezTo>
                  <a:cubicBezTo>
                    <a:pt x="437" y="53"/>
                    <a:pt x="437" y="53"/>
                    <a:pt x="437" y="53"/>
                  </a:cubicBezTo>
                  <a:cubicBezTo>
                    <a:pt x="440" y="53"/>
                    <a:pt x="440" y="53"/>
                    <a:pt x="440" y="53"/>
                  </a:cubicBezTo>
                  <a:cubicBezTo>
                    <a:pt x="444" y="54"/>
                    <a:pt x="444" y="54"/>
                    <a:pt x="444" y="54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48" y="57"/>
                    <a:pt x="448" y="57"/>
                    <a:pt x="448" y="57"/>
                  </a:cubicBezTo>
                  <a:cubicBezTo>
                    <a:pt x="449" y="59"/>
                    <a:pt x="449" y="59"/>
                    <a:pt x="449" y="59"/>
                  </a:cubicBezTo>
                  <a:cubicBezTo>
                    <a:pt x="450" y="60"/>
                    <a:pt x="450" y="60"/>
                    <a:pt x="450" y="60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1" y="61"/>
                    <a:pt x="451" y="61"/>
                    <a:pt x="451" y="61"/>
                  </a:cubicBezTo>
                  <a:cubicBezTo>
                    <a:pt x="450" y="62"/>
                    <a:pt x="450" y="62"/>
                    <a:pt x="450" y="62"/>
                  </a:cubicBezTo>
                  <a:cubicBezTo>
                    <a:pt x="451" y="64"/>
                    <a:pt x="451" y="64"/>
                    <a:pt x="451" y="64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3" y="64"/>
                    <a:pt x="453" y="64"/>
                    <a:pt x="453" y="64"/>
                  </a:cubicBezTo>
                  <a:cubicBezTo>
                    <a:pt x="454" y="64"/>
                    <a:pt x="454" y="64"/>
                    <a:pt x="454" y="64"/>
                  </a:cubicBezTo>
                  <a:cubicBezTo>
                    <a:pt x="455" y="65"/>
                    <a:pt x="455" y="65"/>
                    <a:pt x="455" y="65"/>
                  </a:cubicBezTo>
                  <a:cubicBezTo>
                    <a:pt x="455" y="64"/>
                    <a:pt x="455" y="64"/>
                    <a:pt x="455" y="64"/>
                  </a:cubicBezTo>
                  <a:cubicBezTo>
                    <a:pt x="456" y="64"/>
                    <a:pt x="456" y="64"/>
                    <a:pt x="456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58" y="65"/>
                    <a:pt x="458" y="65"/>
                    <a:pt x="458" y="65"/>
                  </a:cubicBezTo>
                  <a:cubicBezTo>
                    <a:pt x="457" y="63"/>
                    <a:pt x="457" y="63"/>
                    <a:pt x="457" y="63"/>
                  </a:cubicBezTo>
                  <a:cubicBezTo>
                    <a:pt x="458" y="63"/>
                    <a:pt x="458" y="63"/>
                    <a:pt x="458" y="63"/>
                  </a:cubicBezTo>
                  <a:cubicBezTo>
                    <a:pt x="459" y="64"/>
                    <a:pt x="459" y="64"/>
                    <a:pt x="459" y="64"/>
                  </a:cubicBezTo>
                  <a:cubicBezTo>
                    <a:pt x="460" y="66"/>
                    <a:pt x="460" y="66"/>
                    <a:pt x="460" y="66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61" y="67"/>
                    <a:pt x="461" y="67"/>
                    <a:pt x="461" y="67"/>
                  </a:cubicBezTo>
                  <a:cubicBezTo>
                    <a:pt x="462" y="69"/>
                    <a:pt x="462" y="69"/>
                    <a:pt x="462" y="69"/>
                  </a:cubicBezTo>
                  <a:cubicBezTo>
                    <a:pt x="462" y="68"/>
                    <a:pt x="462" y="68"/>
                    <a:pt x="462" y="68"/>
                  </a:cubicBezTo>
                  <a:cubicBezTo>
                    <a:pt x="462" y="67"/>
                    <a:pt x="462" y="67"/>
                    <a:pt x="462" y="67"/>
                  </a:cubicBezTo>
                  <a:cubicBezTo>
                    <a:pt x="461" y="67"/>
                    <a:pt x="461" y="67"/>
                    <a:pt x="461" y="67"/>
                  </a:cubicBezTo>
                  <a:cubicBezTo>
                    <a:pt x="461" y="66"/>
                    <a:pt x="461" y="66"/>
                    <a:pt x="461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3" y="66"/>
                    <a:pt x="463" y="66"/>
                    <a:pt x="463" y="66"/>
                  </a:cubicBezTo>
                  <a:cubicBezTo>
                    <a:pt x="464" y="67"/>
                    <a:pt x="464" y="67"/>
                    <a:pt x="464" y="67"/>
                  </a:cubicBezTo>
                  <a:cubicBezTo>
                    <a:pt x="465" y="69"/>
                    <a:pt x="465" y="69"/>
                    <a:pt x="465" y="69"/>
                  </a:cubicBezTo>
                  <a:cubicBezTo>
                    <a:pt x="464" y="67"/>
                    <a:pt x="464" y="67"/>
                    <a:pt x="464" y="67"/>
                  </a:cubicBezTo>
                  <a:cubicBezTo>
                    <a:pt x="463" y="65"/>
                    <a:pt x="463" y="65"/>
                    <a:pt x="463" y="65"/>
                  </a:cubicBezTo>
                  <a:cubicBezTo>
                    <a:pt x="463" y="63"/>
                    <a:pt x="463" y="63"/>
                    <a:pt x="463" y="63"/>
                  </a:cubicBezTo>
                  <a:cubicBezTo>
                    <a:pt x="463" y="62"/>
                    <a:pt x="463" y="62"/>
                    <a:pt x="463" y="62"/>
                  </a:cubicBezTo>
                  <a:cubicBezTo>
                    <a:pt x="464" y="61"/>
                    <a:pt x="464" y="61"/>
                    <a:pt x="464" y="61"/>
                  </a:cubicBezTo>
                  <a:cubicBezTo>
                    <a:pt x="466" y="61"/>
                    <a:pt x="466" y="61"/>
                    <a:pt x="466" y="61"/>
                  </a:cubicBezTo>
                  <a:cubicBezTo>
                    <a:pt x="467" y="60"/>
                    <a:pt x="467" y="60"/>
                    <a:pt x="467" y="60"/>
                  </a:cubicBezTo>
                  <a:cubicBezTo>
                    <a:pt x="468" y="59"/>
                    <a:pt x="468" y="59"/>
                    <a:pt x="468" y="59"/>
                  </a:cubicBezTo>
                  <a:cubicBezTo>
                    <a:pt x="468" y="59"/>
                    <a:pt x="468" y="59"/>
                    <a:pt x="468" y="59"/>
                  </a:cubicBezTo>
                  <a:cubicBezTo>
                    <a:pt x="468" y="58"/>
                    <a:pt x="468" y="58"/>
                    <a:pt x="468" y="58"/>
                  </a:cubicBezTo>
                  <a:cubicBezTo>
                    <a:pt x="469" y="58"/>
                    <a:pt x="469" y="58"/>
                    <a:pt x="469" y="58"/>
                  </a:cubicBezTo>
                  <a:cubicBezTo>
                    <a:pt x="470" y="59"/>
                    <a:pt x="470" y="59"/>
                    <a:pt x="470" y="59"/>
                  </a:cubicBezTo>
                  <a:cubicBezTo>
                    <a:pt x="471" y="59"/>
                    <a:pt x="471" y="59"/>
                    <a:pt x="471" y="59"/>
                  </a:cubicBezTo>
                  <a:cubicBezTo>
                    <a:pt x="472" y="59"/>
                    <a:pt x="472" y="59"/>
                    <a:pt x="472" y="59"/>
                  </a:cubicBezTo>
                  <a:cubicBezTo>
                    <a:pt x="473" y="58"/>
                    <a:pt x="473" y="58"/>
                    <a:pt x="473" y="58"/>
                  </a:cubicBezTo>
                  <a:cubicBezTo>
                    <a:pt x="474" y="59"/>
                    <a:pt x="474" y="59"/>
                    <a:pt x="474" y="59"/>
                  </a:cubicBezTo>
                  <a:cubicBezTo>
                    <a:pt x="475" y="58"/>
                    <a:pt x="475" y="58"/>
                    <a:pt x="475" y="58"/>
                  </a:cubicBezTo>
                  <a:cubicBezTo>
                    <a:pt x="477" y="58"/>
                    <a:pt x="477" y="58"/>
                    <a:pt x="477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8"/>
                    <a:pt x="479" y="58"/>
                    <a:pt x="479" y="58"/>
                  </a:cubicBezTo>
                  <a:cubicBezTo>
                    <a:pt x="480" y="57"/>
                    <a:pt x="480" y="57"/>
                    <a:pt x="480" y="57"/>
                  </a:cubicBezTo>
                  <a:cubicBezTo>
                    <a:pt x="480" y="56"/>
                    <a:pt x="480" y="56"/>
                    <a:pt x="480" y="56"/>
                  </a:cubicBezTo>
                  <a:cubicBezTo>
                    <a:pt x="480" y="55"/>
                    <a:pt x="480" y="55"/>
                    <a:pt x="480" y="55"/>
                  </a:cubicBezTo>
                  <a:cubicBezTo>
                    <a:pt x="480" y="54"/>
                    <a:pt x="480" y="54"/>
                    <a:pt x="480" y="54"/>
                  </a:cubicBezTo>
                  <a:cubicBezTo>
                    <a:pt x="481" y="54"/>
                    <a:pt x="481" y="54"/>
                    <a:pt x="481" y="54"/>
                  </a:cubicBezTo>
                  <a:cubicBezTo>
                    <a:pt x="482" y="54"/>
                    <a:pt x="482" y="54"/>
                    <a:pt x="482" y="54"/>
                  </a:cubicBezTo>
                  <a:cubicBezTo>
                    <a:pt x="483" y="55"/>
                    <a:pt x="483" y="55"/>
                    <a:pt x="483" y="55"/>
                  </a:cubicBezTo>
                  <a:cubicBezTo>
                    <a:pt x="483" y="55"/>
                    <a:pt x="483" y="55"/>
                    <a:pt x="483" y="55"/>
                  </a:cubicBezTo>
                  <a:cubicBezTo>
                    <a:pt x="484" y="55"/>
                    <a:pt x="484" y="55"/>
                    <a:pt x="484" y="55"/>
                  </a:cubicBezTo>
                  <a:cubicBezTo>
                    <a:pt x="485" y="56"/>
                    <a:pt x="485" y="56"/>
                    <a:pt x="485" y="56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6" y="58"/>
                    <a:pt x="486" y="58"/>
                    <a:pt x="486" y="58"/>
                  </a:cubicBezTo>
                  <a:cubicBezTo>
                    <a:pt x="487" y="59"/>
                    <a:pt x="487" y="59"/>
                    <a:pt x="487" y="59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90" y="59"/>
                    <a:pt x="490" y="59"/>
                    <a:pt x="490" y="59"/>
                  </a:cubicBezTo>
                  <a:cubicBezTo>
                    <a:pt x="490" y="59"/>
                    <a:pt x="490" y="59"/>
                    <a:pt x="490" y="59"/>
                  </a:cubicBezTo>
                  <a:cubicBezTo>
                    <a:pt x="491" y="59"/>
                    <a:pt x="491" y="59"/>
                    <a:pt x="491" y="59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93" y="62"/>
                    <a:pt x="493" y="62"/>
                    <a:pt x="493" y="62"/>
                  </a:cubicBez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62"/>
                    <a:pt x="495" y="62"/>
                  </a:cubicBezTo>
                  <a:cubicBezTo>
                    <a:pt x="496" y="62"/>
                    <a:pt x="496" y="62"/>
                    <a:pt x="496" y="62"/>
                  </a:cubicBezTo>
                  <a:cubicBezTo>
                    <a:pt x="496" y="61"/>
                    <a:pt x="496" y="61"/>
                    <a:pt x="496" y="61"/>
                  </a:cubicBezTo>
                  <a:cubicBezTo>
                    <a:pt x="497" y="60"/>
                    <a:pt x="497" y="60"/>
                    <a:pt x="497" y="60"/>
                  </a:cubicBezTo>
                  <a:cubicBezTo>
                    <a:pt x="498" y="60"/>
                    <a:pt x="498" y="60"/>
                    <a:pt x="498" y="60"/>
                  </a:cubicBezTo>
                  <a:cubicBezTo>
                    <a:pt x="498" y="60"/>
                    <a:pt x="498" y="60"/>
                    <a:pt x="498" y="60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8"/>
                    <a:pt x="498" y="58"/>
                    <a:pt x="498" y="58"/>
                  </a:cubicBezTo>
                  <a:cubicBezTo>
                    <a:pt x="497" y="57"/>
                    <a:pt x="497" y="57"/>
                    <a:pt x="497" y="57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96" y="55"/>
                    <a:pt x="496" y="55"/>
                    <a:pt x="496" y="55"/>
                  </a:cubicBezTo>
                  <a:cubicBezTo>
                    <a:pt x="494" y="54"/>
                    <a:pt x="494" y="54"/>
                    <a:pt x="494" y="54"/>
                  </a:cubicBezTo>
                  <a:cubicBezTo>
                    <a:pt x="493" y="54"/>
                    <a:pt x="493" y="54"/>
                    <a:pt x="493" y="54"/>
                  </a:cubicBezTo>
                  <a:cubicBezTo>
                    <a:pt x="493" y="53"/>
                    <a:pt x="493" y="53"/>
                    <a:pt x="493" y="53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90" y="52"/>
                    <a:pt x="490" y="52"/>
                    <a:pt x="490" y="52"/>
                  </a:cubicBezTo>
                  <a:cubicBezTo>
                    <a:pt x="490" y="52"/>
                    <a:pt x="490" y="52"/>
                    <a:pt x="490" y="52"/>
                  </a:cubicBezTo>
                  <a:cubicBezTo>
                    <a:pt x="490" y="50"/>
                    <a:pt x="490" y="50"/>
                    <a:pt x="490" y="50"/>
                  </a:cubicBezTo>
                  <a:cubicBezTo>
                    <a:pt x="489" y="50"/>
                    <a:pt x="489" y="50"/>
                    <a:pt x="489" y="50"/>
                  </a:cubicBezTo>
                  <a:cubicBezTo>
                    <a:pt x="489" y="49"/>
                    <a:pt x="489" y="49"/>
                    <a:pt x="489" y="49"/>
                  </a:cubicBezTo>
                  <a:cubicBezTo>
                    <a:pt x="488" y="48"/>
                    <a:pt x="488" y="48"/>
                    <a:pt x="488" y="48"/>
                  </a:cubicBezTo>
                  <a:cubicBezTo>
                    <a:pt x="487" y="47"/>
                    <a:pt x="487" y="47"/>
                    <a:pt x="487" y="47"/>
                  </a:cubicBezTo>
                  <a:cubicBezTo>
                    <a:pt x="487" y="47"/>
                    <a:pt x="487" y="47"/>
                    <a:pt x="487" y="47"/>
                  </a:cubicBezTo>
                  <a:cubicBezTo>
                    <a:pt x="489" y="47"/>
                    <a:pt x="489" y="47"/>
                    <a:pt x="489" y="47"/>
                  </a:cubicBezTo>
                  <a:cubicBezTo>
                    <a:pt x="490" y="47"/>
                    <a:pt x="490" y="47"/>
                    <a:pt x="490" y="47"/>
                  </a:cubicBezTo>
                  <a:cubicBezTo>
                    <a:pt x="492" y="47"/>
                    <a:pt x="492" y="47"/>
                    <a:pt x="492" y="47"/>
                  </a:cubicBezTo>
                  <a:cubicBezTo>
                    <a:pt x="494" y="47"/>
                    <a:pt x="494" y="47"/>
                    <a:pt x="494" y="47"/>
                  </a:cubicBezTo>
                  <a:cubicBezTo>
                    <a:pt x="494" y="46"/>
                    <a:pt x="494" y="46"/>
                    <a:pt x="494" y="46"/>
                  </a:cubicBezTo>
                  <a:cubicBezTo>
                    <a:pt x="495" y="46"/>
                    <a:pt x="495" y="46"/>
                    <a:pt x="495" y="46"/>
                  </a:cubicBezTo>
                  <a:cubicBezTo>
                    <a:pt x="497" y="46"/>
                    <a:pt x="497" y="46"/>
                    <a:pt x="497" y="46"/>
                  </a:cubicBezTo>
                  <a:cubicBezTo>
                    <a:pt x="497" y="46"/>
                    <a:pt x="497" y="46"/>
                    <a:pt x="497" y="46"/>
                  </a:cubicBezTo>
                  <a:cubicBezTo>
                    <a:pt x="498" y="46"/>
                    <a:pt x="498" y="46"/>
                    <a:pt x="498" y="46"/>
                  </a:cubicBezTo>
                  <a:cubicBezTo>
                    <a:pt x="498" y="45"/>
                    <a:pt x="498" y="45"/>
                    <a:pt x="498" y="45"/>
                  </a:cubicBezTo>
                  <a:cubicBezTo>
                    <a:pt x="499" y="45"/>
                    <a:pt x="499" y="45"/>
                    <a:pt x="499" y="45"/>
                  </a:cubicBezTo>
                  <a:cubicBezTo>
                    <a:pt x="499" y="46"/>
                    <a:pt x="499" y="46"/>
                    <a:pt x="499" y="46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0" y="45"/>
                    <a:pt x="500" y="45"/>
                    <a:pt x="500" y="45"/>
                  </a:cubicBezTo>
                  <a:cubicBezTo>
                    <a:pt x="501" y="45"/>
                    <a:pt x="501" y="45"/>
                    <a:pt x="501" y="45"/>
                  </a:cubicBezTo>
                  <a:cubicBezTo>
                    <a:pt x="501" y="44"/>
                    <a:pt x="501" y="44"/>
                    <a:pt x="501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6" y="43"/>
                    <a:pt x="506" y="43"/>
                    <a:pt x="506" y="43"/>
                  </a:cubicBezTo>
                  <a:cubicBezTo>
                    <a:pt x="506" y="43"/>
                    <a:pt x="506" y="43"/>
                    <a:pt x="506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08" y="43"/>
                    <a:pt x="508" y="43"/>
                    <a:pt x="508" y="43"/>
                  </a:cubicBezTo>
                  <a:cubicBezTo>
                    <a:pt x="509" y="44"/>
                    <a:pt x="509" y="44"/>
                    <a:pt x="509" y="44"/>
                  </a:cubicBezTo>
                  <a:cubicBezTo>
                    <a:pt x="510" y="44"/>
                    <a:pt x="510" y="44"/>
                    <a:pt x="510" y="44"/>
                  </a:cubicBezTo>
                  <a:cubicBezTo>
                    <a:pt x="511" y="43"/>
                    <a:pt x="511" y="43"/>
                    <a:pt x="511" y="43"/>
                  </a:cubicBezTo>
                  <a:cubicBezTo>
                    <a:pt x="512" y="44"/>
                    <a:pt x="512" y="44"/>
                    <a:pt x="512" y="44"/>
                  </a:cubicBezTo>
                  <a:cubicBezTo>
                    <a:pt x="512" y="44"/>
                    <a:pt x="512" y="44"/>
                    <a:pt x="512" y="44"/>
                  </a:cubicBezTo>
                  <a:cubicBezTo>
                    <a:pt x="513" y="44"/>
                    <a:pt x="513" y="44"/>
                    <a:pt x="513" y="44"/>
                  </a:cubicBezTo>
                  <a:cubicBezTo>
                    <a:pt x="514" y="43"/>
                    <a:pt x="514" y="43"/>
                    <a:pt x="514" y="43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5"/>
                    <a:pt x="518" y="45"/>
                    <a:pt x="518" y="45"/>
                  </a:cubicBezTo>
                  <a:cubicBezTo>
                    <a:pt x="519" y="44"/>
                    <a:pt x="519" y="44"/>
                    <a:pt x="519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19" y="44"/>
                    <a:pt x="519" y="44"/>
                    <a:pt x="519" y="44"/>
                  </a:cubicBezTo>
                  <a:cubicBezTo>
                    <a:pt x="520" y="44"/>
                    <a:pt x="520" y="44"/>
                    <a:pt x="520" y="44"/>
                  </a:cubicBezTo>
                  <a:cubicBezTo>
                    <a:pt x="520" y="45"/>
                    <a:pt x="520" y="45"/>
                    <a:pt x="520" y="45"/>
                  </a:cubicBezTo>
                  <a:cubicBezTo>
                    <a:pt x="520" y="45"/>
                    <a:pt x="520" y="45"/>
                    <a:pt x="520" y="45"/>
                  </a:cubicBezTo>
                  <a:cubicBezTo>
                    <a:pt x="521" y="45"/>
                    <a:pt x="521" y="45"/>
                    <a:pt x="521" y="45"/>
                  </a:cubicBezTo>
                  <a:cubicBezTo>
                    <a:pt x="524" y="45"/>
                    <a:pt x="524" y="45"/>
                    <a:pt x="524" y="45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6" y="47"/>
                    <a:pt x="526" y="47"/>
                    <a:pt x="526" y="47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8" y="47"/>
                    <a:pt x="528" y="47"/>
                    <a:pt x="528" y="47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530" y="47"/>
                    <a:pt x="530" y="47"/>
                    <a:pt x="530" y="47"/>
                  </a:cubicBezTo>
                  <a:cubicBezTo>
                    <a:pt x="531" y="47"/>
                    <a:pt x="531" y="47"/>
                    <a:pt x="531" y="47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32" y="46"/>
                    <a:pt x="532" y="46"/>
                    <a:pt x="532" y="46"/>
                  </a:cubicBezTo>
                  <a:cubicBezTo>
                    <a:pt x="533" y="47"/>
                    <a:pt x="533" y="47"/>
                    <a:pt x="533" y="47"/>
                  </a:cubicBezTo>
                  <a:cubicBezTo>
                    <a:pt x="533" y="47"/>
                    <a:pt x="533" y="47"/>
                    <a:pt x="533" y="47"/>
                  </a:cubicBezTo>
                  <a:cubicBezTo>
                    <a:pt x="534" y="46"/>
                    <a:pt x="534" y="46"/>
                    <a:pt x="534" y="46"/>
                  </a:cubicBezTo>
                  <a:cubicBezTo>
                    <a:pt x="534" y="46"/>
                    <a:pt x="534" y="46"/>
                    <a:pt x="534" y="46"/>
                  </a:cubicBezTo>
                  <a:cubicBezTo>
                    <a:pt x="535" y="47"/>
                    <a:pt x="535" y="47"/>
                    <a:pt x="535" y="47"/>
                  </a:cubicBezTo>
                  <a:cubicBezTo>
                    <a:pt x="535" y="47"/>
                    <a:pt x="535" y="47"/>
                    <a:pt x="535" y="47"/>
                  </a:cubicBezTo>
                  <a:cubicBezTo>
                    <a:pt x="536" y="48"/>
                    <a:pt x="536" y="48"/>
                    <a:pt x="536" y="48"/>
                  </a:cubicBezTo>
                  <a:cubicBezTo>
                    <a:pt x="537" y="47"/>
                    <a:pt x="537" y="47"/>
                    <a:pt x="537" y="47"/>
                  </a:cubicBezTo>
                  <a:cubicBezTo>
                    <a:pt x="541" y="48"/>
                    <a:pt x="541" y="48"/>
                    <a:pt x="541" y="48"/>
                  </a:cubicBezTo>
                  <a:cubicBezTo>
                    <a:pt x="541" y="47"/>
                    <a:pt x="541" y="47"/>
                    <a:pt x="541" y="47"/>
                  </a:cubicBezTo>
                  <a:cubicBezTo>
                    <a:pt x="542" y="47"/>
                    <a:pt x="542" y="47"/>
                    <a:pt x="542" y="47"/>
                  </a:cubicBezTo>
                  <a:cubicBezTo>
                    <a:pt x="543" y="48"/>
                    <a:pt x="543" y="48"/>
                    <a:pt x="543" y="48"/>
                  </a:cubicBezTo>
                  <a:cubicBezTo>
                    <a:pt x="543" y="48"/>
                    <a:pt x="543" y="48"/>
                    <a:pt x="543" y="48"/>
                  </a:cubicBezTo>
                  <a:cubicBezTo>
                    <a:pt x="543" y="47"/>
                    <a:pt x="543" y="47"/>
                    <a:pt x="543" y="47"/>
                  </a:cubicBezTo>
                  <a:cubicBezTo>
                    <a:pt x="543" y="47"/>
                    <a:pt x="543" y="47"/>
                    <a:pt x="543" y="47"/>
                  </a:cubicBezTo>
                  <a:cubicBezTo>
                    <a:pt x="545" y="47"/>
                    <a:pt x="545" y="47"/>
                    <a:pt x="545" y="47"/>
                  </a:cubicBezTo>
                  <a:cubicBezTo>
                    <a:pt x="545" y="48"/>
                    <a:pt x="545" y="48"/>
                    <a:pt x="545" y="48"/>
                  </a:cubicBezTo>
                  <a:cubicBezTo>
                    <a:pt x="545" y="49"/>
                    <a:pt x="545" y="49"/>
                    <a:pt x="545" y="49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6" y="48"/>
                    <a:pt x="546" y="48"/>
                    <a:pt x="546" y="48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8" y="48"/>
                    <a:pt x="548" y="48"/>
                    <a:pt x="548" y="48"/>
                  </a:cubicBezTo>
                  <a:cubicBezTo>
                    <a:pt x="548" y="49"/>
                    <a:pt x="548" y="49"/>
                    <a:pt x="548" y="49"/>
                  </a:cubicBezTo>
                  <a:cubicBezTo>
                    <a:pt x="549" y="49"/>
                    <a:pt x="549" y="49"/>
                    <a:pt x="549" y="49"/>
                  </a:cubicBezTo>
                  <a:cubicBezTo>
                    <a:pt x="550" y="50"/>
                    <a:pt x="550" y="50"/>
                    <a:pt x="550" y="50"/>
                  </a:cubicBezTo>
                  <a:cubicBezTo>
                    <a:pt x="551" y="49"/>
                    <a:pt x="551" y="49"/>
                    <a:pt x="551" y="49"/>
                  </a:cubicBezTo>
                  <a:cubicBezTo>
                    <a:pt x="550" y="49"/>
                    <a:pt x="550" y="49"/>
                    <a:pt x="550" y="49"/>
                  </a:cubicBezTo>
                  <a:cubicBezTo>
                    <a:pt x="549" y="48"/>
                    <a:pt x="549" y="48"/>
                    <a:pt x="549" y="48"/>
                  </a:cubicBezTo>
                  <a:cubicBezTo>
                    <a:pt x="549" y="48"/>
                    <a:pt x="549" y="48"/>
                    <a:pt x="549" y="48"/>
                  </a:cubicBezTo>
                  <a:cubicBezTo>
                    <a:pt x="550" y="48"/>
                    <a:pt x="550" y="48"/>
                    <a:pt x="550" y="48"/>
                  </a:cubicBezTo>
                  <a:cubicBezTo>
                    <a:pt x="551" y="48"/>
                    <a:pt x="551" y="48"/>
                    <a:pt x="551" y="48"/>
                  </a:cubicBezTo>
                  <a:cubicBezTo>
                    <a:pt x="552" y="49"/>
                    <a:pt x="552" y="49"/>
                    <a:pt x="552" y="49"/>
                  </a:cubicBezTo>
                  <a:cubicBezTo>
                    <a:pt x="553" y="50"/>
                    <a:pt x="553" y="50"/>
                    <a:pt x="553" y="50"/>
                  </a:cubicBezTo>
                  <a:cubicBezTo>
                    <a:pt x="553" y="50"/>
                    <a:pt x="553" y="50"/>
                    <a:pt x="553" y="50"/>
                  </a:cubicBezTo>
                  <a:cubicBezTo>
                    <a:pt x="553" y="49"/>
                    <a:pt x="553" y="49"/>
                    <a:pt x="553" y="49"/>
                  </a:cubicBezTo>
                  <a:cubicBezTo>
                    <a:pt x="553" y="49"/>
                    <a:pt x="553" y="49"/>
                    <a:pt x="553" y="49"/>
                  </a:cubicBezTo>
                  <a:cubicBezTo>
                    <a:pt x="554" y="49"/>
                    <a:pt x="554" y="49"/>
                    <a:pt x="554" y="49"/>
                  </a:cubicBezTo>
                  <a:cubicBezTo>
                    <a:pt x="554" y="49"/>
                    <a:pt x="554" y="49"/>
                    <a:pt x="554" y="49"/>
                  </a:cubicBezTo>
                  <a:cubicBezTo>
                    <a:pt x="554" y="50"/>
                    <a:pt x="554" y="50"/>
                    <a:pt x="554" y="50"/>
                  </a:cubicBezTo>
                  <a:cubicBezTo>
                    <a:pt x="555" y="51"/>
                    <a:pt x="555" y="51"/>
                    <a:pt x="555" y="51"/>
                  </a:cubicBezTo>
                  <a:cubicBezTo>
                    <a:pt x="557" y="53"/>
                    <a:pt x="557" y="53"/>
                    <a:pt x="557" y="53"/>
                  </a:cubicBezTo>
                  <a:cubicBezTo>
                    <a:pt x="558" y="54"/>
                    <a:pt x="558" y="54"/>
                    <a:pt x="558" y="54"/>
                  </a:cubicBezTo>
                  <a:cubicBezTo>
                    <a:pt x="558" y="54"/>
                    <a:pt x="558" y="54"/>
                    <a:pt x="558" y="54"/>
                  </a:cubicBezTo>
                  <a:cubicBezTo>
                    <a:pt x="559" y="55"/>
                    <a:pt x="559" y="55"/>
                    <a:pt x="559" y="55"/>
                  </a:cubicBezTo>
                  <a:cubicBezTo>
                    <a:pt x="560" y="56"/>
                    <a:pt x="560" y="56"/>
                    <a:pt x="560" y="56"/>
                  </a:cubicBezTo>
                  <a:cubicBezTo>
                    <a:pt x="559" y="56"/>
                    <a:pt x="559" y="56"/>
                    <a:pt x="559" y="56"/>
                  </a:cubicBezTo>
                  <a:cubicBezTo>
                    <a:pt x="560" y="57"/>
                    <a:pt x="560" y="57"/>
                    <a:pt x="560" y="57"/>
                  </a:cubicBezTo>
                  <a:cubicBezTo>
                    <a:pt x="560" y="57"/>
                    <a:pt x="560" y="57"/>
                    <a:pt x="560" y="57"/>
                  </a:cubicBezTo>
                  <a:cubicBezTo>
                    <a:pt x="561" y="57"/>
                    <a:pt x="561" y="57"/>
                    <a:pt x="561" y="57"/>
                  </a:cubicBezTo>
                  <a:cubicBezTo>
                    <a:pt x="562" y="57"/>
                    <a:pt x="562" y="57"/>
                    <a:pt x="562" y="57"/>
                  </a:cubicBezTo>
                  <a:cubicBezTo>
                    <a:pt x="563" y="58"/>
                    <a:pt x="563" y="58"/>
                    <a:pt x="563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3" y="57"/>
                    <a:pt x="563" y="57"/>
                    <a:pt x="563" y="57"/>
                  </a:cubicBezTo>
                  <a:cubicBezTo>
                    <a:pt x="564" y="56"/>
                    <a:pt x="564" y="56"/>
                    <a:pt x="564" y="56"/>
                  </a:cubicBezTo>
                  <a:cubicBezTo>
                    <a:pt x="564" y="56"/>
                    <a:pt x="564" y="56"/>
                    <a:pt x="564" y="56"/>
                  </a:cubicBezTo>
                  <a:cubicBezTo>
                    <a:pt x="565" y="57"/>
                    <a:pt x="565" y="57"/>
                    <a:pt x="565" y="57"/>
                  </a:cubicBezTo>
                  <a:cubicBezTo>
                    <a:pt x="566" y="58"/>
                    <a:pt x="566" y="58"/>
                    <a:pt x="566" y="58"/>
                  </a:cubicBezTo>
                  <a:cubicBezTo>
                    <a:pt x="566" y="58"/>
                    <a:pt x="566" y="58"/>
                    <a:pt x="566" y="58"/>
                  </a:cubicBezTo>
                  <a:cubicBezTo>
                    <a:pt x="565" y="57"/>
                    <a:pt x="565" y="57"/>
                    <a:pt x="565" y="57"/>
                  </a:cubicBezTo>
                  <a:cubicBezTo>
                    <a:pt x="565" y="56"/>
                    <a:pt x="565" y="56"/>
                    <a:pt x="565" y="56"/>
                  </a:cubicBezTo>
                  <a:cubicBezTo>
                    <a:pt x="564" y="55"/>
                    <a:pt x="564" y="55"/>
                    <a:pt x="564" y="55"/>
                  </a:cubicBezTo>
                  <a:cubicBezTo>
                    <a:pt x="563" y="56"/>
                    <a:pt x="563" y="56"/>
                    <a:pt x="563" y="56"/>
                  </a:cubicBezTo>
                  <a:cubicBezTo>
                    <a:pt x="562" y="56"/>
                    <a:pt x="562" y="56"/>
                    <a:pt x="562" y="56"/>
                  </a:cubicBezTo>
                  <a:cubicBezTo>
                    <a:pt x="562" y="55"/>
                    <a:pt x="562" y="55"/>
                    <a:pt x="562" y="55"/>
                  </a:cubicBezTo>
                  <a:cubicBezTo>
                    <a:pt x="562" y="55"/>
                    <a:pt x="562" y="55"/>
                    <a:pt x="562" y="55"/>
                  </a:cubicBezTo>
                  <a:cubicBezTo>
                    <a:pt x="562" y="54"/>
                    <a:pt x="562" y="54"/>
                    <a:pt x="562" y="54"/>
                  </a:cubicBezTo>
                  <a:cubicBezTo>
                    <a:pt x="561" y="53"/>
                    <a:pt x="561" y="53"/>
                    <a:pt x="561" y="53"/>
                  </a:cubicBezTo>
                  <a:cubicBezTo>
                    <a:pt x="560" y="52"/>
                    <a:pt x="560" y="52"/>
                    <a:pt x="560" y="52"/>
                  </a:cubicBezTo>
                  <a:cubicBezTo>
                    <a:pt x="559" y="51"/>
                    <a:pt x="559" y="51"/>
                    <a:pt x="559" y="51"/>
                  </a:cubicBezTo>
                  <a:cubicBezTo>
                    <a:pt x="559" y="51"/>
                    <a:pt x="559" y="51"/>
                    <a:pt x="559" y="51"/>
                  </a:cubicBezTo>
                  <a:cubicBezTo>
                    <a:pt x="558" y="52"/>
                    <a:pt x="558" y="52"/>
                    <a:pt x="558" y="52"/>
                  </a:cubicBezTo>
                  <a:cubicBezTo>
                    <a:pt x="558" y="52"/>
                    <a:pt x="558" y="52"/>
                    <a:pt x="558" y="52"/>
                  </a:cubicBezTo>
                  <a:cubicBezTo>
                    <a:pt x="558" y="51"/>
                    <a:pt x="558" y="51"/>
                    <a:pt x="558" y="51"/>
                  </a:cubicBezTo>
                  <a:cubicBezTo>
                    <a:pt x="559" y="50"/>
                    <a:pt x="559" y="50"/>
                    <a:pt x="559" y="50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1" y="48"/>
                    <a:pt x="561" y="48"/>
                    <a:pt x="561" y="48"/>
                  </a:cubicBezTo>
                  <a:cubicBezTo>
                    <a:pt x="561" y="49"/>
                    <a:pt x="561" y="49"/>
                    <a:pt x="561" y="49"/>
                  </a:cubicBezTo>
                  <a:cubicBezTo>
                    <a:pt x="561" y="50"/>
                    <a:pt x="561" y="50"/>
                    <a:pt x="561" y="50"/>
                  </a:cubicBezTo>
                  <a:cubicBezTo>
                    <a:pt x="562" y="50"/>
                    <a:pt x="562" y="50"/>
                    <a:pt x="562" y="50"/>
                  </a:cubicBezTo>
                  <a:cubicBezTo>
                    <a:pt x="562" y="50"/>
                    <a:pt x="562" y="50"/>
                    <a:pt x="562" y="50"/>
                  </a:cubicBezTo>
                  <a:cubicBezTo>
                    <a:pt x="562" y="49"/>
                    <a:pt x="562" y="49"/>
                    <a:pt x="562" y="49"/>
                  </a:cubicBezTo>
                  <a:cubicBezTo>
                    <a:pt x="561" y="49"/>
                    <a:pt x="561" y="49"/>
                    <a:pt x="561" y="49"/>
                  </a:cubicBezTo>
                  <a:cubicBezTo>
                    <a:pt x="562" y="49"/>
                    <a:pt x="562" y="49"/>
                    <a:pt x="562" y="49"/>
                  </a:cubicBezTo>
                  <a:cubicBezTo>
                    <a:pt x="563" y="48"/>
                    <a:pt x="563" y="48"/>
                    <a:pt x="563" y="48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2" y="47"/>
                    <a:pt x="562" y="47"/>
                    <a:pt x="562" y="47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4" y="47"/>
                    <a:pt x="564" y="47"/>
                    <a:pt x="564" y="47"/>
                  </a:cubicBezTo>
                  <a:cubicBezTo>
                    <a:pt x="565" y="46"/>
                    <a:pt x="565" y="46"/>
                    <a:pt x="565" y="46"/>
                  </a:cubicBezTo>
                  <a:cubicBezTo>
                    <a:pt x="565" y="46"/>
                    <a:pt x="565" y="46"/>
                    <a:pt x="565" y="46"/>
                  </a:cubicBezTo>
                  <a:cubicBezTo>
                    <a:pt x="566" y="46"/>
                    <a:pt x="566" y="46"/>
                    <a:pt x="566" y="46"/>
                  </a:cubicBezTo>
                  <a:cubicBezTo>
                    <a:pt x="566" y="46"/>
                    <a:pt x="566" y="46"/>
                    <a:pt x="566" y="46"/>
                  </a:cubicBezTo>
                  <a:cubicBezTo>
                    <a:pt x="567" y="46"/>
                    <a:pt x="567" y="46"/>
                    <a:pt x="567" y="46"/>
                  </a:cubicBezTo>
                  <a:cubicBezTo>
                    <a:pt x="567" y="47"/>
                    <a:pt x="567" y="47"/>
                    <a:pt x="567" y="47"/>
                  </a:cubicBezTo>
                  <a:cubicBezTo>
                    <a:pt x="568" y="47"/>
                    <a:pt x="568" y="47"/>
                    <a:pt x="568" y="47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570" y="47"/>
                    <a:pt x="570" y="47"/>
                    <a:pt x="570" y="47"/>
                  </a:cubicBezTo>
                  <a:cubicBezTo>
                    <a:pt x="572" y="48"/>
                    <a:pt x="572" y="48"/>
                    <a:pt x="572" y="48"/>
                  </a:cubicBezTo>
                  <a:cubicBezTo>
                    <a:pt x="572" y="48"/>
                    <a:pt x="572" y="48"/>
                    <a:pt x="572" y="48"/>
                  </a:cubicBezTo>
                  <a:cubicBezTo>
                    <a:pt x="572" y="49"/>
                    <a:pt x="572" y="49"/>
                    <a:pt x="572" y="49"/>
                  </a:cubicBezTo>
                  <a:cubicBezTo>
                    <a:pt x="573" y="49"/>
                    <a:pt x="573" y="49"/>
                    <a:pt x="573" y="49"/>
                  </a:cubicBezTo>
                  <a:cubicBezTo>
                    <a:pt x="573" y="48"/>
                    <a:pt x="573" y="48"/>
                    <a:pt x="573" y="48"/>
                  </a:cubicBezTo>
                  <a:cubicBezTo>
                    <a:pt x="574" y="48"/>
                    <a:pt x="574" y="48"/>
                    <a:pt x="574" y="48"/>
                  </a:cubicBezTo>
                  <a:cubicBezTo>
                    <a:pt x="574" y="49"/>
                    <a:pt x="574" y="49"/>
                    <a:pt x="574" y="49"/>
                  </a:cubicBezTo>
                  <a:cubicBezTo>
                    <a:pt x="575" y="49"/>
                    <a:pt x="575" y="49"/>
                    <a:pt x="575" y="49"/>
                  </a:cubicBezTo>
                  <a:cubicBezTo>
                    <a:pt x="576" y="48"/>
                    <a:pt x="576" y="48"/>
                    <a:pt x="576" y="48"/>
                  </a:cubicBezTo>
                  <a:cubicBezTo>
                    <a:pt x="576" y="48"/>
                    <a:pt x="576" y="48"/>
                    <a:pt x="576" y="48"/>
                  </a:cubicBezTo>
                  <a:cubicBezTo>
                    <a:pt x="576" y="49"/>
                    <a:pt x="576" y="49"/>
                    <a:pt x="576" y="49"/>
                  </a:cubicBezTo>
                  <a:cubicBezTo>
                    <a:pt x="576" y="49"/>
                    <a:pt x="576" y="49"/>
                    <a:pt x="576" y="49"/>
                  </a:cubicBezTo>
                  <a:cubicBezTo>
                    <a:pt x="576" y="50"/>
                    <a:pt x="576" y="50"/>
                    <a:pt x="576" y="50"/>
                  </a:cubicBezTo>
                  <a:cubicBezTo>
                    <a:pt x="576" y="52"/>
                    <a:pt x="576" y="52"/>
                    <a:pt x="576" y="52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78" y="54"/>
                    <a:pt x="578" y="54"/>
                    <a:pt x="578" y="54"/>
                  </a:cubicBezTo>
                  <a:cubicBezTo>
                    <a:pt x="579" y="54"/>
                    <a:pt x="579" y="54"/>
                    <a:pt x="579" y="54"/>
                  </a:cubicBezTo>
                  <a:cubicBezTo>
                    <a:pt x="579" y="55"/>
                    <a:pt x="579" y="55"/>
                    <a:pt x="579" y="55"/>
                  </a:cubicBezTo>
                  <a:cubicBezTo>
                    <a:pt x="578" y="56"/>
                    <a:pt x="578" y="56"/>
                    <a:pt x="578" y="56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76" y="56"/>
                    <a:pt x="576" y="56"/>
                    <a:pt x="576" y="56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78" y="57"/>
                    <a:pt x="578" y="57"/>
                    <a:pt x="578" y="57"/>
                  </a:cubicBezTo>
                  <a:cubicBezTo>
                    <a:pt x="578" y="58"/>
                    <a:pt x="578" y="58"/>
                    <a:pt x="578" y="58"/>
                  </a:cubicBezTo>
                  <a:cubicBezTo>
                    <a:pt x="577" y="58"/>
                    <a:pt x="577" y="58"/>
                    <a:pt x="577" y="58"/>
                  </a:cubicBezTo>
                  <a:cubicBezTo>
                    <a:pt x="576" y="59"/>
                    <a:pt x="576" y="59"/>
                    <a:pt x="576" y="59"/>
                  </a:cubicBezTo>
                  <a:cubicBezTo>
                    <a:pt x="576" y="59"/>
                    <a:pt x="576" y="59"/>
                    <a:pt x="576" y="59"/>
                  </a:cubicBezTo>
                  <a:cubicBezTo>
                    <a:pt x="575" y="60"/>
                    <a:pt x="575" y="60"/>
                    <a:pt x="575" y="60"/>
                  </a:cubicBezTo>
                  <a:cubicBezTo>
                    <a:pt x="573" y="60"/>
                    <a:pt x="573" y="60"/>
                    <a:pt x="573" y="60"/>
                  </a:cubicBezTo>
                  <a:cubicBezTo>
                    <a:pt x="572" y="60"/>
                    <a:pt x="572" y="60"/>
                    <a:pt x="572" y="60"/>
                  </a:cubicBezTo>
                  <a:cubicBezTo>
                    <a:pt x="574" y="60"/>
                    <a:pt x="574" y="60"/>
                    <a:pt x="574" y="60"/>
                  </a:cubicBezTo>
                  <a:cubicBezTo>
                    <a:pt x="574" y="60"/>
                    <a:pt x="574" y="60"/>
                    <a:pt x="574" y="60"/>
                  </a:cubicBezTo>
                  <a:cubicBezTo>
                    <a:pt x="575" y="61"/>
                    <a:pt x="575" y="61"/>
                    <a:pt x="575" y="61"/>
                  </a:cubicBezTo>
                  <a:cubicBezTo>
                    <a:pt x="576" y="60"/>
                    <a:pt x="576" y="60"/>
                    <a:pt x="576" y="60"/>
                  </a:cubicBezTo>
                  <a:cubicBezTo>
                    <a:pt x="576" y="60"/>
                    <a:pt x="576" y="60"/>
                    <a:pt x="576" y="60"/>
                  </a:cubicBezTo>
                  <a:cubicBezTo>
                    <a:pt x="576" y="61"/>
                    <a:pt x="576" y="61"/>
                    <a:pt x="576" y="61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576" y="64"/>
                    <a:pt x="576" y="64"/>
                    <a:pt x="576" y="64"/>
                  </a:cubicBezTo>
                  <a:cubicBezTo>
                    <a:pt x="577" y="63"/>
                    <a:pt x="577" y="63"/>
                    <a:pt x="577" y="63"/>
                  </a:cubicBezTo>
                  <a:cubicBezTo>
                    <a:pt x="578" y="63"/>
                    <a:pt x="578" y="63"/>
                    <a:pt x="578" y="63"/>
                  </a:cubicBezTo>
                  <a:cubicBezTo>
                    <a:pt x="579" y="64"/>
                    <a:pt x="579" y="64"/>
                    <a:pt x="579" y="64"/>
                  </a:cubicBezTo>
                  <a:cubicBezTo>
                    <a:pt x="579" y="64"/>
                    <a:pt x="579" y="64"/>
                    <a:pt x="579" y="64"/>
                  </a:cubicBezTo>
                  <a:cubicBezTo>
                    <a:pt x="580" y="65"/>
                    <a:pt x="580" y="65"/>
                    <a:pt x="580" y="65"/>
                  </a:cubicBezTo>
                  <a:cubicBezTo>
                    <a:pt x="579" y="66"/>
                    <a:pt x="579" y="66"/>
                    <a:pt x="579" y="66"/>
                  </a:cubicBezTo>
                  <a:cubicBezTo>
                    <a:pt x="579" y="66"/>
                    <a:pt x="579" y="66"/>
                    <a:pt x="579" y="66"/>
                  </a:cubicBezTo>
                  <a:cubicBezTo>
                    <a:pt x="580" y="67"/>
                    <a:pt x="580" y="67"/>
                    <a:pt x="580" y="67"/>
                  </a:cubicBezTo>
                  <a:cubicBezTo>
                    <a:pt x="579" y="68"/>
                    <a:pt x="579" y="68"/>
                    <a:pt x="579" y="68"/>
                  </a:cubicBezTo>
                  <a:cubicBezTo>
                    <a:pt x="578" y="68"/>
                    <a:pt x="578" y="68"/>
                    <a:pt x="578" y="68"/>
                  </a:cubicBezTo>
                  <a:cubicBezTo>
                    <a:pt x="579" y="69"/>
                    <a:pt x="579" y="69"/>
                    <a:pt x="579" y="69"/>
                  </a:cubicBezTo>
                  <a:cubicBezTo>
                    <a:pt x="579" y="68"/>
                    <a:pt x="579" y="68"/>
                    <a:pt x="579" y="68"/>
                  </a:cubicBezTo>
                  <a:cubicBezTo>
                    <a:pt x="580" y="68"/>
                    <a:pt x="580" y="68"/>
                    <a:pt x="580" y="68"/>
                  </a:cubicBezTo>
                  <a:cubicBezTo>
                    <a:pt x="580" y="69"/>
                    <a:pt x="580" y="69"/>
                    <a:pt x="580" y="69"/>
                  </a:cubicBezTo>
                  <a:cubicBezTo>
                    <a:pt x="580" y="70"/>
                    <a:pt x="580" y="70"/>
                    <a:pt x="580" y="70"/>
                  </a:cubicBezTo>
                  <a:cubicBezTo>
                    <a:pt x="581" y="69"/>
                    <a:pt x="581" y="69"/>
                    <a:pt x="581" y="69"/>
                  </a:cubicBezTo>
                  <a:cubicBezTo>
                    <a:pt x="581" y="70"/>
                    <a:pt x="581" y="70"/>
                    <a:pt x="581" y="70"/>
                  </a:cubicBezTo>
                  <a:cubicBezTo>
                    <a:pt x="581" y="69"/>
                    <a:pt x="581" y="69"/>
                    <a:pt x="581" y="69"/>
                  </a:cubicBezTo>
                  <a:cubicBezTo>
                    <a:pt x="582" y="69"/>
                    <a:pt x="582" y="69"/>
                    <a:pt x="582" y="69"/>
                  </a:cubicBezTo>
                  <a:cubicBezTo>
                    <a:pt x="583" y="69"/>
                    <a:pt x="583" y="69"/>
                    <a:pt x="583" y="69"/>
                  </a:cubicBezTo>
                  <a:cubicBezTo>
                    <a:pt x="584" y="69"/>
                    <a:pt x="584" y="69"/>
                    <a:pt x="584" y="69"/>
                  </a:cubicBezTo>
                  <a:cubicBezTo>
                    <a:pt x="584" y="70"/>
                    <a:pt x="584" y="70"/>
                    <a:pt x="584" y="70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2" y="70"/>
                    <a:pt x="582" y="70"/>
                    <a:pt x="582" y="70"/>
                  </a:cubicBezTo>
                  <a:cubicBezTo>
                    <a:pt x="582" y="71"/>
                    <a:pt x="582" y="71"/>
                    <a:pt x="582" y="71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4" y="72"/>
                    <a:pt x="584" y="72"/>
                    <a:pt x="584" y="72"/>
                  </a:cubicBezTo>
                  <a:cubicBezTo>
                    <a:pt x="584" y="73"/>
                    <a:pt x="584" y="73"/>
                    <a:pt x="584" y="73"/>
                  </a:cubicBezTo>
                  <a:cubicBezTo>
                    <a:pt x="583" y="73"/>
                    <a:pt x="583" y="73"/>
                    <a:pt x="583" y="73"/>
                  </a:cubicBezTo>
                  <a:cubicBezTo>
                    <a:pt x="582" y="72"/>
                    <a:pt x="582" y="72"/>
                    <a:pt x="582" y="72"/>
                  </a:cubicBezTo>
                  <a:cubicBezTo>
                    <a:pt x="581" y="72"/>
                    <a:pt x="581" y="72"/>
                    <a:pt x="581" y="72"/>
                  </a:cubicBezTo>
                  <a:cubicBezTo>
                    <a:pt x="582" y="73"/>
                    <a:pt x="582" y="73"/>
                    <a:pt x="582" y="73"/>
                  </a:cubicBezTo>
                  <a:cubicBezTo>
                    <a:pt x="581" y="74"/>
                    <a:pt x="581" y="74"/>
                    <a:pt x="581" y="74"/>
                  </a:cubicBezTo>
                  <a:cubicBezTo>
                    <a:pt x="581" y="74"/>
                    <a:pt x="581" y="74"/>
                    <a:pt x="581" y="74"/>
                  </a:cubicBezTo>
                  <a:cubicBezTo>
                    <a:pt x="580" y="74"/>
                    <a:pt x="580" y="74"/>
                    <a:pt x="580" y="74"/>
                  </a:cubicBezTo>
                  <a:cubicBezTo>
                    <a:pt x="580" y="74"/>
                    <a:pt x="580" y="74"/>
                    <a:pt x="580" y="74"/>
                  </a:cubicBezTo>
                  <a:cubicBezTo>
                    <a:pt x="579" y="73"/>
                    <a:pt x="579" y="73"/>
                    <a:pt x="579" y="73"/>
                  </a:cubicBezTo>
                  <a:cubicBezTo>
                    <a:pt x="577" y="73"/>
                    <a:pt x="577" y="73"/>
                    <a:pt x="577" y="73"/>
                  </a:cubicBezTo>
                  <a:cubicBezTo>
                    <a:pt x="576" y="74"/>
                    <a:pt x="576" y="74"/>
                    <a:pt x="576" y="74"/>
                  </a:cubicBezTo>
                  <a:cubicBezTo>
                    <a:pt x="576" y="74"/>
                    <a:pt x="576" y="74"/>
                    <a:pt x="576" y="74"/>
                  </a:cubicBezTo>
                  <a:cubicBezTo>
                    <a:pt x="576" y="73"/>
                    <a:pt x="576" y="73"/>
                    <a:pt x="576" y="73"/>
                  </a:cubicBezTo>
                  <a:cubicBezTo>
                    <a:pt x="575" y="72"/>
                    <a:pt x="575" y="72"/>
                    <a:pt x="575" y="72"/>
                  </a:cubicBezTo>
                  <a:cubicBezTo>
                    <a:pt x="575" y="72"/>
                    <a:pt x="575" y="72"/>
                    <a:pt x="575" y="72"/>
                  </a:cubicBezTo>
                  <a:cubicBezTo>
                    <a:pt x="575" y="73"/>
                    <a:pt x="575" y="73"/>
                    <a:pt x="575" y="73"/>
                  </a:cubicBezTo>
                  <a:cubicBezTo>
                    <a:pt x="574" y="73"/>
                    <a:pt x="574" y="73"/>
                    <a:pt x="574" y="73"/>
                  </a:cubicBezTo>
                  <a:cubicBezTo>
                    <a:pt x="574" y="74"/>
                    <a:pt x="574" y="74"/>
                    <a:pt x="574" y="74"/>
                  </a:cubicBezTo>
                  <a:cubicBezTo>
                    <a:pt x="575" y="74"/>
                    <a:pt x="575" y="74"/>
                    <a:pt x="575" y="74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3" y="74"/>
                    <a:pt x="573" y="74"/>
                    <a:pt x="573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1" y="74"/>
                    <a:pt x="571" y="74"/>
                    <a:pt x="571" y="74"/>
                  </a:cubicBezTo>
                  <a:cubicBezTo>
                    <a:pt x="571" y="73"/>
                    <a:pt x="571" y="73"/>
                    <a:pt x="571" y="73"/>
                  </a:cubicBezTo>
                  <a:cubicBezTo>
                    <a:pt x="570" y="73"/>
                    <a:pt x="570" y="73"/>
                    <a:pt x="570" y="73"/>
                  </a:cubicBezTo>
                  <a:cubicBezTo>
                    <a:pt x="568" y="72"/>
                    <a:pt x="568" y="72"/>
                    <a:pt x="568" y="72"/>
                  </a:cubicBezTo>
                  <a:cubicBezTo>
                    <a:pt x="568" y="71"/>
                    <a:pt x="568" y="71"/>
                    <a:pt x="568" y="71"/>
                  </a:cubicBezTo>
                  <a:cubicBezTo>
                    <a:pt x="568" y="71"/>
                    <a:pt x="568" y="71"/>
                    <a:pt x="568" y="71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6" y="71"/>
                    <a:pt x="566" y="71"/>
                    <a:pt x="566" y="71"/>
                  </a:cubicBezTo>
                  <a:cubicBezTo>
                    <a:pt x="565" y="72"/>
                    <a:pt x="565" y="72"/>
                    <a:pt x="565" y="72"/>
                  </a:cubicBezTo>
                  <a:cubicBezTo>
                    <a:pt x="564" y="72"/>
                    <a:pt x="564" y="72"/>
                    <a:pt x="564" y="72"/>
                  </a:cubicBezTo>
                  <a:cubicBezTo>
                    <a:pt x="564" y="72"/>
                    <a:pt x="564" y="72"/>
                    <a:pt x="564" y="72"/>
                  </a:cubicBezTo>
                  <a:cubicBezTo>
                    <a:pt x="564" y="71"/>
                    <a:pt x="564" y="71"/>
                    <a:pt x="564" y="71"/>
                  </a:cubicBezTo>
                  <a:cubicBezTo>
                    <a:pt x="563" y="71"/>
                    <a:pt x="563" y="71"/>
                    <a:pt x="563" y="71"/>
                  </a:cubicBezTo>
                  <a:cubicBezTo>
                    <a:pt x="563" y="71"/>
                    <a:pt x="563" y="71"/>
                    <a:pt x="563" y="71"/>
                  </a:cubicBezTo>
                  <a:cubicBezTo>
                    <a:pt x="563" y="73"/>
                    <a:pt x="563" y="73"/>
                    <a:pt x="563" y="73"/>
                  </a:cubicBezTo>
                  <a:cubicBezTo>
                    <a:pt x="564" y="74"/>
                    <a:pt x="564" y="74"/>
                    <a:pt x="564" y="74"/>
                  </a:cubicBezTo>
                  <a:cubicBezTo>
                    <a:pt x="563" y="75"/>
                    <a:pt x="563" y="75"/>
                    <a:pt x="563" y="75"/>
                  </a:cubicBezTo>
                  <a:cubicBezTo>
                    <a:pt x="562" y="77"/>
                    <a:pt x="562" y="77"/>
                    <a:pt x="562" y="77"/>
                  </a:cubicBezTo>
                  <a:cubicBezTo>
                    <a:pt x="561" y="77"/>
                    <a:pt x="561" y="77"/>
                    <a:pt x="561" y="77"/>
                  </a:cubicBezTo>
                  <a:cubicBezTo>
                    <a:pt x="561" y="75"/>
                    <a:pt x="561" y="75"/>
                    <a:pt x="561" y="75"/>
                  </a:cubicBezTo>
                  <a:cubicBezTo>
                    <a:pt x="560" y="75"/>
                    <a:pt x="560" y="75"/>
                    <a:pt x="560" y="75"/>
                  </a:cubicBezTo>
                  <a:cubicBezTo>
                    <a:pt x="559" y="76"/>
                    <a:pt x="559" y="76"/>
                    <a:pt x="559" y="76"/>
                  </a:cubicBezTo>
                  <a:cubicBezTo>
                    <a:pt x="557" y="74"/>
                    <a:pt x="557" y="74"/>
                    <a:pt x="557" y="74"/>
                  </a:cubicBezTo>
                  <a:cubicBezTo>
                    <a:pt x="557" y="73"/>
                    <a:pt x="557" y="73"/>
                    <a:pt x="557" y="73"/>
                  </a:cubicBezTo>
                  <a:cubicBezTo>
                    <a:pt x="557" y="71"/>
                    <a:pt x="557" y="71"/>
                    <a:pt x="557" y="71"/>
                  </a:cubicBezTo>
                  <a:cubicBezTo>
                    <a:pt x="556" y="71"/>
                    <a:pt x="556" y="71"/>
                    <a:pt x="556" y="71"/>
                  </a:cubicBezTo>
                  <a:cubicBezTo>
                    <a:pt x="556" y="71"/>
                    <a:pt x="556" y="71"/>
                    <a:pt x="556" y="71"/>
                  </a:cubicBezTo>
                  <a:cubicBezTo>
                    <a:pt x="555" y="70"/>
                    <a:pt x="555" y="70"/>
                    <a:pt x="555" y="70"/>
                  </a:cubicBezTo>
                  <a:cubicBezTo>
                    <a:pt x="555" y="71"/>
                    <a:pt x="555" y="71"/>
                    <a:pt x="555" y="71"/>
                  </a:cubicBezTo>
                  <a:cubicBezTo>
                    <a:pt x="555" y="71"/>
                    <a:pt x="555" y="71"/>
                    <a:pt x="555" y="71"/>
                  </a:cubicBezTo>
                  <a:cubicBezTo>
                    <a:pt x="555" y="72"/>
                    <a:pt x="555" y="72"/>
                    <a:pt x="555" y="72"/>
                  </a:cubicBezTo>
                  <a:cubicBezTo>
                    <a:pt x="555" y="72"/>
                    <a:pt x="555" y="72"/>
                    <a:pt x="555" y="72"/>
                  </a:cubicBezTo>
                  <a:cubicBezTo>
                    <a:pt x="555" y="73"/>
                    <a:pt x="555" y="73"/>
                    <a:pt x="555" y="73"/>
                  </a:cubicBezTo>
                  <a:cubicBezTo>
                    <a:pt x="554" y="72"/>
                    <a:pt x="554" y="72"/>
                    <a:pt x="554" y="72"/>
                  </a:cubicBezTo>
                  <a:cubicBezTo>
                    <a:pt x="553" y="71"/>
                    <a:pt x="553" y="71"/>
                    <a:pt x="553" y="71"/>
                  </a:cubicBezTo>
                  <a:cubicBezTo>
                    <a:pt x="553" y="71"/>
                    <a:pt x="553" y="71"/>
                    <a:pt x="553" y="71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3"/>
                    <a:pt x="553" y="73"/>
                    <a:pt x="553" y="73"/>
                  </a:cubicBezTo>
                  <a:cubicBezTo>
                    <a:pt x="553" y="73"/>
                    <a:pt x="553" y="73"/>
                    <a:pt x="553" y="73"/>
                  </a:cubicBezTo>
                  <a:cubicBezTo>
                    <a:pt x="554" y="73"/>
                    <a:pt x="554" y="73"/>
                    <a:pt x="554" y="73"/>
                  </a:cubicBezTo>
                  <a:cubicBezTo>
                    <a:pt x="555" y="74"/>
                    <a:pt x="555" y="74"/>
                    <a:pt x="555" y="74"/>
                  </a:cubicBezTo>
                  <a:cubicBezTo>
                    <a:pt x="554" y="75"/>
                    <a:pt x="554" y="75"/>
                    <a:pt x="554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6" y="78"/>
                    <a:pt x="556" y="78"/>
                    <a:pt x="556" y="78"/>
                  </a:cubicBezTo>
                  <a:cubicBezTo>
                    <a:pt x="558" y="78"/>
                    <a:pt x="558" y="78"/>
                    <a:pt x="558" y="78"/>
                  </a:cubicBezTo>
                  <a:cubicBezTo>
                    <a:pt x="559" y="78"/>
                    <a:pt x="559" y="78"/>
                    <a:pt x="559" y="78"/>
                  </a:cubicBezTo>
                  <a:cubicBezTo>
                    <a:pt x="560" y="79"/>
                    <a:pt x="560" y="79"/>
                    <a:pt x="560" y="79"/>
                  </a:cubicBezTo>
                  <a:cubicBezTo>
                    <a:pt x="560" y="80"/>
                    <a:pt x="560" y="80"/>
                    <a:pt x="560" y="80"/>
                  </a:cubicBezTo>
                  <a:cubicBezTo>
                    <a:pt x="560" y="80"/>
                    <a:pt x="560" y="80"/>
                    <a:pt x="560" y="80"/>
                  </a:cubicBezTo>
                  <a:cubicBezTo>
                    <a:pt x="559" y="79"/>
                    <a:pt x="559" y="79"/>
                    <a:pt x="559" y="79"/>
                  </a:cubicBezTo>
                  <a:cubicBezTo>
                    <a:pt x="559" y="79"/>
                    <a:pt x="559" y="79"/>
                    <a:pt x="559" y="79"/>
                  </a:cubicBezTo>
                  <a:cubicBezTo>
                    <a:pt x="559" y="80"/>
                    <a:pt x="559" y="80"/>
                    <a:pt x="559" y="80"/>
                  </a:cubicBezTo>
                  <a:cubicBezTo>
                    <a:pt x="560" y="81"/>
                    <a:pt x="560" y="81"/>
                    <a:pt x="560" y="81"/>
                  </a:cubicBezTo>
                  <a:cubicBezTo>
                    <a:pt x="561" y="82"/>
                    <a:pt x="561" y="82"/>
                    <a:pt x="561" y="82"/>
                  </a:cubicBezTo>
                  <a:cubicBezTo>
                    <a:pt x="562" y="83"/>
                    <a:pt x="562" y="83"/>
                    <a:pt x="562" y="83"/>
                  </a:cubicBezTo>
                  <a:cubicBezTo>
                    <a:pt x="562" y="84"/>
                    <a:pt x="562" y="84"/>
                    <a:pt x="562" y="84"/>
                  </a:cubicBezTo>
                  <a:cubicBezTo>
                    <a:pt x="561" y="87"/>
                    <a:pt x="561" y="87"/>
                    <a:pt x="561" y="87"/>
                  </a:cubicBezTo>
                  <a:cubicBezTo>
                    <a:pt x="561" y="89"/>
                    <a:pt x="561" y="89"/>
                    <a:pt x="561" y="89"/>
                  </a:cubicBezTo>
                  <a:cubicBezTo>
                    <a:pt x="561" y="90"/>
                    <a:pt x="561" y="90"/>
                    <a:pt x="561" y="90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61" y="92"/>
                    <a:pt x="561" y="92"/>
                    <a:pt x="561" y="92"/>
                  </a:cubicBezTo>
                  <a:cubicBezTo>
                    <a:pt x="561" y="93"/>
                    <a:pt x="561" y="93"/>
                    <a:pt x="561" y="93"/>
                  </a:cubicBezTo>
                  <a:cubicBezTo>
                    <a:pt x="560" y="93"/>
                    <a:pt x="560" y="93"/>
                    <a:pt x="560" y="93"/>
                  </a:cubicBezTo>
                  <a:cubicBezTo>
                    <a:pt x="560" y="92"/>
                    <a:pt x="560" y="92"/>
                    <a:pt x="560" y="92"/>
                  </a:cubicBezTo>
                  <a:cubicBezTo>
                    <a:pt x="560" y="92"/>
                    <a:pt x="560" y="92"/>
                    <a:pt x="560" y="92"/>
                  </a:cubicBezTo>
                  <a:cubicBezTo>
                    <a:pt x="558" y="94"/>
                    <a:pt x="558" y="94"/>
                    <a:pt x="558" y="94"/>
                  </a:cubicBezTo>
                  <a:cubicBezTo>
                    <a:pt x="557" y="93"/>
                    <a:pt x="557" y="93"/>
                    <a:pt x="557" y="93"/>
                  </a:cubicBezTo>
                  <a:cubicBezTo>
                    <a:pt x="556" y="94"/>
                    <a:pt x="556" y="94"/>
                    <a:pt x="556" y="94"/>
                  </a:cubicBezTo>
                  <a:cubicBezTo>
                    <a:pt x="556" y="93"/>
                    <a:pt x="556" y="93"/>
                    <a:pt x="556" y="93"/>
                  </a:cubicBezTo>
                  <a:cubicBezTo>
                    <a:pt x="555" y="93"/>
                    <a:pt x="555" y="93"/>
                    <a:pt x="555" y="93"/>
                  </a:cubicBezTo>
                  <a:cubicBezTo>
                    <a:pt x="554" y="93"/>
                    <a:pt x="554" y="93"/>
                    <a:pt x="554" y="93"/>
                  </a:cubicBezTo>
                  <a:cubicBezTo>
                    <a:pt x="553" y="91"/>
                    <a:pt x="553" y="91"/>
                    <a:pt x="553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1" y="91"/>
                    <a:pt x="551" y="91"/>
                    <a:pt x="551" y="91"/>
                  </a:cubicBezTo>
                  <a:cubicBezTo>
                    <a:pt x="550" y="90"/>
                    <a:pt x="550" y="90"/>
                    <a:pt x="550" y="90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8" y="91"/>
                    <a:pt x="548" y="91"/>
                    <a:pt x="548" y="91"/>
                  </a:cubicBezTo>
                  <a:cubicBezTo>
                    <a:pt x="547" y="91"/>
                    <a:pt x="547" y="91"/>
                    <a:pt x="547" y="91"/>
                  </a:cubicBezTo>
                  <a:cubicBezTo>
                    <a:pt x="548" y="92"/>
                    <a:pt x="548" y="92"/>
                    <a:pt x="548" y="92"/>
                  </a:cubicBezTo>
                  <a:cubicBezTo>
                    <a:pt x="550" y="92"/>
                    <a:pt x="550" y="92"/>
                    <a:pt x="550" y="92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3" y="92"/>
                    <a:pt x="553" y="92"/>
                    <a:pt x="553" y="92"/>
                  </a:cubicBezTo>
                  <a:cubicBezTo>
                    <a:pt x="553" y="93"/>
                    <a:pt x="553" y="93"/>
                    <a:pt x="553" y="93"/>
                  </a:cubicBezTo>
                  <a:cubicBezTo>
                    <a:pt x="552" y="93"/>
                    <a:pt x="552" y="93"/>
                    <a:pt x="552" y="93"/>
                  </a:cubicBezTo>
                  <a:cubicBezTo>
                    <a:pt x="551" y="93"/>
                    <a:pt x="551" y="93"/>
                    <a:pt x="551" y="93"/>
                  </a:cubicBezTo>
                  <a:cubicBezTo>
                    <a:pt x="550" y="93"/>
                    <a:pt x="550" y="93"/>
                    <a:pt x="550" y="93"/>
                  </a:cubicBezTo>
                  <a:cubicBezTo>
                    <a:pt x="550" y="94"/>
                    <a:pt x="550" y="94"/>
                    <a:pt x="550" y="94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8" y="93"/>
                    <a:pt x="548" y="93"/>
                    <a:pt x="548" y="93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0" y="96"/>
                    <a:pt x="550" y="96"/>
                    <a:pt x="550" y="96"/>
                  </a:cubicBezTo>
                  <a:cubicBezTo>
                    <a:pt x="551" y="97"/>
                    <a:pt x="551" y="97"/>
                    <a:pt x="551" y="97"/>
                  </a:cubicBezTo>
                  <a:cubicBezTo>
                    <a:pt x="552" y="98"/>
                    <a:pt x="552" y="98"/>
                    <a:pt x="552" y="98"/>
                  </a:cubicBezTo>
                  <a:cubicBezTo>
                    <a:pt x="551" y="97"/>
                    <a:pt x="551" y="97"/>
                    <a:pt x="551" y="97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2" y="95"/>
                    <a:pt x="552" y="95"/>
                    <a:pt x="552" y="95"/>
                  </a:cubicBezTo>
                  <a:cubicBezTo>
                    <a:pt x="553" y="95"/>
                    <a:pt x="553" y="95"/>
                    <a:pt x="553" y="95"/>
                  </a:cubicBezTo>
                  <a:cubicBezTo>
                    <a:pt x="553" y="95"/>
                    <a:pt x="553" y="95"/>
                    <a:pt x="553" y="95"/>
                  </a:cubicBezTo>
                  <a:cubicBezTo>
                    <a:pt x="554" y="94"/>
                    <a:pt x="554" y="94"/>
                    <a:pt x="554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5" y="95"/>
                    <a:pt x="555" y="95"/>
                    <a:pt x="555" y="95"/>
                  </a:cubicBezTo>
                  <a:cubicBezTo>
                    <a:pt x="556" y="96"/>
                    <a:pt x="556" y="96"/>
                    <a:pt x="556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60" y="97"/>
                    <a:pt x="560" y="97"/>
                    <a:pt x="560" y="97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3" y="98"/>
                    <a:pt x="563" y="98"/>
                    <a:pt x="563" y="98"/>
                  </a:cubicBezTo>
                  <a:cubicBezTo>
                    <a:pt x="563" y="98"/>
                    <a:pt x="563" y="98"/>
                    <a:pt x="563" y="98"/>
                  </a:cubicBezTo>
                  <a:cubicBezTo>
                    <a:pt x="562" y="98"/>
                    <a:pt x="562" y="98"/>
                    <a:pt x="562" y="98"/>
                  </a:cubicBezTo>
                  <a:cubicBezTo>
                    <a:pt x="562" y="99"/>
                    <a:pt x="562" y="99"/>
                    <a:pt x="562" y="99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99"/>
                    <a:pt x="564" y="99"/>
                    <a:pt x="564" y="99"/>
                  </a:cubicBezTo>
                  <a:cubicBezTo>
                    <a:pt x="566" y="100"/>
                    <a:pt x="566" y="100"/>
                    <a:pt x="566" y="100"/>
                  </a:cubicBezTo>
                  <a:cubicBezTo>
                    <a:pt x="567" y="102"/>
                    <a:pt x="567" y="102"/>
                    <a:pt x="567" y="102"/>
                  </a:cubicBezTo>
                  <a:cubicBezTo>
                    <a:pt x="567" y="102"/>
                    <a:pt x="567" y="102"/>
                    <a:pt x="567" y="102"/>
                  </a:cubicBezTo>
                  <a:cubicBezTo>
                    <a:pt x="566" y="102"/>
                    <a:pt x="566" y="102"/>
                    <a:pt x="566" y="102"/>
                  </a:cubicBezTo>
                  <a:cubicBezTo>
                    <a:pt x="566" y="102"/>
                    <a:pt x="566" y="102"/>
                    <a:pt x="566" y="102"/>
                  </a:cubicBezTo>
                  <a:cubicBezTo>
                    <a:pt x="567" y="103"/>
                    <a:pt x="567" y="103"/>
                    <a:pt x="567" y="103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6" y="104"/>
                    <a:pt x="566" y="104"/>
                    <a:pt x="566" y="104"/>
                  </a:cubicBezTo>
                  <a:cubicBezTo>
                    <a:pt x="566" y="105"/>
                    <a:pt x="566" y="105"/>
                    <a:pt x="566" y="105"/>
                  </a:cubicBezTo>
                  <a:cubicBezTo>
                    <a:pt x="567" y="104"/>
                    <a:pt x="567" y="104"/>
                    <a:pt x="567" y="104"/>
                  </a:cubicBezTo>
                  <a:cubicBezTo>
                    <a:pt x="567" y="104"/>
                    <a:pt x="567" y="104"/>
                    <a:pt x="567" y="104"/>
                  </a:cubicBezTo>
                  <a:cubicBezTo>
                    <a:pt x="567" y="103"/>
                    <a:pt x="567" y="103"/>
                    <a:pt x="567" y="103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1" y="105"/>
                    <a:pt x="571" y="105"/>
                    <a:pt x="571" y="105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4" y="107"/>
                    <a:pt x="574" y="107"/>
                    <a:pt x="574" y="107"/>
                  </a:cubicBezTo>
                  <a:cubicBezTo>
                    <a:pt x="573" y="107"/>
                    <a:pt x="573" y="107"/>
                    <a:pt x="573" y="107"/>
                  </a:cubicBezTo>
                  <a:cubicBezTo>
                    <a:pt x="575" y="109"/>
                    <a:pt x="575" y="109"/>
                    <a:pt x="575" y="109"/>
                  </a:cubicBezTo>
                  <a:cubicBezTo>
                    <a:pt x="576" y="109"/>
                    <a:pt x="576" y="109"/>
                    <a:pt x="576" y="109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77" y="113"/>
                    <a:pt x="577" y="113"/>
                    <a:pt x="577" y="113"/>
                  </a:cubicBezTo>
                  <a:cubicBezTo>
                    <a:pt x="576" y="113"/>
                    <a:pt x="576" y="113"/>
                    <a:pt x="576" y="113"/>
                  </a:cubicBezTo>
                  <a:cubicBezTo>
                    <a:pt x="576" y="113"/>
                    <a:pt x="576" y="113"/>
                    <a:pt x="576" y="113"/>
                  </a:cubicBezTo>
                  <a:cubicBezTo>
                    <a:pt x="577" y="114"/>
                    <a:pt x="577" y="114"/>
                    <a:pt x="577" y="114"/>
                  </a:cubicBezTo>
                  <a:cubicBezTo>
                    <a:pt x="578" y="115"/>
                    <a:pt x="578" y="115"/>
                    <a:pt x="578" y="115"/>
                  </a:cubicBezTo>
                  <a:cubicBezTo>
                    <a:pt x="577" y="115"/>
                    <a:pt x="577" y="115"/>
                    <a:pt x="577" y="115"/>
                  </a:cubicBezTo>
                  <a:cubicBezTo>
                    <a:pt x="577" y="115"/>
                    <a:pt x="577" y="115"/>
                    <a:pt x="577" y="115"/>
                  </a:cubicBezTo>
                  <a:cubicBezTo>
                    <a:pt x="573" y="115"/>
                    <a:pt x="573" y="115"/>
                    <a:pt x="573" y="115"/>
                  </a:cubicBezTo>
                  <a:cubicBezTo>
                    <a:pt x="572" y="114"/>
                    <a:pt x="572" y="114"/>
                    <a:pt x="572" y="114"/>
                  </a:cubicBezTo>
                  <a:cubicBezTo>
                    <a:pt x="572" y="114"/>
                    <a:pt x="572" y="114"/>
                    <a:pt x="572" y="114"/>
                  </a:cubicBezTo>
                  <a:cubicBezTo>
                    <a:pt x="571" y="114"/>
                    <a:pt x="571" y="114"/>
                    <a:pt x="571" y="114"/>
                  </a:cubicBezTo>
                  <a:cubicBezTo>
                    <a:pt x="571" y="113"/>
                    <a:pt x="571" y="113"/>
                    <a:pt x="571" y="113"/>
                  </a:cubicBezTo>
                  <a:cubicBezTo>
                    <a:pt x="570" y="113"/>
                    <a:pt x="570" y="113"/>
                    <a:pt x="570" y="113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69" y="115"/>
                    <a:pt x="569" y="115"/>
                    <a:pt x="569" y="115"/>
                  </a:cubicBezTo>
                  <a:cubicBezTo>
                    <a:pt x="568" y="115"/>
                    <a:pt x="568" y="115"/>
                    <a:pt x="568" y="115"/>
                  </a:cubicBezTo>
                  <a:cubicBezTo>
                    <a:pt x="568" y="115"/>
                    <a:pt x="568" y="115"/>
                    <a:pt x="568" y="115"/>
                  </a:cubicBezTo>
                  <a:cubicBezTo>
                    <a:pt x="568" y="116"/>
                    <a:pt x="568" y="116"/>
                    <a:pt x="568" y="116"/>
                  </a:cubicBezTo>
                  <a:cubicBezTo>
                    <a:pt x="567" y="117"/>
                    <a:pt x="567" y="117"/>
                    <a:pt x="567" y="117"/>
                  </a:cubicBezTo>
                  <a:cubicBezTo>
                    <a:pt x="566" y="117"/>
                    <a:pt x="566" y="117"/>
                    <a:pt x="566" y="117"/>
                  </a:cubicBezTo>
                  <a:cubicBezTo>
                    <a:pt x="566" y="118"/>
                    <a:pt x="566" y="118"/>
                    <a:pt x="566" y="118"/>
                  </a:cubicBezTo>
                  <a:cubicBezTo>
                    <a:pt x="566" y="118"/>
                    <a:pt x="566" y="118"/>
                    <a:pt x="566" y="118"/>
                  </a:cubicBezTo>
                  <a:cubicBezTo>
                    <a:pt x="565" y="119"/>
                    <a:pt x="565" y="119"/>
                    <a:pt x="565" y="119"/>
                  </a:cubicBezTo>
                  <a:cubicBezTo>
                    <a:pt x="565" y="120"/>
                    <a:pt x="565" y="120"/>
                    <a:pt x="565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3" y="123"/>
                    <a:pt x="563" y="123"/>
                    <a:pt x="563" y="123"/>
                  </a:cubicBezTo>
                  <a:cubicBezTo>
                    <a:pt x="563" y="122"/>
                    <a:pt x="563" y="122"/>
                    <a:pt x="563" y="122"/>
                  </a:cubicBezTo>
                  <a:cubicBezTo>
                    <a:pt x="563" y="123"/>
                    <a:pt x="563" y="123"/>
                    <a:pt x="563" y="123"/>
                  </a:cubicBezTo>
                  <a:cubicBezTo>
                    <a:pt x="563" y="124"/>
                    <a:pt x="563" y="124"/>
                    <a:pt x="563" y="124"/>
                  </a:cubicBezTo>
                  <a:cubicBezTo>
                    <a:pt x="562" y="124"/>
                    <a:pt x="562" y="124"/>
                    <a:pt x="562" y="124"/>
                  </a:cubicBezTo>
                  <a:cubicBezTo>
                    <a:pt x="561" y="125"/>
                    <a:pt x="561" y="125"/>
                    <a:pt x="561" y="125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0" y="126"/>
                    <a:pt x="560" y="126"/>
                    <a:pt x="560" y="126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0" y="129"/>
                    <a:pt x="560" y="129"/>
                    <a:pt x="560" y="129"/>
                  </a:cubicBezTo>
                  <a:cubicBezTo>
                    <a:pt x="560" y="129"/>
                    <a:pt x="560" y="129"/>
                    <a:pt x="560" y="129"/>
                  </a:cubicBezTo>
                  <a:cubicBezTo>
                    <a:pt x="559" y="129"/>
                    <a:pt x="559" y="129"/>
                    <a:pt x="559" y="129"/>
                  </a:cubicBezTo>
                  <a:cubicBezTo>
                    <a:pt x="559" y="129"/>
                    <a:pt x="559" y="129"/>
                    <a:pt x="559" y="129"/>
                  </a:cubicBezTo>
                  <a:cubicBezTo>
                    <a:pt x="558" y="129"/>
                    <a:pt x="558" y="129"/>
                    <a:pt x="558" y="129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1"/>
                    <a:pt x="560" y="131"/>
                    <a:pt x="560" y="131"/>
                  </a:cubicBezTo>
                  <a:cubicBezTo>
                    <a:pt x="558" y="131"/>
                    <a:pt x="558" y="131"/>
                    <a:pt x="558" y="131"/>
                  </a:cubicBezTo>
                  <a:cubicBezTo>
                    <a:pt x="558" y="132"/>
                    <a:pt x="558" y="132"/>
                    <a:pt x="558" y="132"/>
                  </a:cubicBezTo>
                  <a:cubicBezTo>
                    <a:pt x="559" y="132"/>
                    <a:pt x="559" y="132"/>
                    <a:pt x="559" y="132"/>
                  </a:cubicBezTo>
                  <a:cubicBezTo>
                    <a:pt x="560" y="133"/>
                    <a:pt x="560" y="133"/>
                    <a:pt x="560" y="133"/>
                  </a:cubicBezTo>
                  <a:cubicBezTo>
                    <a:pt x="559" y="134"/>
                    <a:pt x="559" y="134"/>
                    <a:pt x="559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59" y="136"/>
                    <a:pt x="559" y="136"/>
                    <a:pt x="559" y="136"/>
                  </a:cubicBezTo>
                  <a:cubicBezTo>
                    <a:pt x="559" y="136"/>
                    <a:pt x="559" y="136"/>
                    <a:pt x="559" y="136"/>
                  </a:cubicBezTo>
                  <a:cubicBezTo>
                    <a:pt x="558" y="138"/>
                    <a:pt x="558" y="138"/>
                    <a:pt x="558" y="138"/>
                  </a:cubicBezTo>
                  <a:cubicBezTo>
                    <a:pt x="558" y="139"/>
                    <a:pt x="558" y="139"/>
                    <a:pt x="558" y="139"/>
                  </a:cubicBezTo>
                  <a:cubicBezTo>
                    <a:pt x="557" y="140"/>
                    <a:pt x="557" y="140"/>
                    <a:pt x="557" y="140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8" y="141"/>
                    <a:pt x="558" y="141"/>
                    <a:pt x="558" y="141"/>
                  </a:cubicBezTo>
                  <a:cubicBezTo>
                    <a:pt x="558" y="142"/>
                    <a:pt x="558" y="142"/>
                    <a:pt x="558" y="142"/>
                  </a:cubicBezTo>
                  <a:cubicBezTo>
                    <a:pt x="558" y="142"/>
                    <a:pt x="558" y="142"/>
                    <a:pt x="558" y="142"/>
                  </a:cubicBezTo>
                  <a:cubicBezTo>
                    <a:pt x="559" y="144"/>
                    <a:pt x="559" y="144"/>
                    <a:pt x="559" y="144"/>
                  </a:cubicBezTo>
                  <a:cubicBezTo>
                    <a:pt x="559" y="144"/>
                    <a:pt x="559" y="144"/>
                    <a:pt x="559" y="144"/>
                  </a:cubicBezTo>
                  <a:cubicBezTo>
                    <a:pt x="558" y="144"/>
                    <a:pt x="558" y="144"/>
                    <a:pt x="558" y="144"/>
                  </a:cubicBezTo>
                  <a:cubicBezTo>
                    <a:pt x="557" y="144"/>
                    <a:pt x="557" y="144"/>
                    <a:pt x="557" y="144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56" y="144"/>
                    <a:pt x="556" y="144"/>
                    <a:pt x="556" y="144"/>
                  </a:cubicBezTo>
                  <a:cubicBezTo>
                    <a:pt x="555" y="143"/>
                    <a:pt x="555" y="143"/>
                    <a:pt x="555" y="143"/>
                  </a:cubicBezTo>
                  <a:cubicBezTo>
                    <a:pt x="555" y="142"/>
                    <a:pt x="555" y="142"/>
                    <a:pt x="555" y="142"/>
                  </a:cubicBezTo>
                  <a:cubicBezTo>
                    <a:pt x="555" y="142"/>
                    <a:pt x="555" y="142"/>
                    <a:pt x="555" y="142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3" y="142"/>
                    <a:pt x="553" y="142"/>
                    <a:pt x="553" y="142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1" y="140"/>
                    <a:pt x="551" y="140"/>
                    <a:pt x="551" y="140"/>
                  </a:cubicBezTo>
                  <a:cubicBezTo>
                    <a:pt x="550" y="140"/>
                    <a:pt x="550" y="140"/>
                    <a:pt x="550" y="140"/>
                  </a:cubicBezTo>
                  <a:cubicBezTo>
                    <a:pt x="548" y="141"/>
                    <a:pt x="548" y="141"/>
                    <a:pt x="548" y="141"/>
                  </a:cubicBezTo>
                  <a:cubicBezTo>
                    <a:pt x="548" y="140"/>
                    <a:pt x="548" y="140"/>
                    <a:pt x="548" y="140"/>
                  </a:cubicBezTo>
                  <a:cubicBezTo>
                    <a:pt x="547" y="141"/>
                    <a:pt x="547" y="141"/>
                    <a:pt x="547" y="141"/>
                  </a:cubicBezTo>
                  <a:cubicBezTo>
                    <a:pt x="546" y="142"/>
                    <a:pt x="546" y="142"/>
                    <a:pt x="546" y="142"/>
                  </a:cubicBezTo>
                  <a:cubicBezTo>
                    <a:pt x="545" y="142"/>
                    <a:pt x="545" y="142"/>
                    <a:pt x="545" y="142"/>
                  </a:cubicBezTo>
                  <a:cubicBezTo>
                    <a:pt x="544" y="143"/>
                    <a:pt x="544" y="143"/>
                    <a:pt x="544" y="143"/>
                  </a:cubicBezTo>
                  <a:cubicBezTo>
                    <a:pt x="544" y="144"/>
                    <a:pt x="544" y="144"/>
                    <a:pt x="544" y="144"/>
                  </a:cubicBezTo>
                  <a:cubicBezTo>
                    <a:pt x="543" y="143"/>
                    <a:pt x="543" y="143"/>
                    <a:pt x="543" y="143"/>
                  </a:cubicBezTo>
                  <a:cubicBezTo>
                    <a:pt x="544" y="145"/>
                    <a:pt x="544" y="145"/>
                    <a:pt x="544" y="145"/>
                  </a:cubicBezTo>
                  <a:cubicBezTo>
                    <a:pt x="543" y="145"/>
                    <a:pt x="543" y="145"/>
                    <a:pt x="543" y="145"/>
                  </a:cubicBezTo>
                  <a:cubicBezTo>
                    <a:pt x="543" y="146"/>
                    <a:pt x="543" y="146"/>
                    <a:pt x="543" y="146"/>
                  </a:cubicBezTo>
                  <a:cubicBezTo>
                    <a:pt x="543" y="147"/>
                    <a:pt x="543" y="147"/>
                    <a:pt x="543" y="147"/>
                  </a:cubicBezTo>
                  <a:cubicBezTo>
                    <a:pt x="543" y="149"/>
                    <a:pt x="543" y="149"/>
                    <a:pt x="543" y="149"/>
                  </a:cubicBezTo>
                  <a:cubicBezTo>
                    <a:pt x="542" y="149"/>
                    <a:pt x="542" y="149"/>
                    <a:pt x="542" y="149"/>
                  </a:cubicBezTo>
                  <a:cubicBezTo>
                    <a:pt x="542" y="149"/>
                    <a:pt x="542" y="149"/>
                    <a:pt x="542" y="149"/>
                  </a:cubicBezTo>
                  <a:cubicBezTo>
                    <a:pt x="541" y="146"/>
                    <a:pt x="541" y="146"/>
                    <a:pt x="541" y="146"/>
                  </a:cubicBezTo>
                  <a:cubicBezTo>
                    <a:pt x="541" y="145"/>
                    <a:pt x="541" y="145"/>
                    <a:pt x="541" y="145"/>
                  </a:cubicBezTo>
                  <a:cubicBezTo>
                    <a:pt x="540" y="145"/>
                    <a:pt x="540" y="145"/>
                    <a:pt x="540" y="145"/>
                  </a:cubicBezTo>
                  <a:cubicBezTo>
                    <a:pt x="539" y="144"/>
                    <a:pt x="539" y="144"/>
                    <a:pt x="539" y="144"/>
                  </a:cubicBezTo>
                  <a:cubicBezTo>
                    <a:pt x="539" y="145"/>
                    <a:pt x="539" y="145"/>
                    <a:pt x="539" y="145"/>
                  </a:cubicBezTo>
                  <a:cubicBezTo>
                    <a:pt x="538" y="147"/>
                    <a:pt x="538" y="147"/>
                    <a:pt x="538" y="14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37" y="148"/>
                    <a:pt x="537" y="148"/>
                    <a:pt x="537" y="148"/>
                  </a:cubicBezTo>
                  <a:cubicBezTo>
                    <a:pt x="538" y="148"/>
                    <a:pt x="538" y="148"/>
                    <a:pt x="538" y="148"/>
                  </a:cubicBezTo>
                  <a:cubicBezTo>
                    <a:pt x="537" y="150"/>
                    <a:pt x="537" y="150"/>
                    <a:pt x="537" y="150"/>
                  </a:cubicBezTo>
                  <a:cubicBezTo>
                    <a:pt x="536" y="149"/>
                    <a:pt x="536" y="149"/>
                    <a:pt x="536" y="149"/>
                  </a:cubicBezTo>
                  <a:cubicBezTo>
                    <a:pt x="536" y="149"/>
                    <a:pt x="536" y="149"/>
                    <a:pt x="536" y="149"/>
                  </a:cubicBezTo>
                  <a:cubicBezTo>
                    <a:pt x="536" y="148"/>
                    <a:pt x="536" y="148"/>
                    <a:pt x="536" y="148"/>
                  </a:cubicBezTo>
                  <a:cubicBezTo>
                    <a:pt x="535" y="148"/>
                    <a:pt x="535" y="148"/>
                    <a:pt x="535" y="148"/>
                  </a:cubicBezTo>
                  <a:cubicBezTo>
                    <a:pt x="535" y="150"/>
                    <a:pt x="535" y="150"/>
                    <a:pt x="535" y="150"/>
                  </a:cubicBezTo>
                  <a:cubicBezTo>
                    <a:pt x="534" y="150"/>
                    <a:pt x="534" y="150"/>
                    <a:pt x="534" y="150"/>
                  </a:cubicBezTo>
                  <a:cubicBezTo>
                    <a:pt x="533" y="149"/>
                    <a:pt x="533" y="149"/>
                    <a:pt x="533" y="149"/>
                  </a:cubicBezTo>
                  <a:cubicBezTo>
                    <a:pt x="532" y="149"/>
                    <a:pt x="532" y="149"/>
                    <a:pt x="532" y="149"/>
                  </a:cubicBezTo>
                  <a:cubicBezTo>
                    <a:pt x="532" y="150"/>
                    <a:pt x="532" y="150"/>
                    <a:pt x="532" y="150"/>
                  </a:cubicBezTo>
                  <a:cubicBezTo>
                    <a:pt x="533" y="151"/>
                    <a:pt x="533" y="151"/>
                    <a:pt x="533" y="151"/>
                  </a:cubicBezTo>
                  <a:cubicBezTo>
                    <a:pt x="533" y="151"/>
                    <a:pt x="533" y="151"/>
                    <a:pt x="533" y="151"/>
                  </a:cubicBezTo>
                  <a:cubicBezTo>
                    <a:pt x="532" y="152"/>
                    <a:pt x="532" y="152"/>
                    <a:pt x="532" y="152"/>
                  </a:cubicBezTo>
                  <a:cubicBezTo>
                    <a:pt x="532" y="152"/>
                    <a:pt x="532" y="152"/>
                    <a:pt x="532" y="152"/>
                  </a:cubicBezTo>
                  <a:cubicBezTo>
                    <a:pt x="533" y="153"/>
                    <a:pt x="533" y="153"/>
                    <a:pt x="533" y="153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5"/>
                    <a:pt x="533" y="155"/>
                    <a:pt x="533" y="155"/>
                  </a:cubicBezTo>
                  <a:cubicBezTo>
                    <a:pt x="534" y="155"/>
                    <a:pt x="534" y="155"/>
                    <a:pt x="534" y="155"/>
                  </a:cubicBezTo>
                  <a:cubicBezTo>
                    <a:pt x="535" y="156"/>
                    <a:pt x="535" y="156"/>
                    <a:pt x="535" y="156"/>
                  </a:cubicBezTo>
                  <a:cubicBezTo>
                    <a:pt x="535" y="156"/>
                    <a:pt x="535" y="156"/>
                    <a:pt x="535" y="156"/>
                  </a:cubicBezTo>
                  <a:cubicBezTo>
                    <a:pt x="534" y="156"/>
                    <a:pt x="534" y="156"/>
                    <a:pt x="534" y="156"/>
                  </a:cubicBezTo>
                  <a:cubicBezTo>
                    <a:pt x="534" y="157"/>
                    <a:pt x="534" y="157"/>
                    <a:pt x="534" y="157"/>
                  </a:cubicBezTo>
                  <a:cubicBezTo>
                    <a:pt x="535" y="157"/>
                    <a:pt x="535" y="157"/>
                    <a:pt x="535" y="157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5" y="160"/>
                    <a:pt x="535" y="160"/>
                    <a:pt x="535" y="160"/>
                  </a:cubicBezTo>
                  <a:cubicBezTo>
                    <a:pt x="535" y="161"/>
                    <a:pt x="535" y="161"/>
                    <a:pt x="535" y="161"/>
                  </a:cubicBezTo>
                  <a:cubicBezTo>
                    <a:pt x="535" y="161"/>
                    <a:pt x="535" y="161"/>
                    <a:pt x="535" y="16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35" y="163"/>
                    <a:pt x="535" y="163"/>
                    <a:pt x="535" y="163"/>
                  </a:cubicBezTo>
                  <a:cubicBezTo>
                    <a:pt x="535" y="164"/>
                    <a:pt x="535" y="164"/>
                    <a:pt x="535" y="164"/>
                  </a:cubicBezTo>
                  <a:cubicBezTo>
                    <a:pt x="535" y="164"/>
                    <a:pt x="535" y="164"/>
                    <a:pt x="535" y="164"/>
                  </a:cubicBezTo>
                  <a:cubicBezTo>
                    <a:pt x="535" y="165"/>
                    <a:pt x="535" y="165"/>
                    <a:pt x="535" y="165"/>
                  </a:cubicBezTo>
                  <a:cubicBezTo>
                    <a:pt x="535" y="166"/>
                    <a:pt x="535" y="166"/>
                    <a:pt x="535" y="166"/>
                  </a:cubicBezTo>
                  <a:cubicBezTo>
                    <a:pt x="536" y="167"/>
                    <a:pt x="536" y="167"/>
                    <a:pt x="536" y="167"/>
                  </a:cubicBezTo>
                  <a:cubicBezTo>
                    <a:pt x="535" y="168"/>
                    <a:pt x="535" y="168"/>
                    <a:pt x="535" y="168"/>
                  </a:cubicBezTo>
                  <a:cubicBezTo>
                    <a:pt x="536" y="168"/>
                    <a:pt x="536" y="168"/>
                    <a:pt x="536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8" y="170"/>
                    <a:pt x="538" y="170"/>
                    <a:pt x="538" y="170"/>
                  </a:cubicBezTo>
                  <a:cubicBezTo>
                    <a:pt x="539" y="171"/>
                    <a:pt x="539" y="171"/>
                    <a:pt x="539" y="171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8" y="168"/>
                    <a:pt x="538" y="168"/>
                    <a:pt x="538" y="168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40" y="168"/>
                    <a:pt x="540" y="168"/>
                    <a:pt x="540" y="168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3" y="170"/>
                    <a:pt x="543" y="170"/>
                    <a:pt x="543" y="170"/>
                  </a:cubicBezTo>
                  <a:cubicBezTo>
                    <a:pt x="543" y="171"/>
                    <a:pt x="543" y="171"/>
                    <a:pt x="543" y="171"/>
                  </a:cubicBezTo>
                  <a:cubicBezTo>
                    <a:pt x="543" y="171"/>
                    <a:pt x="543" y="171"/>
                    <a:pt x="543" y="171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3" y="174"/>
                    <a:pt x="543" y="174"/>
                    <a:pt x="543" y="174"/>
                  </a:cubicBezTo>
                  <a:cubicBezTo>
                    <a:pt x="543" y="175"/>
                    <a:pt x="543" y="175"/>
                    <a:pt x="543" y="175"/>
                  </a:cubicBezTo>
                  <a:cubicBezTo>
                    <a:pt x="543" y="177"/>
                    <a:pt x="543" y="177"/>
                    <a:pt x="543" y="177"/>
                  </a:cubicBezTo>
                  <a:cubicBezTo>
                    <a:pt x="544" y="177"/>
                    <a:pt x="544" y="177"/>
                    <a:pt x="544" y="177"/>
                  </a:cubicBezTo>
                  <a:cubicBezTo>
                    <a:pt x="545" y="177"/>
                    <a:pt x="545" y="177"/>
                    <a:pt x="545" y="177"/>
                  </a:cubicBezTo>
                  <a:cubicBezTo>
                    <a:pt x="545" y="177"/>
                    <a:pt x="545" y="177"/>
                    <a:pt x="545" y="177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7" y="176"/>
                    <a:pt x="547" y="176"/>
                    <a:pt x="547" y="176"/>
                  </a:cubicBezTo>
                  <a:cubicBezTo>
                    <a:pt x="547" y="178"/>
                    <a:pt x="547" y="178"/>
                    <a:pt x="547" y="178"/>
                  </a:cubicBezTo>
                  <a:cubicBezTo>
                    <a:pt x="549" y="180"/>
                    <a:pt x="549" y="180"/>
                    <a:pt x="549" y="180"/>
                  </a:cubicBezTo>
                  <a:cubicBezTo>
                    <a:pt x="550" y="181"/>
                    <a:pt x="550" y="181"/>
                    <a:pt x="550" y="181"/>
                  </a:cubicBezTo>
                  <a:cubicBezTo>
                    <a:pt x="549" y="182"/>
                    <a:pt x="549" y="182"/>
                    <a:pt x="549" y="182"/>
                  </a:cubicBezTo>
                  <a:cubicBezTo>
                    <a:pt x="549" y="183"/>
                    <a:pt x="549" y="183"/>
                    <a:pt x="549" y="183"/>
                  </a:cubicBezTo>
                  <a:cubicBezTo>
                    <a:pt x="549" y="183"/>
                    <a:pt x="549" y="183"/>
                    <a:pt x="549" y="183"/>
                  </a:cubicBezTo>
                  <a:cubicBezTo>
                    <a:pt x="547" y="182"/>
                    <a:pt x="547" y="182"/>
                    <a:pt x="547" y="182"/>
                  </a:cubicBezTo>
                  <a:cubicBezTo>
                    <a:pt x="546" y="182"/>
                    <a:pt x="546" y="182"/>
                    <a:pt x="546" y="182"/>
                  </a:cubicBezTo>
                  <a:cubicBezTo>
                    <a:pt x="546" y="181"/>
                    <a:pt x="546" y="181"/>
                    <a:pt x="546" y="181"/>
                  </a:cubicBezTo>
                  <a:cubicBezTo>
                    <a:pt x="546" y="180"/>
                    <a:pt x="546" y="180"/>
                    <a:pt x="546" y="180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6" y="178"/>
                    <a:pt x="546" y="178"/>
                    <a:pt x="546" y="178"/>
                  </a:cubicBezTo>
                  <a:cubicBezTo>
                    <a:pt x="546" y="178"/>
                    <a:pt x="546" y="178"/>
                    <a:pt x="546" y="178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5" y="179"/>
                    <a:pt x="545" y="179"/>
                    <a:pt x="545" y="179"/>
                  </a:cubicBezTo>
                  <a:cubicBezTo>
                    <a:pt x="544" y="181"/>
                    <a:pt x="544" y="181"/>
                    <a:pt x="544" y="181"/>
                  </a:cubicBezTo>
                  <a:cubicBezTo>
                    <a:pt x="544" y="181"/>
                    <a:pt x="544" y="181"/>
                    <a:pt x="544" y="181"/>
                  </a:cubicBezTo>
                  <a:cubicBezTo>
                    <a:pt x="546" y="181"/>
                    <a:pt x="546" y="181"/>
                    <a:pt x="546" y="181"/>
                  </a:cubicBezTo>
                  <a:cubicBezTo>
                    <a:pt x="546" y="182"/>
                    <a:pt x="546" y="182"/>
                    <a:pt x="546" y="182"/>
                  </a:cubicBezTo>
                  <a:cubicBezTo>
                    <a:pt x="545" y="183"/>
                    <a:pt x="545" y="183"/>
                    <a:pt x="545" y="183"/>
                  </a:cubicBezTo>
                  <a:cubicBezTo>
                    <a:pt x="545" y="184"/>
                    <a:pt x="545" y="184"/>
                    <a:pt x="545" y="184"/>
                  </a:cubicBezTo>
                  <a:cubicBezTo>
                    <a:pt x="545" y="184"/>
                    <a:pt x="545" y="184"/>
                    <a:pt x="545" y="184"/>
                  </a:cubicBezTo>
                  <a:cubicBezTo>
                    <a:pt x="545" y="187"/>
                    <a:pt x="545" y="187"/>
                    <a:pt x="545" y="187"/>
                  </a:cubicBezTo>
                  <a:cubicBezTo>
                    <a:pt x="546" y="188"/>
                    <a:pt x="546" y="188"/>
                    <a:pt x="546" y="188"/>
                  </a:cubicBezTo>
                  <a:cubicBezTo>
                    <a:pt x="546" y="188"/>
                    <a:pt x="546" y="188"/>
                    <a:pt x="546" y="188"/>
                  </a:cubicBezTo>
                  <a:cubicBezTo>
                    <a:pt x="548" y="191"/>
                    <a:pt x="548" y="191"/>
                    <a:pt x="548" y="191"/>
                  </a:cubicBezTo>
                  <a:cubicBezTo>
                    <a:pt x="549" y="191"/>
                    <a:pt x="549" y="191"/>
                    <a:pt x="549" y="191"/>
                  </a:cubicBezTo>
                  <a:cubicBezTo>
                    <a:pt x="550" y="193"/>
                    <a:pt x="550" y="193"/>
                    <a:pt x="550" y="193"/>
                  </a:cubicBezTo>
                  <a:cubicBezTo>
                    <a:pt x="551" y="194"/>
                    <a:pt x="551" y="194"/>
                    <a:pt x="551" y="194"/>
                  </a:cubicBezTo>
                  <a:cubicBezTo>
                    <a:pt x="551" y="194"/>
                    <a:pt x="551" y="194"/>
                    <a:pt x="551" y="194"/>
                  </a:cubicBezTo>
                  <a:cubicBezTo>
                    <a:pt x="551" y="195"/>
                    <a:pt x="551" y="195"/>
                    <a:pt x="551" y="195"/>
                  </a:cubicBezTo>
                  <a:cubicBezTo>
                    <a:pt x="548" y="196"/>
                    <a:pt x="548" y="196"/>
                    <a:pt x="548" y="196"/>
                  </a:cubicBezTo>
                  <a:cubicBezTo>
                    <a:pt x="548" y="196"/>
                    <a:pt x="548" y="196"/>
                    <a:pt x="548" y="196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5" y="199"/>
                    <a:pt x="545" y="199"/>
                    <a:pt x="545" y="199"/>
                  </a:cubicBezTo>
                  <a:cubicBezTo>
                    <a:pt x="545" y="200"/>
                    <a:pt x="545" y="200"/>
                    <a:pt x="545" y="200"/>
                  </a:cubicBezTo>
                  <a:cubicBezTo>
                    <a:pt x="545" y="200"/>
                    <a:pt x="545" y="200"/>
                    <a:pt x="545" y="200"/>
                  </a:cubicBezTo>
                  <a:cubicBezTo>
                    <a:pt x="545" y="201"/>
                    <a:pt x="545" y="201"/>
                    <a:pt x="545" y="201"/>
                  </a:cubicBezTo>
                  <a:cubicBezTo>
                    <a:pt x="545" y="203"/>
                    <a:pt x="545" y="203"/>
                    <a:pt x="545" y="203"/>
                  </a:cubicBezTo>
                  <a:cubicBezTo>
                    <a:pt x="546" y="205"/>
                    <a:pt x="546" y="205"/>
                    <a:pt x="546" y="205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7"/>
                    <a:pt x="547" y="207"/>
                    <a:pt x="547" y="207"/>
                  </a:cubicBezTo>
                  <a:cubicBezTo>
                    <a:pt x="548" y="207"/>
                    <a:pt x="548" y="207"/>
                    <a:pt x="548" y="207"/>
                  </a:cubicBezTo>
                  <a:cubicBezTo>
                    <a:pt x="549" y="208"/>
                    <a:pt x="549" y="208"/>
                    <a:pt x="549" y="208"/>
                  </a:cubicBezTo>
                  <a:cubicBezTo>
                    <a:pt x="548" y="208"/>
                    <a:pt x="548" y="208"/>
                    <a:pt x="548" y="208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6" y="209"/>
                    <a:pt x="546" y="209"/>
                    <a:pt x="546" y="209"/>
                  </a:cubicBezTo>
                  <a:cubicBezTo>
                    <a:pt x="545" y="209"/>
                    <a:pt x="545" y="209"/>
                    <a:pt x="545" y="209"/>
                  </a:cubicBezTo>
                  <a:cubicBezTo>
                    <a:pt x="544" y="210"/>
                    <a:pt x="544" y="210"/>
                    <a:pt x="544" y="210"/>
                  </a:cubicBezTo>
                  <a:cubicBezTo>
                    <a:pt x="543" y="209"/>
                    <a:pt x="543" y="209"/>
                    <a:pt x="543" y="209"/>
                  </a:cubicBezTo>
                  <a:cubicBezTo>
                    <a:pt x="542" y="210"/>
                    <a:pt x="542" y="210"/>
                    <a:pt x="542" y="210"/>
                  </a:cubicBezTo>
                  <a:cubicBezTo>
                    <a:pt x="543" y="210"/>
                    <a:pt x="543" y="210"/>
                    <a:pt x="543" y="210"/>
                  </a:cubicBezTo>
                  <a:cubicBezTo>
                    <a:pt x="544" y="210"/>
                    <a:pt x="544" y="210"/>
                    <a:pt x="544" y="210"/>
                  </a:cubicBezTo>
                  <a:cubicBezTo>
                    <a:pt x="544" y="211"/>
                    <a:pt x="544" y="211"/>
                    <a:pt x="544" y="211"/>
                  </a:cubicBezTo>
                  <a:cubicBezTo>
                    <a:pt x="543" y="212"/>
                    <a:pt x="543" y="212"/>
                    <a:pt x="543" y="212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5"/>
                    <a:pt x="544" y="215"/>
                    <a:pt x="544" y="215"/>
                  </a:cubicBezTo>
                  <a:cubicBezTo>
                    <a:pt x="544" y="215"/>
                    <a:pt x="544" y="215"/>
                    <a:pt x="544" y="215"/>
                  </a:cubicBezTo>
                  <a:cubicBezTo>
                    <a:pt x="545" y="214"/>
                    <a:pt x="545" y="214"/>
                    <a:pt x="545" y="214"/>
                  </a:cubicBezTo>
                  <a:cubicBezTo>
                    <a:pt x="546" y="215"/>
                    <a:pt x="546" y="215"/>
                    <a:pt x="546" y="215"/>
                  </a:cubicBezTo>
                  <a:cubicBezTo>
                    <a:pt x="545" y="216"/>
                    <a:pt x="545" y="216"/>
                    <a:pt x="545" y="216"/>
                  </a:cubicBezTo>
                  <a:cubicBezTo>
                    <a:pt x="545" y="217"/>
                    <a:pt x="545" y="217"/>
                    <a:pt x="545" y="217"/>
                  </a:cubicBezTo>
                  <a:cubicBezTo>
                    <a:pt x="545" y="218"/>
                    <a:pt x="545" y="218"/>
                    <a:pt x="545" y="218"/>
                  </a:cubicBezTo>
                  <a:cubicBezTo>
                    <a:pt x="545" y="219"/>
                    <a:pt x="545" y="219"/>
                    <a:pt x="545" y="219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45" y="221"/>
                    <a:pt x="545" y="221"/>
                    <a:pt x="545" y="221"/>
                  </a:cubicBezTo>
                  <a:cubicBezTo>
                    <a:pt x="544" y="222"/>
                    <a:pt x="544" y="222"/>
                    <a:pt x="544" y="222"/>
                  </a:cubicBezTo>
                  <a:cubicBezTo>
                    <a:pt x="544" y="223"/>
                    <a:pt x="544" y="223"/>
                    <a:pt x="544" y="223"/>
                  </a:cubicBezTo>
                  <a:cubicBezTo>
                    <a:pt x="543" y="223"/>
                    <a:pt x="543" y="223"/>
                    <a:pt x="543" y="223"/>
                  </a:cubicBezTo>
                  <a:cubicBezTo>
                    <a:pt x="543" y="225"/>
                    <a:pt x="543" y="225"/>
                    <a:pt x="543" y="225"/>
                  </a:cubicBezTo>
                  <a:cubicBezTo>
                    <a:pt x="542" y="227"/>
                    <a:pt x="542" y="227"/>
                    <a:pt x="542" y="227"/>
                  </a:cubicBezTo>
                  <a:cubicBezTo>
                    <a:pt x="542" y="226"/>
                    <a:pt x="542" y="226"/>
                    <a:pt x="542" y="226"/>
                  </a:cubicBezTo>
                  <a:cubicBezTo>
                    <a:pt x="542" y="225"/>
                    <a:pt x="542" y="225"/>
                    <a:pt x="542" y="225"/>
                  </a:cubicBezTo>
                  <a:cubicBezTo>
                    <a:pt x="542" y="224"/>
                    <a:pt x="542" y="224"/>
                    <a:pt x="542" y="224"/>
                  </a:cubicBezTo>
                  <a:cubicBezTo>
                    <a:pt x="542" y="224"/>
                    <a:pt x="542" y="224"/>
                    <a:pt x="542" y="224"/>
                  </a:cubicBezTo>
                  <a:cubicBezTo>
                    <a:pt x="540" y="224"/>
                    <a:pt x="540" y="224"/>
                    <a:pt x="540" y="224"/>
                  </a:cubicBezTo>
                  <a:cubicBezTo>
                    <a:pt x="539" y="222"/>
                    <a:pt x="539" y="222"/>
                    <a:pt x="539" y="222"/>
                  </a:cubicBezTo>
                  <a:cubicBezTo>
                    <a:pt x="539" y="221"/>
                    <a:pt x="539" y="221"/>
                    <a:pt x="539" y="221"/>
                  </a:cubicBezTo>
                  <a:cubicBezTo>
                    <a:pt x="537" y="217"/>
                    <a:pt x="537" y="217"/>
                    <a:pt x="537" y="217"/>
                  </a:cubicBezTo>
                  <a:cubicBezTo>
                    <a:pt x="536" y="216"/>
                    <a:pt x="536" y="216"/>
                    <a:pt x="536" y="216"/>
                  </a:cubicBezTo>
                  <a:cubicBezTo>
                    <a:pt x="536" y="216"/>
                    <a:pt x="536" y="216"/>
                    <a:pt x="536" y="216"/>
                  </a:cubicBezTo>
                  <a:cubicBezTo>
                    <a:pt x="537" y="216"/>
                    <a:pt x="537" y="216"/>
                    <a:pt x="537" y="216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7" y="215"/>
                    <a:pt x="537" y="215"/>
                    <a:pt x="537" y="215"/>
                  </a:cubicBezTo>
                  <a:cubicBezTo>
                    <a:pt x="536" y="215"/>
                    <a:pt x="536" y="215"/>
                    <a:pt x="536" y="215"/>
                  </a:cubicBezTo>
                  <a:cubicBezTo>
                    <a:pt x="534" y="214"/>
                    <a:pt x="534" y="214"/>
                    <a:pt x="534" y="214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28" y="206"/>
                    <a:pt x="528" y="206"/>
                    <a:pt x="528" y="206"/>
                  </a:cubicBezTo>
                  <a:cubicBezTo>
                    <a:pt x="527" y="204"/>
                    <a:pt x="527" y="204"/>
                    <a:pt x="527" y="204"/>
                  </a:cubicBezTo>
                  <a:cubicBezTo>
                    <a:pt x="526" y="203"/>
                    <a:pt x="526" y="203"/>
                    <a:pt x="526" y="203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522" y="195"/>
                    <a:pt x="522" y="195"/>
                    <a:pt x="522" y="195"/>
                  </a:cubicBezTo>
                  <a:cubicBezTo>
                    <a:pt x="520" y="191"/>
                    <a:pt x="520" y="191"/>
                    <a:pt x="520" y="191"/>
                  </a:cubicBezTo>
                  <a:cubicBezTo>
                    <a:pt x="520" y="190"/>
                    <a:pt x="520" y="190"/>
                    <a:pt x="520" y="190"/>
                  </a:cubicBezTo>
                  <a:cubicBezTo>
                    <a:pt x="518" y="188"/>
                    <a:pt x="518" y="188"/>
                    <a:pt x="518" y="188"/>
                  </a:cubicBezTo>
                  <a:cubicBezTo>
                    <a:pt x="518" y="185"/>
                    <a:pt x="518" y="185"/>
                    <a:pt x="518" y="185"/>
                  </a:cubicBezTo>
                  <a:cubicBezTo>
                    <a:pt x="517" y="184"/>
                    <a:pt x="517" y="184"/>
                    <a:pt x="517" y="184"/>
                  </a:cubicBezTo>
                  <a:cubicBezTo>
                    <a:pt x="517" y="182"/>
                    <a:pt x="517" y="182"/>
                    <a:pt x="517" y="182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80"/>
                    <a:pt x="519" y="180"/>
                    <a:pt x="519" y="180"/>
                  </a:cubicBezTo>
                  <a:cubicBezTo>
                    <a:pt x="519" y="180"/>
                    <a:pt x="519" y="180"/>
                    <a:pt x="519" y="180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9" y="177"/>
                    <a:pt x="519" y="177"/>
                    <a:pt x="519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6" y="175"/>
                    <a:pt x="516" y="175"/>
                    <a:pt x="516" y="175"/>
                  </a:cubicBezTo>
                  <a:cubicBezTo>
                    <a:pt x="516" y="174"/>
                    <a:pt x="516" y="174"/>
                    <a:pt x="516" y="174"/>
                  </a:cubicBezTo>
                  <a:cubicBezTo>
                    <a:pt x="517" y="173"/>
                    <a:pt x="517" y="173"/>
                    <a:pt x="517" y="173"/>
                  </a:cubicBezTo>
                  <a:cubicBezTo>
                    <a:pt x="519" y="174"/>
                    <a:pt x="519" y="174"/>
                    <a:pt x="519" y="174"/>
                  </a:cubicBezTo>
                  <a:cubicBezTo>
                    <a:pt x="520" y="173"/>
                    <a:pt x="520" y="173"/>
                    <a:pt x="520" y="173"/>
                  </a:cubicBezTo>
                  <a:cubicBezTo>
                    <a:pt x="520" y="172"/>
                    <a:pt x="520" y="172"/>
                    <a:pt x="520" y="172"/>
                  </a:cubicBezTo>
                  <a:cubicBezTo>
                    <a:pt x="520" y="171"/>
                    <a:pt x="520" y="171"/>
                    <a:pt x="520" y="171"/>
                  </a:cubicBezTo>
                  <a:cubicBezTo>
                    <a:pt x="521" y="171"/>
                    <a:pt x="521" y="171"/>
                    <a:pt x="521" y="171"/>
                  </a:cubicBezTo>
                  <a:cubicBezTo>
                    <a:pt x="522" y="171"/>
                    <a:pt x="522" y="171"/>
                    <a:pt x="522" y="171"/>
                  </a:cubicBezTo>
                  <a:cubicBezTo>
                    <a:pt x="521" y="170"/>
                    <a:pt x="521" y="170"/>
                    <a:pt x="521" y="170"/>
                  </a:cubicBezTo>
                  <a:cubicBezTo>
                    <a:pt x="523" y="168"/>
                    <a:pt x="523" y="168"/>
                    <a:pt x="523" y="168"/>
                  </a:cubicBezTo>
                  <a:cubicBezTo>
                    <a:pt x="522" y="166"/>
                    <a:pt x="522" y="166"/>
                    <a:pt x="522" y="166"/>
                  </a:cubicBezTo>
                  <a:cubicBezTo>
                    <a:pt x="522" y="165"/>
                    <a:pt x="522" y="165"/>
                    <a:pt x="522" y="165"/>
                  </a:cubicBezTo>
                  <a:cubicBezTo>
                    <a:pt x="522" y="164"/>
                    <a:pt x="522" y="164"/>
                    <a:pt x="522" y="164"/>
                  </a:cubicBezTo>
                  <a:cubicBezTo>
                    <a:pt x="522" y="163"/>
                    <a:pt x="522" y="163"/>
                    <a:pt x="522" y="163"/>
                  </a:cubicBezTo>
                  <a:cubicBezTo>
                    <a:pt x="522" y="162"/>
                    <a:pt x="522" y="162"/>
                    <a:pt x="522" y="162"/>
                  </a:cubicBezTo>
                  <a:cubicBezTo>
                    <a:pt x="522" y="162"/>
                    <a:pt x="522" y="162"/>
                    <a:pt x="522" y="162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3" y="160"/>
                    <a:pt x="523" y="160"/>
                    <a:pt x="523" y="160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4" y="155"/>
                    <a:pt x="524" y="155"/>
                    <a:pt x="524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4" y="152"/>
                    <a:pt x="524" y="152"/>
                    <a:pt x="524" y="152"/>
                  </a:cubicBezTo>
                  <a:cubicBezTo>
                    <a:pt x="523" y="152"/>
                    <a:pt x="523" y="152"/>
                    <a:pt x="523" y="152"/>
                  </a:cubicBezTo>
                  <a:cubicBezTo>
                    <a:pt x="523" y="151"/>
                    <a:pt x="523" y="151"/>
                    <a:pt x="523" y="151"/>
                  </a:cubicBezTo>
                  <a:cubicBezTo>
                    <a:pt x="524" y="150"/>
                    <a:pt x="524" y="150"/>
                    <a:pt x="524" y="150"/>
                  </a:cubicBezTo>
                  <a:cubicBezTo>
                    <a:pt x="524" y="149"/>
                    <a:pt x="524" y="149"/>
                    <a:pt x="524" y="149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3" y="148"/>
                    <a:pt x="523" y="148"/>
                    <a:pt x="523" y="148"/>
                  </a:cubicBezTo>
                  <a:cubicBezTo>
                    <a:pt x="523" y="147"/>
                    <a:pt x="523" y="147"/>
                    <a:pt x="523" y="147"/>
                  </a:cubicBezTo>
                  <a:cubicBezTo>
                    <a:pt x="524" y="147"/>
                    <a:pt x="524" y="147"/>
                    <a:pt x="524" y="147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5" y="145"/>
                    <a:pt x="525" y="145"/>
                    <a:pt x="525" y="145"/>
                  </a:cubicBezTo>
                  <a:cubicBezTo>
                    <a:pt x="526" y="145"/>
                    <a:pt x="526" y="145"/>
                    <a:pt x="526" y="145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2"/>
                    <a:pt x="527" y="142"/>
                    <a:pt x="527" y="142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6" y="142"/>
                    <a:pt x="526" y="142"/>
                    <a:pt x="526" y="142"/>
                  </a:cubicBezTo>
                  <a:cubicBezTo>
                    <a:pt x="526" y="141"/>
                    <a:pt x="526" y="141"/>
                    <a:pt x="526" y="141"/>
                  </a:cubicBezTo>
                  <a:cubicBezTo>
                    <a:pt x="527" y="139"/>
                    <a:pt x="527" y="139"/>
                    <a:pt x="527" y="139"/>
                  </a:cubicBezTo>
                  <a:cubicBezTo>
                    <a:pt x="526" y="139"/>
                    <a:pt x="526" y="139"/>
                    <a:pt x="526" y="139"/>
                  </a:cubicBezTo>
                  <a:cubicBezTo>
                    <a:pt x="526" y="138"/>
                    <a:pt x="526" y="138"/>
                    <a:pt x="526" y="138"/>
                  </a:cubicBezTo>
                  <a:cubicBezTo>
                    <a:pt x="526" y="138"/>
                    <a:pt x="526" y="138"/>
                    <a:pt x="526" y="138"/>
                  </a:cubicBezTo>
                  <a:cubicBezTo>
                    <a:pt x="525" y="138"/>
                    <a:pt x="525" y="138"/>
                    <a:pt x="525" y="138"/>
                  </a:cubicBezTo>
                  <a:cubicBezTo>
                    <a:pt x="525" y="138"/>
                    <a:pt x="525" y="138"/>
                    <a:pt x="525" y="138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3"/>
                    <a:pt x="524" y="133"/>
                    <a:pt x="524" y="133"/>
                  </a:cubicBezTo>
                  <a:cubicBezTo>
                    <a:pt x="523" y="132"/>
                    <a:pt x="523" y="132"/>
                    <a:pt x="523" y="132"/>
                  </a:cubicBezTo>
                  <a:cubicBezTo>
                    <a:pt x="523" y="132"/>
                    <a:pt x="523" y="132"/>
                    <a:pt x="523" y="132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0"/>
                    <a:pt x="522" y="130"/>
                    <a:pt x="522" y="130"/>
                  </a:cubicBezTo>
                  <a:cubicBezTo>
                    <a:pt x="522" y="129"/>
                    <a:pt x="522" y="129"/>
                    <a:pt x="522" y="129"/>
                  </a:cubicBezTo>
                  <a:cubicBezTo>
                    <a:pt x="523" y="128"/>
                    <a:pt x="523" y="128"/>
                    <a:pt x="523" y="128"/>
                  </a:cubicBezTo>
                  <a:cubicBezTo>
                    <a:pt x="524" y="128"/>
                    <a:pt x="524" y="128"/>
                    <a:pt x="524" y="128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6" y="127"/>
                    <a:pt x="526" y="127"/>
                    <a:pt x="526" y="127"/>
                  </a:cubicBezTo>
                  <a:cubicBezTo>
                    <a:pt x="525" y="127"/>
                    <a:pt x="525" y="127"/>
                    <a:pt x="525" y="127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2" y="127"/>
                    <a:pt x="522" y="127"/>
                    <a:pt x="522" y="127"/>
                  </a:cubicBezTo>
                  <a:cubicBezTo>
                    <a:pt x="521" y="126"/>
                    <a:pt x="521" y="126"/>
                    <a:pt x="521" y="126"/>
                  </a:cubicBezTo>
                  <a:cubicBezTo>
                    <a:pt x="521" y="126"/>
                    <a:pt x="521" y="126"/>
                    <a:pt x="521" y="126"/>
                  </a:cubicBezTo>
                  <a:cubicBezTo>
                    <a:pt x="520" y="126"/>
                    <a:pt x="520" y="126"/>
                    <a:pt x="520" y="126"/>
                  </a:cubicBezTo>
                  <a:cubicBezTo>
                    <a:pt x="519" y="127"/>
                    <a:pt x="519" y="127"/>
                    <a:pt x="519" y="127"/>
                  </a:cubicBezTo>
                  <a:cubicBezTo>
                    <a:pt x="518" y="127"/>
                    <a:pt x="518" y="127"/>
                    <a:pt x="518" y="127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7" y="129"/>
                    <a:pt x="517" y="129"/>
                    <a:pt x="517" y="129"/>
                  </a:cubicBezTo>
                  <a:cubicBezTo>
                    <a:pt x="518" y="130"/>
                    <a:pt x="518" y="130"/>
                    <a:pt x="518" y="130"/>
                  </a:cubicBezTo>
                  <a:cubicBezTo>
                    <a:pt x="518" y="130"/>
                    <a:pt x="518" y="130"/>
                    <a:pt x="518" y="130"/>
                  </a:cubicBezTo>
                  <a:cubicBezTo>
                    <a:pt x="518" y="131"/>
                    <a:pt x="518" y="131"/>
                    <a:pt x="518" y="131"/>
                  </a:cubicBezTo>
                  <a:cubicBezTo>
                    <a:pt x="518" y="132"/>
                    <a:pt x="518" y="132"/>
                    <a:pt x="518" y="132"/>
                  </a:cubicBezTo>
                  <a:cubicBezTo>
                    <a:pt x="519" y="133"/>
                    <a:pt x="519" y="133"/>
                    <a:pt x="519" y="133"/>
                  </a:cubicBezTo>
                  <a:cubicBezTo>
                    <a:pt x="519" y="133"/>
                    <a:pt x="519" y="133"/>
                    <a:pt x="519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21" y="135"/>
                    <a:pt x="521" y="135"/>
                    <a:pt x="521" y="135"/>
                  </a:cubicBezTo>
                  <a:cubicBezTo>
                    <a:pt x="521" y="136"/>
                    <a:pt x="521" y="136"/>
                    <a:pt x="521" y="136"/>
                  </a:cubicBezTo>
                  <a:cubicBezTo>
                    <a:pt x="522" y="137"/>
                    <a:pt x="522" y="137"/>
                    <a:pt x="522" y="137"/>
                  </a:cubicBezTo>
                  <a:cubicBezTo>
                    <a:pt x="521" y="137"/>
                    <a:pt x="521" y="137"/>
                    <a:pt x="521" y="137"/>
                  </a:cubicBezTo>
                  <a:cubicBezTo>
                    <a:pt x="521" y="137"/>
                    <a:pt x="521" y="137"/>
                    <a:pt x="521" y="137"/>
                  </a:cubicBezTo>
                  <a:cubicBezTo>
                    <a:pt x="520" y="136"/>
                    <a:pt x="520" y="136"/>
                    <a:pt x="520" y="136"/>
                  </a:cubicBezTo>
                  <a:cubicBezTo>
                    <a:pt x="519" y="136"/>
                    <a:pt x="519" y="136"/>
                    <a:pt x="519" y="136"/>
                  </a:cubicBezTo>
                  <a:cubicBezTo>
                    <a:pt x="519" y="137"/>
                    <a:pt x="519" y="137"/>
                    <a:pt x="519" y="137"/>
                  </a:cubicBezTo>
                  <a:cubicBezTo>
                    <a:pt x="518" y="138"/>
                    <a:pt x="518" y="138"/>
                    <a:pt x="518" y="138"/>
                  </a:cubicBezTo>
                  <a:cubicBezTo>
                    <a:pt x="519" y="139"/>
                    <a:pt x="519" y="139"/>
                    <a:pt x="519" y="139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1"/>
                    <a:pt x="518" y="141"/>
                    <a:pt x="518" y="141"/>
                  </a:cubicBezTo>
                  <a:cubicBezTo>
                    <a:pt x="518" y="141"/>
                    <a:pt x="518" y="141"/>
                    <a:pt x="518" y="141"/>
                  </a:cubicBezTo>
                  <a:cubicBezTo>
                    <a:pt x="518" y="142"/>
                    <a:pt x="518" y="142"/>
                    <a:pt x="518" y="142"/>
                  </a:cubicBezTo>
                  <a:cubicBezTo>
                    <a:pt x="518" y="142"/>
                    <a:pt x="518" y="142"/>
                    <a:pt x="518" y="142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145"/>
                    <a:pt x="518" y="145"/>
                    <a:pt x="518" y="145"/>
                  </a:cubicBezTo>
                  <a:cubicBezTo>
                    <a:pt x="517" y="145"/>
                    <a:pt x="517" y="145"/>
                    <a:pt x="517" y="145"/>
                  </a:cubicBezTo>
                  <a:cubicBezTo>
                    <a:pt x="517" y="146"/>
                    <a:pt x="517" y="146"/>
                    <a:pt x="517" y="146"/>
                  </a:cubicBezTo>
                  <a:cubicBezTo>
                    <a:pt x="517" y="146"/>
                    <a:pt x="517" y="146"/>
                    <a:pt x="517" y="146"/>
                  </a:cubicBezTo>
                  <a:cubicBezTo>
                    <a:pt x="516" y="147"/>
                    <a:pt x="516" y="147"/>
                    <a:pt x="516" y="147"/>
                  </a:cubicBezTo>
                  <a:cubicBezTo>
                    <a:pt x="516" y="147"/>
                    <a:pt x="516" y="147"/>
                    <a:pt x="516" y="147"/>
                  </a:cubicBezTo>
                  <a:cubicBezTo>
                    <a:pt x="515" y="146"/>
                    <a:pt x="515" y="146"/>
                    <a:pt x="515" y="146"/>
                  </a:cubicBezTo>
                  <a:cubicBezTo>
                    <a:pt x="516" y="145"/>
                    <a:pt x="516" y="145"/>
                    <a:pt x="516" y="145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4" y="145"/>
                    <a:pt x="514" y="145"/>
                    <a:pt x="514" y="145"/>
                  </a:cubicBezTo>
                  <a:cubicBezTo>
                    <a:pt x="514" y="145"/>
                    <a:pt x="514" y="145"/>
                    <a:pt x="514" y="145"/>
                  </a:cubicBezTo>
                  <a:cubicBezTo>
                    <a:pt x="513" y="146"/>
                    <a:pt x="513" y="146"/>
                    <a:pt x="513" y="146"/>
                  </a:cubicBezTo>
                  <a:cubicBezTo>
                    <a:pt x="513" y="144"/>
                    <a:pt x="513" y="144"/>
                    <a:pt x="513" y="144"/>
                  </a:cubicBezTo>
                  <a:cubicBezTo>
                    <a:pt x="512" y="144"/>
                    <a:pt x="512" y="144"/>
                    <a:pt x="512" y="144"/>
                  </a:cubicBezTo>
                  <a:cubicBezTo>
                    <a:pt x="512" y="144"/>
                    <a:pt x="512" y="144"/>
                    <a:pt x="512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2" y="143"/>
                    <a:pt x="512" y="143"/>
                    <a:pt x="512" y="143"/>
                  </a:cubicBezTo>
                  <a:cubicBezTo>
                    <a:pt x="511" y="143"/>
                    <a:pt x="511" y="143"/>
                    <a:pt x="511" y="143"/>
                  </a:cubicBezTo>
                  <a:cubicBezTo>
                    <a:pt x="511" y="142"/>
                    <a:pt x="511" y="142"/>
                    <a:pt x="511" y="142"/>
                  </a:cubicBezTo>
                  <a:cubicBezTo>
                    <a:pt x="512" y="142"/>
                    <a:pt x="512" y="142"/>
                    <a:pt x="512" y="142"/>
                  </a:cubicBezTo>
                  <a:cubicBezTo>
                    <a:pt x="511" y="141"/>
                    <a:pt x="511" y="141"/>
                    <a:pt x="511" y="141"/>
                  </a:cubicBezTo>
                  <a:cubicBezTo>
                    <a:pt x="511" y="141"/>
                    <a:pt x="511" y="141"/>
                    <a:pt x="511" y="141"/>
                  </a:cubicBezTo>
                  <a:cubicBezTo>
                    <a:pt x="512" y="140"/>
                    <a:pt x="512" y="140"/>
                    <a:pt x="512" y="140"/>
                  </a:cubicBezTo>
                  <a:cubicBezTo>
                    <a:pt x="511" y="140"/>
                    <a:pt x="511" y="140"/>
                    <a:pt x="511" y="140"/>
                  </a:cubicBezTo>
                  <a:cubicBezTo>
                    <a:pt x="511" y="139"/>
                    <a:pt x="511" y="139"/>
                    <a:pt x="511" y="139"/>
                  </a:cubicBezTo>
                  <a:cubicBezTo>
                    <a:pt x="511" y="139"/>
                    <a:pt x="511" y="139"/>
                    <a:pt x="511" y="139"/>
                  </a:cubicBezTo>
                  <a:cubicBezTo>
                    <a:pt x="511" y="138"/>
                    <a:pt x="511" y="138"/>
                    <a:pt x="511" y="138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09" y="138"/>
                    <a:pt x="509" y="138"/>
                    <a:pt x="509" y="138"/>
                  </a:cubicBezTo>
                  <a:cubicBezTo>
                    <a:pt x="509" y="138"/>
                    <a:pt x="509" y="138"/>
                    <a:pt x="509" y="138"/>
                  </a:cubicBezTo>
                  <a:cubicBezTo>
                    <a:pt x="509" y="139"/>
                    <a:pt x="509" y="139"/>
                    <a:pt x="509" y="139"/>
                  </a:cubicBezTo>
                  <a:cubicBezTo>
                    <a:pt x="508" y="140"/>
                    <a:pt x="508" y="140"/>
                    <a:pt x="508" y="140"/>
                  </a:cubicBezTo>
                  <a:cubicBezTo>
                    <a:pt x="508" y="140"/>
                    <a:pt x="508" y="140"/>
                    <a:pt x="508" y="140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6" y="138"/>
                    <a:pt x="506" y="138"/>
                    <a:pt x="506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9"/>
                    <a:pt x="505" y="139"/>
                    <a:pt x="505" y="139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04" y="140"/>
                    <a:pt x="504" y="140"/>
                    <a:pt x="504" y="140"/>
                  </a:cubicBezTo>
                  <a:cubicBezTo>
                    <a:pt x="502" y="140"/>
                    <a:pt x="502" y="140"/>
                    <a:pt x="502" y="140"/>
                  </a:cubicBezTo>
                  <a:cubicBezTo>
                    <a:pt x="502" y="140"/>
                    <a:pt x="502" y="140"/>
                    <a:pt x="502" y="140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501" y="141"/>
                    <a:pt x="501" y="141"/>
                    <a:pt x="501" y="141"/>
                  </a:cubicBezTo>
                  <a:cubicBezTo>
                    <a:pt x="499" y="140"/>
                    <a:pt x="499" y="140"/>
                    <a:pt x="499" y="140"/>
                  </a:cubicBezTo>
                  <a:cubicBezTo>
                    <a:pt x="498" y="142"/>
                    <a:pt x="498" y="142"/>
                    <a:pt x="498" y="142"/>
                  </a:cubicBezTo>
                  <a:cubicBezTo>
                    <a:pt x="498" y="142"/>
                    <a:pt x="498" y="142"/>
                    <a:pt x="498" y="142"/>
                  </a:cubicBezTo>
                  <a:cubicBezTo>
                    <a:pt x="498" y="143"/>
                    <a:pt x="498" y="143"/>
                    <a:pt x="498" y="143"/>
                  </a:cubicBezTo>
                  <a:cubicBezTo>
                    <a:pt x="497" y="144"/>
                    <a:pt x="497" y="144"/>
                    <a:pt x="497" y="144"/>
                  </a:cubicBezTo>
                  <a:cubicBezTo>
                    <a:pt x="497" y="144"/>
                    <a:pt x="497" y="144"/>
                    <a:pt x="497" y="144"/>
                  </a:cubicBezTo>
                  <a:cubicBezTo>
                    <a:pt x="498" y="145"/>
                    <a:pt x="498" y="145"/>
                    <a:pt x="498" y="145"/>
                  </a:cubicBezTo>
                  <a:cubicBezTo>
                    <a:pt x="498" y="146"/>
                    <a:pt x="498" y="146"/>
                    <a:pt x="498" y="146"/>
                  </a:cubicBezTo>
                  <a:cubicBezTo>
                    <a:pt x="499" y="147"/>
                    <a:pt x="499" y="147"/>
                    <a:pt x="499" y="147"/>
                  </a:cubicBezTo>
                  <a:cubicBezTo>
                    <a:pt x="498" y="147"/>
                    <a:pt x="498" y="147"/>
                    <a:pt x="498" y="147"/>
                  </a:cubicBezTo>
                  <a:cubicBezTo>
                    <a:pt x="498" y="150"/>
                    <a:pt x="498" y="150"/>
                    <a:pt x="498" y="150"/>
                  </a:cubicBezTo>
                  <a:cubicBezTo>
                    <a:pt x="499" y="151"/>
                    <a:pt x="499" y="151"/>
                    <a:pt x="499" y="151"/>
                  </a:cubicBezTo>
                  <a:cubicBezTo>
                    <a:pt x="498" y="152"/>
                    <a:pt x="498" y="152"/>
                    <a:pt x="498" y="152"/>
                  </a:cubicBezTo>
                  <a:cubicBezTo>
                    <a:pt x="498" y="152"/>
                    <a:pt x="498" y="152"/>
                    <a:pt x="498" y="152"/>
                  </a:cubicBezTo>
                  <a:cubicBezTo>
                    <a:pt x="498" y="153"/>
                    <a:pt x="498" y="153"/>
                    <a:pt x="498" y="153"/>
                  </a:cubicBezTo>
                  <a:cubicBezTo>
                    <a:pt x="497" y="153"/>
                    <a:pt x="497" y="153"/>
                    <a:pt x="497" y="153"/>
                  </a:cubicBezTo>
                  <a:cubicBezTo>
                    <a:pt x="497" y="155"/>
                    <a:pt x="497" y="155"/>
                    <a:pt x="497" y="155"/>
                  </a:cubicBezTo>
                  <a:cubicBezTo>
                    <a:pt x="497" y="155"/>
                    <a:pt x="497" y="155"/>
                    <a:pt x="497" y="155"/>
                  </a:cubicBezTo>
                  <a:cubicBezTo>
                    <a:pt x="497" y="156"/>
                    <a:pt x="497" y="156"/>
                    <a:pt x="497" y="156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9"/>
                    <a:pt x="497" y="159"/>
                    <a:pt x="497" y="159"/>
                  </a:cubicBezTo>
                  <a:cubicBezTo>
                    <a:pt x="496" y="159"/>
                    <a:pt x="496" y="159"/>
                    <a:pt x="496" y="159"/>
                  </a:cubicBezTo>
                  <a:cubicBezTo>
                    <a:pt x="497" y="161"/>
                    <a:pt x="497" y="161"/>
                    <a:pt x="497" y="161"/>
                  </a:cubicBezTo>
                  <a:cubicBezTo>
                    <a:pt x="497" y="161"/>
                    <a:pt x="497" y="161"/>
                    <a:pt x="497" y="161"/>
                  </a:cubicBezTo>
                  <a:cubicBezTo>
                    <a:pt x="497" y="162"/>
                    <a:pt x="497" y="162"/>
                    <a:pt x="497" y="162"/>
                  </a:cubicBezTo>
                  <a:cubicBezTo>
                    <a:pt x="497" y="162"/>
                    <a:pt x="497" y="162"/>
                    <a:pt x="497" y="162"/>
                  </a:cubicBezTo>
                  <a:cubicBezTo>
                    <a:pt x="498" y="162"/>
                    <a:pt x="498" y="162"/>
                    <a:pt x="498" y="162"/>
                  </a:cubicBezTo>
                  <a:cubicBezTo>
                    <a:pt x="499" y="162"/>
                    <a:pt x="499" y="162"/>
                    <a:pt x="499" y="162"/>
                  </a:cubicBezTo>
                  <a:cubicBezTo>
                    <a:pt x="499" y="161"/>
                    <a:pt x="499" y="161"/>
                    <a:pt x="499" y="161"/>
                  </a:cubicBezTo>
                  <a:cubicBezTo>
                    <a:pt x="499" y="161"/>
                    <a:pt x="499" y="161"/>
                    <a:pt x="499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501" y="162"/>
                    <a:pt x="501" y="162"/>
                    <a:pt x="501" y="162"/>
                  </a:cubicBezTo>
                  <a:cubicBezTo>
                    <a:pt x="502" y="163"/>
                    <a:pt x="502" y="163"/>
                    <a:pt x="502" y="163"/>
                  </a:cubicBezTo>
                  <a:cubicBezTo>
                    <a:pt x="502" y="163"/>
                    <a:pt x="502" y="163"/>
                    <a:pt x="502" y="163"/>
                  </a:cubicBezTo>
                  <a:cubicBezTo>
                    <a:pt x="501" y="163"/>
                    <a:pt x="501" y="163"/>
                    <a:pt x="501" y="163"/>
                  </a:cubicBezTo>
                  <a:cubicBezTo>
                    <a:pt x="501" y="164"/>
                    <a:pt x="501" y="164"/>
                    <a:pt x="501" y="164"/>
                  </a:cubicBezTo>
                  <a:cubicBezTo>
                    <a:pt x="500" y="163"/>
                    <a:pt x="500" y="163"/>
                    <a:pt x="500" y="163"/>
                  </a:cubicBezTo>
                  <a:cubicBezTo>
                    <a:pt x="500" y="164"/>
                    <a:pt x="500" y="164"/>
                    <a:pt x="500" y="164"/>
                  </a:cubicBezTo>
                  <a:cubicBezTo>
                    <a:pt x="500" y="164"/>
                    <a:pt x="500" y="164"/>
                    <a:pt x="500" y="164"/>
                  </a:cubicBezTo>
                  <a:cubicBezTo>
                    <a:pt x="500" y="165"/>
                    <a:pt x="500" y="165"/>
                    <a:pt x="500" y="165"/>
                  </a:cubicBezTo>
                  <a:cubicBezTo>
                    <a:pt x="499" y="166"/>
                    <a:pt x="499" y="166"/>
                    <a:pt x="499" y="166"/>
                  </a:cubicBezTo>
                  <a:cubicBezTo>
                    <a:pt x="498" y="165"/>
                    <a:pt x="498" y="165"/>
                    <a:pt x="498" y="165"/>
                  </a:cubicBezTo>
                  <a:cubicBezTo>
                    <a:pt x="498" y="165"/>
                    <a:pt x="498" y="165"/>
                    <a:pt x="498" y="165"/>
                  </a:cubicBezTo>
                  <a:cubicBezTo>
                    <a:pt x="498" y="164"/>
                    <a:pt x="498" y="164"/>
                    <a:pt x="498" y="164"/>
                  </a:cubicBezTo>
                  <a:cubicBezTo>
                    <a:pt x="497" y="165"/>
                    <a:pt x="497" y="165"/>
                    <a:pt x="497" y="165"/>
                  </a:cubicBezTo>
                  <a:cubicBezTo>
                    <a:pt x="497" y="164"/>
                    <a:pt x="497" y="164"/>
                    <a:pt x="497" y="164"/>
                  </a:cubicBezTo>
                  <a:cubicBezTo>
                    <a:pt x="496" y="164"/>
                    <a:pt x="496" y="164"/>
                    <a:pt x="496" y="164"/>
                  </a:cubicBezTo>
                  <a:cubicBezTo>
                    <a:pt x="496" y="165"/>
                    <a:pt x="496" y="165"/>
                    <a:pt x="496" y="165"/>
                  </a:cubicBezTo>
                  <a:cubicBezTo>
                    <a:pt x="496" y="166"/>
                    <a:pt x="496" y="166"/>
                    <a:pt x="496" y="166"/>
                  </a:cubicBezTo>
                  <a:cubicBezTo>
                    <a:pt x="496" y="166"/>
                    <a:pt x="496" y="166"/>
                    <a:pt x="496" y="166"/>
                  </a:cubicBezTo>
                  <a:cubicBezTo>
                    <a:pt x="495" y="166"/>
                    <a:pt x="495" y="166"/>
                    <a:pt x="495" y="166"/>
                  </a:cubicBezTo>
                  <a:cubicBezTo>
                    <a:pt x="495" y="167"/>
                    <a:pt x="495" y="167"/>
                    <a:pt x="495" y="167"/>
                  </a:cubicBezTo>
                  <a:cubicBezTo>
                    <a:pt x="495" y="167"/>
                    <a:pt x="495" y="167"/>
                    <a:pt x="495" y="167"/>
                  </a:cubicBezTo>
                  <a:cubicBezTo>
                    <a:pt x="495" y="168"/>
                    <a:pt x="495" y="168"/>
                    <a:pt x="495" y="168"/>
                  </a:cubicBezTo>
                  <a:cubicBezTo>
                    <a:pt x="494" y="167"/>
                    <a:pt x="494" y="167"/>
                    <a:pt x="494" y="167"/>
                  </a:cubicBezTo>
                  <a:cubicBezTo>
                    <a:pt x="493" y="166"/>
                    <a:pt x="493" y="166"/>
                    <a:pt x="493" y="166"/>
                  </a:cubicBezTo>
                  <a:cubicBezTo>
                    <a:pt x="492" y="166"/>
                    <a:pt x="492" y="166"/>
                    <a:pt x="492" y="166"/>
                  </a:cubicBezTo>
                  <a:cubicBezTo>
                    <a:pt x="493" y="167"/>
                    <a:pt x="493" y="167"/>
                    <a:pt x="493" y="167"/>
                  </a:cubicBezTo>
                  <a:cubicBezTo>
                    <a:pt x="492" y="168"/>
                    <a:pt x="492" y="168"/>
                    <a:pt x="492" y="168"/>
                  </a:cubicBezTo>
                  <a:cubicBezTo>
                    <a:pt x="492" y="168"/>
                    <a:pt x="492" y="168"/>
                    <a:pt x="492" y="168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91" y="169"/>
                    <a:pt x="491" y="169"/>
                    <a:pt x="491" y="169"/>
                  </a:cubicBezTo>
                  <a:cubicBezTo>
                    <a:pt x="490" y="169"/>
                    <a:pt x="490" y="169"/>
                    <a:pt x="490" y="169"/>
                  </a:cubicBezTo>
                  <a:cubicBezTo>
                    <a:pt x="489" y="168"/>
                    <a:pt x="489" y="168"/>
                    <a:pt x="489" y="168"/>
                  </a:cubicBezTo>
                  <a:cubicBezTo>
                    <a:pt x="488" y="168"/>
                    <a:pt x="488" y="168"/>
                    <a:pt x="488" y="168"/>
                  </a:cubicBezTo>
                  <a:cubicBezTo>
                    <a:pt x="488" y="168"/>
                    <a:pt x="488" y="168"/>
                    <a:pt x="488" y="168"/>
                  </a:cubicBezTo>
                  <a:cubicBezTo>
                    <a:pt x="488" y="167"/>
                    <a:pt x="488" y="167"/>
                    <a:pt x="488" y="167"/>
                  </a:cubicBezTo>
                  <a:cubicBezTo>
                    <a:pt x="489" y="167"/>
                    <a:pt x="489" y="167"/>
                    <a:pt x="489" y="167"/>
                  </a:cubicBezTo>
                  <a:cubicBezTo>
                    <a:pt x="489" y="166"/>
                    <a:pt x="489" y="166"/>
                    <a:pt x="489" y="166"/>
                  </a:cubicBezTo>
                  <a:cubicBezTo>
                    <a:pt x="489" y="166"/>
                    <a:pt x="489" y="166"/>
                    <a:pt x="489" y="166"/>
                  </a:cubicBezTo>
                  <a:cubicBezTo>
                    <a:pt x="491" y="166"/>
                    <a:pt x="491" y="166"/>
                    <a:pt x="491" y="166"/>
                  </a:cubicBezTo>
                  <a:cubicBezTo>
                    <a:pt x="492" y="165"/>
                    <a:pt x="492" y="165"/>
                    <a:pt x="492" y="165"/>
                  </a:cubicBezTo>
                  <a:cubicBezTo>
                    <a:pt x="492" y="165"/>
                    <a:pt x="492" y="165"/>
                    <a:pt x="492" y="165"/>
                  </a:cubicBezTo>
                  <a:cubicBezTo>
                    <a:pt x="491" y="164"/>
                    <a:pt x="491" y="164"/>
                    <a:pt x="491" y="164"/>
                  </a:cubicBezTo>
                  <a:cubicBezTo>
                    <a:pt x="490" y="165"/>
                    <a:pt x="490" y="165"/>
                    <a:pt x="490" y="165"/>
                  </a:cubicBezTo>
                  <a:cubicBezTo>
                    <a:pt x="489" y="165"/>
                    <a:pt x="489" y="165"/>
                    <a:pt x="489" y="165"/>
                  </a:cubicBezTo>
                  <a:cubicBezTo>
                    <a:pt x="489" y="165"/>
                    <a:pt x="489" y="165"/>
                    <a:pt x="489" y="165"/>
                  </a:cubicBezTo>
                  <a:cubicBezTo>
                    <a:pt x="488" y="164"/>
                    <a:pt x="488" y="164"/>
                    <a:pt x="488" y="164"/>
                  </a:cubicBezTo>
                  <a:cubicBezTo>
                    <a:pt x="488" y="164"/>
                    <a:pt x="488" y="164"/>
                    <a:pt x="488" y="164"/>
                  </a:cubicBezTo>
                  <a:cubicBezTo>
                    <a:pt x="486" y="164"/>
                    <a:pt x="486" y="164"/>
                    <a:pt x="486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4" y="164"/>
                    <a:pt x="484" y="164"/>
                    <a:pt x="484" y="164"/>
                  </a:cubicBezTo>
                  <a:cubicBezTo>
                    <a:pt x="484" y="164"/>
                    <a:pt x="484" y="164"/>
                    <a:pt x="484" y="164"/>
                  </a:cubicBezTo>
                  <a:cubicBezTo>
                    <a:pt x="483" y="164"/>
                    <a:pt x="483" y="164"/>
                    <a:pt x="483" y="164"/>
                  </a:cubicBezTo>
                  <a:cubicBezTo>
                    <a:pt x="482" y="163"/>
                    <a:pt x="482" y="163"/>
                    <a:pt x="482" y="163"/>
                  </a:cubicBezTo>
                  <a:cubicBezTo>
                    <a:pt x="481" y="164"/>
                    <a:pt x="481" y="164"/>
                    <a:pt x="481" y="164"/>
                  </a:cubicBezTo>
                  <a:cubicBezTo>
                    <a:pt x="480" y="163"/>
                    <a:pt x="480" y="163"/>
                    <a:pt x="480" y="163"/>
                  </a:cubicBezTo>
                  <a:cubicBezTo>
                    <a:pt x="479" y="163"/>
                    <a:pt x="479" y="163"/>
                    <a:pt x="479" y="163"/>
                  </a:cubicBezTo>
                  <a:cubicBezTo>
                    <a:pt x="478" y="164"/>
                    <a:pt x="478" y="164"/>
                    <a:pt x="478" y="164"/>
                  </a:cubicBezTo>
                  <a:cubicBezTo>
                    <a:pt x="477" y="165"/>
                    <a:pt x="477" y="165"/>
                    <a:pt x="477" y="165"/>
                  </a:cubicBezTo>
                  <a:cubicBezTo>
                    <a:pt x="477" y="165"/>
                    <a:pt x="477" y="165"/>
                    <a:pt x="477" y="165"/>
                  </a:cubicBezTo>
                  <a:cubicBezTo>
                    <a:pt x="478" y="166"/>
                    <a:pt x="478" y="166"/>
                    <a:pt x="478" y="166"/>
                  </a:cubicBezTo>
                  <a:cubicBezTo>
                    <a:pt x="477" y="166"/>
                    <a:pt x="477" y="166"/>
                    <a:pt x="477" y="166"/>
                  </a:cubicBezTo>
                  <a:cubicBezTo>
                    <a:pt x="477" y="166"/>
                    <a:pt x="477" y="166"/>
                    <a:pt x="477" y="166"/>
                  </a:cubicBezTo>
                  <a:cubicBezTo>
                    <a:pt x="476" y="167"/>
                    <a:pt x="476" y="167"/>
                    <a:pt x="476" y="167"/>
                  </a:cubicBezTo>
                  <a:cubicBezTo>
                    <a:pt x="477" y="167"/>
                    <a:pt x="477" y="167"/>
                    <a:pt x="477" y="167"/>
                  </a:cubicBezTo>
                  <a:cubicBezTo>
                    <a:pt x="478" y="167"/>
                    <a:pt x="478" y="167"/>
                    <a:pt x="478" y="167"/>
                  </a:cubicBezTo>
                  <a:cubicBezTo>
                    <a:pt x="478" y="167"/>
                    <a:pt x="478" y="167"/>
                    <a:pt x="478" y="167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76" y="168"/>
                    <a:pt x="476" y="168"/>
                    <a:pt x="476" y="168"/>
                  </a:cubicBezTo>
                  <a:cubicBezTo>
                    <a:pt x="476" y="168"/>
                    <a:pt x="476" y="168"/>
                    <a:pt x="476" y="168"/>
                  </a:cubicBezTo>
                  <a:cubicBezTo>
                    <a:pt x="474" y="168"/>
                    <a:pt x="474" y="168"/>
                    <a:pt x="474" y="168"/>
                  </a:cubicBezTo>
                  <a:cubicBezTo>
                    <a:pt x="474" y="168"/>
                    <a:pt x="474" y="168"/>
                    <a:pt x="474" y="168"/>
                  </a:cubicBezTo>
                  <a:cubicBezTo>
                    <a:pt x="474" y="169"/>
                    <a:pt x="474" y="169"/>
                    <a:pt x="474" y="169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3" y="169"/>
                    <a:pt x="473" y="169"/>
                    <a:pt x="473" y="169"/>
                  </a:cubicBezTo>
                  <a:cubicBezTo>
                    <a:pt x="472" y="169"/>
                    <a:pt x="472" y="169"/>
                    <a:pt x="472" y="169"/>
                  </a:cubicBezTo>
                  <a:cubicBezTo>
                    <a:pt x="472" y="168"/>
                    <a:pt x="472" y="168"/>
                    <a:pt x="472" y="168"/>
                  </a:cubicBezTo>
                  <a:cubicBezTo>
                    <a:pt x="470" y="168"/>
                    <a:pt x="470" y="168"/>
                    <a:pt x="470" y="168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68" y="168"/>
                    <a:pt x="468" y="168"/>
                    <a:pt x="468" y="168"/>
                  </a:cubicBezTo>
                  <a:cubicBezTo>
                    <a:pt x="467" y="169"/>
                    <a:pt x="467" y="169"/>
                    <a:pt x="467" y="169"/>
                  </a:cubicBezTo>
                  <a:cubicBezTo>
                    <a:pt x="467" y="169"/>
                    <a:pt x="467" y="169"/>
                    <a:pt x="467" y="169"/>
                  </a:cubicBezTo>
                  <a:cubicBezTo>
                    <a:pt x="468" y="170"/>
                    <a:pt x="468" y="170"/>
                    <a:pt x="468" y="170"/>
                  </a:cubicBezTo>
                  <a:cubicBezTo>
                    <a:pt x="467" y="171"/>
                    <a:pt x="467" y="171"/>
                    <a:pt x="467" y="171"/>
                  </a:cubicBezTo>
                  <a:cubicBezTo>
                    <a:pt x="467" y="172"/>
                    <a:pt x="467" y="172"/>
                    <a:pt x="467" y="172"/>
                  </a:cubicBezTo>
                  <a:cubicBezTo>
                    <a:pt x="466" y="171"/>
                    <a:pt x="466" y="171"/>
                    <a:pt x="466" y="171"/>
                  </a:cubicBezTo>
                  <a:cubicBezTo>
                    <a:pt x="466" y="171"/>
                    <a:pt x="466" y="171"/>
                    <a:pt x="466" y="171"/>
                  </a:cubicBezTo>
                  <a:cubicBezTo>
                    <a:pt x="466" y="170"/>
                    <a:pt x="466" y="170"/>
                    <a:pt x="466" y="170"/>
                  </a:cubicBezTo>
                  <a:cubicBezTo>
                    <a:pt x="465" y="169"/>
                    <a:pt x="465" y="169"/>
                    <a:pt x="465" y="169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70"/>
                    <a:pt x="464" y="170"/>
                    <a:pt x="464" y="170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0"/>
                    <a:pt x="461" y="170"/>
                    <a:pt x="461" y="170"/>
                  </a:cubicBezTo>
                  <a:cubicBezTo>
                    <a:pt x="460" y="171"/>
                    <a:pt x="460" y="171"/>
                    <a:pt x="460" y="171"/>
                  </a:cubicBezTo>
                  <a:cubicBezTo>
                    <a:pt x="459" y="171"/>
                    <a:pt x="459" y="171"/>
                    <a:pt x="459" y="171"/>
                  </a:cubicBezTo>
                  <a:cubicBezTo>
                    <a:pt x="457" y="172"/>
                    <a:pt x="457" y="172"/>
                    <a:pt x="457" y="172"/>
                  </a:cubicBezTo>
                  <a:cubicBezTo>
                    <a:pt x="456" y="173"/>
                    <a:pt x="456" y="173"/>
                    <a:pt x="456" y="173"/>
                  </a:cubicBezTo>
                  <a:cubicBezTo>
                    <a:pt x="456" y="172"/>
                    <a:pt x="456" y="172"/>
                    <a:pt x="456" y="172"/>
                  </a:cubicBezTo>
                  <a:cubicBezTo>
                    <a:pt x="455" y="172"/>
                    <a:pt x="455" y="172"/>
                    <a:pt x="455" y="172"/>
                  </a:cubicBezTo>
                  <a:cubicBezTo>
                    <a:pt x="455" y="173"/>
                    <a:pt x="455" y="173"/>
                    <a:pt x="455" y="173"/>
                  </a:cubicBezTo>
                  <a:cubicBezTo>
                    <a:pt x="453" y="174"/>
                    <a:pt x="453" y="174"/>
                    <a:pt x="453" y="174"/>
                  </a:cubicBezTo>
                  <a:cubicBezTo>
                    <a:pt x="453" y="175"/>
                    <a:pt x="453" y="175"/>
                    <a:pt x="453" y="175"/>
                  </a:cubicBezTo>
                  <a:cubicBezTo>
                    <a:pt x="452" y="175"/>
                    <a:pt x="452" y="175"/>
                    <a:pt x="452" y="175"/>
                  </a:cubicBezTo>
                  <a:cubicBezTo>
                    <a:pt x="452" y="176"/>
                    <a:pt x="452" y="176"/>
                    <a:pt x="452" y="176"/>
                  </a:cubicBezTo>
                  <a:cubicBezTo>
                    <a:pt x="453" y="178"/>
                    <a:pt x="453" y="178"/>
                    <a:pt x="453" y="178"/>
                  </a:cubicBezTo>
                  <a:cubicBezTo>
                    <a:pt x="453" y="180"/>
                    <a:pt x="453" y="180"/>
                    <a:pt x="453" y="180"/>
                  </a:cubicBezTo>
                  <a:cubicBezTo>
                    <a:pt x="452" y="181"/>
                    <a:pt x="452" y="181"/>
                    <a:pt x="452" y="181"/>
                  </a:cubicBezTo>
                  <a:cubicBezTo>
                    <a:pt x="451" y="182"/>
                    <a:pt x="451" y="182"/>
                    <a:pt x="451" y="182"/>
                  </a:cubicBezTo>
                  <a:cubicBezTo>
                    <a:pt x="451" y="183"/>
                    <a:pt x="451" y="183"/>
                    <a:pt x="451" y="183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2" y="185"/>
                    <a:pt x="452" y="185"/>
                    <a:pt x="452" y="185"/>
                  </a:cubicBezTo>
                  <a:cubicBezTo>
                    <a:pt x="452" y="186"/>
                    <a:pt x="452" y="186"/>
                    <a:pt x="452" y="186"/>
                  </a:cubicBezTo>
                  <a:cubicBezTo>
                    <a:pt x="451" y="186"/>
                    <a:pt x="451" y="186"/>
                    <a:pt x="451" y="186"/>
                  </a:cubicBezTo>
                  <a:cubicBezTo>
                    <a:pt x="451" y="186"/>
                    <a:pt x="451" y="186"/>
                    <a:pt x="451" y="186"/>
                  </a:cubicBezTo>
                  <a:cubicBezTo>
                    <a:pt x="451" y="187"/>
                    <a:pt x="451" y="187"/>
                    <a:pt x="451" y="187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0" y="190"/>
                    <a:pt x="450" y="190"/>
                    <a:pt x="450" y="190"/>
                  </a:cubicBezTo>
                  <a:cubicBezTo>
                    <a:pt x="450" y="191"/>
                    <a:pt x="450" y="191"/>
                    <a:pt x="450" y="191"/>
                  </a:cubicBezTo>
                  <a:cubicBezTo>
                    <a:pt x="448" y="192"/>
                    <a:pt x="448" y="192"/>
                    <a:pt x="448" y="192"/>
                  </a:cubicBezTo>
                  <a:cubicBezTo>
                    <a:pt x="449" y="193"/>
                    <a:pt x="449" y="193"/>
                    <a:pt x="449" y="193"/>
                  </a:cubicBezTo>
                  <a:cubicBezTo>
                    <a:pt x="448" y="193"/>
                    <a:pt x="448" y="193"/>
                    <a:pt x="448" y="193"/>
                  </a:cubicBezTo>
                  <a:cubicBezTo>
                    <a:pt x="448" y="195"/>
                    <a:pt x="448" y="195"/>
                    <a:pt x="448" y="195"/>
                  </a:cubicBezTo>
                  <a:cubicBezTo>
                    <a:pt x="447" y="195"/>
                    <a:pt x="447" y="195"/>
                    <a:pt x="447" y="195"/>
                  </a:cubicBezTo>
                  <a:cubicBezTo>
                    <a:pt x="447" y="197"/>
                    <a:pt x="447" y="197"/>
                    <a:pt x="447" y="197"/>
                  </a:cubicBezTo>
                  <a:cubicBezTo>
                    <a:pt x="447" y="198"/>
                    <a:pt x="447" y="198"/>
                    <a:pt x="447" y="198"/>
                  </a:cubicBezTo>
                  <a:cubicBezTo>
                    <a:pt x="447" y="199"/>
                    <a:pt x="447" y="199"/>
                    <a:pt x="447" y="199"/>
                  </a:cubicBezTo>
                  <a:cubicBezTo>
                    <a:pt x="447" y="200"/>
                    <a:pt x="447" y="200"/>
                    <a:pt x="447" y="2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5" y="203"/>
                    <a:pt x="445" y="203"/>
                    <a:pt x="445" y="203"/>
                  </a:cubicBezTo>
                  <a:cubicBezTo>
                    <a:pt x="445" y="203"/>
                    <a:pt x="445" y="203"/>
                    <a:pt x="445" y="203"/>
                  </a:cubicBezTo>
                  <a:cubicBezTo>
                    <a:pt x="445" y="204"/>
                    <a:pt x="445" y="204"/>
                    <a:pt x="445" y="204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4" y="206"/>
                    <a:pt x="444" y="206"/>
                    <a:pt x="444" y="206"/>
                  </a:cubicBezTo>
                  <a:cubicBezTo>
                    <a:pt x="442" y="207"/>
                    <a:pt x="442" y="207"/>
                    <a:pt x="442" y="207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1" y="209"/>
                    <a:pt x="441" y="209"/>
                    <a:pt x="441" y="209"/>
                  </a:cubicBezTo>
                  <a:cubicBezTo>
                    <a:pt x="441" y="210"/>
                    <a:pt x="441" y="210"/>
                    <a:pt x="441" y="210"/>
                  </a:cubicBezTo>
                  <a:cubicBezTo>
                    <a:pt x="441" y="211"/>
                    <a:pt x="441" y="211"/>
                    <a:pt x="441" y="211"/>
                  </a:cubicBezTo>
                  <a:cubicBezTo>
                    <a:pt x="441" y="212"/>
                    <a:pt x="441" y="212"/>
                    <a:pt x="441" y="212"/>
                  </a:cubicBezTo>
                  <a:cubicBezTo>
                    <a:pt x="442" y="212"/>
                    <a:pt x="442" y="212"/>
                    <a:pt x="442" y="212"/>
                  </a:cubicBezTo>
                  <a:cubicBezTo>
                    <a:pt x="443" y="212"/>
                    <a:pt x="443" y="212"/>
                    <a:pt x="443" y="212"/>
                  </a:cubicBezTo>
                  <a:cubicBezTo>
                    <a:pt x="444" y="212"/>
                    <a:pt x="444" y="212"/>
                    <a:pt x="444" y="212"/>
                  </a:cubicBezTo>
                  <a:cubicBezTo>
                    <a:pt x="444" y="212"/>
                    <a:pt x="444" y="212"/>
                    <a:pt x="444" y="212"/>
                  </a:cubicBezTo>
                  <a:cubicBezTo>
                    <a:pt x="446" y="212"/>
                    <a:pt x="446" y="212"/>
                    <a:pt x="446" y="212"/>
                  </a:cubicBezTo>
                  <a:cubicBezTo>
                    <a:pt x="446" y="212"/>
                    <a:pt x="446" y="212"/>
                    <a:pt x="446" y="212"/>
                  </a:cubicBezTo>
                  <a:cubicBezTo>
                    <a:pt x="447" y="211"/>
                    <a:pt x="447" y="211"/>
                    <a:pt x="447" y="211"/>
                  </a:cubicBezTo>
                  <a:cubicBezTo>
                    <a:pt x="447" y="211"/>
                    <a:pt x="447" y="211"/>
                    <a:pt x="447" y="211"/>
                  </a:cubicBezTo>
                  <a:cubicBezTo>
                    <a:pt x="448" y="211"/>
                    <a:pt x="448" y="211"/>
                    <a:pt x="448" y="211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9" y="214"/>
                    <a:pt x="449" y="214"/>
                    <a:pt x="449" y="214"/>
                  </a:cubicBezTo>
                  <a:cubicBezTo>
                    <a:pt x="450" y="215"/>
                    <a:pt x="450" y="215"/>
                    <a:pt x="450" y="215"/>
                  </a:cubicBezTo>
                  <a:cubicBezTo>
                    <a:pt x="450" y="216"/>
                    <a:pt x="450" y="216"/>
                    <a:pt x="450" y="216"/>
                  </a:cubicBezTo>
                  <a:cubicBezTo>
                    <a:pt x="451" y="217"/>
                    <a:pt x="451" y="217"/>
                    <a:pt x="451" y="217"/>
                  </a:cubicBezTo>
                  <a:cubicBezTo>
                    <a:pt x="451" y="217"/>
                    <a:pt x="451" y="217"/>
                    <a:pt x="451" y="217"/>
                  </a:cubicBezTo>
                  <a:cubicBezTo>
                    <a:pt x="452" y="217"/>
                    <a:pt x="452" y="217"/>
                    <a:pt x="452" y="217"/>
                  </a:cubicBezTo>
                  <a:cubicBezTo>
                    <a:pt x="452" y="216"/>
                    <a:pt x="452" y="216"/>
                    <a:pt x="452" y="216"/>
                  </a:cubicBezTo>
                  <a:cubicBezTo>
                    <a:pt x="453" y="216"/>
                    <a:pt x="453" y="216"/>
                    <a:pt x="453" y="216"/>
                  </a:cubicBezTo>
                  <a:cubicBezTo>
                    <a:pt x="453" y="215"/>
                    <a:pt x="453" y="215"/>
                    <a:pt x="453" y="215"/>
                  </a:cubicBezTo>
                  <a:cubicBezTo>
                    <a:pt x="453" y="216"/>
                    <a:pt x="453" y="216"/>
                    <a:pt x="453" y="216"/>
                  </a:cubicBezTo>
                  <a:cubicBezTo>
                    <a:pt x="454" y="215"/>
                    <a:pt x="454" y="215"/>
                    <a:pt x="454" y="215"/>
                  </a:cubicBezTo>
                  <a:cubicBezTo>
                    <a:pt x="455" y="216"/>
                    <a:pt x="455" y="216"/>
                    <a:pt x="455" y="216"/>
                  </a:cubicBezTo>
                  <a:cubicBezTo>
                    <a:pt x="455" y="216"/>
                    <a:pt x="455" y="216"/>
                    <a:pt x="455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8"/>
                    <a:pt x="454" y="218"/>
                    <a:pt x="454" y="218"/>
                  </a:cubicBezTo>
                  <a:cubicBezTo>
                    <a:pt x="454" y="218"/>
                    <a:pt x="454" y="218"/>
                    <a:pt x="454" y="218"/>
                  </a:cubicBezTo>
                  <a:cubicBezTo>
                    <a:pt x="453" y="218"/>
                    <a:pt x="453" y="218"/>
                    <a:pt x="453" y="218"/>
                  </a:cubicBezTo>
                  <a:cubicBezTo>
                    <a:pt x="453" y="219"/>
                    <a:pt x="453" y="219"/>
                    <a:pt x="453" y="219"/>
                  </a:cubicBezTo>
                  <a:cubicBezTo>
                    <a:pt x="455" y="218"/>
                    <a:pt x="455" y="218"/>
                    <a:pt x="455" y="218"/>
                  </a:cubicBezTo>
                  <a:cubicBezTo>
                    <a:pt x="456" y="218"/>
                    <a:pt x="456" y="218"/>
                    <a:pt x="456" y="218"/>
                  </a:cubicBezTo>
                  <a:cubicBezTo>
                    <a:pt x="457" y="217"/>
                    <a:pt x="457" y="217"/>
                    <a:pt x="457" y="217"/>
                  </a:cubicBezTo>
                  <a:cubicBezTo>
                    <a:pt x="457" y="216"/>
                    <a:pt x="457" y="216"/>
                    <a:pt x="457" y="216"/>
                  </a:cubicBezTo>
                  <a:cubicBezTo>
                    <a:pt x="457" y="215"/>
                    <a:pt x="457" y="215"/>
                    <a:pt x="457" y="215"/>
                  </a:cubicBezTo>
                  <a:cubicBezTo>
                    <a:pt x="457" y="216"/>
                    <a:pt x="457" y="216"/>
                    <a:pt x="457" y="216"/>
                  </a:cubicBezTo>
                  <a:cubicBezTo>
                    <a:pt x="457" y="217"/>
                    <a:pt x="457" y="217"/>
                    <a:pt x="457" y="217"/>
                  </a:cubicBezTo>
                  <a:cubicBezTo>
                    <a:pt x="457" y="218"/>
                    <a:pt x="457" y="218"/>
                    <a:pt x="457" y="218"/>
                  </a:cubicBezTo>
                  <a:cubicBezTo>
                    <a:pt x="458" y="218"/>
                    <a:pt x="458" y="218"/>
                    <a:pt x="458" y="218"/>
                  </a:cubicBezTo>
                  <a:cubicBezTo>
                    <a:pt x="458" y="217"/>
                    <a:pt x="458" y="217"/>
                    <a:pt x="458" y="217"/>
                  </a:cubicBezTo>
                  <a:cubicBezTo>
                    <a:pt x="458" y="215"/>
                    <a:pt x="458" y="215"/>
                    <a:pt x="458" y="215"/>
                  </a:cubicBezTo>
                  <a:cubicBezTo>
                    <a:pt x="458" y="215"/>
                    <a:pt x="458" y="215"/>
                    <a:pt x="458" y="215"/>
                  </a:cubicBezTo>
                  <a:cubicBezTo>
                    <a:pt x="457" y="214"/>
                    <a:pt x="457" y="214"/>
                    <a:pt x="457" y="214"/>
                  </a:cubicBezTo>
                  <a:cubicBezTo>
                    <a:pt x="457" y="213"/>
                    <a:pt x="457" y="213"/>
                    <a:pt x="457" y="213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3"/>
                    <a:pt x="459" y="213"/>
                    <a:pt x="459" y="213"/>
                  </a:cubicBezTo>
                  <a:cubicBezTo>
                    <a:pt x="459" y="213"/>
                    <a:pt x="459" y="213"/>
                    <a:pt x="459" y="213"/>
                  </a:cubicBezTo>
                  <a:cubicBezTo>
                    <a:pt x="459" y="214"/>
                    <a:pt x="459" y="214"/>
                    <a:pt x="459" y="214"/>
                  </a:cubicBezTo>
                  <a:cubicBezTo>
                    <a:pt x="459" y="214"/>
                    <a:pt x="459" y="214"/>
                    <a:pt x="459" y="214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1" y="213"/>
                    <a:pt x="461" y="213"/>
                    <a:pt x="461" y="213"/>
                  </a:cubicBezTo>
                  <a:cubicBezTo>
                    <a:pt x="462" y="213"/>
                    <a:pt x="462" y="213"/>
                    <a:pt x="462" y="213"/>
                  </a:cubicBezTo>
                  <a:cubicBezTo>
                    <a:pt x="463" y="213"/>
                    <a:pt x="463" y="213"/>
                    <a:pt x="463" y="213"/>
                  </a:cubicBezTo>
                  <a:cubicBezTo>
                    <a:pt x="464" y="213"/>
                    <a:pt x="464" y="213"/>
                    <a:pt x="464" y="213"/>
                  </a:cubicBezTo>
                  <a:cubicBezTo>
                    <a:pt x="464" y="214"/>
                    <a:pt x="464" y="214"/>
                    <a:pt x="464" y="214"/>
                  </a:cubicBezTo>
                  <a:cubicBezTo>
                    <a:pt x="465" y="215"/>
                    <a:pt x="465" y="215"/>
                    <a:pt x="465" y="215"/>
                  </a:cubicBezTo>
                  <a:cubicBezTo>
                    <a:pt x="465" y="215"/>
                    <a:pt x="465" y="215"/>
                    <a:pt x="465" y="215"/>
                  </a:cubicBezTo>
                  <a:cubicBezTo>
                    <a:pt x="467" y="215"/>
                    <a:pt x="467" y="215"/>
                    <a:pt x="467" y="215"/>
                  </a:cubicBezTo>
                  <a:cubicBezTo>
                    <a:pt x="467" y="216"/>
                    <a:pt x="467" y="216"/>
                    <a:pt x="467" y="216"/>
                  </a:cubicBezTo>
                  <a:cubicBezTo>
                    <a:pt x="469" y="216"/>
                    <a:pt x="469" y="216"/>
                    <a:pt x="469" y="216"/>
                  </a:cubicBezTo>
                  <a:cubicBezTo>
                    <a:pt x="469" y="217"/>
                    <a:pt x="469" y="217"/>
                    <a:pt x="469" y="217"/>
                  </a:cubicBezTo>
                  <a:cubicBezTo>
                    <a:pt x="470" y="217"/>
                    <a:pt x="470" y="217"/>
                    <a:pt x="470" y="217"/>
                  </a:cubicBezTo>
                  <a:cubicBezTo>
                    <a:pt x="470" y="218"/>
                    <a:pt x="470" y="218"/>
                    <a:pt x="470" y="218"/>
                  </a:cubicBezTo>
                  <a:cubicBezTo>
                    <a:pt x="471" y="218"/>
                    <a:pt x="471" y="218"/>
                    <a:pt x="471" y="218"/>
                  </a:cubicBezTo>
                  <a:cubicBezTo>
                    <a:pt x="472" y="219"/>
                    <a:pt x="472" y="219"/>
                    <a:pt x="472" y="219"/>
                  </a:cubicBezTo>
                  <a:cubicBezTo>
                    <a:pt x="471" y="220"/>
                    <a:pt x="471" y="220"/>
                    <a:pt x="471" y="220"/>
                  </a:cubicBezTo>
                  <a:cubicBezTo>
                    <a:pt x="471" y="220"/>
                    <a:pt x="471" y="220"/>
                    <a:pt x="471" y="220"/>
                  </a:cubicBezTo>
                  <a:cubicBezTo>
                    <a:pt x="471" y="221"/>
                    <a:pt x="471" y="221"/>
                    <a:pt x="471" y="221"/>
                  </a:cubicBezTo>
                  <a:cubicBezTo>
                    <a:pt x="471" y="222"/>
                    <a:pt x="471" y="222"/>
                    <a:pt x="471" y="222"/>
                  </a:cubicBezTo>
                  <a:cubicBezTo>
                    <a:pt x="472" y="222"/>
                    <a:pt x="472" y="222"/>
                    <a:pt x="472" y="222"/>
                  </a:cubicBezTo>
                  <a:cubicBezTo>
                    <a:pt x="473" y="223"/>
                    <a:pt x="473" y="223"/>
                    <a:pt x="473" y="223"/>
                  </a:cubicBezTo>
                  <a:cubicBezTo>
                    <a:pt x="473" y="224"/>
                    <a:pt x="473" y="224"/>
                    <a:pt x="473" y="224"/>
                  </a:cubicBezTo>
                  <a:cubicBezTo>
                    <a:pt x="473" y="224"/>
                    <a:pt x="473" y="224"/>
                    <a:pt x="473" y="224"/>
                  </a:cubicBezTo>
                  <a:cubicBezTo>
                    <a:pt x="473" y="225"/>
                    <a:pt x="473" y="225"/>
                    <a:pt x="473" y="225"/>
                  </a:cubicBezTo>
                  <a:cubicBezTo>
                    <a:pt x="474" y="226"/>
                    <a:pt x="474" y="226"/>
                    <a:pt x="474" y="226"/>
                  </a:cubicBezTo>
                  <a:cubicBezTo>
                    <a:pt x="474" y="226"/>
                    <a:pt x="474" y="226"/>
                    <a:pt x="474" y="226"/>
                  </a:cubicBezTo>
                  <a:cubicBezTo>
                    <a:pt x="475" y="225"/>
                    <a:pt x="475" y="225"/>
                    <a:pt x="475" y="225"/>
                  </a:cubicBezTo>
                  <a:cubicBezTo>
                    <a:pt x="475" y="226"/>
                    <a:pt x="475" y="226"/>
                    <a:pt x="475" y="226"/>
                  </a:cubicBezTo>
                  <a:cubicBezTo>
                    <a:pt x="475" y="227"/>
                    <a:pt x="475" y="227"/>
                    <a:pt x="475" y="227"/>
                  </a:cubicBezTo>
                  <a:cubicBezTo>
                    <a:pt x="475" y="228"/>
                    <a:pt x="475" y="228"/>
                    <a:pt x="475" y="228"/>
                  </a:cubicBezTo>
                  <a:cubicBezTo>
                    <a:pt x="476" y="228"/>
                    <a:pt x="476" y="228"/>
                    <a:pt x="476" y="228"/>
                  </a:cubicBezTo>
                  <a:cubicBezTo>
                    <a:pt x="475" y="229"/>
                    <a:pt x="475" y="229"/>
                    <a:pt x="475" y="229"/>
                  </a:cubicBezTo>
                  <a:cubicBezTo>
                    <a:pt x="475" y="229"/>
                    <a:pt x="475" y="229"/>
                    <a:pt x="475" y="229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2"/>
                    <a:pt x="475" y="232"/>
                    <a:pt x="475" y="232"/>
                  </a:cubicBezTo>
                  <a:cubicBezTo>
                    <a:pt x="475" y="232"/>
                    <a:pt x="475" y="232"/>
                    <a:pt x="475" y="232"/>
                  </a:cubicBezTo>
                  <a:cubicBezTo>
                    <a:pt x="475" y="233"/>
                    <a:pt x="475" y="233"/>
                    <a:pt x="475" y="233"/>
                  </a:cubicBezTo>
                  <a:cubicBezTo>
                    <a:pt x="476" y="235"/>
                    <a:pt x="476" y="235"/>
                    <a:pt x="476" y="235"/>
                  </a:cubicBezTo>
                  <a:cubicBezTo>
                    <a:pt x="475" y="235"/>
                    <a:pt x="475" y="235"/>
                    <a:pt x="475" y="235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76" y="238"/>
                    <a:pt x="476" y="238"/>
                    <a:pt x="476" y="238"/>
                  </a:cubicBezTo>
                  <a:cubicBezTo>
                    <a:pt x="477" y="241"/>
                    <a:pt x="477" y="241"/>
                    <a:pt x="477" y="241"/>
                  </a:cubicBezTo>
                  <a:cubicBezTo>
                    <a:pt x="477" y="241"/>
                    <a:pt x="477" y="241"/>
                    <a:pt x="477" y="241"/>
                  </a:cubicBezTo>
                  <a:cubicBezTo>
                    <a:pt x="478" y="240"/>
                    <a:pt x="478" y="240"/>
                    <a:pt x="478" y="240"/>
                  </a:cubicBezTo>
                  <a:cubicBezTo>
                    <a:pt x="478" y="241"/>
                    <a:pt x="478" y="241"/>
                    <a:pt x="478" y="241"/>
                  </a:cubicBezTo>
                  <a:cubicBezTo>
                    <a:pt x="477" y="242"/>
                    <a:pt x="477" y="242"/>
                    <a:pt x="477" y="242"/>
                  </a:cubicBezTo>
                  <a:cubicBezTo>
                    <a:pt x="477" y="242"/>
                    <a:pt x="477" y="242"/>
                    <a:pt x="477" y="242"/>
                  </a:cubicBezTo>
                  <a:cubicBezTo>
                    <a:pt x="478" y="243"/>
                    <a:pt x="478" y="243"/>
                    <a:pt x="478" y="243"/>
                  </a:cubicBezTo>
                  <a:cubicBezTo>
                    <a:pt x="478" y="243"/>
                    <a:pt x="478" y="243"/>
                    <a:pt x="478" y="243"/>
                  </a:cubicBezTo>
                  <a:cubicBezTo>
                    <a:pt x="479" y="244"/>
                    <a:pt x="479" y="244"/>
                    <a:pt x="479" y="244"/>
                  </a:cubicBezTo>
                  <a:cubicBezTo>
                    <a:pt x="479" y="245"/>
                    <a:pt x="479" y="245"/>
                    <a:pt x="479" y="245"/>
                  </a:cubicBezTo>
                  <a:cubicBezTo>
                    <a:pt x="479" y="246"/>
                    <a:pt x="479" y="246"/>
                    <a:pt x="479" y="246"/>
                  </a:cubicBezTo>
                  <a:cubicBezTo>
                    <a:pt x="479" y="246"/>
                    <a:pt x="479" y="246"/>
                    <a:pt x="479" y="246"/>
                  </a:cubicBezTo>
                  <a:cubicBezTo>
                    <a:pt x="480" y="248"/>
                    <a:pt x="480" y="248"/>
                    <a:pt x="480" y="248"/>
                  </a:cubicBezTo>
                  <a:cubicBezTo>
                    <a:pt x="480" y="248"/>
                    <a:pt x="480" y="248"/>
                    <a:pt x="480" y="248"/>
                  </a:cubicBezTo>
                  <a:cubicBezTo>
                    <a:pt x="480" y="249"/>
                    <a:pt x="480" y="249"/>
                    <a:pt x="480" y="249"/>
                  </a:cubicBezTo>
                  <a:cubicBezTo>
                    <a:pt x="480" y="250"/>
                    <a:pt x="480" y="250"/>
                    <a:pt x="480" y="250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0" y="252"/>
                    <a:pt x="480" y="252"/>
                    <a:pt x="480" y="252"/>
                  </a:cubicBezTo>
                  <a:cubicBezTo>
                    <a:pt x="480" y="253"/>
                    <a:pt x="480" y="253"/>
                    <a:pt x="480" y="253"/>
                  </a:cubicBezTo>
                  <a:cubicBezTo>
                    <a:pt x="479" y="254"/>
                    <a:pt x="479" y="254"/>
                    <a:pt x="479" y="254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9" y="256"/>
                    <a:pt x="479" y="256"/>
                    <a:pt x="479" y="256"/>
                  </a:cubicBezTo>
                  <a:cubicBezTo>
                    <a:pt x="479" y="258"/>
                    <a:pt x="479" y="258"/>
                    <a:pt x="479" y="258"/>
                  </a:cubicBezTo>
                  <a:cubicBezTo>
                    <a:pt x="479" y="258"/>
                    <a:pt x="479" y="258"/>
                    <a:pt x="479" y="258"/>
                  </a:cubicBezTo>
                  <a:cubicBezTo>
                    <a:pt x="479" y="259"/>
                    <a:pt x="479" y="259"/>
                    <a:pt x="479" y="259"/>
                  </a:cubicBezTo>
                  <a:cubicBezTo>
                    <a:pt x="478" y="260"/>
                    <a:pt x="478" y="260"/>
                    <a:pt x="478" y="260"/>
                  </a:cubicBezTo>
                  <a:cubicBezTo>
                    <a:pt x="478" y="261"/>
                    <a:pt x="478" y="261"/>
                    <a:pt x="478" y="261"/>
                  </a:cubicBezTo>
                  <a:cubicBezTo>
                    <a:pt x="477" y="262"/>
                    <a:pt x="477" y="262"/>
                    <a:pt x="477" y="262"/>
                  </a:cubicBezTo>
                  <a:cubicBezTo>
                    <a:pt x="478" y="262"/>
                    <a:pt x="478" y="262"/>
                    <a:pt x="478" y="262"/>
                  </a:cubicBezTo>
                  <a:cubicBezTo>
                    <a:pt x="478" y="263"/>
                    <a:pt x="478" y="263"/>
                    <a:pt x="478" y="263"/>
                  </a:cubicBezTo>
                  <a:cubicBezTo>
                    <a:pt x="477" y="263"/>
                    <a:pt x="477" y="263"/>
                    <a:pt x="477" y="263"/>
                  </a:cubicBezTo>
                  <a:cubicBezTo>
                    <a:pt x="478" y="265"/>
                    <a:pt x="478" y="265"/>
                    <a:pt x="478" y="265"/>
                  </a:cubicBezTo>
                  <a:cubicBezTo>
                    <a:pt x="477" y="266"/>
                    <a:pt x="477" y="266"/>
                    <a:pt x="477" y="266"/>
                  </a:cubicBezTo>
                  <a:cubicBezTo>
                    <a:pt x="477" y="267"/>
                    <a:pt x="477" y="267"/>
                    <a:pt x="477" y="267"/>
                  </a:cubicBezTo>
                  <a:cubicBezTo>
                    <a:pt x="477" y="267"/>
                    <a:pt x="477" y="267"/>
                    <a:pt x="477" y="267"/>
                  </a:cubicBezTo>
                  <a:cubicBezTo>
                    <a:pt x="477" y="268"/>
                    <a:pt x="477" y="268"/>
                    <a:pt x="477" y="268"/>
                  </a:cubicBezTo>
                  <a:cubicBezTo>
                    <a:pt x="476" y="269"/>
                    <a:pt x="476" y="269"/>
                    <a:pt x="476" y="269"/>
                  </a:cubicBezTo>
                  <a:cubicBezTo>
                    <a:pt x="476" y="270"/>
                    <a:pt x="476" y="270"/>
                    <a:pt x="476" y="270"/>
                  </a:cubicBezTo>
                  <a:cubicBezTo>
                    <a:pt x="475" y="271"/>
                    <a:pt x="475" y="271"/>
                    <a:pt x="475" y="271"/>
                  </a:cubicBezTo>
                  <a:cubicBezTo>
                    <a:pt x="475" y="272"/>
                    <a:pt x="475" y="272"/>
                    <a:pt x="475" y="272"/>
                  </a:cubicBezTo>
                  <a:cubicBezTo>
                    <a:pt x="474" y="273"/>
                    <a:pt x="474" y="273"/>
                    <a:pt x="474" y="273"/>
                  </a:cubicBezTo>
                  <a:cubicBezTo>
                    <a:pt x="473" y="276"/>
                    <a:pt x="473" y="276"/>
                    <a:pt x="473" y="276"/>
                  </a:cubicBezTo>
                  <a:cubicBezTo>
                    <a:pt x="473" y="276"/>
                    <a:pt x="473" y="276"/>
                    <a:pt x="473" y="276"/>
                  </a:cubicBezTo>
                  <a:cubicBezTo>
                    <a:pt x="473" y="277"/>
                    <a:pt x="473" y="277"/>
                    <a:pt x="473" y="277"/>
                  </a:cubicBezTo>
                  <a:cubicBezTo>
                    <a:pt x="473" y="278"/>
                    <a:pt x="473" y="278"/>
                    <a:pt x="473" y="278"/>
                  </a:cubicBezTo>
                  <a:cubicBezTo>
                    <a:pt x="473" y="278"/>
                    <a:pt x="473" y="278"/>
                    <a:pt x="473" y="278"/>
                  </a:cubicBezTo>
                  <a:cubicBezTo>
                    <a:pt x="472" y="279"/>
                    <a:pt x="472" y="279"/>
                    <a:pt x="472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1" y="280"/>
                    <a:pt x="471" y="280"/>
                    <a:pt x="471" y="280"/>
                  </a:cubicBezTo>
                  <a:cubicBezTo>
                    <a:pt x="471" y="281"/>
                    <a:pt x="471" y="281"/>
                    <a:pt x="471" y="281"/>
                  </a:cubicBezTo>
                  <a:cubicBezTo>
                    <a:pt x="470" y="281"/>
                    <a:pt x="470" y="281"/>
                    <a:pt x="470" y="281"/>
                  </a:cubicBezTo>
                  <a:cubicBezTo>
                    <a:pt x="471" y="282"/>
                    <a:pt x="471" y="282"/>
                    <a:pt x="471" y="282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69" y="284"/>
                    <a:pt x="469" y="284"/>
                    <a:pt x="469" y="284"/>
                  </a:cubicBezTo>
                  <a:cubicBezTo>
                    <a:pt x="469" y="285"/>
                    <a:pt x="469" y="285"/>
                    <a:pt x="469" y="285"/>
                  </a:cubicBezTo>
                  <a:cubicBezTo>
                    <a:pt x="468" y="285"/>
                    <a:pt x="468" y="285"/>
                    <a:pt x="468" y="285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7" y="287"/>
                    <a:pt x="467" y="287"/>
                    <a:pt x="467" y="287"/>
                  </a:cubicBezTo>
                  <a:cubicBezTo>
                    <a:pt x="466" y="288"/>
                    <a:pt x="466" y="288"/>
                    <a:pt x="466" y="288"/>
                  </a:cubicBezTo>
                  <a:cubicBezTo>
                    <a:pt x="466" y="288"/>
                    <a:pt x="466" y="288"/>
                    <a:pt x="466" y="288"/>
                  </a:cubicBezTo>
                  <a:cubicBezTo>
                    <a:pt x="466" y="289"/>
                    <a:pt x="466" y="289"/>
                    <a:pt x="466" y="289"/>
                  </a:cubicBezTo>
                  <a:cubicBezTo>
                    <a:pt x="464" y="289"/>
                    <a:pt x="464" y="289"/>
                    <a:pt x="464" y="289"/>
                  </a:cubicBezTo>
                  <a:cubicBezTo>
                    <a:pt x="463" y="290"/>
                    <a:pt x="463" y="290"/>
                    <a:pt x="463" y="290"/>
                  </a:cubicBezTo>
                  <a:cubicBezTo>
                    <a:pt x="463" y="290"/>
                    <a:pt x="463" y="290"/>
                    <a:pt x="463" y="290"/>
                  </a:cubicBezTo>
                  <a:cubicBezTo>
                    <a:pt x="462" y="290"/>
                    <a:pt x="462" y="290"/>
                    <a:pt x="462" y="290"/>
                  </a:cubicBezTo>
                  <a:cubicBezTo>
                    <a:pt x="461" y="289"/>
                    <a:pt x="461" y="289"/>
                    <a:pt x="461" y="289"/>
                  </a:cubicBezTo>
                  <a:cubicBezTo>
                    <a:pt x="460" y="289"/>
                    <a:pt x="460" y="289"/>
                    <a:pt x="460" y="289"/>
                  </a:cubicBezTo>
                  <a:cubicBezTo>
                    <a:pt x="460" y="287"/>
                    <a:pt x="460" y="287"/>
                    <a:pt x="460" y="287"/>
                  </a:cubicBezTo>
                  <a:cubicBezTo>
                    <a:pt x="459" y="287"/>
                    <a:pt x="459" y="287"/>
                    <a:pt x="459" y="287"/>
                  </a:cubicBezTo>
                  <a:cubicBezTo>
                    <a:pt x="458" y="287"/>
                    <a:pt x="458" y="287"/>
                    <a:pt x="458" y="287"/>
                  </a:cubicBezTo>
                  <a:cubicBezTo>
                    <a:pt x="457" y="287"/>
                    <a:pt x="457" y="287"/>
                    <a:pt x="457" y="287"/>
                  </a:cubicBezTo>
                  <a:cubicBezTo>
                    <a:pt x="457" y="287"/>
                    <a:pt x="457" y="287"/>
                    <a:pt x="457" y="287"/>
                  </a:cubicBezTo>
                  <a:cubicBezTo>
                    <a:pt x="457" y="288"/>
                    <a:pt x="457" y="288"/>
                    <a:pt x="457" y="288"/>
                  </a:cubicBezTo>
                  <a:cubicBezTo>
                    <a:pt x="456" y="289"/>
                    <a:pt x="456" y="289"/>
                    <a:pt x="456" y="289"/>
                  </a:cubicBezTo>
                  <a:cubicBezTo>
                    <a:pt x="456" y="290"/>
                    <a:pt x="456" y="290"/>
                    <a:pt x="456" y="290"/>
                  </a:cubicBezTo>
                  <a:cubicBezTo>
                    <a:pt x="455" y="290"/>
                    <a:pt x="455" y="290"/>
                    <a:pt x="455" y="290"/>
                  </a:cubicBezTo>
                  <a:cubicBezTo>
                    <a:pt x="455" y="292"/>
                    <a:pt x="455" y="292"/>
                    <a:pt x="455" y="292"/>
                  </a:cubicBezTo>
                  <a:cubicBezTo>
                    <a:pt x="455" y="291"/>
                    <a:pt x="455" y="291"/>
                    <a:pt x="455" y="291"/>
                  </a:cubicBezTo>
                  <a:cubicBezTo>
                    <a:pt x="453" y="292"/>
                    <a:pt x="453" y="292"/>
                    <a:pt x="453" y="292"/>
                  </a:cubicBezTo>
                  <a:cubicBezTo>
                    <a:pt x="453" y="293"/>
                    <a:pt x="453" y="293"/>
                    <a:pt x="453" y="293"/>
                  </a:cubicBezTo>
                  <a:cubicBezTo>
                    <a:pt x="453" y="293"/>
                    <a:pt x="453" y="293"/>
                    <a:pt x="453" y="293"/>
                  </a:cubicBezTo>
                  <a:close/>
                  <a:moveTo>
                    <a:pt x="147" y="296"/>
                  </a:moveTo>
                  <a:cubicBezTo>
                    <a:pt x="146" y="295"/>
                    <a:pt x="146" y="295"/>
                    <a:pt x="146" y="295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47" y="296"/>
                    <a:pt x="147" y="296"/>
                    <a:pt x="147" y="296"/>
                  </a:cubicBezTo>
                  <a:close/>
                  <a:moveTo>
                    <a:pt x="518" y="279"/>
                  </a:moveTo>
                  <a:cubicBezTo>
                    <a:pt x="519" y="279"/>
                    <a:pt x="519" y="279"/>
                    <a:pt x="519" y="279"/>
                  </a:cubicBezTo>
                  <a:cubicBezTo>
                    <a:pt x="519" y="278"/>
                    <a:pt x="519" y="278"/>
                    <a:pt x="519" y="278"/>
                  </a:cubicBezTo>
                  <a:cubicBezTo>
                    <a:pt x="520" y="278"/>
                    <a:pt x="520" y="278"/>
                    <a:pt x="520" y="278"/>
                  </a:cubicBezTo>
                  <a:cubicBezTo>
                    <a:pt x="519" y="278"/>
                    <a:pt x="519" y="278"/>
                    <a:pt x="519" y="278"/>
                  </a:cubicBezTo>
                  <a:cubicBezTo>
                    <a:pt x="518" y="279"/>
                    <a:pt x="518" y="279"/>
                    <a:pt x="518" y="279"/>
                  </a:cubicBezTo>
                  <a:close/>
                  <a:moveTo>
                    <a:pt x="29" y="41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lose/>
                  <a:moveTo>
                    <a:pt x="36" y="29"/>
                  </a:move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29"/>
                    <a:pt x="36" y="29"/>
                  </a:cubicBezTo>
                  <a:close/>
                  <a:moveTo>
                    <a:pt x="34" y="45"/>
                  </a:moveTo>
                  <a:cubicBezTo>
                    <a:pt x="34" y="45"/>
                    <a:pt x="34" y="45"/>
                    <a:pt x="34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40" y="44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0" y="44"/>
                    <a:pt x="40" y="44"/>
                    <a:pt x="40" y="44"/>
                  </a:cubicBezTo>
                  <a:close/>
                  <a:moveTo>
                    <a:pt x="41" y="46"/>
                  </a:moveTo>
                  <a:cubicBezTo>
                    <a:pt x="41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6"/>
                    <a:pt x="41" y="46"/>
                  </a:cubicBezTo>
                  <a:close/>
                  <a:moveTo>
                    <a:pt x="52" y="18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8"/>
                    <a:pt x="52" y="18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3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lose/>
                  <a:moveTo>
                    <a:pt x="54" y="22"/>
                  </a:move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4" y="22"/>
                    <a:pt x="54" y="22"/>
                    <a:pt x="54" y="22"/>
                  </a:cubicBezTo>
                  <a:close/>
                  <a:moveTo>
                    <a:pt x="56" y="22"/>
                  </a:moveTo>
                  <a:cubicBezTo>
                    <a:pt x="55" y="21"/>
                    <a:pt x="55" y="21"/>
                    <a:pt x="55" y="2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lose/>
                  <a:moveTo>
                    <a:pt x="52" y="26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2" y="26"/>
                    <a:pt x="52" y="26"/>
                  </a:cubicBezTo>
                  <a:close/>
                  <a:moveTo>
                    <a:pt x="55" y="26"/>
                  </a:move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6"/>
                    <a:pt x="55" y="26"/>
                    <a:pt x="55" y="26"/>
                  </a:cubicBezTo>
                  <a:close/>
                  <a:moveTo>
                    <a:pt x="57" y="28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7" y="28"/>
                    <a:pt x="57" y="28"/>
                    <a:pt x="57" y="28"/>
                  </a:cubicBezTo>
                  <a:close/>
                  <a:moveTo>
                    <a:pt x="56" y="30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6" y="30"/>
                    <a:pt x="56" y="30"/>
                    <a:pt x="56" y="30"/>
                  </a:cubicBezTo>
                  <a:close/>
                  <a:moveTo>
                    <a:pt x="57" y="32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2"/>
                    <a:pt x="57" y="32"/>
                  </a:cubicBezTo>
                  <a:close/>
                  <a:moveTo>
                    <a:pt x="50" y="33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0" y="33"/>
                    <a:pt x="50" y="33"/>
                    <a:pt x="50" y="33"/>
                  </a:cubicBezTo>
                  <a:close/>
                  <a:moveTo>
                    <a:pt x="48" y="38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lose/>
                  <a:moveTo>
                    <a:pt x="49" y="37"/>
                  </a:moveTo>
                  <a:cubicBezTo>
                    <a:pt x="49" y="37"/>
                    <a:pt x="49" y="37"/>
                    <a:pt x="49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9" y="37"/>
                    <a:pt x="49" y="37"/>
                    <a:pt x="49" y="37"/>
                  </a:cubicBezTo>
                  <a:close/>
                  <a:moveTo>
                    <a:pt x="51" y="37"/>
                  </a:moveTo>
                  <a:cubicBezTo>
                    <a:pt x="51" y="37"/>
                    <a:pt x="52" y="37"/>
                    <a:pt x="52" y="3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1" y="37"/>
                    <a:pt x="51" y="37"/>
                    <a:pt x="51" y="37"/>
                  </a:cubicBezTo>
                  <a:close/>
                  <a:moveTo>
                    <a:pt x="51" y="39"/>
                  </a:moveTo>
                  <a:cubicBezTo>
                    <a:pt x="51" y="38"/>
                    <a:pt x="51" y="38"/>
                    <a:pt x="51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39"/>
                    <a:pt x="51" y="39"/>
                    <a:pt x="51" y="39"/>
                  </a:cubicBezTo>
                  <a:close/>
                  <a:moveTo>
                    <a:pt x="49" y="41"/>
                  </a:moveTo>
                  <a:cubicBezTo>
                    <a:pt x="49" y="40"/>
                    <a:pt x="49" y="40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lose/>
                  <a:moveTo>
                    <a:pt x="50" y="39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0" y="39"/>
                    <a:pt x="50" y="39"/>
                  </a:cubicBezTo>
                  <a:close/>
                  <a:moveTo>
                    <a:pt x="57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lose/>
                  <a:moveTo>
                    <a:pt x="52" y="39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lose/>
                  <a:moveTo>
                    <a:pt x="52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2" y="38"/>
                    <a:pt x="52" y="38"/>
                    <a:pt x="52" y="38"/>
                  </a:cubicBezTo>
                  <a:close/>
                  <a:moveTo>
                    <a:pt x="54" y="37"/>
                  </a:move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lose/>
                  <a:moveTo>
                    <a:pt x="54" y="34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54" y="34"/>
                    <a:pt x="54" y="34"/>
                  </a:cubicBezTo>
                  <a:close/>
                  <a:moveTo>
                    <a:pt x="57" y="33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9" y="41"/>
                    <a:pt x="59" y="41"/>
                    <a:pt x="59" y="41"/>
                  </a:cubicBezTo>
                  <a:close/>
                  <a:moveTo>
                    <a:pt x="6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64" y="40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2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  <a:moveTo>
                    <a:pt x="64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6"/>
                    <a:pt x="64" y="16"/>
                    <a:pt x="64" y="16"/>
                  </a:cubicBezTo>
                  <a:close/>
                  <a:moveTo>
                    <a:pt x="66" y="28"/>
                  </a:moveTo>
                  <a:cubicBezTo>
                    <a:pt x="66" y="27"/>
                    <a:pt x="66" y="27"/>
                    <a:pt x="66" y="27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8"/>
                    <a:pt x="66" y="28"/>
                    <a:pt x="66" y="28"/>
                  </a:cubicBezTo>
                  <a:close/>
                  <a:moveTo>
                    <a:pt x="68" y="26"/>
                  </a:moveTo>
                  <a:cubicBezTo>
                    <a:pt x="68" y="27"/>
                    <a:pt x="68" y="27"/>
                    <a:pt x="68" y="27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6"/>
                    <a:pt x="68" y="26"/>
                    <a:pt x="68" y="26"/>
                  </a:cubicBezTo>
                  <a:close/>
                  <a:moveTo>
                    <a:pt x="72" y="28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2" y="28"/>
                    <a:pt x="72" y="28"/>
                    <a:pt x="72" y="28"/>
                  </a:cubicBezTo>
                  <a:close/>
                  <a:moveTo>
                    <a:pt x="453" y="50"/>
                  </a:moveTo>
                  <a:cubicBezTo>
                    <a:pt x="453" y="50"/>
                    <a:pt x="453" y="50"/>
                    <a:pt x="453" y="50"/>
                  </a:cubicBezTo>
                  <a:cubicBezTo>
                    <a:pt x="453" y="50"/>
                    <a:pt x="453" y="50"/>
                    <a:pt x="453" y="50"/>
                  </a:cubicBezTo>
                  <a:cubicBezTo>
                    <a:pt x="453" y="50"/>
                    <a:pt x="453" y="50"/>
                    <a:pt x="453" y="50"/>
                  </a:cubicBezTo>
                  <a:cubicBezTo>
                    <a:pt x="452" y="50"/>
                    <a:pt x="452" y="50"/>
                    <a:pt x="452" y="50"/>
                  </a:cubicBezTo>
                  <a:cubicBezTo>
                    <a:pt x="453" y="50"/>
                    <a:pt x="453" y="50"/>
                    <a:pt x="453" y="50"/>
                  </a:cubicBezTo>
                  <a:close/>
                  <a:moveTo>
                    <a:pt x="449" y="50"/>
                  </a:moveTo>
                  <a:cubicBezTo>
                    <a:pt x="450" y="50"/>
                    <a:pt x="450" y="50"/>
                    <a:pt x="450" y="50"/>
                  </a:cubicBezTo>
                  <a:cubicBezTo>
                    <a:pt x="450" y="49"/>
                    <a:pt x="450" y="49"/>
                    <a:pt x="450" y="49"/>
                  </a:cubicBezTo>
                  <a:cubicBezTo>
                    <a:pt x="449" y="49"/>
                    <a:pt x="449" y="49"/>
                    <a:pt x="449" y="49"/>
                  </a:cubicBezTo>
                  <a:cubicBezTo>
                    <a:pt x="449" y="49"/>
                    <a:pt x="449" y="49"/>
                    <a:pt x="449" y="49"/>
                  </a:cubicBezTo>
                  <a:cubicBezTo>
                    <a:pt x="449" y="50"/>
                    <a:pt x="449" y="50"/>
                    <a:pt x="449" y="50"/>
                  </a:cubicBezTo>
                  <a:close/>
                  <a:moveTo>
                    <a:pt x="446" y="51"/>
                  </a:moveTo>
                  <a:cubicBezTo>
                    <a:pt x="446" y="51"/>
                    <a:pt x="446" y="51"/>
                    <a:pt x="446" y="51"/>
                  </a:cubicBezTo>
                  <a:cubicBezTo>
                    <a:pt x="446" y="51"/>
                    <a:pt x="446" y="51"/>
                    <a:pt x="446" y="51"/>
                  </a:cubicBezTo>
                  <a:cubicBezTo>
                    <a:pt x="446" y="50"/>
                    <a:pt x="446" y="50"/>
                    <a:pt x="446" y="50"/>
                  </a:cubicBezTo>
                  <a:cubicBezTo>
                    <a:pt x="446" y="50"/>
                    <a:pt x="446" y="50"/>
                    <a:pt x="446" y="50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446" y="51"/>
                    <a:pt x="446" y="51"/>
                    <a:pt x="446" y="51"/>
                  </a:cubicBezTo>
                  <a:close/>
                  <a:moveTo>
                    <a:pt x="523" y="136"/>
                  </a:moveTo>
                  <a:cubicBezTo>
                    <a:pt x="522" y="136"/>
                    <a:pt x="522" y="136"/>
                    <a:pt x="522" y="136"/>
                  </a:cubicBezTo>
                  <a:cubicBezTo>
                    <a:pt x="523" y="137"/>
                    <a:pt x="523" y="137"/>
                    <a:pt x="523" y="137"/>
                  </a:cubicBezTo>
                  <a:cubicBezTo>
                    <a:pt x="523" y="137"/>
                    <a:pt x="523" y="137"/>
                    <a:pt x="523" y="137"/>
                  </a:cubicBezTo>
                  <a:cubicBezTo>
                    <a:pt x="523" y="136"/>
                    <a:pt x="523" y="136"/>
                    <a:pt x="523" y="136"/>
                  </a:cubicBezTo>
                  <a:cubicBezTo>
                    <a:pt x="523" y="136"/>
                    <a:pt x="523" y="136"/>
                    <a:pt x="523" y="136"/>
                  </a:cubicBezTo>
                  <a:cubicBezTo>
                    <a:pt x="523" y="136"/>
                    <a:pt x="523" y="136"/>
                    <a:pt x="523" y="136"/>
                  </a:cubicBezTo>
                  <a:close/>
                  <a:moveTo>
                    <a:pt x="522" y="134"/>
                  </a:moveTo>
                  <a:cubicBezTo>
                    <a:pt x="522" y="135"/>
                    <a:pt x="522" y="135"/>
                    <a:pt x="522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2" y="134"/>
                    <a:pt x="522" y="134"/>
                    <a:pt x="522" y="134"/>
                  </a:cubicBezTo>
                  <a:cubicBezTo>
                    <a:pt x="522" y="134"/>
                    <a:pt x="522" y="134"/>
                    <a:pt x="522" y="134"/>
                  </a:cubicBezTo>
                  <a:cubicBezTo>
                    <a:pt x="522" y="134"/>
                    <a:pt x="522" y="134"/>
                    <a:pt x="522" y="134"/>
                  </a:cubicBezTo>
                  <a:close/>
                  <a:moveTo>
                    <a:pt x="83" y="86"/>
                  </a:moveTo>
                  <a:cubicBezTo>
                    <a:pt x="83" y="86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3" y="86"/>
                    <a:pt x="83" y="86"/>
                    <a:pt x="83" y="86"/>
                  </a:cubicBezTo>
                  <a:close/>
                  <a:moveTo>
                    <a:pt x="77" y="111"/>
                  </a:moveTo>
                  <a:cubicBezTo>
                    <a:pt x="79" y="112"/>
                    <a:pt x="79" y="112"/>
                    <a:pt x="79" y="112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9" y="99"/>
                    <a:pt x="89" y="99"/>
                    <a:pt x="89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89"/>
                    <a:pt x="97" y="89"/>
                    <a:pt x="97" y="89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2" y="84"/>
                    <a:pt x="102" y="84"/>
                    <a:pt x="102" y="84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9" y="69"/>
                    <a:pt x="109" y="69"/>
                    <a:pt x="109" y="69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0" y="76"/>
                    <a:pt x="100" y="76"/>
                    <a:pt x="100" y="76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4" y="86"/>
                    <a:pt x="84" y="86"/>
                    <a:pt x="84" y="86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80" y="107"/>
                    <a:pt x="80" y="107"/>
                    <a:pt x="80" y="107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7" y="111"/>
                    <a:pt x="77" y="112"/>
                    <a:pt x="77" y="111"/>
                  </a:cubicBezTo>
                  <a:close/>
                  <a:moveTo>
                    <a:pt x="81" y="133"/>
                  </a:moveTo>
                  <a:cubicBezTo>
                    <a:pt x="82" y="133"/>
                    <a:pt x="82" y="133"/>
                    <a:pt x="82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2" y="132"/>
                    <a:pt x="82" y="132"/>
                    <a:pt x="82" y="132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1" y="133"/>
                    <a:pt x="81" y="133"/>
                    <a:pt x="81" y="133"/>
                  </a:cubicBezTo>
                  <a:close/>
                  <a:moveTo>
                    <a:pt x="97" y="133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5" y="133"/>
                    <a:pt x="95" y="133"/>
                    <a:pt x="95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88" y="126"/>
                    <a:pt x="88" y="126"/>
                    <a:pt x="88" y="126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123"/>
                    <a:pt x="87" y="123"/>
                    <a:pt x="87" y="123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7"/>
                    <a:pt x="85" y="117"/>
                    <a:pt x="85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5" y="116"/>
                    <a:pt x="75" y="116"/>
                    <a:pt x="75" y="116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4" y="118"/>
                    <a:pt x="74" y="118"/>
                    <a:pt x="74" y="118"/>
                  </a:cubicBezTo>
                  <a:cubicBezTo>
                    <a:pt x="74" y="119"/>
                    <a:pt x="74" y="119"/>
                    <a:pt x="74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6"/>
                    <a:pt x="73" y="126"/>
                    <a:pt x="73" y="126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6" y="130"/>
                    <a:pt x="76" y="130"/>
                    <a:pt x="76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4" y="133"/>
                    <a:pt x="84" y="133"/>
                    <a:pt x="84" y="133"/>
                  </a:cubicBezTo>
                  <a:cubicBezTo>
                    <a:pt x="84" y="133"/>
                    <a:pt x="84" y="133"/>
                    <a:pt x="84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85" y="135"/>
                    <a:pt x="85" y="135"/>
                    <a:pt x="85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90" y="134"/>
                    <a:pt x="90" y="134"/>
                    <a:pt x="90" y="134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3"/>
                    <a:pt x="97" y="133"/>
                    <a:pt x="97" y="133"/>
                  </a:cubicBezTo>
                  <a:close/>
                  <a:moveTo>
                    <a:pt x="31" y="183"/>
                  </a:moveTo>
                  <a:cubicBezTo>
                    <a:pt x="30" y="183"/>
                    <a:pt x="30" y="183"/>
                    <a:pt x="30" y="183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3"/>
                    <a:pt x="31" y="183"/>
                    <a:pt x="31" y="183"/>
                  </a:cubicBezTo>
                  <a:close/>
                  <a:moveTo>
                    <a:pt x="54" y="170"/>
                  </a:move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4" y="170"/>
                    <a:pt x="54" y="170"/>
                    <a:pt x="54" y="170"/>
                  </a:cubicBezTo>
                  <a:close/>
                  <a:moveTo>
                    <a:pt x="71" y="153"/>
                  </a:moveTo>
                  <a:cubicBezTo>
                    <a:pt x="72" y="153"/>
                    <a:pt x="72" y="153"/>
                    <a:pt x="72" y="153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6" y="150"/>
                    <a:pt x="76" y="150"/>
                    <a:pt x="76" y="150"/>
                  </a:cubicBezTo>
                  <a:cubicBezTo>
                    <a:pt x="76" y="149"/>
                    <a:pt x="76" y="149"/>
                    <a:pt x="76" y="149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51"/>
                    <a:pt x="69" y="151"/>
                    <a:pt x="69" y="151"/>
                  </a:cubicBezTo>
                  <a:cubicBezTo>
                    <a:pt x="69" y="151"/>
                    <a:pt x="69" y="151"/>
                    <a:pt x="69" y="15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70" y="153"/>
                    <a:pt x="70" y="153"/>
                    <a:pt x="70" y="153"/>
                  </a:cubicBezTo>
                  <a:cubicBezTo>
                    <a:pt x="70" y="153"/>
                    <a:pt x="70" y="153"/>
                    <a:pt x="70" y="153"/>
                  </a:cubicBezTo>
                  <a:cubicBezTo>
                    <a:pt x="71" y="153"/>
                    <a:pt x="71" y="153"/>
                    <a:pt x="71" y="153"/>
                  </a:cubicBezTo>
                  <a:cubicBezTo>
                    <a:pt x="71" y="153"/>
                    <a:pt x="71" y="153"/>
                    <a:pt x="71" y="153"/>
                  </a:cubicBezTo>
                  <a:close/>
                  <a:moveTo>
                    <a:pt x="79" y="154"/>
                  </a:moveTo>
                  <a:cubicBezTo>
                    <a:pt x="80" y="154"/>
                    <a:pt x="80" y="154"/>
                    <a:pt x="80" y="154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lose/>
                  <a:moveTo>
                    <a:pt x="92" y="154"/>
                  </a:moveTo>
                  <a:cubicBezTo>
                    <a:pt x="92" y="154"/>
                    <a:pt x="92" y="154"/>
                    <a:pt x="92" y="154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2" y="154"/>
                    <a:pt x="92" y="154"/>
                    <a:pt x="92" y="154"/>
                  </a:cubicBezTo>
                  <a:close/>
                  <a:moveTo>
                    <a:pt x="90" y="154"/>
                  </a:moveTo>
                  <a:cubicBezTo>
                    <a:pt x="91" y="154"/>
                    <a:pt x="91" y="154"/>
                    <a:pt x="91" y="154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4"/>
                    <a:pt x="90" y="154"/>
                    <a:pt x="90" y="154"/>
                  </a:cubicBezTo>
                  <a:close/>
                  <a:moveTo>
                    <a:pt x="101" y="150"/>
                  </a:moveTo>
                  <a:cubicBezTo>
                    <a:pt x="101" y="150"/>
                    <a:pt x="101" y="150"/>
                    <a:pt x="101" y="150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01" y="150"/>
                    <a:pt x="101" y="150"/>
                    <a:pt x="101" y="150"/>
                  </a:cubicBezTo>
                  <a:close/>
                  <a:moveTo>
                    <a:pt x="97" y="149"/>
                  </a:moveTo>
                  <a:cubicBezTo>
                    <a:pt x="97" y="150"/>
                    <a:pt x="97" y="150"/>
                    <a:pt x="97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49"/>
                    <a:pt x="97" y="149"/>
                    <a:pt x="97" y="149"/>
                  </a:cubicBezTo>
                  <a:close/>
                  <a:moveTo>
                    <a:pt x="94" y="149"/>
                  </a:moveTo>
                  <a:cubicBezTo>
                    <a:pt x="95" y="149"/>
                    <a:pt x="95" y="149"/>
                    <a:pt x="95" y="149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5" y="149"/>
                    <a:pt x="95" y="149"/>
                    <a:pt x="95" y="149"/>
                  </a:cubicBezTo>
                  <a:cubicBezTo>
                    <a:pt x="94" y="149"/>
                    <a:pt x="94" y="149"/>
                    <a:pt x="94" y="149"/>
                  </a:cubicBezTo>
                  <a:close/>
                  <a:moveTo>
                    <a:pt x="93" y="149"/>
                  </a:moveTo>
                  <a:cubicBezTo>
                    <a:pt x="93" y="149"/>
                    <a:pt x="93" y="149"/>
                    <a:pt x="93" y="149"/>
                  </a:cubicBezTo>
                  <a:cubicBezTo>
                    <a:pt x="93" y="149"/>
                    <a:pt x="93" y="149"/>
                    <a:pt x="93" y="149"/>
                  </a:cubicBezTo>
                  <a:cubicBezTo>
                    <a:pt x="94" y="149"/>
                    <a:pt x="94" y="149"/>
                    <a:pt x="94" y="149"/>
                  </a:cubicBezTo>
                  <a:cubicBezTo>
                    <a:pt x="93" y="149"/>
                    <a:pt x="93" y="149"/>
                    <a:pt x="93" y="149"/>
                  </a:cubicBezTo>
                  <a:cubicBezTo>
                    <a:pt x="93" y="149"/>
                    <a:pt x="93" y="149"/>
                    <a:pt x="93" y="149"/>
                  </a:cubicBezTo>
                  <a:close/>
                  <a:moveTo>
                    <a:pt x="188" y="123"/>
                  </a:moveTo>
                  <a:cubicBezTo>
                    <a:pt x="188" y="124"/>
                    <a:pt x="188" y="124"/>
                    <a:pt x="188" y="124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88" y="123"/>
                    <a:pt x="188" y="123"/>
                    <a:pt x="188" y="123"/>
                  </a:cubicBezTo>
                  <a:cubicBezTo>
                    <a:pt x="188" y="123"/>
                    <a:pt x="188" y="123"/>
                    <a:pt x="188" y="123"/>
                  </a:cubicBezTo>
                  <a:close/>
                  <a:moveTo>
                    <a:pt x="186" y="121"/>
                  </a:moveTo>
                  <a:cubicBezTo>
                    <a:pt x="186" y="122"/>
                    <a:pt x="186" y="122"/>
                    <a:pt x="186" y="122"/>
                  </a:cubicBezTo>
                  <a:cubicBezTo>
                    <a:pt x="186" y="123"/>
                    <a:pt x="186" y="123"/>
                    <a:pt x="186" y="123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7" y="124"/>
                    <a:pt x="187" y="124"/>
                    <a:pt x="187" y="124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21"/>
                    <a:pt x="186" y="121"/>
                    <a:pt x="186" y="121"/>
                  </a:cubicBezTo>
                  <a:close/>
                  <a:moveTo>
                    <a:pt x="185" y="119"/>
                  </a:moveTo>
                  <a:cubicBezTo>
                    <a:pt x="185" y="120"/>
                    <a:pt x="185" y="120"/>
                    <a:pt x="185" y="120"/>
                  </a:cubicBezTo>
                  <a:cubicBezTo>
                    <a:pt x="185" y="120"/>
                    <a:pt x="185" y="120"/>
                    <a:pt x="185" y="120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185" y="119"/>
                    <a:pt x="185" y="119"/>
                    <a:pt x="185" y="119"/>
                  </a:cubicBezTo>
                  <a:close/>
                  <a:moveTo>
                    <a:pt x="104" y="143"/>
                  </a:moveTo>
                  <a:cubicBezTo>
                    <a:pt x="104" y="143"/>
                    <a:pt x="104" y="143"/>
                    <a:pt x="104" y="143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4" y="143"/>
                    <a:pt x="104" y="143"/>
                    <a:pt x="104" y="143"/>
                  </a:cubicBezTo>
                  <a:close/>
                  <a:moveTo>
                    <a:pt x="108" y="146"/>
                  </a:moveTo>
                  <a:cubicBezTo>
                    <a:pt x="108" y="146"/>
                    <a:pt x="109" y="146"/>
                    <a:pt x="109" y="146"/>
                  </a:cubicBezTo>
                  <a:cubicBezTo>
                    <a:pt x="108" y="146"/>
                    <a:pt x="108" y="146"/>
                    <a:pt x="108" y="146"/>
                  </a:cubicBezTo>
                  <a:cubicBezTo>
                    <a:pt x="108" y="146"/>
                    <a:pt x="108" y="146"/>
                    <a:pt x="108" y="146"/>
                  </a:cubicBezTo>
                  <a:close/>
                  <a:moveTo>
                    <a:pt x="107" y="145"/>
                  </a:moveTo>
                  <a:cubicBezTo>
                    <a:pt x="107" y="144"/>
                    <a:pt x="107" y="144"/>
                    <a:pt x="107" y="144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5" y="144"/>
                    <a:pt x="105" y="144"/>
                    <a:pt x="105" y="144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107" y="145"/>
                    <a:pt x="107" y="145"/>
                    <a:pt x="107" y="145"/>
                  </a:cubicBezTo>
                  <a:close/>
                  <a:moveTo>
                    <a:pt x="110" y="141"/>
                  </a:moveTo>
                  <a:cubicBezTo>
                    <a:pt x="110" y="141"/>
                    <a:pt x="110" y="141"/>
                    <a:pt x="110" y="141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7" y="137"/>
                    <a:pt x="107" y="137"/>
                    <a:pt x="107" y="137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4" y="139"/>
                    <a:pt x="104" y="139"/>
                    <a:pt x="104" y="139"/>
                  </a:cubicBezTo>
                  <a:cubicBezTo>
                    <a:pt x="104" y="140"/>
                    <a:pt x="104" y="140"/>
                    <a:pt x="104" y="140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07" y="142"/>
                    <a:pt x="107" y="142"/>
                    <a:pt x="107" y="142"/>
                  </a:cubicBezTo>
                  <a:cubicBezTo>
                    <a:pt x="108" y="142"/>
                    <a:pt x="108" y="142"/>
                    <a:pt x="108" y="142"/>
                  </a:cubicBezTo>
                  <a:cubicBezTo>
                    <a:pt x="109" y="141"/>
                    <a:pt x="109" y="141"/>
                    <a:pt x="109" y="141"/>
                  </a:cubicBezTo>
                  <a:cubicBezTo>
                    <a:pt x="110" y="141"/>
                    <a:pt x="110" y="141"/>
                    <a:pt x="110" y="141"/>
                  </a:cubicBezTo>
                  <a:close/>
                  <a:moveTo>
                    <a:pt x="131" y="107"/>
                  </a:moveTo>
                  <a:cubicBezTo>
                    <a:pt x="131" y="107"/>
                    <a:pt x="131" y="107"/>
                    <a:pt x="131" y="107"/>
                  </a:cubicBezTo>
                  <a:cubicBezTo>
                    <a:pt x="131" y="107"/>
                    <a:pt x="131" y="107"/>
                    <a:pt x="131" y="107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04"/>
                    <a:pt x="135" y="104"/>
                    <a:pt x="135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4" y="103"/>
                    <a:pt x="134" y="103"/>
                    <a:pt x="134" y="103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30" y="103"/>
                    <a:pt x="130" y="103"/>
                    <a:pt x="130" y="103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0" y="105"/>
                    <a:pt x="130" y="105"/>
                    <a:pt x="130" y="105"/>
                  </a:cubicBezTo>
                  <a:cubicBezTo>
                    <a:pt x="130" y="106"/>
                    <a:pt x="130" y="106"/>
                    <a:pt x="130" y="106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1" y="107"/>
                    <a:pt x="131" y="107"/>
                    <a:pt x="131" y="107"/>
                  </a:cubicBezTo>
                  <a:close/>
                  <a:moveTo>
                    <a:pt x="133" y="141"/>
                  </a:moveTo>
                  <a:cubicBezTo>
                    <a:pt x="133" y="141"/>
                    <a:pt x="134" y="141"/>
                    <a:pt x="134" y="141"/>
                  </a:cubicBezTo>
                  <a:cubicBezTo>
                    <a:pt x="134" y="142"/>
                    <a:pt x="134" y="142"/>
                    <a:pt x="134" y="142"/>
                  </a:cubicBezTo>
                  <a:cubicBezTo>
                    <a:pt x="135" y="141"/>
                    <a:pt x="135" y="141"/>
                    <a:pt x="135" y="141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3" y="141"/>
                    <a:pt x="133" y="141"/>
                    <a:pt x="133" y="141"/>
                  </a:cubicBezTo>
                  <a:close/>
                  <a:moveTo>
                    <a:pt x="150" y="160"/>
                  </a:moveTo>
                  <a:cubicBezTo>
                    <a:pt x="150" y="161"/>
                    <a:pt x="150" y="161"/>
                    <a:pt x="150" y="161"/>
                  </a:cubicBezTo>
                  <a:cubicBezTo>
                    <a:pt x="151" y="161"/>
                    <a:pt x="151" y="161"/>
                    <a:pt x="151" y="161"/>
                  </a:cubicBezTo>
                  <a:cubicBezTo>
                    <a:pt x="151" y="161"/>
                    <a:pt x="151" y="161"/>
                    <a:pt x="151" y="161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1"/>
                    <a:pt x="153" y="161"/>
                  </a:cubicBezTo>
                  <a:cubicBezTo>
                    <a:pt x="153" y="161"/>
                    <a:pt x="153" y="161"/>
                    <a:pt x="153" y="161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50" y="160"/>
                    <a:pt x="150" y="160"/>
                    <a:pt x="150" y="160"/>
                  </a:cubicBezTo>
                  <a:close/>
                  <a:moveTo>
                    <a:pt x="147" y="107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5"/>
                    <a:pt x="146" y="105"/>
                    <a:pt x="146" y="105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6" y="104"/>
                    <a:pt x="146" y="104"/>
                    <a:pt x="146" y="104"/>
                  </a:cubicBezTo>
                  <a:cubicBezTo>
                    <a:pt x="145" y="104"/>
                    <a:pt x="145" y="104"/>
                    <a:pt x="145" y="104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7" y="107"/>
                    <a:pt x="147" y="107"/>
                    <a:pt x="147" y="107"/>
                  </a:cubicBezTo>
                  <a:close/>
                  <a:moveTo>
                    <a:pt x="146" y="101"/>
                  </a:moveTo>
                  <a:cubicBezTo>
                    <a:pt x="146" y="100"/>
                    <a:pt x="146" y="100"/>
                    <a:pt x="146" y="100"/>
                  </a:cubicBezTo>
                  <a:cubicBezTo>
                    <a:pt x="147" y="101"/>
                    <a:pt x="147" y="101"/>
                    <a:pt x="147" y="101"/>
                  </a:cubicBezTo>
                  <a:cubicBezTo>
                    <a:pt x="148" y="100"/>
                    <a:pt x="148" y="100"/>
                    <a:pt x="148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7" y="99"/>
                    <a:pt x="147" y="99"/>
                    <a:pt x="147" y="99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1"/>
                    <a:pt x="146" y="101"/>
                    <a:pt x="146" y="101"/>
                  </a:cubicBezTo>
                  <a:close/>
                  <a:moveTo>
                    <a:pt x="149" y="102"/>
                  </a:move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49" y="102"/>
                    <a:pt x="149" y="102"/>
                    <a:pt x="149" y="102"/>
                  </a:cubicBezTo>
                  <a:close/>
                  <a:moveTo>
                    <a:pt x="158" y="108"/>
                  </a:moveTo>
                  <a:cubicBezTo>
                    <a:pt x="158" y="109"/>
                    <a:pt x="158" y="109"/>
                    <a:pt x="158" y="109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59" y="107"/>
                    <a:pt x="159" y="107"/>
                    <a:pt x="159" y="107"/>
                  </a:cubicBezTo>
                  <a:cubicBezTo>
                    <a:pt x="158" y="108"/>
                    <a:pt x="158" y="108"/>
                    <a:pt x="158" y="108"/>
                  </a:cubicBezTo>
                  <a:close/>
                  <a:moveTo>
                    <a:pt x="161" y="100"/>
                  </a:moveTo>
                  <a:cubicBezTo>
                    <a:pt x="160" y="101"/>
                    <a:pt x="160" y="101"/>
                    <a:pt x="160" y="101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1" y="104"/>
                    <a:pt x="161" y="104"/>
                    <a:pt x="161" y="104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3" y="103"/>
                    <a:pt x="163" y="103"/>
                    <a:pt x="163" y="103"/>
                  </a:cubicBezTo>
                  <a:cubicBezTo>
                    <a:pt x="163" y="102"/>
                    <a:pt x="163" y="102"/>
                    <a:pt x="163" y="102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1" y="100"/>
                    <a:pt x="161" y="100"/>
                    <a:pt x="161" y="100"/>
                  </a:cubicBezTo>
                  <a:close/>
                  <a:moveTo>
                    <a:pt x="155" y="87"/>
                  </a:moveTo>
                  <a:cubicBezTo>
                    <a:pt x="155" y="86"/>
                    <a:pt x="155" y="86"/>
                    <a:pt x="155" y="86"/>
                  </a:cubicBezTo>
                  <a:cubicBezTo>
                    <a:pt x="155" y="86"/>
                    <a:pt x="155" y="86"/>
                    <a:pt x="155" y="86"/>
                  </a:cubicBezTo>
                  <a:cubicBezTo>
                    <a:pt x="154" y="86"/>
                    <a:pt x="154" y="86"/>
                    <a:pt x="154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4" y="86"/>
                    <a:pt x="154" y="86"/>
                    <a:pt x="154" y="86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5" y="87"/>
                    <a:pt x="155" y="87"/>
                    <a:pt x="155" y="87"/>
                  </a:cubicBezTo>
                  <a:close/>
                  <a:moveTo>
                    <a:pt x="158" y="77"/>
                  </a:moveTo>
                  <a:cubicBezTo>
                    <a:pt x="157" y="77"/>
                    <a:pt x="157" y="77"/>
                    <a:pt x="157" y="77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7"/>
                    <a:pt x="158" y="77"/>
                    <a:pt x="158" y="77"/>
                  </a:cubicBezTo>
                  <a:close/>
                  <a:moveTo>
                    <a:pt x="156" y="72"/>
                  </a:moveTo>
                  <a:cubicBezTo>
                    <a:pt x="155" y="72"/>
                    <a:pt x="155" y="72"/>
                    <a:pt x="155" y="72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54" y="71"/>
                    <a:pt x="154" y="71"/>
                    <a:pt x="154" y="71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6" y="72"/>
                    <a:pt x="156" y="72"/>
                    <a:pt x="156" y="72"/>
                  </a:cubicBezTo>
                  <a:close/>
                  <a:moveTo>
                    <a:pt x="156" y="71"/>
                  </a:moveTo>
                  <a:cubicBezTo>
                    <a:pt x="156" y="71"/>
                    <a:pt x="157" y="72"/>
                    <a:pt x="157" y="72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59" y="72"/>
                    <a:pt x="159" y="72"/>
                    <a:pt x="159" y="72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58" y="70"/>
                    <a:pt x="158" y="70"/>
                    <a:pt x="158" y="70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6" y="71"/>
                    <a:pt x="156" y="71"/>
                    <a:pt x="156" y="71"/>
                  </a:cubicBezTo>
                  <a:close/>
                  <a:moveTo>
                    <a:pt x="167" y="91"/>
                  </a:moveTo>
                  <a:cubicBezTo>
                    <a:pt x="167" y="90"/>
                    <a:pt x="167" y="90"/>
                    <a:pt x="167" y="90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7" y="91"/>
                    <a:pt x="167" y="91"/>
                    <a:pt x="167" y="91"/>
                  </a:cubicBezTo>
                  <a:close/>
                  <a:moveTo>
                    <a:pt x="169" y="90"/>
                  </a:moveTo>
                  <a:cubicBezTo>
                    <a:pt x="170" y="90"/>
                    <a:pt x="170" y="90"/>
                    <a:pt x="170" y="90"/>
                  </a:cubicBezTo>
                  <a:cubicBezTo>
                    <a:pt x="170" y="89"/>
                    <a:pt x="170" y="89"/>
                    <a:pt x="170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9" y="90"/>
                    <a:pt x="169" y="90"/>
                    <a:pt x="169" y="90"/>
                  </a:cubicBezTo>
                  <a:close/>
                  <a:moveTo>
                    <a:pt x="173" y="91"/>
                  </a:moveTo>
                  <a:cubicBezTo>
                    <a:pt x="174" y="90"/>
                    <a:pt x="174" y="90"/>
                    <a:pt x="174" y="90"/>
                  </a:cubicBezTo>
                  <a:cubicBezTo>
                    <a:pt x="173" y="90"/>
                    <a:pt x="173" y="90"/>
                    <a:pt x="173" y="90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3" y="91"/>
                    <a:pt x="173" y="91"/>
                    <a:pt x="173" y="91"/>
                  </a:cubicBezTo>
                  <a:close/>
                  <a:moveTo>
                    <a:pt x="179" y="89"/>
                  </a:moveTo>
                  <a:cubicBezTo>
                    <a:pt x="180" y="90"/>
                    <a:pt x="180" y="90"/>
                    <a:pt x="180" y="90"/>
                  </a:cubicBezTo>
                  <a:cubicBezTo>
                    <a:pt x="180" y="90"/>
                    <a:pt x="180" y="90"/>
                    <a:pt x="180" y="90"/>
                  </a:cubicBezTo>
                  <a:cubicBezTo>
                    <a:pt x="181" y="90"/>
                    <a:pt x="181" y="90"/>
                    <a:pt x="181" y="90"/>
                  </a:cubicBezTo>
                  <a:cubicBezTo>
                    <a:pt x="180" y="89"/>
                    <a:pt x="180" y="89"/>
                    <a:pt x="180" y="89"/>
                  </a:cubicBezTo>
                  <a:cubicBezTo>
                    <a:pt x="179" y="89"/>
                    <a:pt x="179" y="89"/>
                    <a:pt x="179" y="89"/>
                  </a:cubicBezTo>
                  <a:close/>
                  <a:moveTo>
                    <a:pt x="176" y="88"/>
                  </a:moveTo>
                  <a:cubicBezTo>
                    <a:pt x="177" y="88"/>
                    <a:pt x="177" y="88"/>
                    <a:pt x="177" y="88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lose/>
                  <a:moveTo>
                    <a:pt x="173" y="85"/>
                  </a:moveTo>
                  <a:cubicBezTo>
                    <a:pt x="173" y="84"/>
                    <a:pt x="173" y="84"/>
                    <a:pt x="173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6"/>
                    <a:pt x="171" y="86"/>
                    <a:pt x="171" y="86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73" y="85"/>
                    <a:pt x="173" y="85"/>
                    <a:pt x="173" y="85"/>
                  </a:cubicBezTo>
                  <a:close/>
                  <a:moveTo>
                    <a:pt x="175" y="84"/>
                  </a:moveTo>
                  <a:cubicBezTo>
                    <a:pt x="175" y="84"/>
                    <a:pt x="175" y="84"/>
                    <a:pt x="175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5" y="84"/>
                    <a:pt x="175" y="84"/>
                    <a:pt x="175" y="84"/>
                  </a:cubicBezTo>
                  <a:close/>
                  <a:moveTo>
                    <a:pt x="176" y="85"/>
                  </a:move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7" y="83"/>
                    <a:pt x="177" y="83"/>
                    <a:pt x="177" y="83"/>
                  </a:cubicBezTo>
                  <a:cubicBezTo>
                    <a:pt x="176" y="83"/>
                    <a:pt x="176" y="83"/>
                    <a:pt x="176" y="83"/>
                  </a:cubicBezTo>
                  <a:cubicBezTo>
                    <a:pt x="176" y="84"/>
                    <a:pt x="176" y="84"/>
                    <a:pt x="176" y="84"/>
                  </a:cubicBezTo>
                  <a:cubicBezTo>
                    <a:pt x="176" y="84"/>
                    <a:pt x="176" y="84"/>
                    <a:pt x="176" y="84"/>
                  </a:cubicBezTo>
                  <a:cubicBezTo>
                    <a:pt x="176" y="85"/>
                    <a:pt x="176" y="85"/>
                    <a:pt x="176" y="85"/>
                  </a:cubicBezTo>
                  <a:close/>
                  <a:moveTo>
                    <a:pt x="173" y="82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1" y="81"/>
                    <a:pt x="171" y="81"/>
                    <a:pt x="171" y="81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73" y="82"/>
                    <a:pt x="173" y="82"/>
                    <a:pt x="173" y="82"/>
                  </a:cubicBezTo>
                  <a:cubicBezTo>
                    <a:pt x="173" y="82"/>
                    <a:pt x="173" y="82"/>
                    <a:pt x="173" y="82"/>
                  </a:cubicBezTo>
                  <a:close/>
                  <a:moveTo>
                    <a:pt x="177" y="80"/>
                  </a:moveTo>
                  <a:cubicBezTo>
                    <a:pt x="177" y="80"/>
                    <a:pt x="177" y="80"/>
                    <a:pt x="177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75" y="80"/>
                    <a:pt x="175" y="80"/>
                    <a:pt x="175" y="8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77" y="80"/>
                    <a:pt x="177" y="80"/>
                    <a:pt x="177" y="80"/>
                  </a:cubicBezTo>
                  <a:close/>
                  <a:moveTo>
                    <a:pt x="174" y="46"/>
                  </a:moveTo>
                  <a:cubicBezTo>
                    <a:pt x="174" y="46"/>
                    <a:pt x="174" y="46"/>
                    <a:pt x="174" y="46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3" y="45"/>
                    <a:pt x="173" y="45"/>
                    <a:pt x="173" y="45"/>
                  </a:cubicBezTo>
                  <a:cubicBezTo>
                    <a:pt x="174" y="46"/>
                    <a:pt x="174" y="46"/>
                    <a:pt x="174" y="46"/>
                  </a:cubicBezTo>
                  <a:close/>
                  <a:moveTo>
                    <a:pt x="169" y="53"/>
                  </a:moveTo>
                  <a:cubicBezTo>
                    <a:pt x="169" y="53"/>
                    <a:pt x="169" y="53"/>
                    <a:pt x="169" y="53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69" y="53"/>
                    <a:pt x="169" y="53"/>
                    <a:pt x="169" y="53"/>
                  </a:cubicBezTo>
                  <a:close/>
                  <a:moveTo>
                    <a:pt x="189" y="51"/>
                  </a:moveTo>
                  <a:cubicBezTo>
                    <a:pt x="189" y="51"/>
                    <a:pt x="189" y="51"/>
                    <a:pt x="189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2" y="51"/>
                    <a:pt x="192" y="51"/>
                    <a:pt x="192" y="51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89" y="51"/>
                    <a:pt x="189" y="51"/>
                    <a:pt x="189" y="51"/>
                  </a:cubicBezTo>
                  <a:cubicBezTo>
                    <a:pt x="189" y="51"/>
                    <a:pt x="189" y="51"/>
                    <a:pt x="189" y="51"/>
                  </a:cubicBezTo>
                  <a:close/>
                  <a:moveTo>
                    <a:pt x="197" y="52"/>
                  </a:moveTo>
                  <a:cubicBezTo>
                    <a:pt x="198" y="52"/>
                    <a:pt x="198" y="52"/>
                    <a:pt x="198" y="52"/>
                  </a:cubicBezTo>
                  <a:cubicBezTo>
                    <a:pt x="199" y="51"/>
                    <a:pt x="199" y="51"/>
                    <a:pt x="199" y="51"/>
                  </a:cubicBezTo>
                  <a:cubicBezTo>
                    <a:pt x="198" y="51"/>
                    <a:pt x="198" y="51"/>
                    <a:pt x="198" y="51"/>
                  </a:cubicBezTo>
                  <a:cubicBezTo>
                    <a:pt x="197" y="51"/>
                    <a:pt x="197" y="51"/>
                    <a:pt x="197" y="51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2"/>
                    <a:pt x="197" y="52"/>
                    <a:pt x="197" y="52"/>
                  </a:cubicBezTo>
                  <a:close/>
                  <a:moveTo>
                    <a:pt x="199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9" y="54"/>
                    <a:pt x="199" y="54"/>
                    <a:pt x="199" y="54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9" y="54"/>
                    <a:pt x="199" y="54"/>
                    <a:pt x="199" y="54"/>
                  </a:cubicBezTo>
                  <a:close/>
                  <a:moveTo>
                    <a:pt x="191" y="56"/>
                  </a:moveTo>
                  <a:cubicBezTo>
                    <a:pt x="192" y="55"/>
                    <a:pt x="192" y="55"/>
                    <a:pt x="192" y="55"/>
                  </a:cubicBezTo>
                  <a:cubicBezTo>
                    <a:pt x="192" y="55"/>
                    <a:pt x="192" y="55"/>
                    <a:pt x="192" y="55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191" y="56"/>
                    <a:pt x="191" y="56"/>
                    <a:pt x="191" y="56"/>
                  </a:cubicBezTo>
                  <a:close/>
                  <a:moveTo>
                    <a:pt x="195" y="56"/>
                  </a:moveTo>
                  <a:cubicBezTo>
                    <a:pt x="196" y="55"/>
                    <a:pt x="196" y="55"/>
                    <a:pt x="196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4"/>
                    <a:pt x="196" y="54"/>
                    <a:pt x="196" y="54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5" y="56"/>
                    <a:pt x="195" y="56"/>
                    <a:pt x="195" y="56"/>
                  </a:cubicBezTo>
                  <a:close/>
                  <a:moveTo>
                    <a:pt x="196" y="60"/>
                  </a:moveTo>
                  <a:cubicBezTo>
                    <a:pt x="196" y="60"/>
                    <a:pt x="196" y="60"/>
                    <a:pt x="196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8" y="60"/>
                    <a:pt x="198" y="60"/>
                    <a:pt x="198" y="60"/>
                  </a:cubicBezTo>
                  <a:cubicBezTo>
                    <a:pt x="198" y="60"/>
                    <a:pt x="198" y="60"/>
                    <a:pt x="198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8"/>
                    <a:pt x="200" y="58"/>
                    <a:pt x="200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9"/>
                    <a:pt x="199" y="59"/>
                    <a:pt x="199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6" y="60"/>
                    <a:pt x="196" y="60"/>
                    <a:pt x="196" y="60"/>
                  </a:cubicBezTo>
                  <a:close/>
                  <a:moveTo>
                    <a:pt x="116" y="36"/>
                  </a:moveTo>
                  <a:cubicBezTo>
                    <a:pt x="117" y="36"/>
                    <a:pt x="117" y="36"/>
                    <a:pt x="117" y="36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lose/>
                  <a:moveTo>
                    <a:pt x="114" y="19"/>
                  </a:moveTo>
                  <a:cubicBezTo>
                    <a:pt x="114" y="19"/>
                    <a:pt x="114" y="19"/>
                    <a:pt x="114" y="19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19"/>
                    <a:pt x="114" y="19"/>
                    <a:pt x="114" y="19"/>
                  </a:cubicBezTo>
                  <a:close/>
                  <a:moveTo>
                    <a:pt x="142" y="6"/>
                  </a:moveTo>
                  <a:cubicBezTo>
                    <a:pt x="142" y="5"/>
                    <a:pt x="142" y="5"/>
                    <a:pt x="142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2" y="6"/>
                    <a:pt x="142" y="6"/>
                    <a:pt x="142" y="6"/>
                  </a:cubicBezTo>
                  <a:close/>
                  <a:moveTo>
                    <a:pt x="161" y="18"/>
                  </a:moveTo>
                  <a:cubicBezTo>
                    <a:pt x="163" y="17"/>
                    <a:pt x="163" y="17"/>
                    <a:pt x="163" y="17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3"/>
                    <a:pt x="166" y="13"/>
                    <a:pt x="166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2" y="5"/>
                    <a:pt x="162" y="5"/>
                    <a:pt x="162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1" y="7"/>
                    <a:pt x="151" y="7"/>
                    <a:pt x="151" y="7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1" y="18"/>
                    <a:pt x="161" y="18"/>
                    <a:pt x="161" y="18"/>
                  </a:cubicBezTo>
                  <a:close/>
                  <a:moveTo>
                    <a:pt x="157" y="23"/>
                  </a:moveTo>
                  <a:cubicBezTo>
                    <a:pt x="157" y="23"/>
                    <a:pt x="157" y="23"/>
                    <a:pt x="157" y="23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6" y="19"/>
                    <a:pt x="156" y="19"/>
                    <a:pt x="156" y="19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3" y="19"/>
                    <a:pt x="153" y="19"/>
                    <a:pt x="153" y="19"/>
                  </a:cubicBezTo>
                  <a:cubicBezTo>
                    <a:pt x="154" y="20"/>
                    <a:pt x="154" y="20"/>
                    <a:pt x="154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lose/>
                  <a:moveTo>
                    <a:pt x="187" y="26"/>
                  </a:moveTo>
                  <a:cubicBezTo>
                    <a:pt x="187" y="26"/>
                    <a:pt x="187" y="26"/>
                    <a:pt x="187" y="26"/>
                  </a:cubicBezTo>
                  <a:cubicBezTo>
                    <a:pt x="186" y="27"/>
                    <a:pt x="186" y="27"/>
                    <a:pt x="186" y="27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81" y="28"/>
                    <a:pt x="181" y="28"/>
                    <a:pt x="181" y="28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1" y="27"/>
                    <a:pt x="171" y="27"/>
                    <a:pt x="171" y="27"/>
                  </a:cubicBezTo>
                  <a:cubicBezTo>
                    <a:pt x="170" y="27"/>
                    <a:pt x="170" y="27"/>
                    <a:pt x="170" y="27"/>
                  </a:cubicBezTo>
                  <a:cubicBezTo>
                    <a:pt x="169" y="27"/>
                    <a:pt x="169" y="27"/>
                    <a:pt x="169" y="27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4"/>
                    <a:pt x="166" y="24"/>
                    <a:pt x="166" y="24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5" y="23"/>
                    <a:pt x="165" y="23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1" y="12"/>
                    <a:pt x="171" y="12"/>
                    <a:pt x="171" y="12"/>
                  </a:cubicBezTo>
                  <a:cubicBezTo>
                    <a:pt x="173" y="13"/>
                    <a:pt x="173" y="13"/>
                    <a:pt x="173" y="13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4" y="16"/>
                    <a:pt x="174" y="16"/>
                    <a:pt x="174" y="16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5" y="18"/>
                    <a:pt x="175" y="18"/>
                    <a:pt x="175" y="18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5" y="16"/>
                    <a:pt x="175" y="16"/>
                    <a:pt x="175" y="16"/>
                  </a:cubicBezTo>
                  <a:cubicBezTo>
                    <a:pt x="175" y="16"/>
                    <a:pt x="175" y="16"/>
                    <a:pt x="175" y="16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74" y="14"/>
                    <a:pt x="174" y="14"/>
                    <a:pt x="174" y="14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6" y="13"/>
                    <a:pt x="176" y="13"/>
                    <a:pt x="176" y="13"/>
                  </a:cubicBezTo>
                  <a:cubicBezTo>
                    <a:pt x="177" y="13"/>
                    <a:pt x="177" y="13"/>
                    <a:pt x="177" y="13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81" y="16"/>
                    <a:pt x="181" y="16"/>
                    <a:pt x="181" y="16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19"/>
                    <a:pt x="182" y="19"/>
                    <a:pt x="182" y="19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3" y="21"/>
                    <a:pt x="183" y="21"/>
                    <a:pt x="183" y="21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87" y="26"/>
                    <a:pt x="187" y="26"/>
                    <a:pt x="187" y="26"/>
                  </a:cubicBezTo>
                  <a:close/>
                  <a:moveTo>
                    <a:pt x="350" y="3"/>
                  </a:moveTo>
                  <a:cubicBezTo>
                    <a:pt x="350" y="2"/>
                    <a:pt x="350" y="2"/>
                    <a:pt x="350" y="2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2" y="1"/>
                    <a:pt x="352" y="1"/>
                    <a:pt x="352" y="1"/>
                  </a:cubicBezTo>
                  <a:cubicBezTo>
                    <a:pt x="352" y="2"/>
                    <a:pt x="352" y="2"/>
                    <a:pt x="352" y="2"/>
                  </a:cubicBezTo>
                  <a:cubicBezTo>
                    <a:pt x="351" y="2"/>
                    <a:pt x="351" y="2"/>
                    <a:pt x="351" y="2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50" y="3"/>
                    <a:pt x="350" y="3"/>
                    <a:pt x="350" y="3"/>
                  </a:cubicBezTo>
                  <a:close/>
                  <a:moveTo>
                    <a:pt x="359" y="17"/>
                  </a:moveTo>
                  <a:cubicBezTo>
                    <a:pt x="359" y="18"/>
                    <a:pt x="359" y="18"/>
                    <a:pt x="359" y="18"/>
                  </a:cubicBezTo>
                  <a:cubicBezTo>
                    <a:pt x="361" y="20"/>
                    <a:pt x="361" y="20"/>
                    <a:pt x="361" y="20"/>
                  </a:cubicBezTo>
                  <a:cubicBezTo>
                    <a:pt x="361" y="21"/>
                    <a:pt x="361" y="21"/>
                    <a:pt x="361" y="21"/>
                  </a:cubicBezTo>
                  <a:cubicBezTo>
                    <a:pt x="364" y="22"/>
                    <a:pt x="364" y="22"/>
                    <a:pt x="364" y="22"/>
                  </a:cubicBezTo>
                  <a:cubicBezTo>
                    <a:pt x="367" y="22"/>
                    <a:pt x="367" y="22"/>
                    <a:pt x="367" y="22"/>
                  </a:cubicBezTo>
                  <a:cubicBezTo>
                    <a:pt x="368" y="23"/>
                    <a:pt x="368" y="23"/>
                    <a:pt x="368" y="23"/>
                  </a:cubicBezTo>
                  <a:cubicBezTo>
                    <a:pt x="370" y="23"/>
                    <a:pt x="370" y="23"/>
                    <a:pt x="370" y="23"/>
                  </a:cubicBezTo>
                  <a:cubicBezTo>
                    <a:pt x="371" y="22"/>
                    <a:pt x="371" y="22"/>
                    <a:pt x="371" y="22"/>
                  </a:cubicBezTo>
                  <a:cubicBezTo>
                    <a:pt x="372" y="23"/>
                    <a:pt x="372" y="23"/>
                    <a:pt x="372" y="23"/>
                  </a:cubicBezTo>
                  <a:cubicBezTo>
                    <a:pt x="373" y="23"/>
                    <a:pt x="373" y="23"/>
                    <a:pt x="373" y="23"/>
                  </a:cubicBezTo>
                  <a:cubicBezTo>
                    <a:pt x="375" y="22"/>
                    <a:pt x="375" y="22"/>
                    <a:pt x="375" y="22"/>
                  </a:cubicBezTo>
                  <a:cubicBezTo>
                    <a:pt x="375" y="21"/>
                    <a:pt x="375" y="21"/>
                    <a:pt x="375" y="21"/>
                  </a:cubicBezTo>
                  <a:cubicBezTo>
                    <a:pt x="376" y="20"/>
                    <a:pt x="376" y="20"/>
                    <a:pt x="376" y="20"/>
                  </a:cubicBezTo>
                  <a:cubicBezTo>
                    <a:pt x="375" y="19"/>
                    <a:pt x="375" y="19"/>
                    <a:pt x="375" y="19"/>
                  </a:cubicBezTo>
                  <a:cubicBezTo>
                    <a:pt x="375" y="18"/>
                    <a:pt x="375" y="18"/>
                    <a:pt x="375" y="18"/>
                  </a:cubicBezTo>
                  <a:cubicBezTo>
                    <a:pt x="374" y="18"/>
                    <a:pt x="374" y="18"/>
                    <a:pt x="374" y="18"/>
                  </a:cubicBezTo>
                  <a:cubicBezTo>
                    <a:pt x="374" y="18"/>
                    <a:pt x="374" y="18"/>
                    <a:pt x="374" y="18"/>
                  </a:cubicBezTo>
                  <a:cubicBezTo>
                    <a:pt x="374" y="17"/>
                    <a:pt x="374" y="17"/>
                    <a:pt x="374" y="1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71" y="17"/>
                    <a:pt x="371" y="17"/>
                    <a:pt x="371" y="17"/>
                  </a:cubicBezTo>
                  <a:cubicBezTo>
                    <a:pt x="369" y="17"/>
                    <a:pt x="369" y="17"/>
                    <a:pt x="369" y="17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66" y="17"/>
                    <a:pt x="366" y="17"/>
                    <a:pt x="366" y="17"/>
                  </a:cubicBezTo>
                  <a:cubicBezTo>
                    <a:pt x="366" y="17"/>
                    <a:pt x="366" y="17"/>
                    <a:pt x="366" y="17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18"/>
                    <a:pt x="363" y="18"/>
                    <a:pt x="363" y="18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61" y="18"/>
                    <a:pt x="361" y="18"/>
                    <a:pt x="361" y="18"/>
                  </a:cubicBezTo>
                  <a:cubicBezTo>
                    <a:pt x="360" y="18"/>
                    <a:pt x="360" y="18"/>
                    <a:pt x="360" y="18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59" y="17"/>
                    <a:pt x="359" y="17"/>
                    <a:pt x="359" y="17"/>
                  </a:cubicBezTo>
                  <a:close/>
                  <a:moveTo>
                    <a:pt x="325" y="31"/>
                  </a:moveTo>
                  <a:cubicBezTo>
                    <a:pt x="324" y="29"/>
                    <a:pt x="324" y="29"/>
                    <a:pt x="324" y="29"/>
                  </a:cubicBezTo>
                  <a:cubicBezTo>
                    <a:pt x="324" y="28"/>
                    <a:pt x="324" y="28"/>
                    <a:pt x="324" y="28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21" y="27"/>
                    <a:pt x="321" y="27"/>
                    <a:pt x="321" y="27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22" y="28"/>
                    <a:pt x="322" y="28"/>
                    <a:pt x="322" y="28"/>
                  </a:cubicBezTo>
                  <a:cubicBezTo>
                    <a:pt x="323" y="30"/>
                    <a:pt x="323" y="30"/>
                    <a:pt x="323" y="30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5" y="31"/>
                    <a:pt x="325" y="31"/>
                    <a:pt x="325" y="31"/>
                  </a:cubicBezTo>
                  <a:close/>
                  <a:moveTo>
                    <a:pt x="342" y="32"/>
                  </a:moveTo>
                  <a:cubicBezTo>
                    <a:pt x="342" y="32"/>
                    <a:pt x="342" y="32"/>
                    <a:pt x="342" y="32"/>
                  </a:cubicBezTo>
                  <a:cubicBezTo>
                    <a:pt x="341" y="32"/>
                    <a:pt x="341" y="32"/>
                    <a:pt x="341" y="32"/>
                  </a:cubicBezTo>
                  <a:cubicBezTo>
                    <a:pt x="341" y="32"/>
                    <a:pt x="341" y="32"/>
                    <a:pt x="341" y="32"/>
                  </a:cubicBezTo>
                  <a:cubicBezTo>
                    <a:pt x="341" y="31"/>
                    <a:pt x="341" y="31"/>
                    <a:pt x="341" y="31"/>
                  </a:cubicBezTo>
                  <a:cubicBezTo>
                    <a:pt x="342" y="31"/>
                    <a:pt x="342" y="31"/>
                    <a:pt x="342" y="31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3" y="32"/>
                    <a:pt x="343" y="32"/>
                    <a:pt x="343" y="32"/>
                  </a:cubicBezTo>
                  <a:cubicBezTo>
                    <a:pt x="343" y="33"/>
                    <a:pt x="343" y="33"/>
                    <a:pt x="343" y="33"/>
                  </a:cubicBezTo>
                  <a:cubicBezTo>
                    <a:pt x="343" y="33"/>
                    <a:pt x="343" y="33"/>
                    <a:pt x="343" y="33"/>
                  </a:cubicBezTo>
                  <a:cubicBezTo>
                    <a:pt x="344" y="33"/>
                    <a:pt x="344" y="33"/>
                    <a:pt x="344" y="33"/>
                  </a:cubicBezTo>
                  <a:cubicBezTo>
                    <a:pt x="345" y="32"/>
                    <a:pt x="345" y="32"/>
                    <a:pt x="345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7" y="29"/>
                    <a:pt x="347" y="29"/>
                    <a:pt x="347" y="29"/>
                  </a:cubicBezTo>
                  <a:cubicBezTo>
                    <a:pt x="348" y="29"/>
                    <a:pt x="348" y="29"/>
                    <a:pt x="348" y="29"/>
                  </a:cubicBezTo>
                  <a:cubicBezTo>
                    <a:pt x="349" y="28"/>
                    <a:pt x="349" y="28"/>
                    <a:pt x="349" y="28"/>
                  </a:cubicBezTo>
                  <a:cubicBezTo>
                    <a:pt x="349" y="29"/>
                    <a:pt x="349" y="29"/>
                    <a:pt x="349" y="29"/>
                  </a:cubicBezTo>
                  <a:cubicBezTo>
                    <a:pt x="349" y="29"/>
                    <a:pt x="349" y="29"/>
                    <a:pt x="349" y="29"/>
                  </a:cubicBezTo>
                  <a:cubicBezTo>
                    <a:pt x="350" y="29"/>
                    <a:pt x="350" y="29"/>
                    <a:pt x="350" y="29"/>
                  </a:cubicBezTo>
                  <a:cubicBezTo>
                    <a:pt x="350" y="30"/>
                    <a:pt x="350" y="30"/>
                    <a:pt x="350" y="30"/>
                  </a:cubicBezTo>
                  <a:cubicBezTo>
                    <a:pt x="351" y="29"/>
                    <a:pt x="351" y="29"/>
                    <a:pt x="351" y="29"/>
                  </a:cubicBezTo>
                  <a:cubicBezTo>
                    <a:pt x="351" y="29"/>
                    <a:pt x="351" y="29"/>
                    <a:pt x="351" y="29"/>
                  </a:cubicBezTo>
                  <a:cubicBezTo>
                    <a:pt x="353" y="28"/>
                    <a:pt x="353" y="28"/>
                    <a:pt x="353" y="28"/>
                  </a:cubicBezTo>
                  <a:cubicBezTo>
                    <a:pt x="353" y="27"/>
                    <a:pt x="353" y="27"/>
                    <a:pt x="353" y="27"/>
                  </a:cubicBezTo>
                  <a:cubicBezTo>
                    <a:pt x="353" y="27"/>
                    <a:pt x="353" y="27"/>
                    <a:pt x="353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0" y="28"/>
                    <a:pt x="350" y="28"/>
                    <a:pt x="350" y="28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48" y="26"/>
                    <a:pt x="348" y="26"/>
                    <a:pt x="348" y="26"/>
                  </a:cubicBezTo>
                  <a:cubicBezTo>
                    <a:pt x="347" y="26"/>
                    <a:pt x="347" y="26"/>
                    <a:pt x="347" y="26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6" y="25"/>
                    <a:pt x="346" y="25"/>
                    <a:pt x="346" y="25"/>
                  </a:cubicBezTo>
                  <a:cubicBezTo>
                    <a:pt x="345" y="24"/>
                    <a:pt x="345" y="24"/>
                    <a:pt x="345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43" y="23"/>
                    <a:pt x="343" y="23"/>
                    <a:pt x="343" y="23"/>
                  </a:cubicBezTo>
                  <a:cubicBezTo>
                    <a:pt x="343" y="22"/>
                    <a:pt x="343" y="22"/>
                    <a:pt x="343" y="22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2" y="20"/>
                    <a:pt x="342" y="20"/>
                    <a:pt x="342" y="20"/>
                  </a:cubicBezTo>
                  <a:cubicBezTo>
                    <a:pt x="341" y="20"/>
                    <a:pt x="341" y="20"/>
                    <a:pt x="341" y="20"/>
                  </a:cubicBezTo>
                  <a:cubicBezTo>
                    <a:pt x="341" y="20"/>
                    <a:pt x="341" y="20"/>
                    <a:pt x="341" y="20"/>
                  </a:cubicBezTo>
                  <a:cubicBezTo>
                    <a:pt x="342" y="19"/>
                    <a:pt x="342" y="19"/>
                    <a:pt x="342" y="19"/>
                  </a:cubicBezTo>
                  <a:cubicBezTo>
                    <a:pt x="342" y="19"/>
                    <a:pt x="342" y="19"/>
                    <a:pt x="342" y="19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7"/>
                    <a:pt x="342" y="17"/>
                    <a:pt x="342" y="17"/>
                  </a:cubicBezTo>
                  <a:cubicBezTo>
                    <a:pt x="341" y="17"/>
                    <a:pt x="341" y="17"/>
                    <a:pt x="341" y="17"/>
                  </a:cubicBezTo>
                  <a:cubicBezTo>
                    <a:pt x="339" y="17"/>
                    <a:pt x="339" y="17"/>
                    <a:pt x="339" y="17"/>
                  </a:cubicBezTo>
                  <a:cubicBezTo>
                    <a:pt x="338" y="17"/>
                    <a:pt x="338" y="17"/>
                    <a:pt x="338" y="17"/>
                  </a:cubicBezTo>
                  <a:cubicBezTo>
                    <a:pt x="338" y="16"/>
                    <a:pt x="338" y="16"/>
                    <a:pt x="338" y="16"/>
                  </a:cubicBezTo>
                  <a:cubicBezTo>
                    <a:pt x="337" y="16"/>
                    <a:pt x="337" y="16"/>
                    <a:pt x="337" y="16"/>
                  </a:cubicBezTo>
                  <a:cubicBezTo>
                    <a:pt x="336" y="16"/>
                    <a:pt x="336" y="16"/>
                    <a:pt x="336" y="16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37" y="17"/>
                    <a:pt x="337" y="17"/>
                    <a:pt x="337" y="17"/>
                  </a:cubicBezTo>
                  <a:cubicBezTo>
                    <a:pt x="338" y="17"/>
                    <a:pt x="338" y="17"/>
                    <a:pt x="338" y="17"/>
                  </a:cubicBezTo>
                  <a:cubicBezTo>
                    <a:pt x="338" y="18"/>
                    <a:pt x="338" y="18"/>
                    <a:pt x="338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6" y="18"/>
                    <a:pt x="336" y="18"/>
                    <a:pt x="336" y="18"/>
                  </a:cubicBezTo>
                  <a:cubicBezTo>
                    <a:pt x="335" y="18"/>
                    <a:pt x="335" y="18"/>
                    <a:pt x="335" y="18"/>
                  </a:cubicBezTo>
                  <a:cubicBezTo>
                    <a:pt x="336" y="19"/>
                    <a:pt x="336" y="19"/>
                    <a:pt x="336" y="19"/>
                  </a:cubicBezTo>
                  <a:cubicBezTo>
                    <a:pt x="336" y="20"/>
                    <a:pt x="336" y="20"/>
                    <a:pt x="336" y="20"/>
                  </a:cubicBezTo>
                  <a:cubicBezTo>
                    <a:pt x="336" y="21"/>
                    <a:pt x="336" y="21"/>
                    <a:pt x="336" y="21"/>
                  </a:cubicBezTo>
                  <a:cubicBezTo>
                    <a:pt x="338" y="22"/>
                    <a:pt x="338" y="22"/>
                    <a:pt x="338" y="22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37" y="23"/>
                    <a:pt x="337" y="23"/>
                    <a:pt x="337" y="23"/>
                  </a:cubicBezTo>
                  <a:cubicBezTo>
                    <a:pt x="336" y="22"/>
                    <a:pt x="336" y="22"/>
                    <a:pt x="336" y="22"/>
                  </a:cubicBezTo>
                  <a:cubicBezTo>
                    <a:pt x="335" y="21"/>
                    <a:pt x="335" y="21"/>
                    <a:pt x="335" y="21"/>
                  </a:cubicBezTo>
                  <a:cubicBezTo>
                    <a:pt x="334" y="21"/>
                    <a:pt x="334" y="21"/>
                    <a:pt x="334" y="21"/>
                  </a:cubicBezTo>
                  <a:cubicBezTo>
                    <a:pt x="334" y="21"/>
                    <a:pt x="334" y="21"/>
                    <a:pt x="334" y="21"/>
                  </a:cubicBezTo>
                  <a:cubicBezTo>
                    <a:pt x="333" y="21"/>
                    <a:pt x="333" y="21"/>
                    <a:pt x="333" y="21"/>
                  </a:cubicBezTo>
                  <a:cubicBezTo>
                    <a:pt x="333" y="21"/>
                    <a:pt x="333" y="21"/>
                    <a:pt x="333" y="21"/>
                  </a:cubicBezTo>
                  <a:cubicBezTo>
                    <a:pt x="332" y="21"/>
                    <a:pt x="332" y="21"/>
                    <a:pt x="332" y="21"/>
                  </a:cubicBezTo>
                  <a:cubicBezTo>
                    <a:pt x="332" y="20"/>
                    <a:pt x="332" y="20"/>
                    <a:pt x="332" y="20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31" y="19"/>
                    <a:pt x="331" y="19"/>
                    <a:pt x="331" y="19"/>
                  </a:cubicBezTo>
                  <a:cubicBezTo>
                    <a:pt x="330" y="18"/>
                    <a:pt x="330" y="18"/>
                    <a:pt x="330" y="18"/>
                  </a:cubicBezTo>
                  <a:cubicBezTo>
                    <a:pt x="329" y="18"/>
                    <a:pt x="329" y="18"/>
                    <a:pt x="329" y="18"/>
                  </a:cubicBezTo>
                  <a:cubicBezTo>
                    <a:pt x="328" y="18"/>
                    <a:pt x="328" y="18"/>
                    <a:pt x="328" y="18"/>
                  </a:cubicBezTo>
                  <a:cubicBezTo>
                    <a:pt x="328" y="17"/>
                    <a:pt x="328" y="17"/>
                    <a:pt x="328" y="17"/>
                  </a:cubicBezTo>
                  <a:cubicBezTo>
                    <a:pt x="327" y="18"/>
                    <a:pt x="327" y="18"/>
                    <a:pt x="327" y="18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6" y="19"/>
                    <a:pt x="326" y="19"/>
                    <a:pt x="326" y="19"/>
                  </a:cubicBezTo>
                  <a:cubicBezTo>
                    <a:pt x="326" y="20"/>
                    <a:pt x="326" y="20"/>
                    <a:pt x="326" y="20"/>
                  </a:cubicBezTo>
                  <a:cubicBezTo>
                    <a:pt x="326" y="21"/>
                    <a:pt x="326" y="21"/>
                    <a:pt x="326" y="21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324" y="22"/>
                    <a:pt x="324" y="22"/>
                    <a:pt x="324" y="22"/>
                  </a:cubicBezTo>
                  <a:cubicBezTo>
                    <a:pt x="324" y="23"/>
                    <a:pt x="324" y="23"/>
                    <a:pt x="324" y="23"/>
                  </a:cubicBezTo>
                  <a:cubicBezTo>
                    <a:pt x="325" y="24"/>
                    <a:pt x="325" y="24"/>
                    <a:pt x="325" y="24"/>
                  </a:cubicBezTo>
                  <a:cubicBezTo>
                    <a:pt x="326" y="24"/>
                    <a:pt x="326" y="24"/>
                    <a:pt x="326" y="24"/>
                  </a:cubicBezTo>
                  <a:cubicBezTo>
                    <a:pt x="327" y="25"/>
                    <a:pt x="327" y="25"/>
                    <a:pt x="327" y="25"/>
                  </a:cubicBezTo>
                  <a:cubicBezTo>
                    <a:pt x="326" y="25"/>
                    <a:pt x="326" y="25"/>
                    <a:pt x="326" y="25"/>
                  </a:cubicBezTo>
                  <a:cubicBezTo>
                    <a:pt x="326" y="25"/>
                    <a:pt x="326" y="25"/>
                    <a:pt x="326" y="25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27"/>
                    <a:pt x="327" y="27"/>
                    <a:pt x="327" y="27"/>
                  </a:cubicBezTo>
                  <a:cubicBezTo>
                    <a:pt x="327" y="27"/>
                    <a:pt x="327" y="27"/>
                    <a:pt x="327" y="27"/>
                  </a:cubicBezTo>
                  <a:cubicBezTo>
                    <a:pt x="327" y="28"/>
                    <a:pt x="327" y="28"/>
                    <a:pt x="327" y="28"/>
                  </a:cubicBezTo>
                  <a:cubicBezTo>
                    <a:pt x="328" y="28"/>
                    <a:pt x="328" y="28"/>
                    <a:pt x="328" y="28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1"/>
                    <a:pt x="329" y="31"/>
                    <a:pt x="329" y="31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4" y="33"/>
                    <a:pt x="334" y="33"/>
                    <a:pt x="334" y="33"/>
                  </a:cubicBezTo>
                  <a:cubicBezTo>
                    <a:pt x="335" y="34"/>
                    <a:pt x="335" y="34"/>
                    <a:pt x="335" y="34"/>
                  </a:cubicBezTo>
                  <a:cubicBezTo>
                    <a:pt x="336" y="34"/>
                    <a:pt x="336" y="34"/>
                    <a:pt x="336" y="34"/>
                  </a:cubicBezTo>
                  <a:cubicBezTo>
                    <a:pt x="336" y="35"/>
                    <a:pt x="336" y="35"/>
                    <a:pt x="336" y="35"/>
                  </a:cubicBezTo>
                  <a:cubicBezTo>
                    <a:pt x="337" y="35"/>
                    <a:pt x="337" y="35"/>
                    <a:pt x="337" y="35"/>
                  </a:cubicBezTo>
                  <a:cubicBezTo>
                    <a:pt x="338" y="35"/>
                    <a:pt x="338" y="35"/>
                    <a:pt x="338" y="35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41" y="35"/>
                    <a:pt x="341" y="35"/>
                    <a:pt x="341" y="35"/>
                  </a:cubicBezTo>
                  <a:cubicBezTo>
                    <a:pt x="342" y="36"/>
                    <a:pt x="342" y="36"/>
                    <a:pt x="342" y="36"/>
                  </a:cubicBezTo>
                  <a:cubicBezTo>
                    <a:pt x="342" y="35"/>
                    <a:pt x="342" y="35"/>
                    <a:pt x="342" y="35"/>
                  </a:cubicBezTo>
                  <a:cubicBezTo>
                    <a:pt x="343" y="35"/>
                    <a:pt x="343" y="35"/>
                    <a:pt x="343" y="35"/>
                  </a:cubicBezTo>
                  <a:cubicBezTo>
                    <a:pt x="343" y="34"/>
                    <a:pt x="343" y="34"/>
                    <a:pt x="343" y="34"/>
                  </a:cubicBezTo>
                  <a:cubicBezTo>
                    <a:pt x="342" y="33"/>
                    <a:pt x="342" y="33"/>
                    <a:pt x="342" y="33"/>
                  </a:cubicBezTo>
                  <a:cubicBezTo>
                    <a:pt x="342" y="32"/>
                    <a:pt x="342" y="32"/>
                    <a:pt x="342" y="32"/>
                  </a:cubicBezTo>
                  <a:close/>
                  <a:moveTo>
                    <a:pt x="343" y="17"/>
                  </a:moveTo>
                  <a:cubicBezTo>
                    <a:pt x="344" y="17"/>
                    <a:pt x="344" y="17"/>
                    <a:pt x="344" y="17"/>
                  </a:cubicBezTo>
                  <a:cubicBezTo>
                    <a:pt x="345" y="17"/>
                    <a:pt x="345" y="17"/>
                    <a:pt x="345" y="17"/>
                  </a:cubicBezTo>
                  <a:cubicBezTo>
                    <a:pt x="346" y="17"/>
                    <a:pt x="346" y="17"/>
                    <a:pt x="346" y="17"/>
                  </a:cubicBezTo>
                  <a:cubicBezTo>
                    <a:pt x="348" y="18"/>
                    <a:pt x="348" y="18"/>
                    <a:pt x="348" y="18"/>
                  </a:cubicBezTo>
                  <a:cubicBezTo>
                    <a:pt x="349" y="18"/>
                    <a:pt x="349" y="18"/>
                    <a:pt x="349" y="18"/>
                  </a:cubicBezTo>
                  <a:cubicBezTo>
                    <a:pt x="350" y="18"/>
                    <a:pt x="350" y="18"/>
                    <a:pt x="350" y="18"/>
                  </a:cubicBezTo>
                  <a:cubicBezTo>
                    <a:pt x="352" y="18"/>
                    <a:pt x="352" y="18"/>
                    <a:pt x="352" y="18"/>
                  </a:cubicBezTo>
                  <a:cubicBezTo>
                    <a:pt x="355" y="19"/>
                    <a:pt x="355" y="19"/>
                    <a:pt x="355" y="19"/>
                  </a:cubicBezTo>
                  <a:cubicBezTo>
                    <a:pt x="355" y="19"/>
                    <a:pt x="355" y="19"/>
                    <a:pt x="355" y="19"/>
                  </a:cubicBezTo>
                  <a:cubicBezTo>
                    <a:pt x="354" y="19"/>
                    <a:pt x="354" y="19"/>
                    <a:pt x="354" y="19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4" y="22"/>
                    <a:pt x="354" y="22"/>
                    <a:pt x="354" y="22"/>
                  </a:cubicBezTo>
                  <a:cubicBezTo>
                    <a:pt x="355" y="22"/>
                    <a:pt x="355" y="22"/>
                    <a:pt x="355" y="22"/>
                  </a:cubicBezTo>
                  <a:cubicBezTo>
                    <a:pt x="355" y="23"/>
                    <a:pt x="355" y="23"/>
                    <a:pt x="355" y="23"/>
                  </a:cubicBezTo>
                  <a:cubicBezTo>
                    <a:pt x="355" y="23"/>
                    <a:pt x="355" y="23"/>
                    <a:pt x="355" y="23"/>
                  </a:cubicBezTo>
                  <a:cubicBezTo>
                    <a:pt x="355" y="24"/>
                    <a:pt x="355" y="24"/>
                    <a:pt x="355" y="24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54" y="26"/>
                    <a:pt x="354" y="26"/>
                    <a:pt x="354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2" y="26"/>
                    <a:pt x="352" y="26"/>
                    <a:pt x="352" y="26"/>
                  </a:cubicBezTo>
                  <a:cubicBezTo>
                    <a:pt x="351" y="26"/>
                    <a:pt x="351" y="26"/>
                    <a:pt x="351" y="26"/>
                  </a:cubicBezTo>
                  <a:cubicBezTo>
                    <a:pt x="350" y="27"/>
                    <a:pt x="350" y="27"/>
                    <a:pt x="350" y="27"/>
                  </a:cubicBezTo>
                  <a:cubicBezTo>
                    <a:pt x="348" y="26"/>
                    <a:pt x="348" y="26"/>
                    <a:pt x="348" y="26"/>
                  </a:cubicBezTo>
                  <a:cubicBezTo>
                    <a:pt x="347" y="25"/>
                    <a:pt x="347" y="25"/>
                    <a:pt x="347" y="25"/>
                  </a:cubicBezTo>
                  <a:cubicBezTo>
                    <a:pt x="345" y="23"/>
                    <a:pt x="345" y="23"/>
                    <a:pt x="345" y="23"/>
                  </a:cubicBezTo>
                  <a:cubicBezTo>
                    <a:pt x="345" y="22"/>
                    <a:pt x="345" y="22"/>
                    <a:pt x="345" y="22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5" y="20"/>
                    <a:pt x="345" y="20"/>
                    <a:pt x="345" y="20"/>
                  </a:cubicBezTo>
                  <a:cubicBezTo>
                    <a:pt x="345" y="19"/>
                    <a:pt x="345" y="19"/>
                    <a:pt x="345" y="19"/>
                  </a:cubicBezTo>
                  <a:cubicBezTo>
                    <a:pt x="344" y="19"/>
                    <a:pt x="344" y="19"/>
                    <a:pt x="344" y="19"/>
                  </a:cubicBezTo>
                  <a:cubicBezTo>
                    <a:pt x="344" y="18"/>
                    <a:pt x="344" y="18"/>
                    <a:pt x="344" y="18"/>
                  </a:cubicBezTo>
                  <a:cubicBezTo>
                    <a:pt x="343" y="18"/>
                    <a:pt x="343" y="18"/>
                    <a:pt x="343" y="18"/>
                  </a:cubicBezTo>
                  <a:cubicBezTo>
                    <a:pt x="343" y="17"/>
                    <a:pt x="343" y="17"/>
                    <a:pt x="343" y="17"/>
                  </a:cubicBezTo>
                  <a:close/>
                  <a:moveTo>
                    <a:pt x="195" y="38"/>
                  </a:moveTo>
                  <a:cubicBezTo>
                    <a:pt x="195" y="38"/>
                    <a:pt x="196" y="37"/>
                    <a:pt x="196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8" y="35"/>
                    <a:pt x="198" y="35"/>
                    <a:pt x="198" y="35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99" y="33"/>
                    <a:pt x="199" y="33"/>
                    <a:pt x="199" y="33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2" y="33"/>
                    <a:pt x="202" y="33"/>
                    <a:pt x="202" y="33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03" y="32"/>
                    <a:pt x="203" y="32"/>
                    <a:pt x="203" y="32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4" y="31"/>
                    <a:pt x="204" y="31"/>
                    <a:pt x="204" y="31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03" y="22"/>
                    <a:pt x="203" y="22"/>
                    <a:pt x="203" y="22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2"/>
                    <a:pt x="201" y="22"/>
                    <a:pt x="201" y="22"/>
                  </a:cubicBezTo>
                  <a:cubicBezTo>
                    <a:pt x="200" y="21"/>
                    <a:pt x="200" y="21"/>
                    <a:pt x="200" y="21"/>
                  </a:cubicBezTo>
                  <a:cubicBezTo>
                    <a:pt x="199" y="21"/>
                    <a:pt x="199" y="21"/>
                    <a:pt x="199" y="21"/>
                  </a:cubicBezTo>
                  <a:cubicBezTo>
                    <a:pt x="199" y="21"/>
                    <a:pt x="199" y="21"/>
                    <a:pt x="199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20"/>
                    <a:pt x="197" y="20"/>
                    <a:pt x="197" y="20"/>
                  </a:cubicBezTo>
                  <a:cubicBezTo>
                    <a:pt x="197" y="20"/>
                    <a:pt x="197" y="20"/>
                    <a:pt x="197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5" y="21"/>
                    <a:pt x="195" y="21"/>
                    <a:pt x="195" y="21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192" y="18"/>
                    <a:pt x="192" y="18"/>
                    <a:pt x="192" y="18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0" y="18"/>
                    <a:pt x="190" y="18"/>
                    <a:pt x="190" y="18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89" y="20"/>
                    <a:pt x="189" y="20"/>
                    <a:pt x="189" y="20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4"/>
                    <a:pt x="191" y="24"/>
                    <a:pt x="191" y="24"/>
                  </a:cubicBezTo>
                  <a:cubicBezTo>
                    <a:pt x="192" y="26"/>
                    <a:pt x="192" y="26"/>
                    <a:pt x="192" y="26"/>
                  </a:cubicBezTo>
                  <a:cubicBezTo>
                    <a:pt x="193" y="26"/>
                    <a:pt x="193" y="26"/>
                    <a:pt x="193" y="26"/>
                  </a:cubicBezTo>
                  <a:cubicBezTo>
                    <a:pt x="193" y="26"/>
                    <a:pt x="193" y="26"/>
                    <a:pt x="193" y="26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2" y="28"/>
                    <a:pt x="192" y="28"/>
                    <a:pt x="192" y="28"/>
                  </a:cubicBezTo>
                  <a:cubicBezTo>
                    <a:pt x="192" y="30"/>
                    <a:pt x="192" y="30"/>
                    <a:pt x="192" y="30"/>
                  </a:cubicBezTo>
                  <a:cubicBezTo>
                    <a:pt x="193" y="31"/>
                    <a:pt x="193" y="31"/>
                    <a:pt x="193" y="31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4" y="36"/>
                    <a:pt x="194" y="36"/>
                    <a:pt x="194" y="36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8"/>
                    <a:pt x="195" y="38"/>
                    <a:pt x="195" y="38"/>
                  </a:cubicBezTo>
                  <a:close/>
                  <a:moveTo>
                    <a:pt x="212" y="29"/>
                  </a:moveTo>
                  <a:cubicBezTo>
                    <a:pt x="213" y="28"/>
                    <a:pt x="213" y="28"/>
                    <a:pt x="213" y="28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13" y="27"/>
                    <a:pt x="213" y="27"/>
                    <a:pt x="213" y="27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13" y="27"/>
                    <a:pt x="213" y="27"/>
                    <a:pt x="213" y="27"/>
                  </a:cubicBezTo>
                  <a:cubicBezTo>
                    <a:pt x="212" y="27"/>
                    <a:pt x="212" y="27"/>
                    <a:pt x="212" y="27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12" y="29"/>
                    <a:pt x="212" y="29"/>
                    <a:pt x="212" y="29"/>
                  </a:cubicBezTo>
                  <a:close/>
                  <a:moveTo>
                    <a:pt x="213" y="29"/>
                  </a:moveTo>
                  <a:cubicBezTo>
                    <a:pt x="214" y="28"/>
                    <a:pt x="214" y="28"/>
                    <a:pt x="214" y="28"/>
                  </a:cubicBezTo>
                  <a:cubicBezTo>
                    <a:pt x="215" y="28"/>
                    <a:pt x="215" y="28"/>
                    <a:pt x="215" y="28"/>
                  </a:cubicBezTo>
                  <a:cubicBezTo>
                    <a:pt x="216" y="28"/>
                    <a:pt x="216" y="28"/>
                    <a:pt x="216" y="28"/>
                  </a:cubicBezTo>
                  <a:cubicBezTo>
                    <a:pt x="216" y="28"/>
                    <a:pt x="216" y="28"/>
                    <a:pt x="216" y="28"/>
                  </a:cubicBezTo>
                  <a:cubicBezTo>
                    <a:pt x="217" y="27"/>
                    <a:pt x="217" y="27"/>
                    <a:pt x="217" y="27"/>
                  </a:cubicBezTo>
                  <a:cubicBezTo>
                    <a:pt x="217" y="27"/>
                    <a:pt x="217" y="27"/>
                    <a:pt x="217" y="27"/>
                  </a:cubicBezTo>
                  <a:cubicBezTo>
                    <a:pt x="218" y="28"/>
                    <a:pt x="218" y="28"/>
                    <a:pt x="218" y="28"/>
                  </a:cubicBezTo>
                  <a:cubicBezTo>
                    <a:pt x="217" y="29"/>
                    <a:pt x="217" y="29"/>
                    <a:pt x="217" y="29"/>
                  </a:cubicBezTo>
                  <a:cubicBezTo>
                    <a:pt x="216" y="29"/>
                    <a:pt x="216" y="29"/>
                    <a:pt x="216" y="29"/>
                  </a:cubicBezTo>
                  <a:cubicBezTo>
                    <a:pt x="216" y="29"/>
                    <a:pt x="216" y="29"/>
                    <a:pt x="216" y="29"/>
                  </a:cubicBezTo>
                  <a:cubicBezTo>
                    <a:pt x="215" y="29"/>
                    <a:pt x="215" y="29"/>
                    <a:pt x="215" y="29"/>
                  </a:cubicBezTo>
                  <a:cubicBezTo>
                    <a:pt x="213" y="29"/>
                    <a:pt x="213" y="29"/>
                    <a:pt x="213" y="29"/>
                  </a:cubicBezTo>
                  <a:cubicBezTo>
                    <a:pt x="213" y="29"/>
                    <a:pt x="213" y="29"/>
                    <a:pt x="213" y="29"/>
                  </a:cubicBezTo>
                  <a:close/>
                  <a:moveTo>
                    <a:pt x="222" y="36"/>
                  </a:moveTo>
                  <a:cubicBezTo>
                    <a:pt x="222" y="37"/>
                    <a:pt x="222" y="37"/>
                    <a:pt x="222" y="37"/>
                  </a:cubicBezTo>
                  <a:cubicBezTo>
                    <a:pt x="223" y="38"/>
                    <a:pt x="223" y="38"/>
                    <a:pt x="223" y="38"/>
                  </a:cubicBezTo>
                  <a:cubicBezTo>
                    <a:pt x="223" y="38"/>
                    <a:pt x="223" y="38"/>
                    <a:pt x="223" y="38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2" y="36"/>
                    <a:pt x="222" y="36"/>
                    <a:pt x="222" y="36"/>
                  </a:cubicBezTo>
                  <a:close/>
                  <a:moveTo>
                    <a:pt x="305" y="61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06" y="59"/>
                    <a:pt x="306" y="59"/>
                    <a:pt x="306" y="59"/>
                  </a:cubicBezTo>
                  <a:cubicBezTo>
                    <a:pt x="306" y="59"/>
                    <a:pt x="306" y="59"/>
                    <a:pt x="306" y="59"/>
                  </a:cubicBezTo>
                  <a:cubicBezTo>
                    <a:pt x="304" y="59"/>
                    <a:pt x="304" y="59"/>
                    <a:pt x="304" y="59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5" y="60"/>
                    <a:pt x="305" y="60"/>
                    <a:pt x="305" y="60"/>
                  </a:cubicBezTo>
                  <a:cubicBezTo>
                    <a:pt x="305" y="61"/>
                    <a:pt x="305" y="61"/>
                    <a:pt x="305" y="61"/>
                  </a:cubicBezTo>
                  <a:close/>
                  <a:moveTo>
                    <a:pt x="294" y="72"/>
                  </a:moveTo>
                  <a:cubicBezTo>
                    <a:pt x="295" y="72"/>
                    <a:pt x="295" y="72"/>
                    <a:pt x="295" y="72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4" y="70"/>
                    <a:pt x="294" y="70"/>
                    <a:pt x="294" y="70"/>
                  </a:cubicBezTo>
                  <a:cubicBezTo>
                    <a:pt x="294" y="70"/>
                    <a:pt x="294" y="70"/>
                    <a:pt x="294" y="70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4" y="71"/>
                    <a:pt x="294" y="72"/>
                    <a:pt x="294" y="72"/>
                  </a:cubicBezTo>
                  <a:close/>
                  <a:moveTo>
                    <a:pt x="263" y="67"/>
                  </a:moveTo>
                  <a:cubicBezTo>
                    <a:pt x="264" y="67"/>
                    <a:pt x="264" y="67"/>
                    <a:pt x="264" y="67"/>
                  </a:cubicBezTo>
                  <a:cubicBezTo>
                    <a:pt x="265" y="67"/>
                    <a:pt x="265" y="67"/>
                    <a:pt x="265" y="67"/>
                  </a:cubicBezTo>
                  <a:cubicBezTo>
                    <a:pt x="265" y="67"/>
                    <a:pt x="265" y="67"/>
                    <a:pt x="265" y="67"/>
                  </a:cubicBezTo>
                  <a:cubicBezTo>
                    <a:pt x="265" y="66"/>
                    <a:pt x="265" y="66"/>
                    <a:pt x="265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5"/>
                    <a:pt x="266" y="65"/>
                    <a:pt x="266" y="65"/>
                  </a:cubicBezTo>
                  <a:cubicBezTo>
                    <a:pt x="265" y="65"/>
                    <a:pt x="265" y="65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5" y="63"/>
                    <a:pt x="265" y="63"/>
                    <a:pt x="265" y="63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1" y="63"/>
                    <a:pt x="261" y="63"/>
                    <a:pt x="261" y="63"/>
                  </a:cubicBezTo>
                  <a:cubicBezTo>
                    <a:pt x="260" y="63"/>
                    <a:pt x="260" y="63"/>
                    <a:pt x="260" y="63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1" y="65"/>
                    <a:pt x="261" y="65"/>
                    <a:pt x="261" y="65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263" y="67"/>
                    <a:pt x="263" y="67"/>
                    <a:pt x="263" y="67"/>
                  </a:cubicBezTo>
                  <a:close/>
                  <a:moveTo>
                    <a:pt x="353" y="42"/>
                  </a:moveTo>
                  <a:cubicBezTo>
                    <a:pt x="354" y="42"/>
                    <a:pt x="354" y="42"/>
                    <a:pt x="354" y="42"/>
                  </a:cubicBezTo>
                  <a:cubicBezTo>
                    <a:pt x="354" y="42"/>
                    <a:pt x="354" y="42"/>
                    <a:pt x="354" y="42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3" y="39"/>
                    <a:pt x="353" y="39"/>
                    <a:pt x="353" y="39"/>
                  </a:cubicBezTo>
                  <a:cubicBezTo>
                    <a:pt x="353" y="38"/>
                    <a:pt x="353" y="38"/>
                    <a:pt x="353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1" y="38"/>
                    <a:pt x="351" y="38"/>
                    <a:pt x="351" y="38"/>
                  </a:cubicBezTo>
                  <a:cubicBezTo>
                    <a:pt x="350" y="38"/>
                    <a:pt x="350" y="38"/>
                    <a:pt x="350" y="38"/>
                  </a:cubicBezTo>
                  <a:cubicBezTo>
                    <a:pt x="350" y="39"/>
                    <a:pt x="350" y="39"/>
                    <a:pt x="350" y="39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1" y="41"/>
                    <a:pt x="351" y="41"/>
                    <a:pt x="351" y="41"/>
                  </a:cubicBezTo>
                  <a:cubicBezTo>
                    <a:pt x="352" y="41"/>
                    <a:pt x="352" y="41"/>
                    <a:pt x="352" y="41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3" y="42"/>
                    <a:pt x="353" y="42"/>
                    <a:pt x="353" y="42"/>
                  </a:cubicBezTo>
                  <a:close/>
                  <a:moveTo>
                    <a:pt x="356" y="48"/>
                  </a:moveTo>
                  <a:cubicBezTo>
                    <a:pt x="357" y="48"/>
                    <a:pt x="357" y="48"/>
                    <a:pt x="357" y="48"/>
                  </a:cubicBezTo>
                  <a:cubicBezTo>
                    <a:pt x="357" y="47"/>
                    <a:pt x="357" y="47"/>
                    <a:pt x="357" y="47"/>
                  </a:cubicBezTo>
                  <a:cubicBezTo>
                    <a:pt x="359" y="47"/>
                    <a:pt x="359" y="47"/>
                    <a:pt x="359" y="47"/>
                  </a:cubicBezTo>
                  <a:cubicBezTo>
                    <a:pt x="360" y="47"/>
                    <a:pt x="360" y="47"/>
                    <a:pt x="360" y="47"/>
                  </a:cubicBezTo>
                  <a:cubicBezTo>
                    <a:pt x="362" y="47"/>
                    <a:pt x="362" y="47"/>
                    <a:pt x="362" y="47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365" y="47"/>
                    <a:pt x="365" y="47"/>
                    <a:pt x="365" y="47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7" y="46"/>
                    <a:pt x="367" y="46"/>
                    <a:pt x="367" y="46"/>
                  </a:cubicBezTo>
                  <a:cubicBezTo>
                    <a:pt x="368" y="46"/>
                    <a:pt x="368" y="46"/>
                    <a:pt x="368" y="46"/>
                  </a:cubicBezTo>
                  <a:cubicBezTo>
                    <a:pt x="369" y="46"/>
                    <a:pt x="369" y="46"/>
                    <a:pt x="369" y="46"/>
                  </a:cubicBezTo>
                  <a:cubicBezTo>
                    <a:pt x="368" y="45"/>
                    <a:pt x="368" y="45"/>
                    <a:pt x="368" y="45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67" y="43"/>
                    <a:pt x="367" y="43"/>
                    <a:pt x="367" y="43"/>
                  </a:cubicBezTo>
                  <a:cubicBezTo>
                    <a:pt x="365" y="42"/>
                    <a:pt x="365" y="42"/>
                    <a:pt x="365" y="42"/>
                  </a:cubicBezTo>
                  <a:cubicBezTo>
                    <a:pt x="364" y="42"/>
                    <a:pt x="364" y="42"/>
                    <a:pt x="364" y="42"/>
                  </a:cubicBezTo>
                  <a:cubicBezTo>
                    <a:pt x="363" y="41"/>
                    <a:pt x="363" y="41"/>
                    <a:pt x="363" y="41"/>
                  </a:cubicBezTo>
                  <a:cubicBezTo>
                    <a:pt x="362" y="41"/>
                    <a:pt x="362" y="41"/>
                    <a:pt x="362" y="41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60" y="41"/>
                    <a:pt x="360" y="41"/>
                    <a:pt x="360" y="41"/>
                  </a:cubicBezTo>
                  <a:cubicBezTo>
                    <a:pt x="359" y="40"/>
                    <a:pt x="359" y="40"/>
                    <a:pt x="359" y="40"/>
                  </a:cubicBezTo>
                  <a:cubicBezTo>
                    <a:pt x="358" y="40"/>
                    <a:pt x="358" y="40"/>
                    <a:pt x="358" y="40"/>
                  </a:cubicBezTo>
                  <a:cubicBezTo>
                    <a:pt x="358" y="41"/>
                    <a:pt x="358" y="41"/>
                    <a:pt x="358" y="41"/>
                  </a:cubicBezTo>
                  <a:cubicBezTo>
                    <a:pt x="357" y="43"/>
                    <a:pt x="357" y="43"/>
                    <a:pt x="357" y="43"/>
                  </a:cubicBezTo>
                  <a:cubicBezTo>
                    <a:pt x="357" y="43"/>
                    <a:pt x="357" y="43"/>
                    <a:pt x="357" y="43"/>
                  </a:cubicBezTo>
                  <a:cubicBezTo>
                    <a:pt x="357" y="45"/>
                    <a:pt x="357" y="45"/>
                    <a:pt x="357" y="45"/>
                  </a:cubicBezTo>
                  <a:cubicBezTo>
                    <a:pt x="356" y="47"/>
                    <a:pt x="356" y="47"/>
                    <a:pt x="356" y="47"/>
                  </a:cubicBezTo>
                  <a:cubicBezTo>
                    <a:pt x="355" y="48"/>
                    <a:pt x="355" y="48"/>
                    <a:pt x="355" y="48"/>
                  </a:cubicBezTo>
                  <a:cubicBezTo>
                    <a:pt x="355" y="48"/>
                    <a:pt x="355" y="48"/>
                    <a:pt x="355" y="48"/>
                  </a:cubicBezTo>
                  <a:cubicBezTo>
                    <a:pt x="356" y="48"/>
                    <a:pt x="356" y="48"/>
                    <a:pt x="356" y="48"/>
                  </a:cubicBezTo>
                  <a:close/>
                  <a:moveTo>
                    <a:pt x="335" y="44"/>
                  </a:moveTo>
                  <a:cubicBezTo>
                    <a:pt x="335" y="45"/>
                    <a:pt x="335" y="45"/>
                    <a:pt x="335" y="45"/>
                  </a:cubicBezTo>
                  <a:cubicBezTo>
                    <a:pt x="336" y="46"/>
                    <a:pt x="336" y="46"/>
                    <a:pt x="336" y="46"/>
                  </a:cubicBezTo>
                  <a:cubicBezTo>
                    <a:pt x="337" y="46"/>
                    <a:pt x="337" y="46"/>
                    <a:pt x="337" y="46"/>
                  </a:cubicBezTo>
                  <a:cubicBezTo>
                    <a:pt x="337" y="46"/>
                    <a:pt x="337" y="46"/>
                    <a:pt x="337" y="46"/>
                  </a:cubicBezTo>
                  <a:cubicBezTo>
                    <a:pt x="339" y="46"/>
                    <a:pt x="339" y="46"/>
                    <a:pt x="339" y="46"/>
                  </a:cubicBezTo>
                  <a:cubicBezTo>
                    <a:pt x="339" y="47"/>
                    <a:pt x="339" y="47"/>
                    <a:pt x="339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39" y="46"/>
                    <a:pt x="339" y="46"/>
                    <a:pt x="339" y="46"/>
                  </a:cubicBezTo>
                  <a:cubicBezTo>
                    <a:pt x="338" y="45"/>
                    <a:pt x="338" y="45"/>
                    <a:pt x="338" y="45"/>
                  </a:cubicBezTo>
                  <a:cubicBezTo>
                    <a:pt x="337" y="45"/>
                    <a:pt x="337" y="45"/>
                    <a:pt x="337" y="45"/>
                  </a:cubicBezTo>
                  <a:cubicBezTo>
                    <a:pt x="336" y="44"/>
                    <a:pt x="336" y="44"/>
                    <a:pt x="336" y="44"/>
                  </a:cubicBezTo>
                  <a:cubicBezTo>
                    <a:pt x="335" y="44"/>
                    <a:pt x="335" y="44"/>
                    <a:pt x="335" y="44"/>
                  </a:cubicBezTo>
                  <a:cubicBezTo>
                    <a:pt x="335" y="44"/>
                    <a:pt x="335" y="44"/>
                    <a:pt x="335" y="44"/>
                  </a:cubicBezTo>
                  <a:close/>
                  <a:moveTo>
                    <a:pt x="363" y="70"/>
                  </a:moveTo>
                  <a:cubicBezTo>
                    <a:pt x="364" y="71"/>
                    <a:pt x="364" y="71"/>
                    <a:pt x="364" y="71"/>
                  </a:cubicBezTo>
                  <a:cubicBezTo>
                    <a:pt x="365" y="71"/>
                    <a:pt x="365" y="71"/>
                    <a:pt x="365" y="71"/>
                  </a:cubicBezTo>
                  <a:cubicBezTo>
                    <a:pt x="365" y="71"/>
                    <a:pt x="365" y="71"/>
                    <a:pt x="365" y="71"/>
                  </a:cubicBezTo>
                  <a:cubicBezTo>
                    <a:pt x="366" y="70"/>
                    <a:pt x="366" y="70"/>
                    <a:pt x="366" y="70"/>
                  </a:cubicBezTo>
                  <a:cubicBezTo>
                    <a:pt x="366" y="70"/>
                    <a:pt x="366" y="70"/>
                    <a:pt x="366" y="70"/>
                  </a:cubicBezTo>
                  <a:cubicBezTo>
                    <a:pt x="366" y="69"/>
                    <a:pt x="366" y="69"/>
                    <a:pt x="366" y="69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69"/>
                    <a:pt x="365" y="69"/>
                    <a:pt x="365" y="69"/>
                  </a:cubicBezTo>
                  <a:cubicBezTo>
                    <a:pt x="365" y="69"/>
                    <a:pt x="365" y="69"/>
                    <a:pt x="365" y="69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3" y="70"/>
                    <a:pt x="363" y="70"/>
                  </a:cubicBezTo>
                  <a:close/>
                  <a:moveTo>
                    <a:pt x="462" y="63"/>
                  </a:moveTo>
                  <a:cubicBezTo>
                    <a:pt x="462" y="63"/>
                    <a:pt x="462" y="63"/>
                    <a:pt x="462" y="63"/>
                  </a:cubicBezTo>
                  <a:cubicBezTo>
                    <a:pt x="463" y="62"/>
                    <a:pt x="463" y="62"/>
                    <a:pt x="463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3"/>
                    <a:pt x="462" y="63"/>
                    <a:pt x="462" y="63"/>
                  </a:cubicBezTo>
                  <a:close/>
                  <a:moveTo>
                    <a:pt x="461" y="64"/>
                  </a:moveTo>
                  <a:cubicBezTo>
                    <a:pt x="462" y="64"/>
                    <a:pt x="462" y="64"/>
                    <a:pt x="462" y="64"/>
                  </a:cubicBezTo>
                  <a:cubicBezTo>
                    <a:pt x="462" y="63"/>
                    <a:pt x="462" y="63"/>
                    <a:pt x="462" y="63"/>
                  </a:cubicBezTo>
                  <a:cubicBezTo>
                    <a:pt x="461" y="62"/>
                    <a:pt x="461" y="62"/>
                    <a:pt x="461" y="62"/>
                  </a:cubicBezTo>
                  <a:cubicBezTo>
                    <a:pt x="461" y="62"/>
                    <a:pt x="461" y="62"/>
                    <a:pt x="461" y="62"/>
                  </a:cubicBezTo>
                  <a:cubicBezTo>
                    <a:pt x="461" y="63"/>
                    <a:pt x="461" y="63"/>
                    <a:pt x="461" y="63"/>
                  </a:cubicBezTo>
                  <a:cubicBezTo>
                    <a:pt x="461" y="64"/>
                    <a:pt x="461" y="64"/>
                    <a:pt x="461" y="64"/>
                  </a:cubicBezTo>
                  <a:close/>
                  <a:moveTo>
                    <a:pt x="461" y="64"/>
                  </a:moveTo>
                  <a:cubicBezTo>
                    <a:pt x="461" y="65"/>
                    <a:pt x="461" y="65"/>
                    <a:pt x="461" y="65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2" y="64"/>
                    <a:pt x="462" y="64"/>
                    <a:pt x="462" y="64"/>
                  </a:cubicBezTo>
                  <a:cubicBezTo>
                    <a:pt x="461" y="64"/>
                    <a:pt x="461" y="64"/>
                    <a:pt x="461" y="64"/>
                  </a:cubicBezTo>
                  <a:cubicBezTo>
                    <a:pt x="461" y="64"/>
                    <a:pt x="461" y="64"/>
                    <a:pt x="461" y="64"/>
                  </a:cubicBezTo>
                  <a:cubicBezTo>
                    <a:pt x="461" y="64"/>
                    <a:pt x="461" y="64"/>
                    <a:pt x="461" y="64"/>
                  </a:cubicBezTo>
                  <a:close/>
                  <a:moveTo>
                    <a:pt x="458" y="63"/>
                  </a:moveTo>
                  <a:cubicBezTo>
                    <a:pt x="459" y="64"/>
                    <a:pt x="459" y="64"/>
                    <a:pt x="459" y="64"/>
                  </a:cubicBezTo>
                  <a:cubicBezTo>
                    <a:pt x="460" y="65"/>
                    <a:pt x="460" y="65"/>
                    <a:pt x="460" y="65"/>
                  </a:cubicBezTo>
                  <a:cubicBezTo>
                    <a:pt x="460" y="64"/>
                    <a:pt x="460" y="64"/>
                    <a:pt x="460" y="64"/>
                  </a:cubicBezTo>
                  <a:cubicBezTo>
                    <a:pt x="460" y="64"/>
                    <a:pt x="460" y="64"/>
                    <a:pt x="460" y="64"/>
                  </a:cubicBezTo>
                  <a:cubicBezTo>
                    <a:pt x="460" y="63"/>
                    <a:pt x="460" y="63"/>
                    <a:pt x="460" y="63"/>
                  </a:cubicBezTo>
                  <a:cubicBezTo>
                    <a:pt x="459" y="63"/>
                    <a:pt x="459" y="63"/>
                    <a:pt x="459" y="63"/>
                  </a:cubicBezTo>
                  <a:cubicBezTo>
                    <a:pt x="459" y="63"/>
                    <a:pt x="459" y="63"/>
                    <a:pt x="459" y="63"/>
                  </a:cubicBezTo>
                  <a:cubicBezTo>
                    <a:pt x="458" y="63"/>
                    <a:pt x="458" y="63"/>
                    <a:pt x="458" y="63"/>
                  </a:cubicBezTo>
                  <a:close/>
                  <a:moveTo>
                    <a:pt x="483" y="54"/>
                  </a:moveTo>
                  <a:cubicBezTo>
                    <a:pt x="484" y="55"/>
                    <a:pt x="484" y="55"/>
                    <a:pt x="484" y="55"/>
                  </a:cubicBezTo>
                  <a:cubicBezTo>
                    <a:pt x="485" y="54"/>
                    <a:pt x="485" y="54"/>
                    <a:pt x="485" y="54"/>
                  </a:cubicBezTo>
                  <a:cubicBezTo>
                    <a:pt x="486" y="54"/>
                    <a:pt x="486" y="54"/>
                    <a:pt x="486" y="54"/>
                  </a:cubicBezTo>
                  <a:cubicBezTo>
                    <a:pt x="485" y="53"/>
                    <a:pt x="485" y="53"/>
                    <a:pt x="485" y="53"/>
                  </a:cubicBezTo>
                  <a:cubicBezTo>
                    <a:pt x="485" y="52"/>
                    <a:pt x="485" y="52"/>
                    <a:pt x="485" y="52"/>
                  </a:cubicBezTo>
                  <a:cubicBezTo>
                    <a:pt x="485" y="52"/>
                    <a:pt x="485" y="52"/>
                    <a:pt x="485" y="52"/>
                  </a:cubicBezTo>
                  <a:cubicBezTo>
                    <a:pt x="485" y="51"/>
                    <a:pt x="485" y="51"/>
                    <a:pt x="485" y="51"/>
                  </a:cubicBezTo>
                  <a:cubicBezTo>
                    <a:pt x="484" y="50"/>
                    <a:pt x="484" y="50"/>
                    <a:pt x="484" y="50"/>
                  </a:cubicBezTo>
                  <a:cubicBezTo>
                    <a:pt x="484" y="51"/>
                    <a:pt x="484" y="51"/>
                    <a:pt x="484" y="51"/>
                  </a:cubicBezTo>
                  <a:cubicBezTo>
                    <a:pt x="483" y="51"/>
                    <a:pt x="483" y="51"/>
                    <a:pt x="483" y="51"/>
                  </a:cubicBezTo>
                  <a:cubicBezTo>
                    <a:pt x="482" y="50"/>
                    <a:pt x="482" y="50"/>
                    <a:pt x="482" y="50"/>
                  </a:cubicBezTo>
                  <a:cubicBezTo>
                    <a:pt x="481" y="50"/>
                    <a:pt x="481" y="50"/>
                    <a:pt x="481" y="50"/>
                  </a:cubicBezTo>
                  <a:cubicBezTo>
                    <a:pt x="481" y="51"/>
                    <a:pt x="481" y="51"/>
                    <a:pt x="481" y="51"/>
                  </a:cubicBezTo>
                  <a:cubicBezTo>
                    <a:pt x="480" y="51"/>
                    <a:pt x="480" y="51"/>
                    <a:pt x="480" y="51"/>
                  </a:cubicBezTo>
                  <a:cubicBezTo>
                    <a:pt x="481" y="51"/>
                    <a:pt x="481" y="51"/>
                    <a:pt x="481" y="51"/>
                  </a:cubicBezTo>
                  <a:cubicBezTo>
                    <a:pt x="480" y="51"/>
                    <a:pt x="480" y="51"/>
                    <a:pt x="480" y="51"/>
                  </a:cubicBezTo>
                  <a:cubicBezTo>
                    <a:pt x="480" y="52"/>
                    <a:pt x="480" y="52"/>
                    <a:pt x="480" y="52"/>
                  </a:cubicBezTo>
                  <a:cubicBezTo>
                    <a:pt x="480" y="53"/>
                    <a:pt x="480" y="53"/>
                    <a:pt x="480" y="53"/>
                  </a:cubicBezTo>
                  <a:cubicBezTo>
                    <a:pt x="480" y="53"/>
                    <a:pt x="480" y="53"/>
                    <a:pt x="480" y="53"/>
                  </a:cubicBezTo>
                  <a:cubicBezTo>
                    <a:pt x="481" y="53"/>
                    <a:pt x="481" y="53"/>
                    <a:pt x="481" y="53"/>
                  </a:cubicBezTo>
                  <a:cubicBezTo>
                    <a:pt x="482" y="54"/>
                    <a:pt x="482" y="54"/>
                    <a:pt x="482" y="54"/>
                  </a:cubicBezTo>
                  <a:cubicBezTo>
                    <a:pt x="483" y="54"/>
                    <a:pt x="483" y="54"/>
                    <a:pt x="483" y="54"/>
                  </a:cubicBezTo>
                  <a:close/>
                  <a:moveTo>
                    <a:pt x="489" y="52"/>
                  </a:moveTo>
                  <a:cubicBezTo>
                    <a:pt x="489" y="52"/>
                    <a:pt x="489" y="52"/>
                    <a:pt x="489" y="52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9" y="52"/>
                    <a:pt x="489" y="52"/>
                    <a:pt x="489" y="52"/>
                  </a:cubicBezTo>
                  <a:cubicBezTo>
                    <a:pt x="488" y="52"/>
                    <a:pt x="488" y="52"/>
                    <a:pt x="488" y="52"/>
                  </a:cubicBezTo>
                  <a:cubicBezTo>
                    <a:pt x="489" y="52"/>
                    <a:pt x="489" y="52"/>
                    <a:pt x="489" y="52"/>
                  </a:cubicBezTo>
                  <a:close/>
                  <a:moveTo>
                    <a:pt x="495" y="267"/>
                  </a:moveTo>
                  <a:cubicBezTo>
                    <a:pt x="495" y="267"/>
                    <a:pt x="495" y="267"/>
                    <a:pt x="495" y="267"/>
                  </a:cubicBezTo>
                  <a:cubicBezTo>
                    <a:pt x="495" y="266"/>
                    <a:pt x="495" y="266"/>
                    <a:pt x="495" y="266"/>
                  </a:cubicBezTo>
                  <a:cubicBezTo>
                    <a:pt x="494" y="265"/>
                    <a:pt x="494" y="265"/>
                    <a:pt x="494" y="265"/>
                  </a:cubicBezTo>
                  <a:cubicBezTo>
                    <a:pt x="494" y="264"/>
                    <a:pt x="494" y="264"/>
                    <a:pt x="494" y="264"/>
                  </a:cubicBezTo>
                  <a:cubicBezTo>
                    <a:pt x="494" y="263"/>
                    <a:pt x="494" y="263"/>
                    <a:pt x="494" y="263"/>
                  </a:cubicBezTo>
                  <a:cubicBezTo>
                    <a:pt x="495" y="262"/>
                    <a:pt x="495" y="262"/>
                    <a:pt x="495" y="262"/>
                  </a:cubicBezTo>
                  <a:cubicBezTo>
                    <a:pt x="496" y="262"/>
                    <a:pt x="496" y="262"/>
                    <a:pt x="496" y="262"/>
                  </a:cubicBezTo>
                  <a:cubicBezTo>
                    <a:pt x="496" y="263"/>
                    <a:pt x="496" y="263"/>
                    <a:pt x="496" y="263"/>
                  </a:cubicBezTo>
                  <a:cubicBezTo>
                    <a:pt x="496" y="263"/>
                    <a:pt x="496" y="263"/>
                    <a:pt x="496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9" y="263"/>
                    <a:pt x="499" y="263"/>
                    <a:pt x="499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4"/>
                    <a:pt x="498" y="264"/>
                    <a:pt x="498" y="264"/>
                  </a:cubicBezTo>
                  <a:cubicBezTo>
                    <a:pt x="499" y="265"/>
                    <a:pt x="499" y="265"/>
                    <a:pt x="499" y="265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6"/>
                    <a:pt x="500" y="266"/>
                    <a:pt x="500" y="266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4"/>
                    <a:pt x="500" y="264"/>
                    <a:pt x="500" y="264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499" y="263"/>
                    <a:pt x="499" y="263"/>
                    <a:pt x="499" y="263"/>
                  </a:cubicBezTo>
                  <a:cubicBezTo>
                    <a:pt x="499" y="261"/>
                    <a:pt x="499" y="261"/>
                    <a:pt x="499" y="261"/>
                  </a:cubicBezTo>
                  <a:cubicBezTo>
                    <a:pt x="499" y="261"/>
                    <a:pt x="499" y="261"/>
                    <a:pt x="499" y="261"/>
                  </a:cubicBezTo>
                  <a:cubicBezTo>
                    <a:pt x="498" y="261"/>
                    <a:pt x="498" y="261"/>
                    <a:pt x="498" y="261"/>
                  </a:cubicBezTo>
                  <a:cubicBezTo>
                    <a:pt x="497" y="261"/>
                    <a:pt x="497" y="261"/>
                    <a:pt x="497" y="261"/>
                  </a:cubicBezTo>
                  <a:cubicBezTo>
                    <a:pt x="496" y="260"/>
                    <a:pt x="496" y="260"/>
                    <a:pt x="496" y="260"/>
                  </a:cubicBezTo>
                  <a:cubicBezTo>
                    <a:pt x="496" y="259"/>
                    <a:pt x="496" y="259"/>
                    <a:pt x="496" y="259"/>
                  </a:cubicBezTo>
                  <a:cubicBezTo>
                    <a:pt x="495" y="258"/>
                    <a:pt x="495" y="258"/>
                    <a:pt x="495" y="258"/>
                  </a:cubicBezTo>
                  <a:cubicBezTo>
                    <a:pt x="494" y="257"/>
                    <a:pt x="494" y="257"/>
                    <a:pt x="494" y="257"/>
                  </a:cubicBezTo>
                  <a:cubicBezTo>
                    <a:pt x="494" y="257"/>
                    <a:pt x="494" y="257"/>
                    <a:pt x="494" y="257"/>
                  </a:cubicBezTo>
                  <a:cubicBezTo>
                    <a:pt x="493" y="256"/>
                    <a:pt x="493" y="256"/>
                    <a:pt x="493" y="256"/>
                  </a:cubicBezTo>
                  <a:cubicBezTo>
                    <a:pt x="493" y="255"/>
                    <a:pt x="493" y="255"/>
                    <a:pt x="493" y="255"/>
                  </a:cubicBezTo>
                  <a:cubicBezTo>
                    <a:pt x="492" y="254"/>
                    <a:pt x="492" y="254"/>
                    <a:pt x="492" y="254"/>
                  </a:cubicBezTo>
                  <a:cubicBezTo>
                    <a:pt x="492" y="253"/>
                    <a:pt x="492" y="253"/>
                    <a:pt x="492" y="253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1" y="249"/>
                    <a:pt x="491" y="249"/>
                    <a:pt x="491" y="249"/>
                  </a:cubicBezTo>
                  <a:cubicBezTo>
                    <a:pt x="491" y="248"/>
                    <a:pt x="491" y="248"/>
                    <a:pt x="491" y="248"/>
                  </a:cubicBezTo>
                  <a:cubicBezTo>
                    <a:pt x="491" y="247"/>
                    <a:pt x="491" y="247"/>
                    <a:pt x="491" y="247"/>
                  </a:cubicBezTo>
                  <a:cubicBezTo>
                    <a:pt x="490" y="246"/>
                    <a:pt x="490" y="246"/>
                    <a:pt x="490" y="246"/>
                  </a:cubicBezTo>
                  <a:cubicBezTo>
                    <a:pt x="491" y="246"/>
                    <a:pt x="491" y="246"/>
                    <a:pt x="491" y="246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5"/>
                    <a:pt x="493" y="245"/>
                    <a:pt x="493" y="245"/>
                  </a:cubicBezTo>
                  <a:cubicBezTo>
                    <a:pt x="494" y="245"/>
                    <a:pt x="494" y="245"/>
                    <a:pt x="494" y="245"/>
                  </a:cubicBezTo>
                  <a:cubicBezTo>
                    <a:pt x="495" y="245"/>
                    <a:pt x="495" y="245"/>
                    <a:pt x="495" y="245"/>
                  </a:cubicBezTo>
                  <a:cubicBezTo>
                    <a:pt x="495" y="246"/>
                    <a:pt x="495" y="246"/>
                    <a:pt x="495" y="246"/>
                  </a:cubicBezTo>
                  <a:cubicBezTo>
                    <a:pt x="496" y="247"/>
                    <a:pt x="496" y="247"/>
                    <a:pt x="496" y="247"/>
                  </a:cubicBezTo>
                  <a:cubicBezTo>
                    <a:pt x="497" y="247"/>
                    <a:pt x="497" y="247"/>
                    <a:pt x="497" y="247"/>
                  </a:cubicBezTo>
                  <a:cubicBezTo>
                    <a:pt x="498" y="248"/>
                    <a:pt x="498" y="248"/>
                    <a:pt x="498" y="248"/>
                  </a:cubicBezTo>
                  <a:cubicBezTo>
                    <a:pt x="499" y="248"/>
                    <a:pt x="499" y="248"/>
                    <a:pt x="499" y="248"/>
                  </a:cubicBezTo>
                  <a:cubicBezTo>
                    <a:pt x="498" y="247"/>
                    <a:pt x="498" y="247"/>
                    <a:pt x="498" y="247"/>
                  </a:cubicBezTo>
                  <a:cubicBezTo>
                    <a:pt x="497" y="246"/>
                    <a:pt x="497" y="246"/>
                    <a:pt x="497" y="246"/>
                  </a:cubicBezTo>
                  <a:cubicBezTo>
                    <a:pt x="496" y="246"/>
                    <a:pt x="496" y="246"/>
                    <a:pt x="496" y="246"/>
                  </a:cubicBezTo>
                  <a:cubicBezTo>
                    <a:pt x="495" y="244"/>
                    <a:pt x="495" y="244"/>
                    <a:pt x="495" y="244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3" y="241"/>
                    <a:pt x="493" y="241"/>
                    <a:pt x="493" y="241"/>
                  </a:cubicBezTo>
                  <a:cubicBezTo>
                    <a:pt x="493" y="240"/>
                    <a:pt x="493" y="240"/>
                    <a:pt x="493" y="240"/>
                  </a:cubicBezTo>
                  <a:cubicBezTo>
                    <a:pt x="492" y="240"/>
                    <a:pt x="492" y="240"/>
                    <a:pt x="492" y="240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89" y="236"/>
                    <a:pt x="489" y="236"/>
                    <a:pt x="489" y="236"/>
                  </a:cubicBezTo>
                  <a:cubicBezTo>
                    <a:pt x="489" y="235"/>
                    <a:pt x="489" y="235"/>
                    <a:pt x="489" y="235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2"/>
                    <a:pt x="487" y="232"/>
                    <a:pt x="487" y="232"/>
                  </a:cubicBezTo>
                  <a:cubicBezTo>
                    <a:pt x="486" y="231"/>
                    <a:pt x="486" y="231"/>
                    <a:pt x="486" y="231"/>
                  </a:cubicBezTo>
                  <a:cubicBezTo>
                    <a:pt x="486" y="230"/>
                    <a:pt x="486" y="230"/>
                    <a:pt x="486" y="230"/>
                  </a:cubicBezTo>
                  <a:cubicBezTo>
                    <a:pt x="486" y="230"/>
                    <a:pt x="486" y="230"/>
                    <a:pt x="486" y="230"/>
                  </a:cubicBezTo>
                  <a:cubicBezTo>
                    <a:pt x="485" y="229"/>
                    <a:pt x="485" y="229"/>
                    <a:pt x="485" y="229"/>
                  </a:cubicBezTo>
                  <a:cubicBezTo>
                    <a:pt x="485" y="230"/>
                    <a:pt x="485" y="230"/>
                    <a:pt x="485" y="230"/>
                  </a:cubicBezTo>
                  <a:cubicBezTo>
                    <a:pt x="485" y="230"/>
                    <a:pt x="485" y="230"/>
                    <a:pt x="485" y="230"/>
                  </a:cubicBezTo>
                  <a:cubicBezTo>
                    <a:pt x="484" y="229"/>
                    <a:pt x="484" y="229"/>
                    <a:pt x="484" y="229"/>
                  </a:cubicBezTo>
                  <a:cubicBezTo>
                    <a:pt x="485" y="229"/>
                    <a:pt x="485" y="229"/>
                    <a:pt x="485" y="229"/>
                  </a:cubicBezTo>
                  <a:cubicBezTo>
                    <a:pt x="484" y="228"/>
                    <a:pt x="484" y="228"/>
                    <a:pt x="484" y="228"/>
                  </a:cubicBezTo>
                  <a:cubicBezTo>
                    <a:pt x="483" y="228"/>
                    <a:pt x="483" y="228"/>
                    <a:pt x="483" y="228"/>
                  </a:cubicBezTo>
                  <a:cubicBezTo>
                    <a:pt x="483" y="227"/>
                    <a:pt x="483" y="227"/>
                    <a:pt x="483" y="227"/>
                  </a:cubicBezTo>
                  <a:cubicBezTo>
                    <a:pt x="482" y="226"/>
                    <a:pt x="482" y="226"/>
                    <a:pt x="482" y="226"/>
                  </a:cubicBezTo>
                  <a:cubicBezTo>
                    <a:pt x="482" y="225"/>
                    <a:pt x="482" y="225"/>
                    <a:pt x="482" y="225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3"/>
                    <a:pt x="482" y="223"/>
                    <a:pt x="482" y="223"/>
                  </a:cubicBezTo>
                  <a:cubicBezTo>
                    <a:pt x="482" y="221"/>
                    <a:pt x="482" y="221"/>
                    <a:pt x="482" y="221"/>
                  </a:cubicBezTo>
                  <a:cubicBezTo>
                    <a:pt x="481" y="220"/>
                    <a:pt x="481" y="220"/>
                    <a:pt x="481" y="220"/>
                  </a:cubicBezTo>
                  <a:cubicBezTo>
                    <a:pt x="480" y="220"/>
                    <a:pt x="480" y="220"/>
                    <a:pt x="480" y="220"/>
                  </a:cubicBezTo>
                  <a:cubicBezTo>
                    <a:pt x="480" y="219"/>
                    <a:pt x="480" y="219"/>
                    <a:pt x="480" y="219"/>
                  </a:cubicBezTo>
                  <a:cubicBezTo>
                    <a:pt x="479" y="219"/>
                    <a:pt x="479" y="219"/>
                    <a:pt x="479" y="219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1" y="219"/>
                    <a:pt x="481" y="219"/>
                    <a:pt x="481" y="219"/>
                  </a:cubicBezTo>
                  <a:cubicBezTo>
                    <a:pt x="481" y="218"/>
                    <a:pt x="481" y="218"/>
                    <a:pt x="481" y="218"/>
                  </a:cubicBezTo>
                  <a:cubicBezTo>
                    <a:pt x="480" y="217"/>
                    <a:pt x="480" y="217"/>
                    <a:pt x="480" y="217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8" y="215"/>
                    <a:pt x="478" y="215"/>
                    <a:pt x="478" y="215"/>
                  </a:cubicBezTo>
                  <a:cubicBezTo>
                    <a:pt x="476" y="214"/>
                    <a:pt x="476" y="214"/>
                    <a:pt x="476" y="214"/>
                  </a:cubicBezTo>
                  <a:cubicBezTo>
                    <a:pt x="476" y="213"/>
                    <a:pt x="476" y="213"/>
                    <a:pt x="476" y="213"/>
                  </a:cubicBezTo>
                  <a:cubicBezTo>
                    <a:pt x="476" y="212"/>
                    <a:pt x="476" y="212"/>
                    <a:pt x="476" y="212"/>
                  </a:cubicBezTo>
                  <a:cubicBezTo>
                    <a:pt x="475" y="211"/>
                    <a:pt x="475" y="211"/>
                    <a:pt x="475" y="211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09"/>
                    <a:pt x="473" y="209"/>
                    <a:pt x="473" y="209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11"/>
                    <a:pt x="473" y="211"/>
                    <a:pt x="473" y="211"/>
                  </a:cubicBezTo>
                  <a:cubicBezTo>
                    <a:pt x="472" y="211"/>
                    <a:pt x="472" y="211"/>
                    <a:pt x="472" y="211"/>
                  </a:cubicBezTo>
                  <a:cubicBezTo>
                    <a:pt x="472" y="211"/>
                    <a:pt x="472" y="211"/>
                    <a:pt x="472" y="211"/>
                  </a:cubicBezTo>
                  <a:cubicBezTo>
                    <a:pt x="471" y="211"/>
                    <a:pt x="471" y="211"/>
                    <a:pt x="471" y="211"/>
                  </a:cubicBezTo>
                  <a:cubicBezTo>
                    <a:pt x="472" y="212"/>
                    <a:pt x="472" y="212"/>
                    <a:pt x="472" y="212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3"/>
                    <a:pt x="474" y="213"/>
                    <a:pt x="474" y="213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5" y="214"/>
                    <a:pt x="475" y="214"/>
                    <a:pt x="475" y="214"/>
                  </a:cubicBezTo>
                  <a:cubicBezTo>
                    <a:pt x="475" y="214"/>
                    <a:pt x="475" y="214"/>
                    <a:pt x="475" y="214"/>
                  </a:cubicBezTo>
                  <a:cubicBezTo>
                    <a:pt x="475" y="215"/>
                    <a:pt x="475" y="215"/>
                    <a:pt x="475" y="215"/>
                  </a:cubicBezTo>
                  <a:cubicBezTo>
                    <a:pt x="474" y="215"/>
                    <a:pt x="474" y="215"/>
                    <a:pt x="474" y="215"/>
                  </a:cubicBezTo>
                  <a:cubicBezTo>
                    <a:pt x="474" y="215"/>
                    <a:pt x="474" y="215"/>
                    <a:pt x="474" y="215"/>
                  </a:cubicBezTo>
                  <a:cubicBezTo>
                    <a:pt x="475" y="215"/>
                    <a:pt x="475" y="215"/>
                    <a:pt x="475" y="215"/>
                  </a:cubicBezTo>
                  <a:cubicBezTo>
                    <a:pt x="475" y="216"/>
                    <a:pt x="475" y="216"/>
                    <a:pt x="475" y="216"/>
                  </a:cubicBezTo>
                  <a:cubicBezTo>
                    <a:pt x="475" y="216"/>
                    <a:pt x="475" y="216"/>
                    <a:pt x="475" y="216"/>
                  </a:cubicBezTo>
                  <a:cubicBezTo>
                    <a:pt x="474" y="216"/>
                    <a:pt x="474" y="216"/>
                    <a:pt x="474" y="216"/>
                  </a:cubicBezTo>
                  <a:cubicBezTo>
                    <a:pt x="473" y="216"/>
                    <a:pt x="473" y="216"/>
                    <a:pt x="473" y="216"/>
                  </a:cubicBezTo>
                  <a:cubicBezTo>
                    <a:pt x="473" y="216"/>
                    <a:pt x="473" y="216"/>
                    <a:pt x="473" y="216"/>
                  </a:cubicBezTo>
                  <a:cubicBezTo>
                    <a:pt x="472" y="217"/>
                    <a:pt x="472" y="217"/>
                    <a:pt x="472" y="217"/>
                  </a:cubicBezTo>
                  <a:cubicBezTo>
                    <a:pt x="473" y="218"/>
                    <a:pt x="473" y="218"/>
                    <a:pt x="473" y="218"/>
                  </a:cubicBezTo>
                  <a:cubicBezTo>
                    <a:pt x="473" y="219"/>
                    <a:pt x="473" y="219"/>
                    <a:pt x="473" y="219"/>
                  </a:cubicBezTo>
                  <a:cubicBezTo>
                    <a:pt x="474" y="220"/>
                    <a:pt x="474" y="220"/>
                    <a:pt x="474" y="220"/>
                  </a:cubicBezTo>
                  <a:cubicBezTo>
                    <a:pt x="475" y="221"/>
                    <a:pt x="475" y="221"/>
                    <a:pt x="475" y="221"/>
                  </a:cubicBezTo>
                  <a:cubicBezTo>
                    <a:pt x="475" y="223"/>
                    <a:pt x="475" y="223"/>
                    <a:pt x="475" y="223"/>
                  </a:cubicBezTo>
                  <a:cubicBezTo>
                    <a:pt x="475" y="223"/>
                    <a:pt x="475" y="223"/>
                    <a:pt x="475" y="223"/>
                  </a:cubicBezTo>
                  <a:cubicBezTo>
                    <a:pt x="476" y="225"/>
                    <a:pt x="476" y="225"/>
                    <a:pt x="476" y="225"/>
                  </a:cubicBezTo>
                  <a:cubicBezTo>
                    <a:pt x="476" y="227"/>
                    <a:pt x="476" y="227"/>
                    <a:pt x="476" y="227"/>
                  </a:cubicBezTo>
                  <a:cubicBezTo>
                    <a:pt x="477" y="228"/>
                    <a:pt x="477" y="228"/>
                    <a:pt x="477" y="228"/>
                  </a:cubicBezTo>
                  <a:cubicBezTo>
                    <a:pt x="478" y="228"/>
                    <a:pt x="478" y="228"/>
                    <a:pt x="478" y="228"/>
                  </a:cubicBezTo>
                  <a:cubicBezTo>
                    <a:pt x="478" y="229"/>
                    <a:pt x="478" y="229"/>
                    <a:pt x="478" y="229"/>
                  </a:cubicBezTo>
                  <a:cubicBezTo>
                    <a:pt x="478" y="229"/>
                    <a:pt x="478" y="229"/>
                    <a:pt x="478" y="229"/>
                  </a:cubicBezTo>
                  <a:cubicBezTo>
                    <a:pt x="480" y="231"/>
                    <a:pt x="480" y="231"/>
                    <a:pt x="480" y="231"/>
                  </a:cubicBezTo>
                  <a:cubicBezTo>
                    <a:pt x="480" y="231"/>
                    <a:pt x="480" y="231"/>
                    <a:pt x="480" y="231"/>
                  </a:cubicBezTo>
                  <a:cubicBezTo>
                    <a:pt x="481" y="232"/>
                    <a:pt x="481" y="232"/>
                    <a:pt x="481" y="232"/>
                  </a:cubicBezTo>
                  <a:cubicBezTo>
                    <a:pt x="482" y="234"/>
                    <a:pt x="482" y="234"/>
                    <a:pt x="482" y="234"/>
                  </a:cubicBezTo>
                  <a:cubicBezTo>
                    <a:pt x="482" y="235"/>
                    <a:pt x="482" y="235"/>
                    <a:pt x="482" y="235"/>
                  </a:cubicBezTo>
                  <a:cubicBezTo>
                    <a:pt x="482" y="236"/>
                    <a:pt x="482" y="236"/>
                    <a:pt x="482" y="236"/>
                  </a:cubicBezTo>
                  <a:cubicBezTo>
                    <a:pt x="482" y="237"/>
                    <a:pt x="482" y="237"/>
                    <a:pt x="482" y="237"/>
                  </a:cubicBezTo>
                  <a:cubicBezTo>
                    <a:pt x="483" y="237"/>
                    <a:pt x="483" y="237"/>
                    <a:pt x="483" y="237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4" y="239"/>
                    <a:pt x="484" y="239"/>
                    <a:pt x="484" y="239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5" y="241"/>
                    <a:pt x="485" y="241"/>
                    <a:pt x="485" y="241"/>
                  </a:cubicBezTo>
                  <a:cubicBezTo>
                    <a:pt x="485" y="242"/>
                    <a:pt x="485" y="242"/>
                    <a:pt x="485" y="242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6" y="245"/>
                    <a:pt x="486" y="245"/>
                    <a:pt x="486" y="245"/>
                  </a:cubicBezTo>
                  <a:cubicBezTo>
                    <a:pt x="486" y="246"/>
                    <a:pt x="486" y="246"/>
                    <a:pt x="486" y="246"/>
                  </a:cubicBezTo>
                  <a:cubicBezTo>
                    <a:pt x="487" y="248"/>
                    <a:pt x="487" y="248"/>
                    <a:pt x="487" y="248"/>
                  </a:cubicBezTo>
                  <a:cubicBezTo>
                    <a:pt x="486" y="248"/>
                    <a:pt x="486" y="248"/>
                    <a:pt x="486" y="248"/>
                  </a:cubicBezTo>
                  <a:cubicBezTo>
                    <a:pt x="487" y="250"/>
                    <a:pt x="487" y="250"/>
                    <a:pt x="487" y="250"/>
                  </a:cubicBezTo>
                  <a:cubicBezTo>
                    <a:pt x="487" y="250"/>
                    <a:pt x="487" y="250"/>
                    <a:pt x="487" y="250"/>
                  </a:cubicBezTo>
                  <a:cubicBezTo>
                    <a:pt x="489" y="252"/>
                    <a:pt x="489" y="252"/>
                    <a:pt x="489" y="252"/>
                  </a:cubicBezTo>
                  <a:cubicBezTo>
                    <a:pt x="489" y="253"/>
                    <a:pt x="489" y="253"/>
                    <a:pt x="489" y="253"/>
                  </a:cubicBezTo>
                  <a:cubicBezTo>
                    <a:pt x="490" y="254"/>
                    <a:pt x="490" y="254"/>
                    <a:pt x="490" y="254"/>
                  </a:cubicBezTo>
                  <a:cubicBezTo>
                    <a:pt x="490" y="256"/>
                    <a:pt x="490" y="256"/>
                    <a:pt x="490" y="256"/>
                  </a:cubicBezTo>
                  <a:cubicBezTo>
                    <a:pt x="490" y="257"/>
                    <a:pt x="490" y="257"/>
                    <a:pt x="490" y="257"/>
                  </a:cubicBezTo>
                  <a:cubicBezTo>
                    <a:pt x="491" y="258"/>
                    <a:pt x="491" y="258"/>
                    <a:pt x="491" y="2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2" y="260"/>
                    <a:pt x="492" y="260"/>
                    <a:pt x="492" y="260"/>
                  </a:cubicBezTo>
                  <a:cubicBezTo>
                    <a:pt x="492" y="261"/>
                    <a:pt x="492" y="261"/>
                    <a:pt x="492" y="261"/>
                  </a:cubicBezTo>
                  <a:cubicBezTo>
                    <a:pt x="492" y="262"/>
                    <a:pt x="492" y="262"/>
                    <a:pt x="492" y="262"/>
                  </a:cubicBezTo>
                  <a:cubicBezTo>
                    <a:pt x="492" y="264"/>
                    <a:pt x="492" y="264"/>
                    <a:pt x="492" y="264"/>
                  </a:cubicBezTo>
                  <a:cubicBezTo>
                    <a:pt x="492" y="265"/>
                    <a:pt x="492" y="265"/>
                    <a:pt x="492" y="265"/>
                  </a:cubicBezTo>
                  <a:cubicBezTo>
                    <a:pt x="493" y="266"/>
                    <a:pt x="493" y="266"/>
                    <a:pt x="493" y="266"/>
                  </a:cubicBezTo>
                  <a:cubicBezTo>
                    <a:pt x="494" y="267"/>
                    <a:pt x="494" y="267"/>
                    <a:pt x="494" y="267"/>
                  </a:cubicBezTo>
                  <a:cubicBezTo>
                    <a:pt x="495" y="267"/>
                    <a:pt x="495" y="267"/>
                    <a:pt x="495" y="267"/>
                  </a:cubicBezTo>
                  <a:close/>
                  <a:moveTo>
                    <a:pt x="450" y="211"/>
                  </a:moveTo>
                  <a:cubicBezTo>
                    <a:pt x="450" y="211"/>
                    <a:pt x="450" y="211"/>
                    <a:pt x="450" y="211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51" y="210"/>
                    <a:pt x="451" y="210"/>
                    <a:pt x="451" y="210"/>
                  </a:cubicBezTo>
                  <a:cubicBezTo>
                    <a:pt x="451" y="211"/>
                    <a:pt x="451" y="211"/>
                    <a:pt x="451" y="211"/>
                  </a:cubicBezTo>
                  <a:cubicBezTo>
                    <a:pt x="452" y="211"/>
                    <a:pt x="452" y="211"/>
                    <a:pt x="452" y="211"/>
                  </a:cubicBezTo>
                  <a:cubicBezTo>
                    <a:pt x="452" y="210"/>
                    <a:pt x="452" y="210"/>
                    <a:pt x="452" y="210"/>
                  </a:cubicBezTo>
                  <a:cubicBezTo>
                    <a:pt x="453" y="210"/>
                    <a:pt x="453" y="210"/>
                    <a:pt x="453" y="210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3" y="209"/>
                    <a:pt x="453" y="209"/>
                    <a:pt x="453" y="209"/>
                  </a:cubicBezTo>
                  <a:cubicBezTo>
                    <a:pt x="453" y="208"/>
                    <a:pt x="453" y="208"/>
                    <a:pt x="453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1" y="209"/>
                    <a:pt x="451" y="209"/>
                    <a:pt x="451" y="209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0" y="207"/>
                    <a:pt x="450" y="207"/>
                    <a:pt x="450" y="207"/>
                  </a:cubicBezTo>
                  <a:cubicBezTo>
                    <a:pt x="450" y="208"/>
                    <a:pt x="450" y="208"/>
                    <a:pt x="450" y="208"/>
                  </a:cubicBezTo>
                  <a:cubicBezTo>
                    <a:pt x="449" y="209"/>
                    <a:pt x="449" y="209"/>
                    <a:pt x="449" y="209"/>
                  </a:cubicBezTo>
                  <a:cubicBezTo>
                    <a:pt x="449" y="209"/>
                    <a:pt x="449" y="209"/>
                    <a:pt x="449" y="209"/>
                  </a:cubicBezTo>
                  <a:cubicBezTo>
                    <a:pt x="449" y="210"/>
                    <a:pt x="449" y="210"/>
                    <a:pt x="449" y="210"/>
                  </a:cubicBezTo>
                  <a:cubicBezTo>
                    <a:pt x="450" y="211"/>
                    <a:pt x="450" y="211"/>
                    <a:pt x="450" y="211"/>
                  </a:cubicBezTo>
                  <a:close/>
                  <a:moveTo>
                    <a:pt x="447" y="210"/>
                  </a:moveTo>
                  <a:cubicBezTo>
                    <a:pt x="447" y="210"/>
                    <a:pt x="447" y="210"/>
                    <a:pt x="447" y="210"/>
                  </a:cubicBezTo>
                  <a:cubicBezTo>
                    <a:pt x="447" y="210"/>
                    <a:pt x="447" y="210"/>
                    <a:pt x="447" y="210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6" y="209"/>
                    <a:pt x="446" y="209"/>
                    <a:pt x="446" y="209"/>
                  </a:cubicBezTo>
                  <a:cubicBezTo>
                    <a:pt x="446" y="210"/>
                    <a:pt x="446" y="210"/>
                    <a:pt x="446" y="210"/>
                  </a:cubicBezTo>
                  <a:cubicBezTo>
                    <a:pt x="447" y="210"/>
                    <a:pt x="447" y="210"/>
                    <a:pt x="447" y="210"/>
                  </a:cubicBezTo>
                  <a:close/>
                  <a:moveTo>
                    <a:pt x="453" y="213"/>
                  </a:moveTo>
                  <a:cubicBezTo>
                    <a:pt x="453" y="213"/>
                    <a:pt x="453" y="213"/>
                    <a:pt x="453" y="213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4" y="212"/>
                    <a:pt x="454" y="212"/>
                    <a:pt x="454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3"/>
                    <a:pt x="453" y="213"/>
                    <a:pt x="453" y="213"/>
                  </a:cubicBezTo>
                  <a:close/>
                  <a:moveTo>
                    <a:pt x="452" y="212"/>
                  </a:moveTo>
                  <a:cubicBezTo>
                    <a:pt x="452" y="212"/>
                    <a:pt x="452" y="212"/>
                    <a:pt x="452" y="212"/>
                  </a:cubicBezTo>
                  <a:cubicBezTo>
                    <a:pt x="452" y="213"/>
                    <a:pt x="452" y="213"/>
                    <a:pt x="452" y="213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lose/>
                  <a:moveTo>
                    <a:pt x="452" y="215"/>
                  </a:moveTo>
                  <a:cubicBezTo>
                    <a:pt x="452" y="215"/>
                    <a:pt x="452" y="215"/>
                    <a:pt x="452" y="215"/>
                  </a:cubicBezTo>
                  <a:cubicBezTo>
                    <a:pt x="453" y="215"/>
                    <a:pt x="453" y="215"/>
                    <a:pt x="453" y="215"/>
                  </a:cubicBezTo>
                  <a:cubicBezTo>
                    <a:pt x="453" y="214"/>
                    <a:pt x="453" y="214"/>
                    <a:pt x="453" y="214"/>
                  </a:cubicBezTo>
                  <a:cubicBezTo>
                    <a:pt x="453" y="214"/>
                    <a:pt x="453" y="214"/>
                    <a:pt x="45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2" y="214"/>
                    <a:pt x="452" y="214"/>
                    <a:pt x="452" y="214"/>
                  </a:cubicBezTo>
                  <a:cubicBezTo>
                    <a:pt x="451" y="214"/>
                    <a:pt x="451" y="214"/>
                    <a:pt x="451" y="214"/>
                  </a:cubicBezTo>
                  <a:cubicBezTo>
                    <a:pt x="451" y="215"/>
                    <a:pt x="451" y="215"/>
                    <a:pt x="451" y="215"/>
                  </a:cubicBezTo>
                  <a:cubicBezTo>
                    <a:pt x="452" y="215"/>
                    <a:pt x="452" y="215"/>
                    <a:pt x="452" y="215"/>
                  </a:cubicBezTo>
                  <a:close/>
                  <a:moveTo>
                    <a:pt x="486" y="169"/>
                  </a:moveTo>
                  <a:cubicBezTo>
                    <a:pt x="486" y="169"/>
                    <a:pt x="486" y="169"/>
                    <a:pt x="486" y="169"/>
                  </a:cubicBezTo>
                  <a:cubicBezTo>
                    <a:pt x="487" y="168"/>
                    <a:pt x="487" y="168"/>
                    <a:pt x="487" y="168"/>
                  </a:cubicBezTo>
                  <a:cubicBezTo>
                    <a:pt x="487" y="167"/>
                    <a:pt x="487" y="167"/>
                    <a:pt x="487" y="167"/>
                  </a:cubicBezTo>
                  <a:cubicBezTo>
                    <a:pt x="486" y="167"/>
                    <a:pt x="486" y="167"/>
                    <a:pt x="486" y="167"/>
                  </a:cubicBezTo>
                  <a:cubicBezTo>
                    <a:pt x="486" y="168"/>
                    <a:pt x="486" y="168"/>
                    <a:pt x="486" y="168"/>
                  </a:cubicBezTo>
                  <a:cubicBezTo>
                    <a:pt x="486" y="169"/>
                    <a:pt x="486" y="169"/>
                    <a:pt x="486" y="169"/>
                  </a:cubicBezTo>
                  <a:close/>
                  <a:moveTo>
                    <a:pt x="540" y="163"/>
                  </a:move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40" y="161"/>
                    <a:pt x="540" y="161"/>
                    <a:pt x="540" y="161"/>
                  </a:cubicBezTo>
                  <a:cubicBezTo>
                    <a:pt x="541" y="160"/>
                    <a:pt x="541" y="160"/>
                    <a:pt x="541" y="160"/>
                  </a:cubicBezTo>
                  <a:cubicBezTo>
                    <a:pt x="541" y="159"/>
                    <a:pt x="541" y="159"/>
                    <a:pt x="541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3" y="158"/>
                    <a:pt x="543" y="158"/>
                    <a:pt x="543" y="158"/>
                  </a:cubicBezTo>
                  <a:cubicBezTo>
                    <a:pt x="543" y="158"/>
                    <a:pt x="543" y="158"/>
                    <a:pt x="543" y="158"/>
                  </a:cubicBezTo>
                  <a:cubicBezTo>
                    <a:pt x="542" y="157"/>
                    <a:pt x="542" y="157"/>
                    <a:pt x="542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8" y="158"/>
                    <a:pt x="538" y="158"/>
                    <a:pt x="538" y="158"/>
                  </a:cubicBezTo>
                  <a:cubicBezTo>
                    <a:pt x="538" y="159"/>
                    <a:pt x="538" y="159"/>
                    <a:pt x="538" y="159"/>
                  </a:cubicBezTo>
                  <a:cubicBezTo>
                    <a:pt x="538" y="158"/>
                    <a:pt x="538" y="158"/>
                    <a:pt x="538" y="158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9" y="159"/>
                    <a:pt x="539" y="159"/>
                    <a:pt x="539" y="159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1"/>
                    <a:pt x="540" y="161"/>
                    <a:pt x="540" y="161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39" y="162"/>
                    <a:pt x="539" y="162"/>
                    <a:pt x="539" y="162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40" y="163"/>
                    <a:pt x="540" y="163"/>
                    <a:pt x="540" y="163"/>
                  </a:cubicBezTo>
                  <a:close/>
                  <a:moveTo>
                    <a:pt x="572" y="189"/>
                  </a:moveTo>
                  <a:cubicBezTo>
                    <a:pt x="572" y="189"/>
                    <a:pt x="572" y="189"/>
                    <a:pt x="572" y="189"/>
                  </a:cubicBezTo>
                  <a:cubicBezTo>
                    <a:pt x="573" y="189"/>
                    <a:pt x="573" y="189"/>
                    <a:pt x="573" y="189"/>
                  </a:cubicBezTo>
                  <a:cubicBezTo>
                    <a:pt x="574" y="190"/>
                    <a:pt x="574" y="190"/>
                    <a:pt x="574" y="19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77" y="191"/>
                    <a:pt x="577" y="191"/>
                    <a:pt x="577" y="191"/>
                  </a:cubicBezTo>
                  <a:cubicBezTo>
                    <a:pt x="577" y="190"/>
                    <a:pt x="577" y="190"/>
                    <a:pt x="577" y="190"/>
                  </a:cubicBezTo>
                  <a:cubicBezTo>
                    <a:pt x="576" y="190"/>
                    <a:pt x="576" y="190"/>
                    <a:pt x="576" y="190"/>
                  </a:cubicBezTo>
                  <a:cubicBezTo>
                    <a:pt x="575" y="190"/>
                    <a:pt x="575" y="190"/>
                    <a:pt x="575" y="190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2" y="189"/>
                    <a:pt x="572" y="189"/>
                    <a:pt x="572" y="189"/>
                  </a:cubicBezTo>
                  <a:cubicBezTo>
                    <a:pt x="572" y="189"/>
                    <a:pt x="572" y="189"/>
                    <a:pt x="572" y="189"/>
                  </a:cubicBezTo>
                  <a:close/>
                  <a:moveTo>
                    <a:pt x="563" y="187"/>
                  </a:moveTo>
                  <a:cubicBezTo>
                    <a:pt x="564" y="187"/>
                    <a:pt x="564" y="187"/>
                    <a:pt x="564" y="187"/>
                  </a:cubicBezTo>
                  <a:cubicBezTo>
                    <a:pt x="564" y="187"/>
                    <a:pt x="564" y="187"/>
                    <a:pt x="564" y="187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6" y="189"/>
                    <a:pt x="566" y="189"/>
                    <a:pt x="566" y="189"/>
                  </a:cubicBezTo>
                  <a:cubicBezTo>
                    <a:pt x="566" y="189"/>
                    <a:pt x="566" y="189"/>
                    <a:pt x="566" y="189"/>
                  </a:cubicBezTo>
                  <a:cubicBezTo>
                    <a:pt x="567" y="190"/>
                    <a:pt x="567" y="190"/>
                    <a:pt x="567" y="190"/>
                  </a:cubicBezTo>
                  <a:cubicBezTo>
                    <a:pt x="567" y="190"/>
                    <a:pt x="567" y="190"/>
                    <a:pt x="567" y="190"/>
                  </a:cubicBezTo>
                  <a:cubicBezTo>
                    <a:pt x="568" y="190"/>
                    <a:pt x="568" y="190"/>
                    <a:pt x="568" y="190"/>
                  </a:cubicBezTo>
                  <a:cubicBezTo>
                    <a:pt x="569" y="190"/>
                    <a:pt x="569" y="190"/>
                    <a:pt x="569" y="190"/>
                  </a:cubicBezTo>
                  <a:cubicBezTo>
                    <a:pt x="570" y="190"/>
                    <a:pt x="570" y="190"/>
                    <a:pt x="570" y="190"/>
                  </a:cubicBezTo>
                  <a:cubicBezTo>
                    <a:pt x="570" y="190"/>
                    <a:pt x="570" y="190"/>
                    <a:pt x="570" y="190"/>
                  </a:cubicBezTo>
                  <a:cubicBezTo>
                    <a:pt x="569" y="189"/>
                    <a:pt x="569" y="189"/>
                    <a:pt x="569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67" y="188"/>
                    <a:pt x="567" y="188"/>
                    <a:pt x="567" y="188"/>
                  </a:cubicBezTo>
                  <a:cubicBezTo>
                    <a:pt x="567" y="187"/>
                    <a:pt x="567" y="187"/>
                    <a:pt x="567" y="187"/>
                  </a:cubicBezTo>
                  <a:cubicBezTo>
                    <a:pt x="566" y="187"/>
                    <a:pt x="566" y="187"/>
                    <a:pt x="566" y="187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6" y="186"/>
                    <a:pt x="566" y="186"/>
                    <a:pt x="566" y="186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4" y="186"/>
                    <a:pt x="564" y="186"/>
                    <a:pt x="564" y="186"/>
                  </a:cubicBezTo>
                  <a:cubicBezTo>
                    <a:pt x="563" y="186"/>
                    <a:pt x="563" y="186"/>
                    <a:pt x="563" y="186"/>
                  </a:cubicBezTo>
                  <a:cubicBezTo>
                    <a:pt x="563" y="186"/>
                    <a:pt x="563" y="186"/>
                    <a:pt x="563" y="186"/>
                  </a:cubicBezTo>
                  <a:cubicBezTo>
                    <a:pt x="563" y="187"/>
                    <a:pt x="563" y="187"/>
                    <a:pt x="563" y="187"/>
                  </a:cubicBezTo>
                  <a:close/>
                  <a:moveTo>
                    <a:pt x="541" y="228"/>
                  </a:moveTo>
                  <a:cubicBezTo>
                    <a:pt x="541" y="228"/>
                    <a:pt x="541" y="228"/>
                    <a:pt x="541" y="228"/>
                  </a:cubicBezTo>
                  <a:cubicBezTo>
                    <a:pt x="542" y="228"/>
                    <a:pt x="542" y="228"/>
                    <a:pt x="542" y="228"/>
                  </a:cubicBezTo>
                  <a:cubicBezTo>
                    <a:pt x="542" y="227"/>
                    <a:pt x="542" y="227"/>
                    <a:pt x="542" y="227"/>
                  </a:cubicBezTo>
                  <a:cubicBezTo>
                    <a:pt x="541" y="227"/>
                    <a:pt x="541" y="227"/>
                    <a:pt x="541" y="227"/>
                  </a:cubicBezTo>
                  <a:cubicBezTo>
                    <a:pt x="540" y="227"/>
                    <a:pt x="540" y="227"/>
                    <a:pt x="540" y="227"/>
                  </a:cubicBezTo>
                  <a:cubicBezTo>
                    <a:pt x="540" y="228"/>
                    <a:pt x="540" y="228"/>
                    <a:pt x="540" y="228"/>
                  </a:cubicBezTo>
                  <a:cubicBezTo>
                    <a:pt x="541" y="228"/>
                    <a:pt x="541" y="228"/>
                    <a:pt x="541" y="228"/>
                  </a:cubicBezTo>
                  <a:close/>
                  <a:moveTo>
                    <a:pt x="536" y="227"/>
                  </a:moveTo>
                  <a:cubicBezTo>
                    <a:pt x="536" y="228"/>
                    <a:pt x="536" y="228"/>
                    <a:pt x="536" y="228"/>
                  </a:cubicBezTo>
                  <a:cubicBezTo>
                    <a:pt x="537" y="228"/>
                    <a:pt x="537" y="228"/>
                    <a:pt x="537" y="228"/>
                  </a:cubicBezTo>
                  <a:cubicBezTo>
                    <a:pt x="538" y="228"/>
                    <a:pt x="538" y="228"/>
                    <a:pt x="538" y="228"/>
                  </a:cubicBezTo>
                  <a:cubicBezTo>
                    <a:pt x="538" y="228"/>
                    <a:pt x="538" y="228"/>
                    <a:pt x="538" y="228"/>
                  </a:cubicBezTo>
                  <a:cubicBezTo>
                    <a:pt x="537" y="227"/>
                    <a:pt x="537" y="227"/>
                    <a:pt x="537" y="227"/>
                  </a:cubicBezTo>
                  <a:cubicBezTo>
                    <a:pt x="536" y="227"/>
                    <a:pt x="536" y="227"/>
                    <a:pt x="536" y="227"/>
                  </a:cubicBezTo>
                  <a:close/>
                  <a:moveTo>
                    <a:pt x="539" y="234"/>
                  </a:moveTo>
                  <a:cubicBezTo>
                    <a:pt x="539" y="234"/>
                    <a:pt x="539" y="234"/>
                    <a:pt x="539" y="234"/>
                  </a:cubicBezTo>
                  <a:cubicBezTo>
                    <a:pt x="539" y="233"/>
                    <a:pt x="539" y="233"/>
                    <a:pt x="539" y="233"/>
                  </a:cubicBezTo>
                  <a:cubicBezTo>
                    <a:pt x="539" y="232"/>
                    <a:pt x="539" y="232"/>
                    <a:pt x="539" y="232"/>
                  </a:cubicBezTo>
                  <a:cubicBezTo>
                    <a:pt x="540" y="232"/>
                    <a:pt x="540" y="232"/>
                    <a:pt x="540" y="232"/>
                  </a:cubicBezTo>
                  <a:cubicBezTo>
                    <a:pt x="541" y="231"/>
                    <a:pt x="541" y="231"/>
                    <a:pt x="541" y="231"/>
                  </a:cubicBezTo>
                  <a:cubicBezTo>
                    <a:pt x="540" y="230"/>
                    <a:pt x="540" y="230"/>
                    <a:pt x="540" y="230"/>
                  </a:cubicBezTo>
                  <a:cubicBezTo>
                    <a:pt x="541" y="230"/>
                    <a:pt x="541" y="230"/>
                    <a:pt x="541" y="230"/>
                  </a:cubicBezTo>
                  <a:cubicBezTo>
                    <a:pt x="541" y="229"/>
                    <a:pt x="541" y="229"/>
                    <a:pt x="541" y="229"/>
                  </a:cubicBezTo>
                  <a:cubicBezTo>
                    <a:pt x="541" y="229"/>
                    <a:pt x="541" y="229"/>
                    <a:pt x="541" y="229"/>
                  </a:cubicBezTo>
                  <a:cubicBezTo>
                    <a:pt x="539" y="228"/>
                    <a:pt x="539" y="228"/>
                    <a:pt x="539" y="228"/>
                  </a:cubicBezTo>
                  <a:cubicBezTo>
                    <a:pt x="539" y="228"/>
                    <a:pt x="539" y="228"/>
                    <a:pt x="539" y="228"/>
                  </a:cubicBezTo>
                  <a:cubicBezTo>
                    <a:pt x="539" y="230"/>
                    <a:pt x="539" y="230"/>
                    <a:pt x="539" y="230"/>
                  </a:cubicBezTo>
                  <a:cubicBezTo>
                    <a:pt x="539" y="230"/>
                    <a:pt x="539" y="230"/>
                    <a:pt x="539" y="230"/>
                  </a:cubicBezTo>
                  <a:cubicBezTo>
                    <a:pt x="538" y="231"/>
                    <a:pt x="538" y="231"/>
                    <a:pt x="538" y="231"/>
                  </a:cubicBezTo>
                  <a:cubicBezTo>
                    <a:pt x="538" y="231"/>
                    <a:pt x="538" y="231"/>
                    <a:pt x="538" y="231"/>
                  </a:cubicBezTo>
                  <a:cubicBezTo>
                    <a:pt x="537" y="231"/>
                    <a:pt x="537" y="231"/>
                    <a:pt x="537" y="231"/>
                  </a:cubicBezTo>
                  <a:cubicBezTo>
                    <a:pt x="537" y="232"/>
                    <a:pt x="537" y="232"/>
                    <a:pt x="537" y="232"/>
                  </a:cubicBezTo>
                  <a:cubicBezTo>
                    <a:pt x="538" y="232"/>
                    <a:pt x="538" y="232"/>
                    <a:pt x="538" y="232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9" y="233"/>
                    <a:pt x="539" y="233"/>
                    <a:pt x="539" y="233"/>
                  </a:cubicBezTo>
                  <a:cubicBezTo>
                    <a:pt x="539" y="234"/>
                    <a:pt x="539" y="234"/>
                    <a:pt x="539" y="234"/>
                  </a:cubicBezTo>
                  <a:close/>
                  <a:moveTo>
                    <a:pt x="538" y="239"/>
                  </a:moveTo>
                  <a:cubicBezTo>
                    <a:pt x="538" y="239"/>
                    <a:pt x="538" y="238"/>
                    <a:pt x="538" y="238"/>
                  </a:cubicBezTo>
                  <a:cubicBezTo>
                    <a:pt x="538" y="238"/>
                    <a:pt x="538" y="238"/>
                    <a:pt x="538" y="238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7" y="238"/>
                    <a:pt x="537" y="238"/>
                    <a:pt x="537" y="238"/>
                  </a:cubicBezTo>
                  <a:cubicBezTo>
                    <a:pt x="538" y="239"/>
                    <a:pt x="538" y="239"/>
                    <a:pt x="538" y="239"/>
                  </a:cubicBezTo>
                  <a:close/>
                  <a:moveTo>
                    <a:pt x="538" y="240"/>
                  </a:moveTo>
                  <a:cubicBezTo>
                    <a:pt x="539" y="240"/>
                    <a:pt x="539" y="240"/>
                    <a:pt x="539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39"/>
                    <a:pt x="538" y="239"/>
                    <a:pt x="538" y="239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40"/>
                    <a:pt x="538" y="240"/>
                    <a:pt x="538" y="240"/>
                  </a:cubicBezTo>
                  <a:close/>
                  <a:moveTo>
                    <a:pt x="537" y="241"/>
                  </a:moveTo>
                  <a:cubicBezTo>
                    <a:pt x="537" y="241"/>
                    <a:pt x="537" y="241"/>
                    <a:pt x="537" y="241"/>
                  </a:cubicBezTo>
                  <a:cubicBezTo>
                    <a:pt x="537" y="241"/>
                    <a:pt x="537" y="241"/>
                    <a:pt x="537" y="241"/>
                  </a:cubicBezTo>
                  <a:cubicBezTo>
                    <a:pt x="536" y="241"/>
                    <a:pt x="536" y="241"/>
                    <a:pt x="536" y="241"/>
                  </a:cubicBezTo>
                  <a:cubicBezTo>
                    <a:pt x="536" y="241"/>
                    <a:pt x="536" y="241"/>
                    <a:pt x="536" y="241"/>
                  </a:cubicBezTo>
                  <a:cubicBezTo>
                    <a:pt x="537" y="241"/>
                    <a:pt x="537" y="241"/>
                    <a:pt x="537" y="241"/>
                  </a:cubicBezTo>
                  <a:close/>
                  <a:moveTo>
                    <a:pt x="537" y="243"/>
                  </a:moveTo>
                  <a:cubicBezTo>
                    <a:pt x="538" y="243"/>
                    <a:pt x="538" y="243"/>
                    <a:pt x="538" y="243"/>
                  </a:cubicBezTo>
                  <a:cubicBezTo>
                    <a:pt x="538" y="243"/>
                    <a:pt x="538" y="243"/>
                    <a:pt x="538" y="243"/>
                  </a:cubicBezTo>
                  <a:cubicBezTo>
                    <a:pt x="538" y="242"/>
                    <a:pt x="538" y="242"/>
                    <a:pt x="538" y="242"/>
                  </a:cubicBezTo>
                  <a:cubicBezTo>
                    <a:pt x="538" y="242"/>
                    <a:pt x="538" y="242"/>
                    <a:pt x="538" y="242"/>
                  </a:cubicBezTo>
                  <a:cubicBezTo>
                    <a:pt x="537" y="242"/>
                    <a:pt x="537" y="242"/>
                    <a:pt x="537" y="242"/>
                  </a:cubicBezTo>
                  <a:cubicBezTo>
                    <a:pt x="537" y="243"/>
                    <a:pt x="537" y="243"/>
                    <a:pt x="537" y="243"/>
                  </a:cubicBezTo>
                  <a:close/>
                  <a:moveTo>
                    <a:pt x="536" y="248"/>
                  </a:move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lose/>
                  <a:moveTo>
                    <a:pt x="536" y="251"/>
                  </a:moveTo>
                  <a:cubicBezTo>
                    <a:pt x="536" y="250"/>
                    <a:pt x="536" y="250"/>
                    <a:pt x="536" y="250"/>
                  </a:cubicBezTo>
                  <a:cubicBezTo>
                    <a:pt x="536" y="250"/>
                    <a:pt x="536" y="250"/>
                    <a:pt x="536" y="250"/>
                  </a:cubicBezTo>
                  <a:cubicBezTo>
                    <a:pt x="536" y="250"/>
                    <a:pt x="536" y="250"/>
                    <a:pt x="536" y="250"/>
                  </a:cubicBezTo>
                  <a:cubicBezTo>
                    <a:pt x="536" y="251"/>
                    <a:pt x="536" y="251"/>
                    <a:pt x="536" y="251"/>
                  </a:cubicBezTo>
                  <a:close/>
                  <a:moveTo>
                    <a:pt x="536" y="252"/>
                  </a:moveTo>
                  <a:cubicBezTo>
                    <a:pt x="536" y="252"/>
                    <a:pt x="536" y="252"/>
                    <a:pt x="536" y="252"/>
                  </a:cubicBezTo>
                  <a:cubicBezTo>
                    <a:pt x="536" y="252"/>
                    <a:pt x="536" y="252"/>
                    <a:pt x="536" y="252"/>
                  </a:cubicBezTo>
                  <a:cubicBezTo>
                    <a:pt x="536" y="252"/>
                    <a:pt x="536" y="252"/>
                    <a:pt x="536" y="252"/>
                  </a:cubicBezTo>
                  <a:close/>
                  <a:moveTo>
                    <a:pt x="535" y="253"/>
                  </a:move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lose/>
                  <a:moveTo>
                    <a:pt x="534" y="256"/>
                  </a:moveTo>
                  <a:cubicBezTo>
                    <a:pt x="534" y="256"/>
                    <a:pt x="534" y="256"/>
                    <a:pt x="534" y="256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6"/>
                    <a:pt x="534" y="256"/>
                    <a:pt x="534" y="256"/>
                  </a:cubicBezTo>
                  <a:cubicBezTo>
                    <a:pt x="534" y="256"/>
                    <a:pt x="534" y="256"/>
                    <a:pt x="534" y="256"/>
                  </a:cubicBezTo>
                  <a:close/>
                  <a:moveTo>
                    <a:pt x="526" y="266"/>
                  </a:moveTo>
                  <a:cubicBezTo>
                    <a:pt x="527" y="266"/>
                    <a:pt x="527" y="266"/>
                    <a:pt x="527" y="266"/>
                  </a:cubicBezTo>
                  <a:cubicBezTo>
                    <a:pt x="528" y="265"/>
                    <a:pt x="528" y="265"/>
                    <a:pt x="528" y="265"/>
                  </a:cubicBezTo>
                  <a:cubicBezTo>
                    <a:pt x="528" y="264"/>
                    <a:pt x="528" y="264"/>
                    <a:pt x="528" y="264"/>
                  </a:cubicBezTo>
                  <a:cubicBezTo>
                    <a:pt x="529" y="264"/>
                    <a:pt x="529" y="264"/>
                    <a:pt x="529" y="264"/>
                  </a:cubicBezTo>
                  <a:cubicBezTo>
                    <a:pt x="529" y="263"/>
                    <a:pt x="529" y="263"/>
                    <a:pt x="529" y="263"/>
                  </a:cubicBezTo>
                  <a:cubicBezTo>
                    <a:pt x="529" y="262"/>
                    <a:pt x="529" y="262"/>
                    <a:pt x="529" y="262"/>
                  </a:cubicBezTo>
                  <a:cubicBezTo>
                    <a:pt x="530" y="261"/>
                    <a:pt x="530" y="261"/>
                    <a:pt x="530" y="261"/>
                  </a:cubicBezTo>
                  <a:cubicBezTo>
                    <a:pt x="530" y="261"/>
                    <a:pt x="530" y="261"/>
                    <a:pt x="530" y="261"/>
                  </a:cubicBezTo>
                  <a:cubicBezTo>
                    <a:pt x="529" y="261"/>
                    <a:pt x="529" y="261"/>
                    <a:pt x="529" y="261"/>
                  </a:cubicBezTo>
                  <a:cubicBezTo>
                    <a:pt x="528" y="262"/>
                    <a:pt x="528" y="262"/>
                    <a:pt x="528" y="262"/>
                  </a:cubicBezTo>
                  <a:cubicBezTo>
                    <a:pt x="528" y="262"/>
                    <a:pt x="528" y="262"/>
                    <a:pt x="528" y="262"/>
                  </a:cubicBezTo>
                  <a:cubicBezTo>
                    <a:pt x="528" y="263"/>
                    <a:pt x="528" y="263"/>
                    <a:pt x="528" y="263"/>
                  </a:cubicBezTo>
                  <a:cubicBezTo>
                    <a:pt x="527" y="263"/>
                    <a:pt x="527" y="263"/>
                    <a:pt x="527" y="263"/>
                  </a:cubicBezTo>
                  <a:cubicBezTo>
                    <a:pt x="527" y="264"/>
                    <a:pt x="527" y="264"/>
                    <a:pt x="527" y="264"/>
                  </a:cubicBezTo>
                  <a:cubicBezTo>
                    <a:pt x="527" y="264"/>
                    <a:pt x="527" y="264"/>
                    <a:pt x="527" y="264"/>
                  </a:cubicBezTo>
                  <a:cubicBezTo>
                    <a:pt x="526" y="266"/>
                    <a:pt x="526" y="266"/>
                    <a:pt x="526" y="266"/>
                  </a:cubicBezTo>
                  <a:close/>
                  <a:moveTo>
                    <a:pt x="518" y="274"/>
                  </a:moveTo>
                  <a:cubicBezTo>
                    <a:pt x="519" y="274"/>
                    <a:pt x="519" y="274"/>
                    <a:pt x="519" y="274"/>
                  </a:cubicBezTo>
                  <a:cubicBezTo>
                    <a:pt x="519" y="273"/>
                    <a:pt x="519" y="273"/>
                    <a:pt x="519" y="273"/>
                  </a:cubicBezTo>
                  <a:cubicBezTo>
                    <a:pt x="519" y="273"/>
                    <a:pt x="519" y="273"/>
                    <a:pt x="519" y="273"/>
                  </a:cubicBezTo>
                  <a:cubicBezTo>
                    <a:pt x="519" y="272"/>
                    <a:pt x="519" y="272"/>
                    <a:pt x="519" y="272"/>
                  </a:cubicBezTo>
                  <a:cubicBezTo>
                    <a:pt x="520" y="272"/>
                    <a:pt x="520" y="272"/>
                    <a:pt x="520" y="272"/>
                  </a:cubicBezTo>
                  <a:cubicBezTo>
                    <a:pt x="520" y="271"/>
                    <a:pt x="520" y="271"/>
                    <a:pt x="520" y="271"/>
                  </a:cubicBezTo>
                  <a:cubicBezTo>
                    <a:pt x="520" y="271"/>
                    <a:pt x="520" y="271"/>
                    <a:pt x="520" y="271"/>
                  </a:cubicBezTo>
                  <a:cubicBezTo>
                    <a:pt x="521" y="271"/>
                    <a:pt x="521" y="271"/>
                    <a:pt x="521" y="271"/>
                  </a:cubicBezTo>
                  <a:cubicBezTo>
                    <a:pt x="521" y="270"/>
                    <a:pt x="521" y="270"/>
                    <a:pt x="521" y="270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3" y="268"/>
                    <a:pt x="523" y="268"/>
                    <a:pt x="523" y="268"/>
                  </a:cubicBezTo>
                  <a:cubicBezTo>
                    <a:pt x="524" y="268"/>
                    <a:pt x="524" y="268"/>
                    <a:pt x="524" y="268"/>
                  </a:cubicBezTo>
                  <a:cubicBezTo>
                    <a:pt x="524" y="268"/>
                    <a:pt x="524" y="268"/>
                    <a:pt x="524" y="268"/>
                  </a:cubicBezTo>
                  <a:cubicBezTo>
                    <a:pt x="524" y="267"/>
                    <a:pt x="524" y="267"/>
                    <a:pt x="524" y="267"/>
                  </a:cubicBezTo>
                  <a:cubicBezTo>
                    <a:pt x="524" y="266"/>
                    <a:pt x="524" y="266"/>
                    <a:pt x="524" y="266"/>
                  </a:cubicBezTo>
                  <a:cubicBezTo>
                    <a:pt x="523" y="266"/>
                    <a:pt x="523" y="266"/>
                    <a:pt x="523" y="266"/>
                  </a:cubicBezTo>
                  <a:cubicBezTo>
                    <a:pt x="523" y="267"/>
                    <a:pt x="523" y="267"/>
                    <a:pt x="523" y="267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1" y="268"/>
                    <a:pt x="521" y="268"/>
                    <a:pt x="521" y="268"/>
                  </a:cubicBezTo>
                  <a:cubicBezTo>
                    <a:pt x="521" y="268"/>
                    <a:pt x="521" y="268"/>
                    <a:pt x="521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9"/>
                    <a:pt x="520" y="269"/>
                    <a:pt x="520" y="269"/>
                  </a:cubicBezTo>
                  <a:cubicBezTo>
                    <a:pt x="520" y="269"/>
                    <a:pt x="520" y="269"/>
                    <a:pt x="520" y="269"/>
                  </a:cubicBezTo>
                  <a:cubicBezTo>
                    <a:pt x="519" y="270"/>
                    <a:pt x="519" y="270"/>
                    <a:pt x="519" y="270"/>
                  </a:cubicBezTo>
                  <a:cubicBezTo>
                    <a:pt x="519" y="270"/>
                    <a:pt x="519" y="270"/>
                    <a:pt x="519" y="270"/>
                  </a:cubicBezTo>
                  <a:cubicBezTo>
                    <a:pt x="519" y="271"/>
                    <a:pt x="519" y="271"/>
                    <a:pt x="519" y="271"/>
                  </a:cubicBezTo>
                  <a:cubicBezTo>
                    <a:pt x="519" y="271"/>
                    <a:pt x="519" y="271"/>
                    <a:pt x="519" y="271"/>
                  </a:cubicBezTo>
                  <a:cubicBezTo>
                    <a:pt x="518" y="272"/>
                    <a:pt x="518" y="272"/>
                    <a:pt x="518" y="272"/>
                  </a:cubicBezTo>
                  <a:cubicBezTo>
                    <a:pt x="518" y="272"/>
                    <a:pt x="518" y="272"/>
                    <a:pt x="518" y="272"/>
                  </a:cubicBezTo>
                  <a:cubicBezTo>
                    <a:pt x="518" y="273"/>
                    <a:pt x="518" y="273"/>
                    <a:pt x="518" y="273"/>
                  </a:cubicBezTo>
                  <a:cubicBezTo>
                    <a:pt x="518" y="273"/>
                    <a:pt x="518" y="273"/>
                    <a:pt x="518" y="273"/>
                  </a:cubicBezTo>
                  <a:cubicBezTo>
                    <a:pt x="518" y="274"/>
                    <a:pt x="518" y="274"/>
                    <a:pt x="518" y="274"/>
                  </a:cubicBezTo>
                  <a:cubicBezTo>
                    <a:pt x="518" y="274"/>
                    <a:pt x="518" y="274"/>
                    <a:pt x="518" y="274"/>
                  </a:cubicBezTo>
                  <a:close/>
                  <a:moveTo>
                    <a:pt x="514" y="280"/>
                  </a:moveTo>
                  <a:cubicBezTo>
                    <a:pt x="514" y="280"/>
                    <a:pt x="514" y="279"/>
                    <a:pt x="514" y="279"/>
                  </a:cubicBezTo>
                  <a:cubicBezTo>
                    <a:pt x="515" y="277"/>
                    <a:pt x="515" y="277"/>
                    <a:pt x="515" y="277"/>
                  </a:cubicBezTo>
                  <a:cubicBezTo>
                    <a:pt x="515" y="277"/>
                    <a:pt x="515" y="277"/>
                    <a:pt x="515" y="277"/>
                  </a:cubicBezTo>
                  <a:cubicBezTo>
                    <a:pt x="516" y="276"/>
                    <a:pt x="516" y="276"/>
                    <a:pt x="516" y="276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5" y="275"/>
                    <a:pt x="515" y="275"/>
                    <a:pt x="515" y="275"/>
                  </a:cubicBezTo>
                  <a:cubicBezTo>
                    <a:pt x="515" y="274"/>
                    <a:pt x="515" y="274"/>
                    <a:pt x="515" y="274"/>
                  </a:cubicBezTo>
                  <a:cubicBezTo>
                    <a:pt x="514" y="275"/>
                    <a:pt x="514" y="275"/>
                    <a:pt x="514" y="275"/>
                  </a:cubicBezTo>
                  <a:cubicBezTo>
                    <a:pt x="514" y="276"/>
                    <a:pt x="514" y="276"/>
                    <a:pt x="514" y="276"/>
                  </a:cubicBezTo>
                  <a:cubicBezTo>
                    <a:pt x="514" y="276"/>
                    <a:pt x="514" y="276"/>
                    <a:pt x="514" y="276"/>
                  </a:cubicBezTo>
                  <a:cubicBezTo>
                    <a:pt x="514" y="278"/>
                    <a:pt x="514" y="278"/>
                    <a:pt x="514" y="278"/>
                  </a:cubicBezTo>
                  <a:cubicBezTo>
                    <a:pt x="513" y="278"/>
                    <a:pt x="513" y="278"/>
                    <a:pt x="513" y="278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4" y="280"/>
                    <a:pt x="514" y="280"/>
                    <a:pt x="514" y="280"/>
                  </a:cubicBezTo>
                  <a:close/>
                  <a:moveTo>
                    <a:pt x="9" y="215"/>
                  </a:moveTo>
                  <a:cubicBezTo>
                    <a:pt x="9" y="215"/>
                    <a:pt x="8" y="216"/>
                    <a:pt x="8" y="216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10" y="216"/>
                    <a:pt x="10" y="216"/>
                    <a:pt x="10" y="216"/>
                  </a:cubicBezTo>
                  <a:lnTo>
                    <a:pt x="9" y="2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1" name="CustomShape 10"/>
            <p:cNvSpPr/>
            <p:nvPr/>
          </p:nvSpPr>
          <p:spPr>
            <a:xfrm>
              <a:off x="4779000" y="658440"/>
              <a:ext cx="380520" cy="399960"/>
            </a:xfrm>
            <a:custGeom>
              <a:avLst/>
              <a:gdLst/>
              <a:ahLst/>
              <a:cxnLst/>
              <a:rect l="l" t="t" r="r" b="b"/>
              <a:pathLst>
                <a:path w="63" h="69">
                  <a:moveTo>
                    <a:pt x="58" y="6"/>
                  </a:moveTo>
                  <a:cubicBezTo>
                    <a:pt x="59" y="6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6"/>
                    <a:pt x="58" y="6"/>
                    <a:pt x="58" y="6"/>
                  </a:cubicBezTo>
                  <a:close/>
                  <a:moveTo>
                    <a:pt x="47" y="7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7"/>
                    <a:pt x="47" y="7"/>
                  </a:cubicBezTo>
                  <a:close/>
                  <a:moveTo>
                    <a:pt x="26" y="0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2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lose/>
                  <a:moveTo>
                    <a:pt x="2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3"/>
                    <a:pt x="26" y="13"/>
                  </a:cubicBezTo>
                  <a:close/>
                  <a:moveTo>
                    <a:pt x="51" y="22"/>
                  </a:move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48" y="25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lose/>
                  <a:moveTo>
                    <a:pt x="32" y="32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28" y="20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lose/>
                  <a:moveTo>
                    <a:pt x="29" y="27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9" y="27"/>
                    <a:pt x="29" y="27"/>
                    <a:pt x="29" y="27"/>
                  </a:cubicBezTo>
                  <a:close/>
                  <a:moveTo>
                    <a:pt x="5" y="31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lose/>
                  <a:moveTo>
                    <a:pt x="21" y="49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9"/>
                    <a:pt x="21" y="49"/>
                    <a:pt x="21" y="49"/>
                  </a:cubicBezTo>
                  <a:close/>
                  <a:moveTo>
                    <a:pt x="31" y="69"/>
                  </a:moveTo>
                  <a:cubicBezTo>
                    <a:pt x="32" y="69"/>
                    <a:pt x="32" y="69"/>
                    <a:pt x="32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2" name="CustomShape 11"/>
            <p:cNvSpPr/>
            <p:nvPr/>
          </p:nvSpPr>
          <p:spPr>
            <a:xfrm>
              <a:off x="7904520" y="1975320"/>
              <a:ext cx="423360" cy="708120"/>
            </a:xfrm>
            <a:custGeom>
              <a:avLst/>
              <a:gdLst/>
              <a:ahLst/>
              <a:cxnLst/>
              <a:rect l="l" t="t" r="r" b="b"/>
              <a:pathLst>
                <a:path w="259" h="453">
                  <a:moveTo>
                    <a:pt x="104" y="219"/>
                  </a:moveTo>
                  <a:lnTo>
                    <a:pt x="108" y="219"/>
                  </a:lnTo>
                  <a:lnTo>
                    <a:pt x="104" y="219"/>
                  </a:lnTo>
                  <a:lnTo>
                    <a:pt x="104" y="219"/>
                  </a:lnTo>
                  <a:lnTo>
                    <a:pt x="104" y="219"/>
                  </a:lnTo>
                  <a:lnTo>
                    <a:pt x="104" y="219"/>
                  </a:lnTo>
                  <a:close/>
                  <a:moveTo>
                    <a:pt x="108" y="219"/>
                  </a:moveTo>
                  <a:lnTo>
                    <a:pt x="108" y="215"/>
                  </a:lnTo>
                  <a:lnTo>
                    <a:pt x="108" y="215"/>
                  </a:lnTo>
                  <a:lnTo>
                    <a:pt x="111" y="215"/>
                  </a:lnTo>
                  <a:lnTo>
                    <a:pt x="111" y="215"/>
                  </a:lnTo>
                  <a:lnTo>
                    <a:pt x="108" y="219"/>
                  </a:lnTo>
                  <a:lnTo>
                    <a:pt x="108" y="219"/>
                  </a:lnTo>
                  <a:lnTo>
                    <a:pt x="108" y="219"/>
                  </a:lnTo>
                  <a:close/>
                  <a:moveTo>
                    <a:pt x="4" y="453"/>
                  </a:moveTo>
                  <a:lnTo>
                    <a:pt x="4" y="449"/>
                  </a:lnTo>
                  <a:lnTo>
                    <a:pt x="0" y="449"/>
                  </a:lnTo>
                  <a:lnTo>
                    <a:pt x="0" y="453"/>
                  </a:lnTo>
                  <a:lnTo>
                    <a:pt x="4" y="453"/>
                  </a:lnTo>
                  <a:lnTo>
                    <a:pt x="4" y="453"/>
                  </a:lnTo>
                  <a:lnTo>
                    <a:pt x="4" y="453"/>
                  </a:lnTo>
                  <a:close/>
                  <a:moveTo>
                    <a:pt x="8" y="449"/>
                  </a:moveTo>
                  <a:lnTo>
                    <a:pt x="8" y="445"/>
                  </a:lnTo>
                  <a:lnTo>
                    <a:pt x="11" y="449"/>
                  </a:lnTo>
                  <a:lnTo>
                    <a:pt x="8" y="453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9"/>
                  </a:lnTo>
                  <a:close/>
                  <a:moveTo>
                    <a:pt x="22" y="438"/>
                  </a:moveTo>
                  <a:lnTo>
                    <a:pt x="22" y="441"/>
                  </a:lnTo>
                  <a:lnTo>
                    <a:pt x="22" y="441"/>
                  </a:lnTo>
                  <a:lnTo>
                    <a:pt x="26" y="441"/>
                  </a:lnTo>
                  <a:lnTo>
                    <a:pt x="26" y="441"/>
                  </a:lnTo>
                  <a:lnTo>
                    <a:pt x="22" y="438"/>
                  </a:lnTo>
                  <a:lnTo>
                    <a:pt x="22" y="438"/>
                  </a:lnTo>
                  <a:close/>
                  <a:moveTo>
                    <a:pt x="60" y="412"/>
                  </a:moveTo>
                  <a:lnTo>
                    <a:pt x="56" y="408"/>
                  </a:lnTo>
                  <a:lnTo>
                    <a:pt x="60" y="408"/>
                  </a:lnTo>
                  <a:lnTo>
                    <a:pt x="60" y="404"/>
                  </a:lnTo>
                  <a:lnTo>
                    <a:pt x="60" y="404"/>
                  </a:lnTo>
                  <a:lnTo>
                    <a:pt x="63" y="401"/>
                  </a:lnTo>
                  <a:lnTo>
                    <a:pt x="63" y="401"/>
                  </a:lnTo>
                  <a:lnTo>
                    <a:pt x="67" y="401"/>
                  </a:lnTo>
                  <a:lnTo>
                    <a:pt x="63" y="404"/>
                  </a:lnTo>
                  <a:lnTo>
                    <a:pt x="63" y="408"/>
                  </a:lnTo>
                  <a:lnTo>
                    <a:pt x="60" y="408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60" y="412"/>
                  </a:lnTo>
                  <a:close/>
                  <a:moveTo>
                    <a:pt x="74" y="382"/>
                  </a:moveTo>
                  <a:lnTo>
                    <a:pt x="74" y="382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1" y="386"/>
                  </a:lnTo>
                  <a:lnTo>
                    <a:pt x="71" y="382"/>
                  </a:lnTo>
                  <a:lnTo>
                    <a:pt x="74" y="382"/>
                  </a:lnTo>
                  <a:lnTo>
                    <a:pt x="74" y="382"/>
                  </a:lnTo>
                  <a:close/>
                  <a:moveTo>
                    <a:pt x="78" y="378"/>
                  </a:moveTo>
                  <a:lnTo>
                    <a:pt x="78" y="375"/>
                  </a:lnTo>
                  <a:lnTo>
                    <a:pt x="74" y="375"/>
                  </a:lnTo>
                  <a:lnTo>
                    <a:pt x="74" y="375"/>
                  </a:lnTo>
                  <a:lnTo>
                    <a:pt x="74" y="375"/>
                  </a:lnTo>
                  <a:lnTo>
                    <a:pt x="78" y="371"/>
                  </a:lnTo>
                  <a:lnTo>
                    <a:pt x="78" y="371"/>
                  </a:lnTo>
                  <a:lnTo>
                    <a:pt x="82" y="371"/>
                  </a:lnTo>
                  <a:lnTo>
                    <a:pt x="82" y="371"/>
                  </a:lnTo>
                  <a:lnTo>
                    <a:pt x="82" y="371"/>
                  </a:lnTo>
                  <a:lnTo>
                    <a:pt x="85" y="371"/>
                  </a:lnTo>
                  <a:lnTo>
                    <a:pt x="82" y="371"/>
                  </a:lnTo>
                  <a:lnTo>
                    <a:pt x="82" y="375"/>
                  </a:lnTo>
                  <a:lnTo>
                    <a:pt x="82" y="375"/>
                  </a:lnTo>
                  <a:lnTo>
                    <a:pt x="78" y="378"/>
                  </a:lnTo>
                  <a:lnTo>
                    <a:pt x="78" y="378"/>
                  </a:lnTo>
                  <a:close/>
                  <a:moveTo>
                    <a:pt x="163" y="82"/>
                  </a:moveTo>
                  <a:lnTo>
                    <a:pt x="163" y="82"/>
                  </a:lnTo>
                  <a:lnTo>
                    <a:pt x="163" y="78"/>
                  </a:lnTo>
                  <a:lnTo>
                    <a:pt x="167" y="74"/>
                  </a:lnTo>
                  <a:lnTo>
                    <a:pt x="167" y="74"/>
                  </a:lnTo>
                  <a:lnTo>
                    <a:pt x="167" y="78"/>
                  </a:lnTo>
                  <a:lnTo>
                    <a:pt x="167" y="82"/>
                  </a:lnTo>
                  <a:lnTo>
                    <a:pt x="163" y="82"/>
                  </a:lnTo>
                  <a:lnTo>
                    <a:pt x="163" y="82"/>
                  </a:lnTo>
                  <a:close/>
                  <a:moveTo>
                    <a:pt x="185" y="96"/>
                  </a:moveTo>
                  <a:lnTo>
                    <a:pt x="182" y="93"/>
                  </a:lnTo>
                  <a:lnTo>
                    <a:pt x="182" y="93"/>
                  </a:lnTo>
                  <a:lnTo>
                    <a:pt x="182" y="93"/>
                  </a:lnTo>
                  <a:lnTo>
                    <a:pt x="182" y="85"/>
                  </a:lnTo>
                  <a:lnTo>
                    <a:pt x="178" y="82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1" y="78"/>
                  </a:lnTo>
                  <a:lnTo>
                    <a:pt x="171" y="74"/>
                  </a:lnTo>
                  <a:lnTo>
                    <a:pt x="171" y="71"/>
                  </a:lnTo>
                  <a:lnTo>
                    <a:pt x="171" y="67"/>
                  </a:lnTo>
                  <a:lnTo>
                    <a:pt x="171" y="67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8" y="59"/>
                  </a:lnTo>
                  <a:lnTo>
                    <a:pt x="178" y="59"/>
                  </a:lnTo>
                  <a:lnTo>
                    <a:pt x="178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2"/>
                  </a:lnTo>
                  <a:lnTo>
                    <a:pt x="178" y="52"/>
                  </a:lnTo>
                  <a:lnTo>
                    <a:pt x="182" y="52"/>
                  </a:lnTo>
                  <a:lnTo>
                    <a:pt x="185" y="56"/>
                  </a:lnTo>
                  <a:lnTo>
                    <a:pt x="189" y="52"/>
                  </a:lnTo>
                  <a:lnTo>
                    <a:pt x="189" y="52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85" y="45"/>
                  </a:lnTo>
                  <a:lnTo>
                    <a:pt x="185" y="45"/>
                  </a:lnTo>
                  <a:lnTo>
                    <a:pt x="185" y="41"/>
                  </a:lnTo>
                  <a:lnTo>
                    <a:pt x="185" y="37"/>
                  </a:lnTo>
                  <a:lnTo>
                    <a:pt x="189" y="37"/>
                  </a:lnTo>
                  <a:lnTo>
                    <a:pt x="189" y="37"/>
                  </a:lnTo>
                  <a:lnTo>
                    <a:pt x="185" y="33"/>
                  </a:lnTo>
                  <a:lnTo>
                    <a:pt x="185" y="30"/>
                  </a:lnTo>
                  <a:lnTo>
                    <a:pt x="185" y="26"/>
                  </a:lnTo>
                  <a:lnTo>
                    <a:pt x="185" y="22"/>
                  </a:lnTo>
                  <a:lnTo>
                    <a:pt x="185" y="19"/>
                  </a:lnTo>
                  <a:lnTo>
                    <a:pt x="178" y="11"/>
                  </a:lnTo>
                  <a:lnTo>
                    <a:pt x="178" y="7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5" y="0"/>
                  </a:lnTo>
                  <a:lnTo>
                    <a:pt x="185" y="4"/>
                  </a:lnTo>
                  <a:lnTo>
                    <a:pt x="189" y="7"/>
                  </a:lnTo>
                  <a:lnTo>
                    <a:pt x="197" y="7"/>
                  </a:lnTo>
                  <a:lnTo>
                    <a:pt x="197" y="11"/>
                  </a:lnTo>
                  <a:lnTo>
                    <a:pt x="204" y="19"/>
                  </a:lnTo>
                  <a:lnTo>
                    <a:pt x="208" y="22"/>
                  </a:lnTo>
                  <a:lnTo>
                    <a:pt x="211" y="22"/>
                  </a:lnTo>
                  <a:lnTo>
                    <a:pt x="211" y="22"/>
                  </a:lnTo>
                  <a:lnTo>
                    <a:pt x="215" y="26"/>
                  </a:lnTo>
                  <a:lnTo>
                    <a:pt x="222" y="30"/>
                  </a:lnTo>
                  <a:lnTo>
                    <a:pt x="226" y="30"/>
                  </a:lnTo>
                  <a:lnTo>
                    <a:pt x="230" y="33"/>
                  </a:lnTo>
                  <a:lnTo>
                    <a:pt x="230" y="30"/>
                  </a:lnTo>
                  <a:lnTo>
                    <a:pt x="234" y="33"/>
                  </a:lnTo>
                  <a:lnTo>
                    <a:pt x="237" y="30"/>
                  </a:lnTo>
                  <a:lnTo>
                    <a:pt x="241" y="30"/>
                  </a:lnTo>
                  <a:lnTo>
                    <a:pt x="245" y="26"/>
                  </a:lnTo>
                  <a:lnTo>
                    <a:pt x="245" y="22"/>
                  </a:lnTo>
                  <a:lnTo>
                    <a:pt x="245" y="22"/>
                  </a:lnTo>
                  <a:lnTo>
                    <a:pt x="245" y="22"/>
                  </a:lnTo>
                  <a:lnTo>
                    <a:pt x="245" y="26"/>
                  </a:lnTo>
                  <a:lnTo>
                    <a:pt x="245" y="30"/>
                  </a:lnTo>
                  <a:lnTo>
                    <a:pt x="245" y="33"/>
                  </a:lnTo>
                  <a:lnTo>
                    <a:pt x="245" y="33"/>
                  </a:lnTo>
                  <a:lnTo>
                    <a:pt x="248" y="37"/>
                  </a:lnTo>
                  <a:lnTo>
                    <a:pt x="252" y="41"/>
                  </a:lnTo>
                  <a:lnTo>
                    <a:pt x="252" y="41"/>
                  </a:lnTo>
                  <a:lnTo>
                    <a:pt x="252" y="45"/>
                  </a:lnTo>
                  <a:lnTo>
                    <a:pt x="256" y="45"/>
                  </a:lnTo>
                  <a:lnTo>
                    <a:pt x="256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5"/>
                  </a:lnTo>
                  <a:lnTo>
                    <a:pt x="256" y="48"/>
                  </a:lnTo>
                  <a:lnTo>
                    <a:pt x="252" y="48"/>
                  </a:lnTo>
                  <a:lnTo>
                    <a:pt x="252" y="52"/>
                  </a:lnTo>
                  <a:lnTo>
                    <a:pt x="252" y="52"/>
                  </a:lnTo>
                  <a:lnTo>
                    <a:pt x="248" y="52"/>
                  </a:lnTo>
                  <a:lnTo>
                    <a:pt x="248" y="52"/>
                  </a:lnTo>
                  <a:lnTo>
                    <a:pt x="245" y="52"/>
                  </a:lnTo>
                  <a:lnTo>
                    <a:pt x="245" y="56"/>
                  </a:lnTo>
                  <a:lnTo>
                    <a:pt x="241" y="56"/>
                  </a:lnTo>
                  <a:lnTo>
                    <a:pt x="237" y="52"/>
                  </a:lnTo>
                  <a:lnTo>
                    <a:pt x="237" y="56"/>
                  </a:lnTo>
                  <a:lnTo>
                    <a:pt x="230" y="59"/>
                  </a:lnTo>
                  <a:lnTo>
                    <a:pt x="230" y="67"/>
                  </a:lnTo>
                  <a:lnTo>
                    <a:pt x="230" y="71"/>
                  </a:lnTo>
                  <a:lnTo>
                    <a:pt x="230" y="74"/>
                  </a:lnTo>
                  <a:lnTo>
                    <a:pt x="230" y="78"/>
                  </a:lnTo>
                  <a:lnTo>
                    <a:pt x="230" y="78"/>
                  </a:lnTo>
                  <a:lnTo>
                    <a:pt x="226" y="78"/>
                  </a:lnTo>
                  <a:lnTo>
                    <a:pt x="226" y="74"/>
                  </a:lnTo>
                  <a:lnTo>
                    <a:pt x="219" y="74"/>
                  </a:lnTo>
                  <a:lnTo>
                    <a:pt x="215" y="71"/>
                  </a:lnTo>
                  <a:lnTo>
                    <a:pt x="211" y="67"/>
                  </a:lnTo>
                  <a:lnTo>
                    <a:pt x="208" y="67"/>
                  </a:lnTo>
                  <a:lnTo>
                    <a:pt x="204" y="67"/>
                  </a:lnTo>
                  <a:lnTo>
                    <a:pt x="200" y="67"/>
                  </a:lnTo>
                  <a:lnTo>
                    <a:pt x="200" y="63"/>
                  </a:lnTo>
                  <a:lnTo>
                    <a:pt x="197" y="63"/>
                  </a:lnTo>
                  <a:lnTo>
                    <a:pt x="193" y="67"/>
                  </a:lnTo>
                  <a:lnTo>
                    <a:pt x="189" y="71"/>
                  </a:lnTo>
                  <a:lnTo>
                    <a:pt x="189" y="71"/>
                  </a:lnTo>
                  <a:lnTo>
                    <a:pt x="185" y="67"/>
                  </a:lnTo>
                  <a:lnTo>
                    <a:pt x="182" y="67"/>
                  </a:lnTo>
                  <a:lnTo>
                    <a:pt x="182" y="71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5" y="78"/>
                  </a:lnTo>
                  <a:lnTo>
                    <a:pt x="189" y="78"/>
                  </a:lnTo>
                  <a:lnTo>
                    <a:pt x="193" y="82"/>
                  </a:lnTo>
                  <a:lnTo>
                    <a:pt x="197" y="82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197" y="85"/>
                  </a:lnTo>
                  <a:lnTo>
                    <a:pt x="197" y="89"/>
                  </a:lnTo>
                  <a:lnTo>
                    <a:pt x="197" y="85"/>
                  </a:lnTo>
                  <a:lnTo>
                    <a:pt x="189" y="85"/>
                  </a:lnTo>
                  <a:lnTo>
                    <a:pt x="189" y="89"/>
                  </a:lnTo>
                  <a:lnTo>
                    <a:pt x="189" y="89"/>
                  </a:lnTo>
                  <a:lnTo>
                    <a:pt x="189" y="93"/>
                  </a:lnTo>
                  <a:lnTo>
                    <a:pt x="185" y="96"/>
                  </a:lnTo>
                  <a:lnTo>
                    <a:pt x="185" y="96"/>
                  </a:lnTo>
                  <a:close/>
                  <a:moveTo>
                    <a:pt x="178" y="178"/>
                  </a:moveTo>
                  <a:lnTo>
                    <a:pt x="178" y="174"/>
                  </a:lnTo>
                  <a:lnTo>
                    <a:pt x="182" y="174"/>
                  </a:lnTo>
                  <a:lnTo>
                    <a:pt x="178" y="174"/>
                  </a:lnTo>
                  <a:lnTo>
                    <a:pt x="178" y="174"/>
                  </a:lnTo>
                  <a:lnTo>
                    <a:pt x="178" y="174"/>
                  </a:lnTo>
                  <a:lnTo>
                    <a:pt x="178" y="167"/>
                  </a:lnTo>
                  <a:lnTo>
                    <a:pt x="178" y="167"/>
                  </a:lnTo>
                  <a:lnTo>
                    <a:pt x="182" y="167"/>
                  </a:lnTo>
                  <a:lnTo>
                    <a:pt x="182" y="171"/>
                  </a:lnTo>
                  <a:lnTo>
                    <a:pt x="182" y="171"/>
                  </a:lnTo>
                  <a:lnTo>
                    <a:pt x="182" y="174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8" y="178"/>
                  </a:lnTo>
                  <a:lnTo>
                    <a:pt x="178" y="178"/>
                  </a:lnTo>
                  <a:close/>
                  <a:moveTo>
                    <a:pt x="60" y="278"/>
                  </a:moveTo>
                  <a:lnTo>
                    <a:pt x="60" y="282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close/>
                  <a:moveTo>
                    <a:pt x="56" y="282"/>
                  </a:moveTo>
                  <a:lnTo>
                    <a:pt x="60" y="282"/>
                  </a:lnTo>
                  <a:lnTo>
                    <a:pt x="60" y="282"/>
                  </a:lnTo>
                  <a:lnTo>
                    <a:pt x="56" y="282"/>
                  </a:lnTo>
                  <a:lnTo>
                    <a:pt x="56" y="282"/>
                  </a:lnTo>
                  <a:close/>
                  <a:moveTo>
                    <a:pt x="56" y="282"/>
                  </a:moveTo>
                  <a:lnTo>
                    <a:pt x="56" y="28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56" y="282"/>
                  </a:lnTo>
                  <a:close/>
                  <a:moveTo>
                    <a:pt x="52" y="286"/>
                  </a:moveTo>
                  <a:lnTo>
                    <a:pt x="52" y="286"/>
                  </a:lnTo>
                  <a:lnTo>
                    <a:pt x="56" y="286"/>
                  </a:lnTo>
                  <a:lnTo>
                    <a:pt x="52" y="286"/>
                  </a:lnTo>
                  <a:lnTo>
                    <a:pt x="52" y="286"/>
                  </a:lnTo>
                  <a:close/>
                  <a:moveTo>
                    <a:pt x="52" y="293"/>
                  </a:moveTo>
                  <a:lnTo>
                    <a:pt x="48" y="289"/>
                  </a:lnTo>
                  <a:lnTo>
                    <a:pt x="48" y="286"/>
                  </a:lnTo>
                  <a:lnTo>
                    <a:pt x="52" y="286"/>
                  </a:lnTo>
                  <a:lnTo>
                    <a:pt x="52" y="289"/>
                  </a:lnTo>
                  <a:lnTo>
                    <a:pt x="52" y="289"/>
                  </a:lnTo>
                  <a:lnTo>
                    <a:pt x="56" y="289"/>
                  </a:lnTo>
                  <a:lnTo>
                    <a:pt x="52" y="293"/>
                  </a:lnTo>
                  <a:lnTo>
                    <a:pt x="52" y="293"/>
                  </a:lnTo>
                  <a:lnTo>
                    <a:pt x="52" y="293"/>
                  </a:lnTo>
                  <a:close/>
                  <a:moveTo>
                    <a:pt x="74" y="293"/>
                  </a:moveTo>
                  <a:lnTo>
                    <a:pt x="74" y="293"/>
                  </a:lnTo>
                  <a:lnTo>
                    <a:pt x="78" y="289"/>
                  </a:lnTo>
                  <a:lnTo>
                    <a:pt x="78" y="293"/>
                  </a:lnTo>
                  <a:lnTo>
                    <a:pt x="78" y="293"/>
                  </a:lnTo>
                  <a:lnTo>
                    <a:pt x="74" y="293"/>
                  </a:lnTo>
                  <a:lnTo>
                    <a:pt x="74" y="293"/>
                  </a:lnTo>
                  <a:close/>
                  <a:moveTo>
                    <a:pt x="74" y="297"/>
                  </a:moveTo>
                  <a:lnTo>
                    <a:pt x="74" y="297"/>
                  </a:lnTo>
                  <a:lnTo>
                    <a:pt x="74" y="297"/>
                  </a:lnTo>
                  <a:lnTo>
                    <a:pt x="74" y="300"/>
                  </a:lnTo>
                  <a:lnTo>
                    <a:pt x="74" y="297"/>
                  </a:lnTo>
                  <a:lnTo>
                    <a:pt x="74" y="297"/>
                  </a:lnTo>
                  <a:close/>
                  <a:moveTo>
                    <a:pt x="71" y="289"/>
                  </a:moveTo>
                  <a:lnTo>
                    <a:pt x="71" y="293"/>
                  </a:lnTo>
                  <a:lnTo>
                    <a:pt x="71" y="293"/>
                  </a:lnTo>
                  <a:lnTo>
                    <a:pt x="71" y="297"/>
                  </a:lnTo>
                  <a:lnTo>
                    <a:pt x="74" y="297"/>
                  </a:lnTo>
                  <a:lnTo>
                    <a:pt x="74" y="293"/>
                  </a:lnTo>
                  <a:lnTo>
                    <a:pt x="74" y="293"/>
                  </a:lnTo>
                  <a:lnTo>
                    <a:pt x="74" y="289"/>
                  </a:lnTo>
                  <a:lnTo>
                    <a:pt x="71" y="289"/>
                  </a:lnTo>
                  <a:lnTo>
                    <a:pt x="71" y="289"/>
                  </a:lnTo>
                  <a:close/>
                  <a:moveTo>
                    <a:pt x="141" y="256"/>
                  </a:moveTo>
                  <a:lnTo>
                    <a:pt x="141" y="252"/>
                  </a:lnTo>
                  <a:lnTo>
                    <a:pt x="141" y="249"/>
                  </a:lnTo>
                  <a:lnTo>
                    <a:pt x="141" y="249"/>
                  </a:lnTo>
                  <a:lnTo>
                    <a:pt x="145" y="249"/>
                  </a:lnTo>
                  <a:lnTo>
                    <a:pt x="145" y="249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6"/>
                  </a:lnTo>
                  <a:lnTo>
                    <a:pt x="141" y="256"/>
                  </a:lnTo>
                  <a:lnTo>
                    <a:pt x="141" y="256"/>
                  </a:lnTo>
                  <a:close/>
                  <a:moveTo>
                    <a:pt x="130" y="252"/>
                  </a:moveTo>
                  <a:lnTo>
                    <a:pt x="134" y="249"/>
                  </a:lnTo>
                  <a:lnTo>
                    <a:pt x="137" y="249"/>
                  </a:lnTo>
                  <a:lnTo>
                    <a:pt x="134" y="252"/>
                  </a:lnTo>
                  <a:lnTo>
                    <a:pt x="134" y="252"/>
                  </a:lnTo>
                  <a:lnTo>
                    <a:pt x="130" y="252"/>
                  </a:lnTo>
                  <a:lnTo>
                    <a:pt x="130" y="252"/>
                  </a:lnTo>
                  <a:close/>
                  <a:moveTo>
                    <a:pt x="115" y="282"/>
                  </a:moveTo>
                  <a:lnTo>
                    <a:pt x="119" y="282"/>
                  </a:lnTo>
                  <a:lnTo>
                    <a:pt x="119" y="282"/>
                  </a:lnTo>
                  <a:lnTo>
                    <a:pt x="119" y="282"/>
                  </a:lnTo>
                  <a:lnTo>
                    <a:pt x="122" y="282"/>
                  </a:lnTo>
                  <a:lnTo>
                    <a:pt x="122" y="282"/>
                  </a:lnTo>
                  <a:lnTo>
                    <a:pt x="119" y="278"/>
                  </a:lnTo>
                  <a:lnTo>
                    <a:pt x="119" y="275"/>
                  </a:lnTo>
                  <a:lnTo>
                    <a:pt x="122" y="271"/>
                  </a:lnTo>
                  <a:lnTo>
                    <a:pt x="126" y="271"/>
                  </a:lnTo>
                  <a:lnTo>
                    <a:pt x="126" y="267"/>
                  </a:lnTo>
                  <a:lnTo>
                    <a:pt x="130" y="267"/>
                  </a:lnTo>
                  <a:lnTo>
                    <a:pt x="134" y="271"/>
                  </a:lnTo>
                  <a:lnTo>
                    <a:pt x="137" y="271"/>
                  </a:lnTo>
                  <a:lnTo>
                    <a:pt x="137" y="271"/>
                  </a:lnTo>
                  <a:lnTo>
                    <a:pt x="141" y="267"/>
                  </a:lnTo>
                  <a:lnTo>
                    <a:pt x="145" y="263"/>
                  </a:lnTo>
                  <a:lnTo>
                    <a:pt x="145" y="260"/>
                  </a:lnTo>
                  <a:lnTo>
                    <a:pt x="141" y="260"/>
                  </a:lnTo>
                  <a:lnTo>
                    <a:pt x="141" y="260"/>
                  </a:lnTo>
                  <a:lnTo>
                    <a:pt x="137" y="256"/>
                  </a:lnTo>
                  <a:lnTo>
                    <a:pt x="137" y="256"/>
                  </a:lnTo>
                  <a:lnTo>
                    <a:pt x="134" y="256"/>
                  </a:lnTo>
                  <a:lnTo>
                    <a:pt x="130" y="252"/>
                  </a:lnTo>
                  <a:lnTo>
                    <a:pt x="126" y="256"/>
                  </a:lnTo>
                  <a:lnTo>
                    <a:pt x="126" y="260"/>
                  </a:lnTo>
                  <a:lnTo>
                    <a:pt x="122" y="260"/>
                  </a:lnTo>
                  <a:lnTo>
                    <a:pt x="119" y="263"/>
                  </a:lnTo>
                  <a:lnTo>
                    <a:pt x="119" y="263"/>
                  </a:lnTo>
                  <a:lnTo>
                    <a:pt x="115" y="263"/>
                  </a:lnTo>
                  <a:lnTo>
                    <a:pt x="115" y="260"/>
                  </a:lnTo>
                  <a:lnTo>
                    <a:pt x="111" y="260"/>
                  </a:lnTo>
                  <a:lnTo>
                    <a:pt x="108" y="263"/>
                  </a:lnTo>
                  <a:lnTo>
                    <a:pt x="108" y="267"/>
                  </a:lnTo>
                  <a:lnTo>
                    <a:pt x="104" y="267"/>
                  </a:lnTo>
                  <a:lnTo>
                    <a:pt x="104" y="271"/>
                  </a:lnTo>
                  <a:lnTo>
                    <a:pt x="111" y="271"/>
                  </a:lnTo>
                  <a:lnTo>
                    <a:pt x="111" y="275"/>
                  </a:lnTo>
                  <a:lnTo>
                    <a:pt x="111" y="275"/>
                  </a:lnTo>
                  <a:lnTo>
                    <a:pt x="111" y="278"/>
                  </a:lnTo>
                  <a:lnTo>
                    <a:pt x="111" y="282"/>
                  </a:lnTo>
                  <a:lnTo>
                    <a:pt x="115" y="282"/>
                  </a:lnTo>
                  <a:lnTo>
                    <a:pt x="115" y="282"/>
                  </a:lnTo>
                  <a:lnTo>
                    <a:pt x="115" y="282"/>
                  </a:lnTo>
                  <a:close/>
                  <a:moveTo>
                    <a:pt x="93" y="334"/>
                  </a:moveTo>
                  <a:lnTo>
                    <a:pt x="93" y="330"/>
                  </a:lnTo>
                  <a:lnTo>
                    <a:pt x="89" y="330"/>
                  </a:lnTo>
                  <a:lnTo>
                    <a:pt x="89" y="334"/>
                  </a:lnTo>
                  <a:lnTo>
                    <a:pt x="93" y="338"/>
                  </a:lnTo>
                  <a:lnTo>
                    <a:pt x="93" y="338"/>
                  </a:lnTo>
                  <a:lnTo>
                    <a:pt x="97" y="334"/>
                  </a:lnTo>
                  <a:lnTo>
                    <a:pt x="93" y="334"/>
                  </a:lnTo>
                  <a:lnTo>
                    <a:pt x="93" y="334"/>
                  </a:lnTo>
                  <a:close/>
                  <a:moveTo>
                    <a:pt x="97" y="330"/>
                  </a:moveTo>
                  <a:lnTo>
                    <a:pt x="97" y="326"/>
                  </a:lnTo>
                  <a:lnTo>
                    <a:pt x="97" y="323"/>
                  </a:lnTo>
                  <a:lnTo>
                    <a:pt x="100" y="326"/>
                  </a:lnTo>
                  <a:lnTo>
                    <a:pt x="100" y="326"/>
                  </a:lnTo>
                  <a:lnTo>
                    <a:pt x="97" y="330"/>
                  </a:lnTo>
                  <a:lnTo>
                    <a:pt x="97" y="330"/>
                  </a:lnTo>
                  <a:lnTo>
                    <a:pt x="97" y="330"/>
                  </a:lnTo>
                  <a:close/>
                  <a:moveTo>
                    <a:pt x="93" y="323"/>
                  </a:moveTo>
                  <a:lnTo>
                    <a:pt x="93" y="319"/>
                  </a:lnTo>
                  <a:lnTo>
                    <a:pt x="97" y="315"/>
                  </a:lnTo>
                  <a:lnTo>
                    <a:pt x="97" y="312"/>
                  </a:lnTo>
                  <a:lnTo>
                    <a:pt x="93" y="312"/>
                  </a:lnTo>
                  <a:lnTo>
                    <a:pt x="97" y="312"/>
                  </a:lnTo>
                  <a:lnTo>
                    <a:pt x="100" y="312"/>
                  </a:lnTo>
                  <a:lnTo>
                    <a:pt x="100" y="312"/>
                  </a:lnTo>
                  <a:lnTo>
                    <a:pt x="100" y="31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293"/>
                  </a:lnTo>
                  <a:lnTo>
                    <a:pt x="100" y="289"/>
                  </a:lnTo>
                  <a:lnTo>
                    <a:pt x="100" y="286"/>
                  </a:lnTo>
                  <a:lnTo>
                    <a:pt x="104" y="286"/>
                  </a:lnTo>
                  <a:lnTo>
                    <a:pt x="104" y="282"/>
                  </a:lnTo>
                  <a:lnTo>
                    <a:pt x="100" y="282"/>
                  </a:lnTo>
                  <a:lnTo>
                    <a:pt x="100" y="278"/>
                  </a:lnTo>
                  <a:lnTo>
                    <a:pt x="100" y="278"/>
                  </a:lnTo>
                  <a:lnTo>
                    <a:pt x="100" y="278"/>
                  </a:lnTo>
                  <a:lnTo>
                    <a:pt x="97" y="278"/>
                  </a:lnTo>
                  <a:lnTo>
                    <a:pt x="93" y="275"/>
                  </a:lnTo>
                  <a:lnTo>
                    <a:pt x="97" y="275"/>
                  </a:lnTo>
                  <a:lnTo>
                    <a:pt x="97" y="271"/>
                  </a:lnTo>
                  <a:lnTo>
                    <a:pt x="97" y="267"/>
                  </a:lnTo>
                  <a:lnTo>
                    <a:pt x="97" y="267"/>
                  </a:lnTo>
                  <a:lnTo>
                    <a:pt x="93" y="267"/>
                  </a:lnTo>
                  <a:lnTo>
                    <a:pt x="93" y="267"/>
                  </a:lnTo>
                  <a:lnTo>
                    <a:pt x="89" y="271"/>
                  </a:lnTo>
                  <a:lnTo>
                    <a:pt x="89" y="271"/>
                  </a:lnTo>
                  <a:lnTo>
                    <a:pt x="85" y="267"/>
                  </a:lnTo>
                  <a:lnTo>
                    <a:pt x="85" y="263"/>
                  </a:lnTo>
                  <a:lnTo>
                    <a:pt x="89" y="263"/>
                  </a:lnTo>
                  <a:lnTo>
                    <a:pt x="93" y="260"/>
                  </a:lnTo>
                  <a:lnTo>
                    <a:pt x="100" y="263"/>
                  </a:lnTo>
                  <a:lnTo>
                    <a:pt x="100" y="263"/>
                  </a:lnTo>
                  <a:lnTo>
                    <a:pt x="104" y="263"/>
                  </a:lnTo>
                  <a:lnTo>
                    <a:pt x="104" y="260"/>
                  </a:lnTo>
                  <a:lnTo>
                    <a:pt x="104" y="256"/>
                  </a:lnTo>
                  <a:lnTo>
                    <a:pt x="100" y="256"/>
                  </a:lnTo>
                  <a:lnTo>
                    <a:pt x="104" y="252"/>
                  </a:lnTo>
                  <a:lnTo>
                    <a:pt x="104" y="252"/>
                  </a:lnTo>
                  <a:lnTo>
                    <a:pt x="108" y="256"/>
                  </a:lnTo>
                  <a:lnTo>
                    <a:pt x="108" y="256"/>
                  </a:lnTo>
                  <a:lnTo>
                    <a:pt x="111" y="252"/>
                  </a:lnTo>
                  <a:lnTo>
                    <a:pt x="115" y="252"/>
                  </a:lnTo>
                  <a:lnTo>
                    <a:pt x="122" y="252"/>
                  </a:lnTo>
                  <a:lnTo>
                    <a:pt x="126" y="252"/>
                  </a:lnTo>
                  <a:lnTo>
                    <a:pt x="126" y="252"/>
                  </a:lnTo>
                  <a:lnTo>
                    <a:pt x="130" y="252"/>
                  </a:lnTo>
                  <a:lnTo>
                    <a:pt x="130" y="249"/>
                  </a:lnTo>
                  <a:lnTo>
                    <a:pt x="134" y="249"/>
                  </a:lnTo>
                  <a:lnTo>
                    <a:pt x="134" y="249"/>
                  </a:lnTo>
                  <a:lnTo>
                    <a:pt x="137" y="245"/>
                  </a:lnTo>
                  <a:lnTo>
                    <a:pt x="141" y="241"/>
                  </a:lnTo>
                  <a:lnTo>
                    <a:pt x="145" y="245"/>
                  </a:lnTo>
                  <a:lnTo>
                    <a:pt x="148" y="245"/>
                  </a:lnTo>
                  <a:lnTo>
                    <a:pt x="148" y="245"/>
                  </a:lnTo>
                  <a:lnTo>
                    <a:pt x="148" y="245"/>
                  </a:lnTo>
                  <a:lnTo>
                    <a:pt x="148" y="249"/>
                  </a:lnTo>
                  <a:lnTo>
                    <a:pt x="145" y="252"/>
                  </a:lnTo>
                  <a:lnTo>
                    <a:pt x="148" y="252"/>
                  </a:lnTo>
                  <a:lnTo>
                    <a:pt x="148" y="256"/>
                  </a:lnTo>
                  <a:lnTo>
                    <a:pt x="148" y="260"/>
                  </a:lnTo>
                  <a:lnTo>
                    <a:pt x="148" y="260"/>
                  </a:lnTo>
                  <a:lnTo>
                    <a:pt x="148" y="263"/>
                  </a:lnTo>
                  <a:lnTo>
                    <a:pt x="152" y="263"/>
                  </a:lnTo>
                  <a:lnTo>
                    <a:pt x="156" y="267"/>
                  </a:lnTo>
                  <a:lnTo>
                    <a:pt x="159" y="267"/>
                  </a:lnTo>
                  <a:lnTo>
                    <a:pt x="163" y="267"/>
                  </a:lnTo>
                  <a:lnTo>
                    <a:pt x="163" y="263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56"/>
                  </a:lnTo>
                  <a:lnTo>
                    <a:pt x="171" y="252"/>
                  </a:lnTo>
                  <a:lnTo>
                    <a:pt x="171" y="252"/>
                  </a:lnTo>
                  <a:lnTo>
                    <a:pt x="174" y="252"/>
                  </a:lnTo>
                  <a:lnTo>
                    <a:pt x="174" y="252"/>
                  </a:lnTo>
                  <a:lnTo>
                    <a:pt x="174" y="249"/>
                  </a:lnTo>
                  <a:lnTo>
                    <a:pt x="174" y="245"/>
                  </a:lnTo>
                  <a:lnTo>
                    <a:pt x="167" y="245"/>
                  </a:lnTo>
                  <a:lnTo>
                    <a:pt x="167" y="241"/>
                  </a:lnTo>
                  <a:lnTo>
                    <a:pt x="167" y="237"/>
                  </a:lnTo>
                  <a:lnTo>
                    <a:pt x="171" y="237"/>
                  </a:lnTo>
                  <a:lnTo>
                    <a:pt x="171" y="237"/>
                  </a:lnTo>
                  <a:lnTo>
                    <a:pt x="171" y="237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74" y="241"/>
                  </a:lnTo>
                  <a:lnTo>
                    <a:pt x="174" y="241"/>
                  </a:lnTo>
                  <a:lnTo>
                    <a:pt x="178" y="241"/>
                  </a:lnTo>
                  <a:lnTo>
                    <a:pt x="178" y="241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82" y="245"/>
                  </a:lnTo>
                  <a:lnTo>
                    <a:pt x="185" y="241"/>
                  </a:lnTo>
                  <a:lnTo>
                    <a:pt x="193" y="241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7" y="237"/>
                  </a:lnTo>
                  <a:lnTo>
                    <a:pt x="197" y="234"/>
                  </a:lnTo>
                  <a:lnTo>
                    <a:pt x="200" y="234"/>
                  </a:lnTo>
                  <a:lnTo>
                    <a:pt x="204" y="234"/>
                  </a:lnTo>
                  <a:lnTo>
                    <a:pt x="204" y="237"/>
                  </a:lnTo>
                  <a:lnTo>
                    <a:pt x="204" y="241"/>
                  </a:lnTo>
                  <a:lnTo>
                    <a:pt x="204" y="241"/>
                  </a:lnTo>
                  <a:lnTo>
                    <a:pt x="208" y="241"/>
                  </a:lnTo>
                  <a:lnTo>
                    <a:pt x="208" y="237"/>
                  </a:lnTo>
                  <a:lnTo>
                    <a:pt x="208" y="234"/>
                  </a:lnTo>
                  <a:lnTo>
                    <a:pt x="208" y="230"/>
                  </a:lnTo>
                  <a:lnTo>
                    <a:pt x="211" y="226"/>
                  </a:lnTo>
                  <a:lnTo>
                    <a:pt x="215" y="226"/>
                  </a:lnTo>
                  <a:lnTo>
                    <a:pt x="215" y="226"/>
                  </a:lnTo>
                  <a:lnTo>
                    <a:pt x="211" y="223"/>
                  </a:lnTo>
                  <a:lnTo>
                    <a:pt x="215" y="219"/>
                  </a:lnTo>
                  <a:lnTo>
                    <a:pt x="215" y="219"/>
                  </a:lnTo>
                  <a:lnTo>
                    <a:pt x="219" y="219"/>
                  </a:lnTo>
                  <a:lnTo>
                    <a:pt x="219" y="223"/>
                  </a:lnTo>
                  <a:lnTo>
                    <a:pt x="219" y="223"/>
                  </a:lnTo>
                  <a:lnTo>
                    <a:pt x="219" y="226"/>
                  </a:lnTo>
                  <a:lnTo>
                    <a:pt x="219" y="237"/>
                  </a:lnTo>
                  <a:lnTo>
                    <a:pt x="219" y="237"/>
                  </a:lnTo>
                  <a:lnTo>
                    <a:pt x="222" y="234"/>
                  </a:lnTo>
                  <a:lnTo>
                    <a:pt x="222" y="234"/>
                  </a:lnTo>
                  <a:lnTo>
                    <a:pt x="226" y="234"/>
                  </a:lnTo>
                  <a:lnTo>
                    <a:pt x="230" y="230"/>
                  </a:lnTo>
                  <a:lnTo>
                    <a:pt x="230" y="226"/>
                  </a:lnTo>
                  <a:lnTo>
                    <a:pt x="230" y="223"/>
                  </a:lnTo>
                  <a:lnTo>
                    <a:pt x="234" y="219"/>
                  </a:lnTo>
                  <a:lnTo>
                    <a:pt x="234" y="219"/>
                  </a:lnTo>
                  <a:lnTo>
                    <a:pt x="230" y="215"/>
                  </a:lnTo>
                  <a:lnTo>
                    <a:pt x="226" y="211"/>
                  </a:lnTo>
                  <a:lnTo>
                    <a:pt x="226" y="208"/>
                  </a:lnTo>
                  <a:lnTo>
                    <a:pt x="226" y="200"/>
                  </a:lnTo>
                  <a:lnTo>
                    <a:pt x="226" y="193"/>
                  </a:lnTo>
                  <a:lnTo>
                    <a:pt x="226" y="186"/>
                  </a:lnTo>
                  <a:lnTo>
                    <a:pt x="222" y="178"/>
                  </a:lnTo>
                  <a:lnTo>
                    <a:pt x="219" y="171"/>
                  </a:lnTo>
                  <a:lnTo>
                    <a:pt x="219" y="167"/>
                  </a:lnTo>
                  <a:lnTo>
                    <a:pt x="219" y="163"/>
                  </a:lnTo>
                  <a:lnTo>
                    <a:pt x="226" y="160"/>
                  </a:lnTo>
                  <a:lnTo>
                    <a:pt x="226" y="160"/>
                  </a:lnTo>
                  <a:lnTo>
                    <a:pt x="230" y="163"/>
                  </a:lnTo>
                  <a:lnTo>
                    <a:pt x="230" y="163"/>
                  </a:lnTo>
                  <a:lnTo>
                    <a:pt x="230" y="160"/>
                  </a:lnTo>
                  <a:lnTo>
                    <a:pt x="230" y="156"/>
                  </a:lnTo>
                  <a:lnTo>
                    <a:pt x="226" y="156"/>
                  </a:lnTo>
                  <a:lnTo>
                    <a:pt x="226" y="152"/>
                  </a:lnTo>
                  <a:lnTo>
                    <a:pt x="226" y="152"/>
                  </a:lnTo>
                  <a:lnTo>
                    <a:pt x="226" y="148"/>
                  </a:lnTo>
                  <a:lnTo>
                    <a:pt x="226" y="148"/>
                  </a:lnTo>
                  <a:lnTo>
                    <a:pt x="226" y="145"/>
                  </a:lnTo>
                  <a:lnTo>
                    <a:pt x="226" y="145"/>
                  </a:lnTo>
                  <a:lnTo>
                    <a:pt x="226" y="141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4"/>
                  </a:lnTo>
                  <a:lnTo>
                    <a:pt x="226" y="130"/>
                  </a:lnTo>
                  <a:lnTo>
                    <a:pt x="222" y="122"/>
                  </a:lnTo>
                  <a:lnTo>
                    <a:pt x="222" y="122"/>
                  </a:lnTo>
                  <a:lnTo>
                    <a:pt x="219" y="122"/>
                  </a:lnTo>
                  <a:lnTo>
                    <a:pt x="219" y="115"/>
                  </a:lnTo>
                  <a:lnTo>
                    <a:pt x="215" y="115"/>
                  </a:lnTo>
                  <a:lnTo>
                    <a:pt x="208" y="108"/>
                  </a:lnTo>
                  <a:lnTo>
                    <a:pt x="208" y="104"/>
                  </a:lnTo>
                  <a:lnTo>
                    <a:pt x="204" y="100"/>
                  </a:lnTo>
                  <a:lnTo>
                    <a:pt x="204" y="96"/>
                  </a:lnTo>
                  <a:lnTo>
                    <a:pt x="204" y="93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0" y="93"/>
                  </a:lnTo>
                  <a:lnTo>
                    <a:pt x="200" y="93"/>
                  </a:lnTo>
                  <a:lnTo>
                    <a:pt x="197" y="93"/>
                  </a:lnTo>
                  <a:lnTo>
                    <a:pt x="197" y="93"/>
                  </a:lnTo>
                  <a:lnTo>
                    <a:pt x="197" y="96"/>
                  </a:lnTo>
                  <a:lnTo>
                    <a:pt x="197" y="100"/>
                  </a:lnTo>
                  <a:lnTo>
                    <a:pt x="197" y="100"/>
                  </a:lnTo>
                  <a:lnTo>
                    <a:pt x="200" y="100"/>
                  </a:lnTo>
                  <a:lnTo>
                    <a:pt x="204" y="96"/>
                  </a:lnTo>
                  <a:lnTo>
                    <a:pt x="204" y="100"/>
                  </a:lnTo>
                  <a:lnTo>
                    <a:pt x="204" y="104"/>
                  </a:lnTo>
                  <a:lnTo>
                    <a:pt x="200" y="104"/>
                  </a:lnTo>
                  <a:lnTo>
                    <a:pt x="200" y="104"/>
                  </a:lnTo>
                  <a:lnTo>
                    <a:pt x="197" y="104"/>
                  </a:lnTo>
                  <a:lnTo>
                    <a:pt x="200" y="108"/>
                  </a:lnTo>
                  <a:lnTo>
                    <a:pt x="197" y="108"/>
                  </a:lnTo>
                  <a:lnTo>
                    <a:pt x="197" y="108"/>
                  </a:lnTo>
                  <a:lnTo>
                    <a:pt x="193" y="104"/>
                  </a:lnTo>
                  <a:lnTo>
                    <a:pt x="193" y="104"/>
                  </a:lnTo>
                  <a:lnTo>
                    <a:pt x="193" y="100"/>
                  </a:lnTo>
                  <a:lnTo>
                    <a:pt x="189" y="100"/>
                  </a:lnTo>
                  <a:lnTo>
                    <a:pt x="189" y="100"/>
                  </a:lnTo>
                  <a:lnTo>
                    <a:pt x="189" y="104"/>
                  </a:lnTo>
                  <a:lnTo>
                    <a:pt x="189" y="108"/>
                  </a:lnTo>
                  <a:lnTo>
                    <a:pt x="189" y="111"/>
                  </a:lnTo>
                  <a:lnTo>
                    <a:pt x="189" y="111"/>
                  </a:lnTo>
                  <a:lnTo>
                    <a:pt x="185" y="115"/>
                  </a:lnTo>
                  <a:lnTo>
                    <a:pt x="185" y="115"/>
                  </a:lnTo>
                  <a:lnTo>
                    <a:pt x="189" y="119"/>
                  </a:lnTo>
                  <a:lnTo>
                    <a:pt x="193" y="122"/>
                  </a:lnTo>
                  <a:lnTo>
                    <a:pt x="189" y="126"/>
                  </a:lnTo>
                  <a:lnTo>
                    <a:pt x="189" y="126"/>
                  </a:lnTo>
                  <a:lnTo>
                    <a:pt x="185" y="126"/>
                  </a:lnTo>
                  <a:lnTo>
                    <a:pt x="185" y="126"/>
                  </a:lnTo>
                  <a:lnTo>
                    <a:pt x="185" y="130"/>
                  </a:lnTo>
                  <a:lnTo>
                    <a:pt x="189" y="130"/>
                  </a:lnTo>
                  <a:lnTo>
                    <a:pt x="193" y="126"/>
                  </a:lnTo>
                  <a:lnTo>
                    <a:pt x="197" y="134"/>
                  </a:lnTo>
                  <a:lnTo>
                    <a:pt x="197" y="141"/>
                  </a:lnTo>
                  <a:lnTo>
                    <a:pt x="197" y="145"/>
                  </a:lnTo>
                  <a:lnTo>
                    <a:pt x="197" y="152"/>
                  </a:lnTo>
                  <a:lnTo>
                    <a:pt x="193" y="163"/>
                  </a:lnTo>
                  <a:lnTo>
                    <a:pt x="193" y="167"/>
                  </a:lnTo>
                  <a:lnTo>
                    <a:pt x="193" y="171"/>
                  </a:lnTo>
                  <a:lnTo>
                    <a:pt x="189" y="174"/>
                  </a:lnTo>
                  <a:lnTo>
                    <a:pt x="185" y="178"/>
                  </a:lnTo>
                  <a:lnTo>
                    <a:pt x="185" y="182"/>
                  </a:lnTo>
                  <a:lnTo>
                    <a:pt x="185" y="186"/>
                  </a:lnTo>
                  <a:lnTo>
                    <a:pt x="185" y="189"/>
                  </a:lnTo>
                  <a:lnTo>
                    <a:pt x="182" y="193"/>
                  </a:lnTo>
                  <a:lnTo>
                    <a:pt x="171" y="197"/>
                  </a:lnTo>
                  <a:lnTo>
                    <a:pt x="171" y="197"/>
                  </a:lnTo>
                  <a:lnTo>
                    <a:pt x="167" y="200"/>
                  </a:lnTo>
                  <a:lnTo>
                    <a:pt x="163" y="197"/>
                  </a:lnTo>
                  <a:lnTo>
                    <a:pt x="159" y="193"/>
                  </a:lnTo>
                  <a:lnTo>
                    <a:pt x="159" y="193"/>
                  </a:lnTo>
                  <a:lnTo>
                    <a:pt x="163" y="189"/>
                  </a:lnTo>
                  <a:lnTo>
                    <a:pt x="163" y="189"/>
                  </a:lnTo>
                  <a:lnTo>
                    <a:pt x="163" y="186"/>
                  </a:lnTo>
                  <a:lnTo>
                    <a:pt x="167" y="186"/>
                  </a:lnTo>
                  <a:lnTo>
                    <a:pt x="167" y="182"/>
                  </a:lnTo>
                  <a:lnTo>
                    <a:pt x="159" y="186"/>
                  </a:lnTo>
                  <a:lnTo>
                    <a:pt x="159" y="186"/>
                  </a:lnTo>
                  <a:lnTo>
                    <a:pt x="156" y="189"/>
                  </a:lnTo>
                  <a:lnTo>
                    <a:pt x="156" y="193"/>
                  </a:lnTo>
                  <a:lnTo>
                    <a:pt x="156" y="193"/>
                  </a:lnTo>
                  <a:lnTo>
                    <a:pt x="156" y="200"/>
                  </a:lnTo>
                  <a:lnTo>
                    <a:pt x="156" y="204"/>
                  </a:lnTo>
                  <a:lnTo>
                    <a:pt x="152" y="208"/>
                  </a:lnTo>
                  <a:lnTo>
                    <a:pt x="152" y="211"/>
                  </a:lnTo>
                  <a:lnTo>
                    <a:pt x="152" y="211"/>
                  </a:lnTo>
                  <a:lnTo>
                    <a:pt x="152" y="219"/>
                  </a:lnTo>
                  <a:lnTo>
                    <a:pt x="152" y="219"/>
                  </a:lnTo>
                  <a:lnTo>
                    <a:pt x="152" y="219"/>
                  </a:lnTo>
                  <a:lnTo>
                    <a:pt x="152" y="223"/>
                  </a:lnTo>
                  <a:lnTo>
                    <a:pt x="152" y="223"/>
                  </a:lnTo>
                  <a:lnTo>
                    <a:pt x="152" y="223"/>
                  </a:lnTo>
                  <a:lnTo>
                    <a:pt x="148" y="223"/>
                  </a:lnTo>
                  <a:lnTo>
                    <a:pt x="152" y="226"/>
                  </a:lnTo>
                  <a:lnTo>
                    <a:pt x="148" y="226"/>
                  </a:lnTo>
                  <a:lnTo>
                    <a:pt x="148" y="226"/>
                  </a:lnTo>
                  <a:lnTo>
                    <a:pt x="145" y="226"/>
                  </a:lnTo>
                  <a:lnTo>
                    <a:pt x="145" y="226"/>
                  </a:lnTo>
                  <a:lnTo>
                    <a:pt x="141" y="223"/>
                  </a:lnTo>
                  <a:lnTo>
                    <a:pt x="141" y="223"/>
                  </a:lnTo>
                  <a:lnTo>
                    <a:pt x="141" y="223"/>
                  </a:lnTo>
                  <a:lnTo>
                    <a:pt x="137" y="223"/>
                  </a:lnTo>
                  <a:lnTo>
                    <a:pt x="137" y="223"/>
                  </a:lnTo>
                  <a:lnTo>
                    <a:pt x="130" y="226"/>
                  </a:lnTo>
                  <a:lnTo>
                    <a:pt x="126" y="226"/>
                  </a:lnTo>
                  <a:lnTo>
                    <a:pt x="122" y="230"/>
                  </a:lnTo>
                  <a:lnTo>
                    <a:pt x="119" y="230"/>
                  </a:lnTo>
                  <a:lnTo>
                    <a:pt x="115" y="230"/>
                  </a:lnTo>
                  <a:lnTo>
                    <a:pt x="111" y="230"/>
                  </a:lnTo>
                  <a:lnTo>
                    <a:pt x="108" y="230"/>
                  </a:lnTo>
                  <a:lnTo>
                    <a:pt x="104" y="234"/>
                  </a:lnTo>
                  <a:lnTo>
                    <a:pt x="100" y="237"/>
                  </a:lnTo>
                  <a:lnTo>
                    <a:pt x="100" y="237"/>
                  </a:lnTo>
                  <a:lnTo>
                    <a:pt x="100" y="241"/>
                  </a:lnTo>
                  <a:lnTo>
                    <a:pt x="93" y="245"/>
                  </a:lnTo>
                  <a:lnTo>
                    <a:pt x="93" y="245"/>
                  </a:lnTo>
                  <a:lnTo>
                    <a:pt x="89" y="249"/>
                  </a:lnTo>
                  <a:lnTo>
                    <a:pt x="89" y="252"/>
                  </a:lnTo>
                  <a:lnTo>
                    <a:pt x="85" y="252"/>
                  </a:lnTo>
                  <a:lnTo>
                    <a:pt x="82" y="252"/>
                  </a:lnTo>
                  <a:lnTo>
                    <a:pt x="78" y="256"/>
                  </a:lnTo>
                  <a:lnTo>
                    <a:pt x="82" y="260"/>
                  </a:lnTo>
                  <a:lnTo>
                    <a:pt x="82" y="260"/>
                  </a:lnTo>
                  <a:lnTo>
                    <a:pt x="82" y="263"/>
                  </a:lnTo>
                  <a:lnTo>
                    <a:pt x="82" y="263"/>
                  </a:lnTo>
                  <a:lnTo>
                    <a:pt x="78" y="263"/>
                  </a:lnTo>
                  <a:lnTo>
                    <a:pt x="74" y="267"/>
                  </a:lnTo>
                  <a:lnTo>
                    <a:pt x="74" y="271"/>
                  </a:lnTo>
                  <a:lnTo>
                    <a:pt x="74" y="271"/>
                  </a:lnTo>
                  <a:lnTo>
                    <a:pt x="71" y="275"/>
                  </a:lnTo>
                  <a:lnTo>
                    <a:pt x="67" y="275"/>
                  </a:lnTo>
                  <a:lnTo>
                    <a:pt x="67" y="275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7" y="278"/>
                  </a:lnTo>
                  <a:lnTo>
                    <a:pt x="67" y="282"/>
                  </a:lnTo>
                  <a:lnTo>
                    <a:pt x="67" y="282"/>
                  </a:lnTo>
                  <a:lnTo>
                    <a:pt x="67" y="286"/>
                  </a:lnTo>
                  <a:lnTo>
                    <a:pt x="67" y="282"/>
                  </a:lnTo>
                  <a:lnTo>
                    <a:pt x="67" y="282"/>
                  </a:lnTo>
                  <a:lnTo>
                    <a:pt x="63" y="282"/>
                  </a:lnTo>
                  <a:lnTo>
                    <a:pt x="67" y="286"/>
                  </a:lnTo>
                  <a:lnTo>
                    <a:pt x="67" y="286"/>
                  </a:lnTo>
                  <a:lnTo>
                    <a:pt x="67" y="289"/>
                  </a:lnTo>
                  <a:lnTo>
                    <a:pt x="67" y="289"/>
                  </a:lnTo>
                  <a:lnTo>
                    <a:pt x="67" y="289"/>
                  </a:lnTo>
                  <a:lnTo>
                    <a:pt x="71" y="286"/>
                  </a:lnTo>
                  <a:lnTo>
                    <a:pt x="71" y="286"/>
                  </a:lnTo>
                  <a:lnTo>
                    <a:pt x="74" y="286"/>
                  </a:lnTo>
                  <a:lnTo>
                    <a:pt x="74" y="289"/>
                  </a:lnTo>
                  <a:lnTo>
                    <a:pt x="74" y="289"/>
                  </a:lnTo>
                  <a:lnTo>
                    <a:pt x="78" y="289"/>
                  </a:lnTo>
                  <a:lnTo>
                    <a:pt x="74" y="286"/>
                  </a:lnTo>
                  <a:lnTo>
                    <a:pt x="74" y="286"/>
                  </a:lnTo>
                  <a:lnTo>
                    <a:pt x="71" y="286"/>
                  </a:lnTo>
                  <a:lnTo>
                    <a:pt x="71" y="282"/>
                  </a:lnTo>
                  <a:lnTo>
                    <a:pt x="71" y="282"/>
                  </a:lnTo>
                  <a:lnTo>
                    <a:pt x="71" y="278"/>
                  </a:lnTo>
                  <a:lnTo>
                    <a:pt x="74" y="278"/>
                  </a:lnTo>
                  <a:lnTo>
                    <a:pt x="74" y="278"/>
                  </a:lnTo>
                  <a:lnTo>
                    <a:pt x="78" y="282"/>
                  </a:lnTo>
                  <a:lnTo>
                    <a:pt x="78" y="286"/>
                  </a:lnTo>
                  <a:lnTo>
                    <a:pt x="82" y="289"/>
                  </a:lnTo>
                  <a:lnTo>
                    <a:pt x="82" y="293"/>
                  </a:lnTo>
                  <a:lnTo>
                    <a:pt x="78" y="297"/>
                  </a:lnTo>
                  <a:lnTo>
                    <a:pt x="74" y="297"/>
                  </a:lnTo>
                  <a:lnTo>
                    <a:pt x="74" y="300"/>
                  </a:lnTo>
                  <a:lnTo>
                    <a:pt x="78" y="304"/>
                  </a:lnTo>
                  <a:lnTo>
                    <a:pt x="78" y="308"/>
                  </a:lnTo>
                  <a:lnTo>
                    <a:pt x="82" y="312"/>
                  </a:lnTo>
                  <a:lnTo>
                    <a:pt x="82" y="315"/>
                  </a:lnTo>
                  <a:lnTo>
                    <a:pt x="82" y="315"/>
                  </a:lnTo>
                  <a:lnTo>
                    <a:pt x="82" y="319"/>
                  </a:lnTo>
                  <a:lnTo>
                    <a:pt x="85" y="319"/>
                  </a:lnTo>
                  <a:lnTo>
                    <a:pt x="89" y="319"/>
                  </a:lnTo>
                  <a:lnTo>
                    <a:pt x="89" y="319"/>
                  </a:lnTo>
                  <a:lnTo>
                    <a:pt x="89" y="315"/>
                  </a:lnTo>
                  <a:lnTo>
                    <a:pt x="85" y="312"/>
                  </a:lnTo>
                  <a:lnTo>
                    <a:pt x="85" y="308"/>
                  </a:lnTo>
                  <a:lnTo>
                    <a:pt x="89" y="308"/>
                  </a:lnTo>
                  <a:lnTo>
                    <a:pt x="89" y="308"/>
                  </a:lnTo>
                  <a:lnTo>
                    <a:pt x="89" y="308"/>
                  </a:lnTo>
                  <a:lnTo>
                    <a:pt x="89" y="312"/>
                  </a:lnTo>
                  <a:lnTo>
                    <a:pt x="89" y="312"/>
                  </a:lnTo>
                  <a:lnTo>
                    <a:pt x="93" y="319"/>
                  </a:lnTo>
                  <a:lnTo>
                    <a:pt x="93" y="319"/>
                  </a:lnTo>
                  <a:lnTo>
                    <a:pt x="93" y="32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3" name="CustomShape 12"/>
            <p:cNvSpPr/>
            <p:nvPr/>
          </p:nvSpPr>
          <p:spPr>
            <a:xfrm>
              <a:off x="7875000" y="2242800"/>
              <a:ext cx="120240" cy="166680"/>
            </a:xfrm>
            <a:custGeom>
              <a:avLst/>
              <a:gdLst/>
              <a:ahLst/>
              <a:cxnLst/>
              <a:rect l="l" t="t" r="r" b="b"/>
              <a:pathLst>
                <a:path w="74" h="107">
                  <a:moveTo>
                    <a:pt x="44" y="78"/>
                  </a:moveTo>
                  <a:lnTo>
                    <a:pt x="48" y="78"/>
                  </a:lnTo>
                  <a:lnTo>
                    <a:pt x="48" y="78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4" y="78"/>
                  </a:lnTo>
                  <a:close/>
                  <a:moveTo>
                    <a:pt x="22" y="89"/>
                  </a:moveTo>
                  <a:lnTo>
                    <a:pt x="18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89"/>
                  </a:lnTo>
                  <a:close/>
                  <a:moveTo>
                    <a:pt x="59" y="74"/>
                  </a:moveTo>
                  <a:lnTo>
                    <a:pt x="55" y="74"/>
                  </a:lnTo>
                  <a:lnTo>
                    <a:pt x="55" y="78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4"/>
                  </a:lnTo>
                  <a:lnTo>
                    <a:pt x="59" y="74"/>
                  </a:lnTo>
                  <a:lnTo>
                    <a:pt x="59" y="74"/>
                  </a:lnTo>
                  <a:close/>
                  <a:moveTo>
                    <a:pt x="70" y="92"/>
                  </a:moveTo>
                  <a:lnTo>
                    <a:pt x="70" y="89"/>
                  </a:lnTo>
                  <a:lnTo>
                    <a:pt x="70" y="89"/>
                  </a:lnTo>
                  <a:lnTo>
                    <a:pt x="74" y="89"/>
                  </a:lnTo>
                  <a:lnTo>
                    <a:pt x="74" y="92"/>
                  </a:lnTo>
                  <a:lnTo>
                    <a:pt x="70" y="92"/>
                  </a:lnTo>
                  <a:lnTo>
                    <a:pt x="70" y="92"/>
                  </a:lnTo>
                  <a:lnTo>
                    <a:pt x="70" y="92"/>
                  </a:lnTo>
                  <a:close/>
                  <a:moveTo>
                    <a:pt x="74" y="85"/>
                  </a:moveTo>
                  <a:lnTo>
                    <a:pt x="70" y="89"/>
                  </a:lnTo>
                  <a:lnTo>
                    <a:pt x="70" y="85"/>
                  </a:lnTo>
                  <a:lnTo>
                    <a:pt x="70" y="81"/>
                  </a:lnTo>
                  <a:lnTo>
                    <a:pt x="70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5"/>
                  </a:lnTo>
                  <a:lnTo>
                    <a:pt x="74" y="85"/>
                  </a:lnTo>
                  <a:close/>
                  <a:moveTo>
                    <a:pt x="26" y="107"/>
                  </a:moveTo>
                  <a:lnTo>
                    <a:pt x="26" y="107"/>
                  </a:lnTo>
                  <a:lnTo>
                    <a:pt x="26" y="104"/>
                  </a:lnTo>
                  <a:lnTo>
                    <a:pt x="33" y="100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3" y="107"/>
                  </a:lnTo>
                  <a:lnTo>
                    <a:pt x="29" y="107"/>
                  </a:lnTo>
                  <a:lnTo>
                    <a:pt x="26" y="107"/>
                  </a:lnTo>
                  <a:lnTo>
                    <a:pt x="26" y="107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3" y="18"/>
                  </a:lnTo>
                  <a:lnTo>
                    <a:pt x="11" y="26"/>
                  </a:lnTo>
                  <a:lnTo>
                    <a:pt x="15" y="29"/>
                  </a:lnTo>
                  <a:lnTo>
                    <a:pt x="18" y="29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22" y="37"/>
                  </a:lnTo>
                  <a:lnTo>
                    <a:pt x="15" y="37"/>
                  </a:lnTo>
                  <a:lnTo>
                    <a:pt x="15" y="33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7" y="40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8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2" y="52"/>
                  </a:lnTo>
                  <a:lnTo>
                    <a:pt x="22" y="59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22" y="74"/>
                  </a:lnTo>
                  <a:lnTo>
                    <a:pt x="18" y="74"/>
                  </a:lnTo>
                  <a:lnTo>
                    <a:pt x="22" y="81"/>
                  </a:lnTo>
                  <a:lnTo>
                    <a:pt x="26" y="8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9"/>
                  </a:lnTo>
                  <a:lnTo>
                    <a:pt x="29" y="85"/>
                  </a:lnTo>
                  <a:lnTo>
                    <a:pt x="29" y="81"/>
                  </a:lnTo>
                  <a:lnTo>
                    <a:pt x="29" y="85"/>
                  </a:lnTo>
                  <a:lnTo>
                    <a:pt x="33" y="81"/>
                  </a:lnTo>
                  <a:lnTo>
                    <a:pt x="40" y="74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74"/>
                  </a:lnTo>
                  <a:lnTo>
                    <a:pt x="48" y="74"/>
                  </a:lnTo>
                  <a:lnTo>
                    <a:pt x="48" y="78"/>
                  </a:lnTo>
                  <a:lnTo>
                    <a:pt x="52" y="74"/>
                  </a:lnTo>
                  <a:lnTo>
                    <a:pt x="55" y="78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59" y="70"/>
                  </a:lnTo>
                  <a:lnTo>
                    <a:pt x="63" y="70"/>
                  </a:lnTo>
                  <a:lnTo>
                    <a:pt x="66" y="66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63" y="40"/>
                  </a:lnTo>
                  <a:lnTo>
                    <a:pt x="59" y="37"/>
                  </a:lnTo>
                  <a:lnTo>
                    <a:pt x="59" y="29"/>
                  </a:lnTo>
                  <a:lnTo>
                    <a:pt x="48" y="18"/>
                  </a:lnTo>
                  <a:lnTo>
                    <a:pt x="40" y="11"/>
                  </a:lnTo>
                  <a:lnTo>
                    <a:pt x="33" y="0"/>
                  </a:lnTo>
                  <a:lnTo>
                    <a:pt x="29" y="3"/>
                  </a:lnTo>
                  <a:lnTo>
                    <a:pt x="18" y="3"/>
                  </a:lnTo>
                  <a:lnTo>
                    <a:pt x="11" y="11"/>
                  </a:lnTo>
                  <a:lnTo>
                    <a:pt x="3" y="11"/>
                  </a:lnTo>
                  <a:lnTo>
                    <a:pt x="0" y="1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4" name="CustomShape 13"/>
            <p:cNvSpPr/>
            <p:nvPr/>
          </p:nvSpPr>
          <p:spPr>
            <a:xfrm>
              <a:off x="7819200" y="2086560"/>
              <a:ext cx="127080" cy="190440"/>
            </a:xfrm>
            <a:custGeom>
              <a:avLst/>
              <a:gdLst/>
              <a:ahLst/>
              <a:cxnLst/>
              <a:rect l="l" t="t" r="r" b="b"/>
              <a:pathLst>
                <a:path w="78" h="122">
                  <a:moveTo>
                    <a:pt x="0" y="77"/>
                  </a:moveTo>
                  <a:lnTo>
                    <a:pt x="0" y="70"/>
                  </a:lnTo>
                  <a:lnTo>
                    <a:pt x="4" y="66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12" y="55"/>
                  </a:lnTo>
                  <a:lnTo>
                    <a:pt x="12" y="51"/>
                  </a:lnTo>
                  <a:lnTo>
                    <a:pt x="15" y="51"/>
                  </a:lnTo>
                  <a:lnTo>
                    <a:pt x="19" y="44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33"/>
                  </a:lnTo>
                  <a:lnTo>
                    <a:pt x="23" y="29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40"/>
                  </a:lnTo>
                  <a:lnTo>
                    <a:pt x="45" y="37"/>
                  </a:lnTo>
                  <a:lnTo>
                    <a:pt x="49" y="40"/>
                  </a:lnTo>
                  <a:lnTo>
                    <a:pt x="52" y="33"/>
                  </a:lnTo>
                  <a:lnTo>
                    <a:pt x="49" y="33"/>
                  </a:lnTo>
                  <a:lnTo>
                    <a:pt x="49" y="29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9" y="25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60" y="14"/>
                  </a:lnTo>
                  <a:lnTo>
                    <a:pt x="63" y="14"/>
                  </a:lnTo>
                  <a:lnTo>
                    <a:pt x="63" y="11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3"/>
                  </a:lnTo>
                  <a:lnTo>
                    <a:pt x="63" y="0"/>
                  </a:lnTo>
                  <a:lnTo>
                    <a:pt x="67" y="3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74" y="11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1" y="18"/>
                  </a:lnTo>
                  <a:lnTo>
                    <a:pt x="71" y="18"/>
                  </a:lnTo>
                  <a:lnTo>
                    <a:pt x="71" y="22"/>
                  </a:lnTo>
                  <a:lnTo>
                    <a:pt x="67" y="29"/>
                  </a:lnTo>
                  <a:lnTo>
                    <a:pt x="67" y="33"/>
                  </a:lnTo>
                  <a:lnTo>
                    <a:pt x="71" y="37"/>
                  </a:lnTo>
                  <a:lnTo>
                    <a:pt x="71" y="44"/>
                  </a:lnTo>
                  <a:lnTo>
                    <a:pt x="74" y="48"/>
                  </a:lnTo>
                  <a:lnTo>
                    <a:pt x="71" y="48"/>
                  </a:lnTo>
                  <a:lnTo>
                    <a:pt x="67" y="51"/>
                  </a:lnTo>
                  <a:lnTo>
                    <a:pt x="71" y="55"/>
                  </a:lnTo>
                  <a:lnTo>
                    <a:pt x="60" y="63"/>
                  </a:lnTo>
                  <a:lnTo>
                    <a:pt x="63" y="63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6" y="66"/>
                  </a:lnTo>
                  <a:lnTo>
                    <a:pt x="52" y="70"/>
                  </a:lnTo>
                  <a:lnTo>
                    <a:pt x="52" y="74"/>
                  </a:lnTo>
                  <a:lnTo>
                    <a:pt x="45" y="74"/>
                  </a:lnTo>
                  <a:lnTo>
                    <a:pt x="45" y="77"/>
                  </a:lnTo>
                  <a:lnTo>
                    <a:pt x="49" y="81"/>
                  </a:lnTo>
                  <a:lnTo>
                    <a:pt x="45" y="85"/>
                  </a:lnTo>
                  <a:lnTo>
                    <a:pt x="49" y="89"/>
                  </a:lnTo>
                  <a:lnTo>
                    <a:pt x="52" y="89"/>
                  </a:lnTo>
                  <a:lnTo>
                    <a:pt x="56" y="92"/>
                  </a:lnTo>
                  <a:lnTo>
                    <a:pt x="67" y="96"/>
                  </a:lnTo>
                  <a:lnTo>
                    <a:pt x="67" y="100"/>
                  </a:lnTo>
                  <a:lnTo>
                    <a:pt x="63" y="103"/>
                  </a:lnTo>
                  <a:lnTo>
                    <a:pt x="52" y="103"/>
                  </a:lnTo>
                  <a:lnTo>
                    <a:pt x="45" y="111"/>
                  </a:lnTo>
                  <a:lnTo>
                    <a:pt x="37" y="111"/>
                  </a:lnTo>
                  <a:lnTo>
                    <a:pt x="34" y="115"/>
                  </a:lnTo>
                  <a:lnTo>
                    <a:pt x="34" y="118"/>
                  </a:lnTo>
                  <a:lnTo>
                    <a:pt x="30" y="115"/>
                  </a:lnTo>
                  <a:lnTo>
                    <a:pt x="26" y="118"/>
                  </a:lnTo>
                  <a:lnTo>
                    <a:pt x="30" y="118"/>
                  </a:lnTo>
                  <a:lnTo>
                    <a:pt x="26" y="122"/>
                  </a:lnTo>
                  <a:lnTo>
                    <a:pt x="23" y="122"/>
                  </a:lnTo>
                  <a:lnTo>
                    <a:pt x="19" y="122"/>
                  </a:lnTo>
                  <a:lnTo>
                    <a:pt x="19" y="122"/>
                  </a:lnTo>
                  <a:lnTo>
                    <a:pt x="23" y="118"/>
                  </a:lnTo>
                  <a:lnTo>
                    <a:pt x="19" y="115"/>
                  </a:lnTo>
                  <a:lnTo>
                    <a:pt x="15" y="118"/>
                  </a:lnTo>
                  <a:lnTo>
                    <a:pt x="15" y="118"/>
                  </a:lnTo>
                  <a:lnTo>
                    <a:pt x="15" y="115"/>
                  </a:lnTo>
                  <a:lnTo>
                    <a:pt x="15" y="107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6" y="100"/>
                  </a:lnTo>
                  <a:lnTo>
                    <a:pt x="23" y="103"/>
                  </a:lnTo>
                  <a:lnTo>
                    <a:pt x="15" y="103"/>
                  </a:lnTo>
                  <a:lnTo>
                    <a:pt x="15" y="100"/>
                  </a:lnTo>
                  <a:lnTo>
                    <a:pt x="15" y="92"/>
                  </a:lnTo>
                  <a:lnTo>
                    <a:pt x="19" y="89"/>
                  </a:lnTo>
                  <a:lnTo>
                    <a:pt x="15" y="85"/>
                  </a:lnTo>
                  <a:lnTo>
                    <a:pt x="19" y="85"/>
                  </a:lnTo>
                  <a:lnTo>
                    <a:pt x="19" y="81"/>
                  </a:lnTo>
                  <a:lnTo>
                    <a:pt x="19" y="81"/>
                  </a:lnTo>
                  <a:lnTo>
                    <a:pt x="15" y="81"/>
                  </a:lnTo>
                  <a:lnTo>
                    <a:pt x="12" y="85"/>
                  </a:lnTo>
                  <a:lnTo>
                    <a:pt x="8" y="81"/>
                  </a:lnTo>
                  <a:lnTo>
                    <a:pt x="4" y="81"/>
                  </a:lnTo>
                  <a:lnTo>
                    <a:pt x="4" y="81"/>
                  </a:lnTo>
                  <a:lnTo>
                    <a:pt x="4" y="8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5" name="CustomShape 14"/>
            <p:cNvSpPr/>
            <p:nvPr/>
          </p:nvSpPr>
          <p:spPr>
            <a:xfrm>
              <a:off x="6783480" y="1842480"/>
              <a:ext cx="830880" cy="335880"/>
            </a:xfrm>
            <a:custGeom>
              <a:avLst/>
              <a:gdLst/>
              <a:ahLst/>
              <a:cxnLst/>
              <a:rect l="l" t="t" r="r" b="b"/>
              <a:pathLst>
                <a:path w="508" h="215">
                  <a:moveTo>
                    <a:pt x="0" y="78"/>
                  </a:moveTo>
                  <a:lnTo>
                    <a:pt x="4" y="70"/>
                  </a:lnTo>
                  <a:lnTo>
                    <a:pt x="8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9" y="66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0" y="52"/>
                  </a:lnTo>
                  <a:lnTo>
                    <a:pt x="34" y="52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41" y="44"/>
                  </a:lnTo>
                  <a:lnTo>
                    <a:pt x="45" y="44"/>
                  </a:lnTo>
                  <a:lnTo>
                    <a:pt x="45" y="41"/>
                  </a:lnTo>
                  <a:lnTo>
                    <a:pt x="48" y="37"/>
                  </a:lnTo>
                  <a:lnTo>
                    <a:pt x="56" y="37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3" y="37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71" y="37"/>
                  </a:lnTo>
                  <a:lnTo>
                    <a:pt x="71" y="41"/>
                  </a:lnTo>
                  <a:lnTo>
                    <a:pt x="71" y="41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82" y="41"/>
                  </a:lnTo>
                  <a:lnTo>
                    <a:pt x="82" y="41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97" y="52"/>
                  </a:lnTo>
                  <a:lnTo>
                    <a:pt x="100" y="52"/>
                  </a:lnTo>
                  <a:lnTo>
                    <a:pt x="108" y="55"/>
                  </a:lnTo>
                  <a:lnTo>
                    <a:pt x="108" y="55"/>
                  </a:lnTo>
                  <a:lnTo>
                    <a:pt x="111" y="52"/>
                  </a:lnTo>
                  <a:lnTo>
                    <a:pt x="115" y="52"/>
                  </a:lnTo>
                  <a:lnTo>
                    <a:pt x="119" y="52"/>
                  </a:lnTo>
                  <a:lnTo>
                    <a:pt x="122" y="52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34" y="52"/>
                  </a:lnTo>
                  <a:lnTo>
                    <a:pt x="137" y="52"/>
                  </a:lnTo>
                  <a:lnTo>
                    <a:pt x="141" y="52"/>
                  </a:lnTo>
                  <a:lnTo>
                    <a:pt x="141" y="52"/>
                  </a:lnTo>
                  <a:lnTo>
                    <a:pt x="145" y="52"/>
                  </a:lnTo>
                  <a:lnTo>
                    <a:pt x="148" y="52"/>
                  </a:lnTo>
                  <a:lnTo>
                    <a:pt x="152" y="48"/>
                  </a:lnTo>
                  <a:lnTo>
                    <a:pt x="152" y="44"/>
                  </a:lnTo>
                  <a:lnTo>
                    <a:pt x="148" y="44"/>
                  </a:lnTo>
                  <a:lnTo>
                    <a:pt x="148" y="41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37" y="29"/>
                  </a:lnTo>
                  <a:lnTo>
                    <a:pt x="137" y="26"/>
                  </a:lnTo>
                  <a:lnTo>
                    <a:pt x="137" y="18"/>
                  </a:lnTo>
                  <a:lnTo>
                    <a:pt x="141" y="15"/>
                  </a:lnTo>
                  <a:lnTo>
                    <a:pt x="141" y="11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8" y="7"/>
                  </a:lnTo>
                  <a:lnTo>
                    <a:pt x="148" y="7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9" y="3"/>
                  </a:lnTo>
                  <a:lnTo>
                    <a:pt x="163" y="3"/>
                  </a:lnTo>
                  <a:lnTo>
                    <a:pt x="163" y="3"/>
                  </a:lnTo>
                  <a:lnTo>
                    <a:pt x="167" y="7"/>
                  </a:lnTo>
                  <a:lnTo>
                    <a:pt x="171" y="7"/>
                  </a:lnTo>
                  <a:lnTo>
                    <a:pt x="178" y="7"/>
                  </a:lnTo>
                  <a:lnTo>
                    <a:pt x="182" y="7"/>
                  </a:lnTo>
                  <a:lnTo>
                    <a:pt x="182" y="11"/>
                  </a:lnTo>
                  <a:lnTo>
                    <a:pt x="185" y="11"/>
                  </a:lnTo>
                  <a:lnTo>
                    <a:pt x="189" y="11"/>
                  </a:lnTo>
                  <a:lnTo>
                    <a:pt x="193" y="11"/>
                  </a:lnTo>
                  <a:lnTo>
                    <a:pt x="197" y="11"/>
                  </a:lnTo>
                  <a:lnTo>
                    <a:pt x="200" y="11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4" y="18"/>
                  </a:lnTo>
                  <a:lnTo>
                    <a:pt x="204" y="22"/>
                  </a:lnTo>
                  <a:lnTo>
                    <a:pt x="204" y="22"/>
                  </a:lnTo>
                  <a:lnTo>
                    <a:pt x="208" y="26"/>
                  </a:lnTo>
                  <a:lnTo>
                    <a:pt x="208" y="29"/>
                  </a:lnTo>
                  <a:lnTo>
                    <a:pt x="208" y="29"/>
                  </a:lnTo>
                  <a:lnTo>
                    <a:pt x="211" y="29"/>
                  </a:lnTo>
                  <a:lnTo>
                    <a:pt x="215" y="33"/>
                  </a:lnTo>
                  <a:lnTo>
                    <a:pt x="215" y="33"/>
                  </a:lnTo>
                  <a:lnTo>
                    <a:pt x="219" y="33"/>
                  </a:lnTo>
                  <a:lnTo>
                    <a:pt x="226" y="37"/>
                  </a:lnTo>
                  <a:lnTo>
                    <a:pt x="226" y="37"/>
                  </a:lnTo>
                  <a:lnTo>
                    <a:pt x="230" y="37"/>
                  </a:lnTo>
                  <a:lnTo>
                    <a:pt x="234" y="37"/>
                  </a:lnTo>
                  <a:lnTo>
                    <a:pt x="234" y="37"/>
                  </a:lnTo>
                  <a:lnTo>
                    <a:pt x="237" y="37"/>
                  </a:lnTo>
                  <a:lnTo>
                    <a:pt x="241" y="37"/>
                  </a:lnTo>
                  <a:lnTo>
                    <a:pt x="241" y="37"/>
                  </a:lnTo>
                  <a:lnTo>
                    <a:pt x="245" y="33"/>
                  </a:lnTo>
                  <a:lnTo>
                    <a:pt x="248" y="29"/>
                  </a:lnTo>
                  <a:lnTo>
                    <a:pt x="256" y="29"/>
                  </a:lnTo>
                  <a:lnTo>
                    <a:pt x="259" y="29"/>
                  </a:lnTo>
                  <a:lnTo>
                    <a:pt x="263" y="29"/>
                  </a:lnTo>
                  <a:lnTo>
                    <a:pt x="267" y="29"/>
                  </a:lnTo>
                  <a:lnTo>
                    <a:pt x="271" y="29"/>
                  </a:lnTo>
                  <a:lnTo>
                    <a:pt x="278" y="29"/>
                  </a:lnTo>
                  <a:lnTo>
                    <a:pt x="282" y="29"/>
                  </a:lnTo>
                  <a:lnTo>
                    <a:pt x="285" y="33"/>
                  </a:lnTo>
                  <a:lnTo>
                    <a:pt x="293" y="37"/>
                  </a:lnTo>
                  <a:lnTo>
                    <a:pt x="296" y="37"/>
                  </a:lnTo>
                  <a:lnTo>
                    <a:pt x="300" y="37"/>
                  </a:lnTo>
                  <a:lnTo>
                    <a:pt x="300" y="37"/>
                  </a:lnTo>
                  <a:lnTo>
                    <a:pt x="304" y="41"/>
                  </a:lnTo>
                  <a:lnTo>
                    <a:pt x="308" y="44"/>
                  </a:lnTo>
                  <a:lnTo>
                    <a:pt x="308" y="44"/>
                  </a:lnTo>
                  <a:lnTo>
                    <a:pt x="311" y="44"/>
                  </a:lnTo>
                  <a:lnTo>
                    <a:pt x="315" y="48"/>
                  </a:lnTo>
                  <a:lnTo>
                    <a:pt x="315" y="48"/>
                  </a:lnTo>
                  <a:lnTo>
                    <a:pt x="322" y="48"/>
                  </a:lnTo>
                  <a:lnTo>
                    <a:pt x="330" y="48"/>
                  </a:lnTo>
                  <a:lnTo>
                    <a:pt x="341" y="48"/>
                  </a:lnTo>
                  <a:lnTo>
                    <a:pt x="345" y="48"/>
                  </a:lnTo>
                  <a:lnTo>
                    <a:pt x="345" y="48"/>
                  </a:lnTo>
                  <a:lnTo>
                    <a:pt x="348" y="48"/>
                  </a:lnTo>
                  <a:lnTo>
                    <a:pt x="352" y="48"/>
                  </a:lnTo>
                  <a:lnTo>
                    <a:pt x="356" y="48"/>
                  </a:lnTo>
                  <a:lnTo>
                    <a:pt x="356" y="44"/>
                  </a:lnTo>
                  <a:lnTo>
                    <a:pt x="363" y="41"/>
                  </a:lnTo>
                  <a:lnTo>
                    <a:pt x="367" y="41"/>
                  </a:lnTo>
                  <a:lnTo>
                    <a:pt x="371" y="41"/>
                  </a:lnTo>
                  <a:lnTo>
                    <a:pt x="371" y="37"/>
                  </a:lnTo>
                  <a:lnTo>
                    <a:pt x="378" y="37"/>
                  </a:lnTo>
                  <a:lnTo>
                    <a:pt x="382" y="37"/>
                  </a:lnTo>
                  <a:lnTo>
                    <a:pt x="385" y="33"/>
                  </a:lnTo>
                  <a:lnTo>
                    <a:pt x="385" y="33"/>
                  </a:lnTo>
                  <a:lnTo>
                    <a:pt x="385" y="29"/>
                  </a:lnTo>
                  <a:lnTo>
                    <a:pt x="389" y="26"/>
                  </a:lnTo>
                  <a:lnTo>
                    <a:pt x="393" y="26"/>
                  </a:lnTo>
                  <a:lnTo>
                    <a:pt x="393" y="22"/>
                  </a:lnTo>
                  <a:lnTo>
                    <a:pt x="396" y="18"/>
                  </a:lnTo>
                  <a:lnTo>
                    <a:pt x="400" y="18"/>
                  </a:lnTo>
                  <a:lnTo>
                    <a:pt x="400" y="22"/>
                  </a:lnTo>
                  <a:lnTo>
                    <a:pt x="404" y="18"/>
                  </a:lnTo>
                  <a:lnTo>
                    <a:pt x="408" y="18"/>
                  </a:lnTo>
                  <a:lnTo>
                    <a:pt x="411" y="22"/>
                  </a:lnTo>
                  <a:lnTo>
                    <a:pt x="415" y="26"/>
                  </a:lnTo>
                  <a:lnTo>
                    <a:pt x="415" y="26"/>
                  </a:lnTo>
                  <a:lnTo>
                    <a:pt x="419" y="26"/>
                  </a:lnTo>
                  <a:lnTo>
                    <a:pt x="419" y="26"/>
                  </a:lnTo>
                  <a:lnTo>
                    <a:pt x="422" y="26"/>
                  </a:lnTo>
                  <a:lnTo>
                    <a:pt x="426" y="22"/>
                  </a:lnTo>
                  <a:lnTo>
                    <a:pt x="426" y="22"/>
                  </a:lnTo>
                  <a:lnTo>
                    <a:pt x="433" y="22"/>
                  </a:lnTo>
                  <a:lnTo>
                    <a:pt x="437" y="22"/>
                  </a:lnTo>
                  <a:lnTo>
                    <a:pt x="441" y="26"/>
                  </a:lnTo>
                  <a:lnTo>
                    <a:pt x="437" y="48"/>
                  </a:lnTo>
                  <a:lnTo>
                    <a:pt x="437" y="52"/>
                  </a:lnTo>
                  <a:lnTo>
                    <a:pt x="437" y="55"/>
                  </a:lnTo>
                  <a:lnTo>
                    <a:pt x="437" y="59"/>
                  </a:lnTo>
                  <a:lnTo>
                    <a:pt x="433" y="66"/>
                  </a:lnTo>
                  <a:lnTo>
                    <a:pt x="437" y="70"/>
                  </a:lnTo>
                  <a:lnTo>
                    <a:pt x="445" y="74"/>
                  </a:lnTo>
                  <a:lnTo>
                    <a:pt x="452" y="70"/>
                  </a:lnTo>
                  <a:lnTo>
                    <a:pt x="456" y="70"/>
                  </a:lnTo>
                  <a:lnTo>
                    <a:pt x="463" y="70"/>
                  </a:lnTo>
                  <a:lnTo>
                    <a:pt x="467" y="74"/>
                  </a:lnTo>
                  <a:lnTo>
                    <a:pt x="471" y="70"/>
                  </a:lnTo>
                  <a:lnTo>
                    <a:pt x="471" y="66"/>
                  </a:lnTo>
                  <a:lnTo>
                    <a:pt x="471" y="63"/>
                  </a:lnTo>
                  <a:lnTo>
                    <a:pt x="474" y="63"/>
                  </a:lnTo>
                  <a:lnTo>
                    <a:pt x="478" y="59"/>
                  </a:lnTo>
                  <a:lnTo>
                    <a:pt x="485" y="63"/>
                  </a:lnTo>
                  <a:lnTo>
                    <a:pt x="489" y="66"/>
                  </a:lnTo>
                  <a:lnTo>
                    <a:pt x="496" y="70"/>
                  </a:lnTo>
                  <a:lnTo>
                    <a:pt x="500" y="78"/>
                  </a:lnTo>
                  <a:lnTo>
                    <a:pt x="504" y="81"/>
                  </a:lnTo>
                  <a:lnTo>
                    <a:pt x="508" y="85"/>
                  </a:lnTo>
                  <a:lnTo>
                    <a:pt x="508" y="85"/>
                  </a:lnTo>
                  <a:lnTo>
                    <a:pt x="508" y="89"/>
                  </a:lnTo>
                  <a:lnTo>
                    <a:pt x="504" y="89"/>
                  </a:lnTo>
                  <a:lnTo>
                    <a:pt x="504" y="92"/>
                  </a:lnTo>
                  <a:lnTo>
                    <a:pt x="504" y="9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496" y="92"/>
                  </a:lnTo>
                  <a:lnTo>
                    <a:pt x="496" y="92"/>
                  </a:lnTo>
                  <a:lnTo>
                    <a:pt x="489" y="92"/>
                  </a:lnTo>
                  <a:lnTo>
                    <a:pt x="489" y="92"/>
                  </a:lnTo>
                  <a:lnTo>
                    <a:pt x="485" y="96"/>
                  </a:lnTo>
                  <a:lnTo>
                    <a:pt x="482" y="100"/>
                  </a:lnTo>
                  <a:lnTo>
                    <a:pt x="478" y="100"/>
                  </a:lnTo>
                  <a:lnTo>
                    <a:pt x="474" y="100"/>
                  </a:lnTo>
                  <a:lnTo>
                    <a:pt x="474" y="100"/>
                  </a:lnTo>
                  <a:lnTo>
                    <a:pt x="474" y="104"/>
                  </a:lnTo>
                  <a:lnTo>
                    <a:pt x="471" y="104"/>
                  </a:lnTo>
                  <a:lnTo>
                    <a:pt x="471" y="104"/>
                  </a:lnTo>
                  <a:lnTo>
                    <a:pt x="467" y="104"/>
                  </a:lnTo>
                  <a:lnTo>
                    <a:pt x="467" y="104"/>
                  </a:lnTo>
                  <a:lnTo>
                    <a:pt x="463" y="111"/>
                  </a:lnTo>
                  <a:lnTo>
                    <a:pt x="463" y="115"/>
                  </a:lnTo>
                  <a:lnTo>
                    <a:pt x="463" y="118"/>
                  </a:lnTo>
                  <a:lnTo>
                    <a:pt x="463" y="118"/>
                  </a:lnTo>
                  <a:lnTo>
                    <a:pt x="459" y="118"/>
                  </a:lnTo>
                  <a:lnTo>
                    <a:pt x="452" y="126"/>
                  </a:lnTo>
                  <a:lnTo>
                    <a:pt x="448" y="126"/>
                  </a:lnTo>
                  <a:lnTo>
                    <a:pt x="441" y="122"/>
                  </a:lnTo>
                  <a:lnTo>
                    <a:pt x="441" y="126"/>
                  </a:lnTo>
                  <a:lnTo>
                    <a:pt x="437" y="130"/>
                  </a:lnTo>
                  <a:lnTo>
                    <a:pt x="433" y="133"/>
                  </a:lnTo>
                  <a:lnTo>
                    <a:pt x="430" y="133"/>
                  </a:lnTo>
                  <a:lnTo>
                    <a:pt x="430" y="137"/>
                  </a:lnTo>
                  <a:lnTo>
                    <a:pt x="426" y="141"/>
                  </a:lnTo>
                  <a:lnTo>
                    <a:pt x="426" y="141"/>
                  </a:lnTo>
                  <a:lnTo>
                    <a:pt x="422" y="137"/>
                  </a:lnTo>
                  <a:lnTo>
                    <a:pt x="419" y="137"/>
                  </a:lnTo>
                  <a:lnTo>
                    <a:pt x="415" y="137"/>
                  </a:lnTo>
                  <a:lnTo>
                    <a:pt x="411" y="133"/>
                  </a:lnTo>
                  <a:lnTo>
                    <a:pt x="404" y="133"/>
                  </a:lnTo>
                  <a:lnTo>
                    <a:pt x="400" y="133"/>
                  </a:lnTo>
                  <a:lnTo>
                    <a:pt x="396" y="137"/>
                  </a:lnTo>
                  <a:lnTo>
                    <a:pt x="393" y="141"/>
                  </a:lnTo>
                  <a:lnTo>
                    <a:pt x="393" y="148"/>
                  </a:lnTo>
                  <a:lnTo>
                    <a:pt x="393" y="152"/>
                  </a:lnTo>
                  <a:lnTo>
                    <a:pt x="393" y="152"/>
                  </a:lnTo>
                  <a:lnTo>
                    <a:pt x="400" y="156"/>
                  </a:lnTo>
                  <a:lnTo>
                    <a:pt x="408" y="159"/>
                  </a:lnTo>
                  <a:lnTo>
                    <a:pt x="408" y="163"/>
                  </a:lnTo>
                  <a:lnTo>
                    <a:pt x="404" y="163"/>
                  </a:lnTo>
                  <a:lnTo>
                    <a:pt x="404" y="167"/>
                  </a:lnTo>
                  <a:lnTo>
                    <a:pt x="396" y="174"/>
                  </a:lnTo>
                  <a:lnTo>
                    <a:pt x="393" y="181"/>
                  </a:lnTo>
                  <a:lnTo>
                    <a:pt x="389" y="185"/>
                  </a:lnTo>
                  <a:lnTo>
                    <a:pt x="385" y="185"/>
                  </a:lnTo>
                  <a:lnTo>
                    <a:pt x="382" y="189"/>
                  </a:lnTo>
                  <a:lnTo>
                    <a:pt x="378" y="189"/>
                  </a:lnTo>
                  <a:lnTo>
                    <a:pt x="374" y="189"/>
                  </a:lnTo>
                  <a:lnTo>
                    <a:pt x="371" y="193"/>
                  </a:lnTo>
                  <a:lnTo>
                    <a:pt x="363" y="193"/>
                  </a:lnTo>
                  <a:lnTo>
                    <a:pt x="356" y="193"/>
                  </a:lnTo>
                  <a:lnTo>
                    <a:pt x="352" y="196"/>
                  </a:lnTo>
                  <a:lnTo>
                    <a:pt x="348" y="196"/>
                  </a:lnTo>
                  <a:lnTo>
                    <a:pt x="337" y="200"/>
                  </a:lnTo>
                  <a:lnTo>
                    <a:pt x="326" y="204"/>
                  </a:lnTo>
                  <a:lnTo>
                    <a:pt x="322" y="207"/>
                  </a:lnTo>
                  <a:lnTo>
                    <a:pt x="315" y="215"/>
                  </a:lnTo>
                  <a:lnTo>
                    <a:pt x="311" y="215"/>
                  </a:lnTo>
                  <a:lnTo>
                    <a:pt x="308" y="215"/>
                  </a:lnTo>
                  <a:lnTo>
                    <a:pt x="304" y="215"/>
                  </a:lnTo>
                  <a:lnTo>
                    <a:pt x="304" y="215"/>
                  </a:lnTo>
                  <a:lnTo>
                    <a:pt x="304" y="211"/>
                  </a:lnTo>
                  <a:lnTo>
                    <a:pt x="296" y="211"/>
                  </a:lnTo>
                  <a:lnTo>
                    <a:pt x="289" y="215"/>
                  </a:lnTo>
                  <a:lnTo>
                    <a:pt x="285" y="211"/>
                  </a:lnTo>
                  <a:lnTo>
                    <a:pt x="278" y="211"/>
                  </a:lnTo>
                  <a:lnTo>
                    <a:pt x="271" y="207"/>
                  </a:lnTo>
                  <a:lnTo>
                    <a:pt x="259" y="204"/>
                  </a:lnTo>
                  <a:lnTo>
                    <a:pt x="252" y="196"/>
                  </a:lnTo>
                  <a:lnTo>
                    <a:pt x="248" y="196"/>
                  </a:lnTo>
                  <a:lnTo>
                    <a:pt x="237" y="196"/>
                  </a:lnTo>
                  <a:lnTo>
                    <a:pt x="226" y="196"/>
                  </a:lnTo>
                  <a:lnTo>
                    <a:pt x="226" y="196"/>
                  </a:lnTo>
                  <a:lnTo>
                    <a:pt x="222" y="196"/>
                  </a:lnTo>
                  <a:lnTo>
                    <a:pt x="222" y="200"/>
                  </a:lnTo>
                  <a:lnTo>
                    <a:pt x="215" y="200"/>
                  </a:lnTo>
                  <a:lnTo>
                    <a:pt x="208" y="200"/>
                  </a:lnTo>
                  <a:lnTo>
                    <a:pt x="197" y="200"/>
                  </a:lnTo>
                  <a:lnTo>
                    <a:pt x="185" y="200"/>
                  </a:lnTo>
                  <a:lnTo>
                    <a:pt x="178" y="200"/>
                  </a:lnTo>
                  <a:lnTo>
                    <a:pt x="171" y="200"/>
                  </a:lnTo>
                  <a:lnTo>
                    <a:pt x="167" y="200"/>
                  </a:lnTo>
                  <a:lnTo>
                    <a:pt x="163" y="200"/>
                  </a:lnTo>
                  <a:lnTo>
                    <a:pt x="159" y="193"/>
                  </a:lnTo>
                  <a:lnTo>
                    <a:pt x="159" y="189"/>
                  </a:lnTo>
                  <a:lnTo>
                    <a:pt x="156" y="185"/>
                  </a:lnTo>
                  <a:lnTo>
                    <a:pt x="152" y="181"/>
                  </a:lnTo>
                  <a:lnTo>
                    <a:pt x="152" y="178"/>
                  </a:lnTo>
                  <a:lnTo>
                    <a:pt x="152" y="178"/>
                  </a:lnTo>
                  <a:lnTo>
                    <a:pt x="148" y="174"/>
                  </a:lnTo>
                  <a:lnTo>
                    <a:pt x="145" y="174"/>
                  </a:lnTo>
                  <a:lnTo>
                    <a:pt x="145" y="174"/>
                  </a:lnTo>
                  <a:lnTo>
                    <a:pt x="145" y="170"/>
                  </a:lnTo>
                  <a:lnTo>
                    <a:pt x="145" y="170"/>
                  </a:lnTo>
                  <a:lnTo>
                    <a:pt x="141" y="170"/>
                  </a:lnTo>
                  <a:lnTo>
                    <a:pt x="141" y="170"/>
                  </a:lnTo>
                  <a:lnTo>
                    <a:pt x="137" y="170"/>
                  </a:lnTo>
                  <a:lnTo>
                    <a:pt x="134" y="167"/>
                  </a:lnTo>
                  <a:lnTo>
                    <a:pt x="126" y="163"/>
                  </a:lnTo>
                  <a:lnTo>
                    <a:pt x="122" y="163"/>
                  </a:lnTo>
                  <a:lnTo>
                    <a:pt x="122" y="163"/>
                  </a:lnTo>
                  <a:lnTo>
                    <a:pt x="119" y="163"/>
                  </a:lnTo>
                  <a:lnTo>
                    <a:pt x="119" y="159"/>
                  </a:lnTo>
                  <a:lnTo>
                    <a:pt x="115" y="159"/>
                  </a:lnTo>
                  <a:lnTo>
                    <a:pt x="104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97" y="156"/>
                  </a:lnTo>
                  <a:lnTo>
                    <a:pt x="89" y="156"/>
                  </a:lnTo>
                  <a:lnTo>
                    <a:pt x="71" y="156"/>
                  </a:lnTo>
                  <a:lnTo>
                    <a:pt x="67" y="152"/>
                  </a:lnTo>
                  <a:lnTo>
                    <a:pt x="63" y="148"/>
                  </a:lnTo>
                  <a:lnTo>
                    <a:pt x="63" y="144"/>
                  </a:lnTo>
                  <a:lnTo>
                    <a:pt x="63" y="141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37"/>
                  </a:lnTo>
                  <a:lnTo>
                    <a:pt x="67" y="133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3" y="122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56" y="115"/>
                  </a:lnTo>
                  <a:lnTo>
                    <a:pt x="56" y="115"/>
                  </a:lnTo>
                  <a:lnTo>
                    <a:pt x="56" y="111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1" y="100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0" y="10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9" y="96"/>
                  </a:lnTo>
                  <a:lnTo>
                    <a:pt x="15" y="96"/>
                  </a:lnTo>
                  <a:lnTo>
                    <a:pt x="11" y="92"/>
                  </a:lnTo>
                  <a:lnTo>
                    <a:pt x="11" y="92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1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6" name="CustomShape 15"/>
            <p:cNvSpPr/>
            <p:nvPr/>
          </p:nvSpPr>
          <p:spPr>
            <a:xfrm>
              <a:off x="5754240" y="1778400"/>
              <a:ext cx="1017360" cy="464040"/>
            </a:xfrm>
            <a:custGeom>
              <a:avLst/>
              <a:gdLst/>
              <a:ahLst/>
              <a:cxnLst/>
              <a:rect l="l" t="t" r="r" b="b"/>
              <a:pathLst>
                <a:path w="622" h="297">
                  <a:moveTo>
                    <a:pt x="48" y="200"/>
                  </a:moveTo>
                  <a:lnTo>
                    <a:pt x="44" y="197"/>
                  </a:lnTo>
                  <a:lnTo>
                    <a:pt x="37" y="200"/>
                  </a:lnTo>
                  <a:lnTo>
                    <a:pt x="33" y="197"/>
                  </a:lnTo>
                  <a:lnTo>
                    <a:pt x="33" y="193"/>
                  </a:lnTo>
                  <a:lnTo>
                    <a:pt x="41" y="193"/>
                  </a:lnTo>
                  <a:lnTo>
                    <a:pt x="33" y="182"/>
                  </a:lnTo>
                  <a:lnTo>
                    <a:pt x="26" y="178"/>
                  </a:lnTo>
                  <a:lnTo>
                    <a:pt x="15" y="174"/>
                  </a:lnTo>
                  <a:lnTo>
                    <a:pt x="15" y="178"/>
                  </a:lnTo>
                  <a:lnTo>
                    <a:pt x="7" y="171"/>
                  </a:lnTo>
                  <a:lnTo>
                    <a:pt x="7" y="171"/>
                  </a:lnTo>
                  <a:lnTo>
                    <a:pt x="7" y="167"/>
                  </a:lnTo>
                  <a:lnTo>
                    <a:pt x="0" y="163"/>
                  </a:lnTo>
                  <a:lnTo>
                    <a:pt x="0" y="159"/>
                  </a:lnTo>
                  <a:lnTo>
                    <a:pt x="4" y="148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4" y="137"/>
                  </a:lnTo>
                  <a:lnTo>
                    <a:pt x="7" y="133"/>
                  </a:lnTo>
                  <a:lnTo>
                    <a:pt x="7" y="130"/>
                  </a:lnTo>
                  <a:lnTo>
                    <a:pt x="11" y="126"/>
                  </a:lnTo>
                  <a:lnTo>
                    <a:pt x="18" y="133"/>
                  </a:lnTo>
                  <a:lnTo>
                    <a:pt x="18" y="137"/>
                  </a:lnTo>
                  <a:lnTo>
                    <a:pt x="26" y="141"/>
                  </a:lnTo>
                  <a:lnTo>
                    <a:pt x="29" y="137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6" y="122"/>
                  </a:lnTo>
                  <a:lnTo>
                    <a:pt x="33" y="119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1"/>
                  </a:lnTo>
                  <a:lnTo>
                    <a:pt x="41" y="107"/>
                  </a:lnTo>
                  <a:lnTo>
                    <a:pt x="44" y="107"/>
                  </a:lnTo>
                  <a:lnTo>
                    <a:pt x="44" y="104"/>
                  </a:lnTo>
                  <a:lnTo>
                    <a:pt x="48" y="104"/>
                  </a:lnTo>
                  <a:lnTo>
                    <a:pt x="52" y="104"/>
                  </a:lnTo>
                  <a:lnTo>
                    <a:pt x="52" y="100"/>
                  </a:lnTo>
                  <a:lnTo>
                    <a:pt x="52" y="96"/>
                  </a:lnTo>
                  <a:lnTo>
                    <a:pt x="52" y="96"/>
                  </a:lnTo>
                  <a:lnTo>
                    <a:pt x="55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4"/>
                  </a:lnTo>
                  <a:lnTo>
                    <a:pt x="59" y="107"/>
                  </a:lnTo>
                  <a:lnTo>
                    <a:pt x="63" y="104"/>
                  </a:lnTo>
                  <a:lnTo>
                    <a:pt x="63" y="100"/>
                  </a:lnTo>
                  <a:lnTo>
                    <a:pt x="66" y="100"/>
                  </a:lnTo>
                  <a:lnTo>
                    <a:pt x="66" y="10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100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78" y="100"/>
                  </a:lnTo>
                  <a:lnTo>
                    <a:pt x="81" y="104"/>
                  </a:lnTo>
                  <a:lnTo>
                    <a:pt x="89" y="100"/>
                  </a:lnTo>
                  <a:lnTo>
                    <a:pt x="92" y="100"/>
                  </a:lnTo>
                  <a:lnTo>
                    <a:pt x="92" y="104"/>
                  </a:lnTo>
                  <a:lnTo>
                    <a:pt x="96" y="104"/>
                  </a:lnTo>
                  <a:lnTo>
                    <a:pt x="100" y="107"/>
                  </a:lnTo>
                  <a:lnTo>
                    <a:pt x="103" y="107"/>
                  </a:lnTo>
                  <a:lnTo>
                    <a:pt x="103" y="111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15" y="115"/>
                  </a:lnTo>
                  <a:lnTo>
                    <a:pt x="115" y="119"/>
                  </a:lnTo>
                  <a:lnTo>
                    <a:pt x="115" y="119"/>
                  </a:lnTo>
                  <a:lnTo>
                    <a:pt x="118" y="119"/>
                  </a:lnTo>
                  <a:lnTo>
                    <a:pt x="118" y="115"/>
                  </a:lnTo>
                  <a:lnTo>
                    <a:pt x="122" y="111"/>
                  </a:lnTo>
                  <a:lnTo>
                    <a:pt x="122" y="115"/>
                  </a:lnTo>
                  <a:lnTo>
                    <a:pt x="129" y="115"/>
                  </a:lnTo>
                  <a:lnTo>
                    <a:pt x="129" y="119"/>
                  </a:lnTo>
                  <a:lnTo>
                    <a:pt x="133" y="119"/>
                  </a:lnTo>
                  <a:lnTo>
                    <a:pt x="137" y="115"/>
                  </a:lnTo>
                  <a:lnTo>
                    <a:pt x="137" y="111"/>
                  </a:lnTo>
                  <a:lnTo>
                    <a:pt x="141" y="111"/>
                  </a:lnTo>
                  <a:lnTo>
                    <a:pt x="141" y="107"/>
                  </a:lnTo>
                  <a:lnTo>
                    <a:pt x="144" y="107"/>
                  </a:lnTo>
                  <a:lnTo>
                    <a:pt x="144" y="107"/>
                  </a:lnTo>
                  <a:lnTo>
                    <a:pt x="148" y="107"/>
                  </a:lnTo>
                  <a:lnTo>
                    <a:pt x="152" y="107"/>
                  </a:lnTo>
                  <a:lnTo>
                    <a:pt x="155" y="111"/>
                  </a:lnTo>
                  <a:lnTo>
                    <a:pt x="155" y="111"/>
                  </a:lnTo>
                  <a:lnTo>
                    <a:pt x="163" y="111"/>
                  </a:lnTo>
                  <a:lnTo>
                    <a:pt x="159" y="107"/>
                  </a:lnTo>
                  <a:lnTo>
                    <a:pt x="163" y="107"/>
                  </a:lnTo>
                  <a:lnTo>
                    <a:pt x="166" y="107"/>
                  </a:lnTo>
                  <a:lnTo>
                    <a:pt x="170" y="104"/>
                  </a:lnTo>
                  <a:lnTo>
                    <a:pt x="174" y="107"/>
                  </a:lnTo>
                  <a:lnTo>
                    <a:pt x="174" y="107"/>
                  </a:lnTo>
                  <a:lnTo>
                    <a:pt x="174" y="111"/>
                  </a:lnTo>
                  <a:lnTo>
                    <a:pt x="170" y="111"/>
                  </a:lnTo>
                  <a:lnTo>
                    <a:pt x="174" y="115"/>
                  </a:lnTo>
                  <a:lnTo>
                    <a:pt x="178" y="115"/>
                  </a:lnTo>
                  <a:lnTo>
                    <a:pt x="178" y="115"/>
                  </a:lnTo>
                  <a:lnTo>
                    <a:pt x="181" y="115"/>
                  </a:lnTo>
                  <a:lnTo>
                    <a:pt x="185" y="115"/>
                  </a:lnTo>
                  <a:lnTo>
                    <a:pt x="192" y="119"/>
                  </a:lnTo>
                  <a:lnTo>
                    <a:pt x="196" y="119"/>
                  </a:lnTo>
                  <a:lnTo>
                    <a:pt x="196" y="115"/>
                  </a:lnTo>
                  <a:lnTo>
                    <a:pt x="196" y="111"/>
                  </a:lnTo>
                  <a:lnTo>
                    <a:pt x="200" y="111"/>
                  </a:lnTo>
                  <a:lnTo>
                    <a:pt x="203" y="115"/>
                  </a:lnTo>
                  <a:lnTo>
                    <a:pt x="207" y="115"/>
                  </a:lnTo>
                  <a:lnTo>
                    <a:pt x="215" y="111"/>
                  </a:lnTo>
                  <a:lnTo>
                    <a:pt x="215" y="111"/>
                  </a:lnTo>
                  <a:lnTo>
                    <a:pt x="215" y="96"/>
                  </a:lnTo>
                  <a:lnTo>
                    <a:pt x="215" y="96"/>
                  </a:lnTo>
                  <a:lnTo>
                    <a:pt x="207" y="96"/>
                  </a:lnTo>
                  <a:lnTo>
                    <a:pt x="207" y="96"/>
                  </a:lnTo>
                  <a:lnTo>
                    <a:pt x="203" y="93"/>
                  </a:lnTo>
                  <a:lnTo>
                    <a:pt x="200" y="93"/>
                  </a:lnTo>
                  <a:lnTo>
                    <a:pt x="200" y="89"/>
                  </a:lnTo>
                  <a:lnTo>
                    <a:pt x="196" y="89"/>
                  </a:lnTo>
                  <a:lnTo>
                    <a:pt x="196" y="89"/>
                  </a:lnTo>
                  <a:lnTo>
                    <a:pt x="192" y="85"/>
                  </a:lnTo>
                  <a:lnTo>
                    <a:pt x="196" y="85"/>
                  </a:lnTo>
                  <a:lnTo>
                    <a:pt x="196" y="85"/>
                  </a:lnTo>
                  <a:lnTo>
                    <a:pt x="200" y="82"/>
                  </a:lnTo>
                  <a:lnTo>
                    <a:pt x="200" y="78"/>
                  </a:lnTo>
                  <a:lnTo>
                    <a:pt x="200" y="74"/>
                  </a:lnTo>
                  <a:lnTo>
                    <a:pt x="196" y="74"/>
                  </a:lnTo>
                  <a:lnTo>
                    <a:pt x="196" y="70"/>
                  </a:lnTo>
                  <a:lnTo>
                    <a:pt x="200" y="67"/>
                  </a:lnTo>
                  <a:lnTo>
                    <a:pt x="203" y="63"/>
                  </a:lnTo>
                  <a:lnTo>
                    <a:pt x="211" y="63"/>
                  </a:lnTo>
                  <a:lnTo>
                    <a:pt x="215" y="63"/>
                  </a:lnTo>
                  <a:lnTo>
                    <a:pt x="215" y="63"/>
                  </a:lnTo>
                  <a:lnTo>
                    <a:pt x="215" y="59"/>
                  </a:lnTo>
                  <a:lnTo>
                    <a:pt x="215" y="59"/>
                  </a:lnTo>
                  <a:lnTo>
                    <a:pt x="211" y="56"/>
                  </a:lnTo>
                  <a:lnTo>
                    <a:pt x="207" y="56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200" y="56"/>
                  </a:lnTo>
                  <a:lnTo>
                    <a:pt x="196" y="56"/>
                  </a:lnTo>
                  <a:lnTo>
                    <a:pt x="200" y="56"/>
                  </a:lnTo>
                  <a:lnTo>
                    <a:pt x="203" y="56"/>
                  </a:lnTo>
                  <a:lnTo>
                    <a:pt x="203" y="52"/>
                  </a:lnTo>
                  <a:lnTo>
                    <a:pt x="200" y="52"/>
                  </a:lnTo>
                  <a:lnTo>
                    <a:pt x="196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196" y="44"/>
                  </a:lnTo>
                  <a:lnTo>
                    <a:pt x="200" y="44"/>
                  </a:lnTo>
                  <a:lnTo>
                    <a:pt x="200" y="41"/>
                  </a:lnTo>
                  <a:lnTo>
                    <a:pt x="203" y="41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11" y="44"/>
                  </a:lnTo>
                  <a:lnTo>
                    <a:pt x="215" y="44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8" y="41"/>
                  </a:lnTo>
                  <a:lnTo>
                    <a:pt x="222" y="44"/>
                  </a:lnTo>
                  <a:lnTo>
                    <a:pt x="222" y="41"/>
                  </a:lnTo>
                  <a:lnTo>
                    <a:pt x="222" y="41"/>
                  </a:lnTo>
                  <a:lnTo>
                    <a:pt x="229" y="37"/>
                  </a:lnTo>
                  <a:lnTo>
                    <a:pt x="233" y="37"/>
                  </a:lnTo>
                  <a:lnTo>
                    <a:pt x="237" y="37"/>
                  </a:lnTo>
                  <a:lnTo>
                    <a:pt x="240" y="37"/>
                  </a:lnTo>
                  <a:lnTo>
                    <a:pt x="240" y="33"/>
                  </a:lnTo>
                  <a:lnTo>
                    <a:pt x="244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5" y="30"/>
                  </a:lnTo>
                  <a:lnTo>
                    <a:pt x="255" y="30"/>
                  </a:lnTo>
                  <a:lnTo>
                    <a:pt x="259" y="30"/>
                  </a:lnTo>
                  <a:lnTo>
                    <a:pt x="259" y="26"/>
                  </a:lnTo>
                  <a:lnTo>
                    <a:pt x="259" y="26"/>
                  </a:lnTo>
                  <a:lnTo>
                    <a:pt x="263" y="26"/>
                  </a:lnTo>
                  <a:lnTo>
                    <a:pt x="263" y="22"/>
                  </a:lnTo>
                  <a:lnTo>
                    <a:pt x="266" y="22"/>
                  </a:lnTo>
                  <a:lnTo>
                    <a:pt x="266" y="22"/>
                  </a:lnTo>
                  <a:lnTo>
                    <a:pt x="270" y="22"/>
                  </a:lnTo>
                  <a:lnTo>
                    <a:pt x="274" y="22"/>
                  </a:lnTo>
                  <a:lnTo>
                    <a:pt x="278" y="22"/>
                  </a:lnTo>
                  <a:lnTo>
                    <a:pt x="285" y="15"/>
                  </a:lnTo>
                  <a:lnTo>
                    <a:pt x="285" y="15"/>
                  </a:lnTo>
                  <a:lnTo>
                    <a:pt x="289" y="15"/>
                  </a:lnTo>
                  <a:lnTo>
                    <a:pt x="292" y="15"/>
                  </a:lnTo>
                  <a:lnTo>
                    <a:pt x="292" y="11"/>
                  </a:lnTo>
                  <a:lnTo>
                    <a:pt x="296" y="11"/>
                  </a:lnTo>
                  <a:lnTo>
                    <a:pt x="300" y="11"/>
                  </a:lnTo>
                  <a:lnTo>
                    <a:pt x="300" y="11"/>
                  </a:lnTo>
                  <a:lnTo>
                    <a:pt x="300" y="7"/>
                  </a:lnTo>
                  <a:lnTo>
                    <a:pt x="300" y="7"/>
                  </a:lnTo>
                  <a:lnTo>
                    <a:pt x="303" y="7"/>
                  </a:lnTo>
                  <a:lnTo>
                    <a:pt x="303" y="4"/>
                  </a:lnTo>
                  <a:lnTo>
                    <a:pt x="307" y="0"/>
                  </a:lnTo>
                  <a:lnTo>
                    <a:pt x="311" y="4"/>
                  </a:lnTo>
                  <a:lnTo>
                    <a:pt x="311" y="0"/>
                  </a:lnTo>
                  <a:lnTo>
                    <a:pt x="318" y="4"/>
                  </a:lnTo>
                  <a:lnTo>
                    <a:pt x="322" y="4"/>
                  </a:lnTo>
                  <a:lnTo>
                    <a:pt x="326" y="4"/>
                  </a:lnTo>
                  <a:lnTo>
                    <a:pt x="329" y="4"/>
                  </a:lnTo>
                  <a:lnTo>
                    <a:pt x="333" y="4"/>
                  </a:lnTo>
                  <a:lnTo>
                    <a:pt x="337" y="4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40" y="11"/>
                  </a:lnTo>
                  <a:lnTo>
                    <a:pt x="340" y="15"/>
                  </a:lnTo>
                  <a:lnTo>
                    <a:pt x="344" y="15"/>
                  </a:lnTo>
                  <a:lnTo>
                    <a:pt x="344" y="15"/>
                  </a:lnTo>
                  <a:lnTo>
                    <a:pt x="344" y="18"/>
                  </a:lnTo>
                  <a:lnTo>
                    <a:pt x="344" y="22"/>
                  </a:lnTo>
                  <a:lnTo>
                    <a:pt x="344" y="22"/>
                  </a:lnTo>
                  <a:lnTo>
                    <a:pt x="340" y="22"/>
                  </a:lnTo>
                  <a:lnTo>
                    <a:pt x="344" y="26"/>
                  </a:lnTo>
                  <a:lnTo>
                    <a:pt x="344" y="26"/>
                  </a:lnTo>
                  <a:lnTo>
                    <a:pt x="348" y="26"/>
                  </a:lnTo>
                  <a:lnTo>
                    <a:pt x="352" y="26"/>
                  </a:lnTo>
                  <a:lnTo>
                    <a:pt x="352" y="26"/>
                  </a:lnTo>
                  <a:lnTo>
                    <a:pt x="355" y="26"/>
                  </a:lnTo>
                  <a:lnTo>
                    <a:pt x="355" y="22"/>
                  </a:lnTo>
                  <a:lnTo>
                    <a:pt x="355" y="26"/>
                  </a:lnTo>
                  <a:lnTo>
                    <a:pt x="359" y="26"/>
                  </a:lnTo>
                  <a:lnTo>
                    <a:pt x="359" y="26"/>
                  </a:lnTo>
                  <a:lnTo>
                    <a:pt x="359" y="22"/>
                  </a:lnTo>
                  <a:lnTo>
                    <a:pt x="359" y="22"/>
                  </a:lnTo>
                  <a:lnTo>
                    <a:pt x="366" y="26"/>
                  </a:lnTo>
                  <a:lnTo>
                    <a:pt x="366" y="30"/>
                  </a:lnTo>
                  <a:lnTo>
                    <a:pt x="366" y="33"/>
                  </a:lnTo>
                  <a:lnTo>
                    <a:pt x="370" y="33"/>
                  </a:lnTo>
                  <a:lnTo>
                    <a:pt x="370" y="30"/>
                  </a:lnTo>
                  <a:lnTo>
                    <a:pt x="370" y="30"/>
                  </a:lnTo>
                  <a:lnTo>
                    <a:pt x="370" y="26"/>
                  </a:lnTo>
                  <a:lnTo>
                    <a:pt x="374" y="26"/>
                  </a:lnTo>
                  <a:lnTo>
                    <a:pt x="377" y="30"/>
                  </a:lnTo>
                  <a:lnTo>
                    <a:pt x="381" y="30"/>
                  </a:lnTo>
                  <a:lnTo>
                    <a:pt x="385" y="30"/>
                  </a:lnTo>
                  <a:lnTo>
                    <a:pt x="385" y="30"/>
                  </a:lnTo>
                  <a:lnTo>
                    <a:pt x="385" y="33"/>
                  </a:lnTo>
                  <a:lnTo>
                    <a:pt x="381" y="33"/>
                  </a:lnTo>
                  <a:lnTo>
                    <a:pt x="381" y="37"/>
                  </a:lnTo>
                  <a:lnTo>
                    <a:pt x="385" y="41"/>
                  </a:lnTo>
                  <a:lnTo>
                    <a:pt x="385" y="41"/>
                  </a:lnTo>
                  <a:lnTo>
                    <a:pt x="389" y="37"/>
                  </a:lnTo>
                  <a:lnTo>
                    <a:pt x="392" y="37"/>
                  </a:lnTo>
                  <a:lnTo>
                    <a:pt x="400" y="37"/>
                  </a:lnTo>
                  <a:lnTo>
                    <a:pt x="400" y="41"/>
                  </a:lnTo>
                  <a:lnTo>
                    <a:pt x="403" y="37"/>
                  </a:lnTo>
                  <a:lnTo>
                    <a:pt x="400" y="33"/>
                  </a:lnTo>
                  <a:lnTo>
                    <a:pt x="403" y="33"/>
                  </a:lnTo>
                  <a:lnTo>
                    <a:pt x="411" y="33"/>
                  </a:lnTo>
                  <a:lnTo>
                    <a:pt x="411" y="30"/>
                  </a:lnTo>
                  <a:lnTo>
                    <a:pt x="415" y="30"/>
                  </a:lnTo>
                  <a:lnTo>
                    <a:pt x="415" y="26"/>
                  </a:lnTo>
                  <a:lnTo>
                    <a:pt x="418" y="26"/>
                  </a:lnTo>
                  <a:lnTo>
                    <a:pt x="422" y="22"/>
                  </a:lnTo>
                  <a:lnTo>
                    <a:pt x="422" y="18"/>
                  </a:lnTo>
                  <a:lnTo>
                    <a:pt x="426" y="18"/>
                  </a:lnTo>
                  <a:lnTo>
                    <a:pt x="429" y="18"/>
                  </a:lnTo>
                  <a:lnTo>
                    <a:pt x="433" y="15"/>
                  </a:lnTo>
                  <a:lnTo>
                    <a:pt x="433" y="18"/>
                  </a:lnTo>
                  <a:lnTo>
                    <a:pt x="433" y="18"/>
                  </a:lnTo>
                  <a:lnTo>
                    <a:pt x="433" y="22"/>
                  </a:lnTo>
                  <a:lnTo>
                    <a:pt x="429" y="22"/>
                  </a:lnTo>
                  <a:lnTo>
                    <a:pt x="429" y="26"/>
                  </a:lnTo>
                  <a:lnTo>
                    <a:pt x="459" y="44"/>
                  </a:lnTo>
                  <a:lnTo>
                    <a:pt x="500" y="89"/>
                  </a:lnTo>
                  <a:lnTo>
                    <a:pt x="503" y="89"/>
                  </a:lnTo>
                  <a:lnTo>
                    <a:pt x="507" y="89"/>
                  </a:lnTo>
                  <a:lnTo>
                    <a:pt x="507" y="85"/>
                  </a:lnTo>
                  <a:lnTo>
                    <a:pt x="507" y="85"/>
                  </a:lnTo>
                  <a:lnTo>
                    <a:pt x="507" y="82"/>
                  </a:lnTo>
                  <a:lnTo>
                    <a:pt x="511" y="82"/>
                  </a:lnTo>
                  <a:lnTo>
                    <a:pt x="514" y="85"/>
                  </a:lnTo>
                  <a:lnTo>
                    <a:pt x="514" y="85"/>
                  </a:lnTo>
                  <a:lnTo>
                    <a:pt x="514" y="89"/>
                  </a:lnTo>
                  <a:lnTo>
                    <a:pt x="518" y="89"/>
                  </a:lnTo>
                  <a:lnTo>
                    <a:pt x="522" y="93"/>
                  </a:lnTo>
                  <a:lnTo>
                    <a:pt x="522" y="93"/>
                  </a:lnTo>
                  <a:lnTo>
                    <a:pt x="526" y="89"/>
                  </a:lnTo>
                  <a:lnTo>
                    <a:pt x="529" y="89"/>
                  </a:lnTo>
                  <a:lnTo>
                    <a:pt x="533" y="93"/>
                  </a:lnTo>
                  <a:lnTo>
                    <a:pt x="537" y="89"/>
                  </a:lnTo>
                  <a:lnTo>
                    <a:pt x="537" y="89"/>
                  </a:lnTo>
                  <a:lnTo>
                    <a:pt x="540" y="89"/>
                  </a:lnTo>
                  <a:lnTo>
                    <a:pt x="544" y="89"/>
                  </a:lnTo>
                  <a:lnTo>
                    <a:pt x="540" y="85"/>
                  </a:lnTo>
                  <a:lnTo>
                    <a:pt x="540" y="85"/>
                  </a:lnTo>
                  <a:lnTo>
                    <a:pt x="548" y="85"/>
                  </a:lnTo>
                  <a:lnTo>
                    <a:pt x="552" y="85"/>
                  </a:lnTo>
                  <a:lnTo>
                    <a:pt x="559" y="85"/>
                  </a:lnTo>
                  <a:lnTo>
                    <a:pt x="563" y="89"/>
                  </a:lnTo>
                  <a:lnTo>
                    <a:pt x="566" y="93"/>
                  </a:lnTo>
                  <a:lnTo>
                    <a:pt x="566" y="96"/>
                  </a:lnTo>
                  <a:lnTo>
                    <a:pt x="570" y="96"/>
                  </a:lnTo>
                  <a:lnTo>
                    <a:pt x="574" y="96"/>
                  </a:lnTo>
                  <a:lnTo>
                    <a:pt x="577" y="100"/>
                  </a:lnTo>
                  <a:lnTo>
                    <a:pt x="577" y="100"/>
                  </a:lnTo>
                  <a:lnTo>
                    <a:pt x="581" y="100"/>
                  </a:lnTo>
                  <a:lnTo>
                    <a:pt x="581" y="104"/>
                  </a:lnTo>
                  <a:lnTo>
                    <a:pt x="581" y="104"/>
                  </a:lnTo>
                  <a:lnTo>
                    <a:pt x="581" y="107"/>
                  </a:lnTo>
                  <a:lnTo>
                    <a:pt x="581" y="107"/>
                  </a:lnTo>
                  <a:lnTo>
                    <a:pt x="581" y="111"/>
                  </a:lnTo>
                  <a:lnTo>
                    <a:pt x="581" y="111"/>
                  </a:lnTo>
                  <a:lnTo>
                    <a:pt x="585" y="111"/>
                  </a:lnTo>
                  <a:lnTo>
                    <a:pt x="589" y="111"/>
                  </a:lnTo>
                  <a:lnTo>
                    <a:pt x="589" y="111"/>
                  </a:lnTo>
                  <a:lnTo>
                    <a:pt x="592" y="111"/>
                  </a:lnTo>
                  <a:lnTo>
                    <a:pt x="592" y="111"/>
                  </a:lnTo>
                  <a:lnTo>
                    <a:pt x="600" y="107"/>
                  </a:lnTo>
                  <a:lnTo>
                    <a:pt x="603" y="107"/>
                  </a:lnTo>
                  <a:lnTo>
                    <a:pt x="607" y="107"/>
                  </a:lnTo>
                  <a:lnTo>
                    <a:pt x="611" y="104"/>
                  </a:lnTo>
                  <a:lnTo>
                    <a:pt x="611" y="104"/>
                  </a:lnTo>
                  <a:lnTo>
                    <a:pt x="611" y="107"/>
                  </a:lnTo>
                  <a:lnTo>
                    <a:pt x="611" y="111"/>
                  </a:lnTo>
                  <a:lnTo>
                    <a:pt x="614" y="111"/>
                  </a:lnTo>
                  <a:lnTo>
                    <a:pt x="618" y="115"/>
                  </a:lnTo>
                  <a:lnTo>
                    <a:pt x="622" y="115"/>
                  </a:lnTo>
                  <a:lnTo>
                    <a:pt x="622" y="119"/>
                  </a:lnTo>
                  <a:lnTo>
                    <a:pt x="622" y="119"/>
                  </a:lnTo>
                  <a:lnTo>
                    <a:pt x="618" y="122"/>
                  </a:lnTo>
                  <a:lnTo>
                    <a:pt x="614" y="126"/>
                  </a:lnTo>
                  <a:lnTo>
                    <a:pt x="614" y="130"/>
                  </a:lnTo>
                  <a:lnTo>
                    <a:pt x="614" y="130"/>
                  </a:lnTo>
                  <a:lnTo>
                    <a:pt x="611" y="133"/>
                  </a:lnTo>
                  <a:lnTo>
                    <a:pt x="607" y="133"/>
                  </a:lnTo>
                  <a:lnTo>
                    <a:pt x="603" y="137"/>
                  </a:lnTo>
                  <a:lnTo>
                    <a:pt x="603" y="141"/>
                  </a:lnTo>
                  <a:lnTo>
                    <a:pt x="603" y="145"/>
                  </a:lnTo>
                  <a:lnTo>
                    <a:pt x="607" y="152"/>
                  </a:lnTo>
                  <a:lnTo>
                    <a:pt x="611" y="156"/>
                  </a:lnTo>
                  <a:lnTo>
                    <a:pt x="611" y="159"/>
                  </a:lnTo>
                  <a:lnTo>
                    <a:pt x="607" y="163"/>
                  </a:lnTo>
                  <a:lnTo>
                    <a:pt x="603" y="163"/>
                  </a:lnTo>
                  <a:lnTo>
                    <a:pt x="600" y="167"/>
                  </a:lnTo>
                  <a:lnTo>
                    <a:pt x="596" y="167"/>
                  </a:lnTo>
                  <a:lnTo>
                    <a:pt x="596" y="167"/>
                  </a:lnTo>
                  <a:lnTo>
                    <a:pt x="596" y="163"/>
                  </a:lnTo>
                  <a:lnTo>
                    <a:pt x="592" y="163"/>
                  </a:lnTo>
                  <a:lnTo>
                    <a:pt x="585" y="167"/>
                  </a:lnTo>
                  <a:lnTo>
                    <a:pt x="581" y="167"/>
                  </a:lnTo>
                  <a:lnTo>
                    <a:pt x="574" y="163"/>
                  </a:lnTo>
                  <a:lnTo>
                    <a:pt x="570" y="163"/>
                  </a:lnTo>
                  <a:lnTo>
                    <a:pt x="570" y="163"/>
                  </a:lnTo>
                  <a:lnTo>
                    <a:pt x="566" y="171"/>
                  </a:lnTo>
                  <a:lnTo>
                    <a:pt x="566" y="174"/>
                  </a:lnTo>
                  <a:lnTo>
                    <a:pt x="566" y="178"/>
                  </a:lnTo>
                  <a:lnTo>
                    <a:pt x="563" y="185"/>
                  </a:lnTo>
                  <a:lnTo>
                    <a:pt x="563" y="193"/>
                  </a:lnTo>
                  <a:lnTo>
                    <a:pt x="563" y="197"/>
                  </a:lnTo>
                  <a:lnTo>
                    <a:pt x="566" y="197"/>
                  </a:lnTo>
                  <a:lnTo>
                    <a:pt x="570" y="197"/>
                  </a:lnTo>
                  <a:lnTo>
                    <a:pt x="566" y="200"/>
                  </a:lnTo>
                  <a:lnTo>
                    <a:pt x="566" y="204"/>
                  </a:lnTo>
                  <a:lnTo>
                    <a:pt x="566" y="204"/>
                  </a:lnTo>
                  <a:lnTo>
                    <a:pt x="563" y="204"/>
                  </a:lnTo>
                  <a:lnTo>
                    <a:pt x="559" y="204"/>
                  </a:lnTo>
                  <a:lnTo>
                    <a:pt x="559" y="204"/>
                  </a:lnTo>
                  <a:lnTo>
                    <a:pt x="555" y="204"/>
                  </a:lnTo>
                  <a:lnTo>
                    <a:pt x="552" y="204"/>
                  </a:lnTo>
                  <a:lnTo>
                    <a:pt x="544" y="208"/>
                  </a:lnTo>
                  <a:lnTo>
                    <a:pt x="540" y="208"/>
                  </a:lnTo>
                  <a:lnTo>
                    <a:pt x="537" y="208"/>
                  </a:lnTo>
                  <a:lnTo>
                    <a:pt x="537" y="208"/>
                  </a:lnTo>
                  <a:lnTo>
                    <a:pt x="533" y="208"/>
                  </a:lnTo>
                  <a:lnTo>
                    <a:pt x="529" y="211"/>
                  </a:lnTo>
                  <a:lnTo>
                    <a:pt x="529" y="211"/>
                  </a:lnTo>
                  <a:lnTo>
                    <a:pt x="533" y="215"/>
                  </a:lnTo>
                  <a:lnTo>
                    <a:pt x="537" y="215"/>
                  </a:lnTo>
                  <a:lnTo>
                    <a:pt x="540" y="215"/>
                  </a:lnTo>
                  <a:lnTo>
                    <a:pt x="540" y="215"/>
                  </a:lnTo>
                  <a:lnTo>
                    <a:pt x="540" y="219"/>
                  </a:lnTo>
                  <a:lnTo>
                    <a:pt x="540" y="222"/>
                  </a:lnTo>
                  <a:lnTo>
                    <a:pt x="540" y="226"/>
                  </a:lnTo>
                  <a:lnTo>
                    <a:pt x="544" y="226"/>
                  </a:lnTo>
                  <a:lnTo>
                    <a:pt x="544" y="230"/>
                  </a:lnTo>
                  <a:lnTo>
                    <a:pt x="548" y="234"/>
                  </a:lnTo>
                  <a:lnTo>
                    <a:pt x="548" y="237"/>
                  </a:lnTo>
                  <a:lnTo>
                    <a:pt x="552" y="237"/>
                  </a:lnTo>
                  <a:lnTo>
                    <a:pt x="552" y="245"/>
                  </a:lnTo>
                  <a:lnTo>
                    <a:pt x="548" y="248"/>
                  </a:lnTo>
                  <a:lnTo>
                    <a:pt x="548" y="248"/>
                  </a:lnTo>
                  <a:lnTo>
                    <a:pt x="552" y="252"/>
                  </a:lnTo>
                  <a:lnTo>
                    <a:pt x="548" y="252"/>
                  </a:lnTo>
                  <a:lnTo>
                    <a:pt x="548" y="256"/>
                  </a:lnTo>
                  <a:lnTo>
                    <a:pt x="548" y="256"/>
                  </a:lnTo>
                  <a:lnTo>
                    <a:pt x="548" y="260"/>
                  </a:lnTo>
                  <a:lnTo>
                    <a:pt x="544" y="263"/>
                  </a:lnTo>
                  <a:lnTo>
                    <a:pt x="537" y="260"/>
                  </a:lnTo>
                  <a:lnTo>
                    <a:pt x="529" y="252"/>
                  </a:lnTo>
                  <a:lnTo>
                    <a:pt x="526" y="252"/>
                  </a:lnTo>
                  <a:lnTo>
                    <a:pt x="518" y="252"/>
                  </a:lnTo>
                  <a:lnTo>
                    <a:pt x="511" y="252"/>
                  </a:lnTo>
                  <a:lnTo>
                    <a:pt x="503" y="252"/>
                  </a:lnTo>
                  <a:lnTo>
                    <a:pt x="496" y="252"/>
                  </a:lnTo>
                  <a:lnTo>
                    <a:pt x="489" y="252"/>
                  </a:lnTo>
                  <a:lnTo>
                    <a:pt x="485" y="252"/>
                  </a:lnTo>
                  <a:lnTo>
                    <a:pt x="481" y="252"/>
                  </a:lnTo>
                  <a:lnTo>
                    <a:pt x="477" y="252"/>
                  </a:lnTo>
                  <a:lnTo>
                    <a:pt x="474" y="256"/>
                  </a:lnTo>
                  <a:lnTo>
                    <a:pt x="466" y="252"/>
                  </a:lnTo>
                  <a:lnTo>
                    <a:pt x="459" y="252"/>
                  </a:lnTo>
                  <a:lnTo>
                    <a:pt x="455" y="252"/>
                  </a:lnTo>
                  <a:lnTo>
                    <a:pt x="452" y="252"/>
                  </a:lnTo>
                  <a:lnTo>
                    <a:pt x="448" y="252"/>
                  </a:lnTo>
                  <a:lnTo>
                    <a:pt x="444" y="252"/>
                  </a:lnTo>
                  <a:lnTo>
                    <a:pt x="440" y="252"/>
                  </a:lnTo>
                  <a:lnTo>
                    <a:pt x="440" y="252"/>
                  </a:lnTo>
                  <a:lnTo>
                    <a:pt x="440" y="256"/>
                  </a:lnTo>
                  <a:lnTo>
                    <a:pt x="440" y="260"/>
                  </a:lnTo>
                  <a:lnTo>
                    <a:pt x="440" y="263"/>
                  </a:lnTo>
                  <a:lnTo>
                    <a:pt x="437" y="263"/>
                  </a:lnTo>
                  <a:lnTo>
                    <a:pt x="426" y="263"/>
                  </a:lnTo>
                  <a:lnTo>
                    <a:pt x="415" y="263"/>
                  </a:lnTo>
                  <a:lnTo>
                    <a:pt x="411" y="260"/>
                  </a:lnTo>
                  <a:lnTo>
                    <a:pt x="403" y="260"/>
                  </a:lnTo>
                  <a:lnTo>
                    <a:pt x="403" y="263"/>
                  </a:lnTo>
                  <a:lnTo>
                    <a:pt x="403" y="263"/>
                  </a:lnTo>
                  <a:lnTo>
                    <a:pt x="400" y="267"/>
                  </a:lnTo>
                  <a:lnTo>
                    <a:pt x="400" y="267"/>
                  </a:lnTo>
                  <a:lnTo>
                    <a:pt x="396" y="267"/>
                  </a:lnTo>
                  <a:lnTo>
                    <a:pt x="396" y="271"/>
                  </a:lnTo>
                  <a:lnTo>
                    <a:pt x="392" y="274"/>
                  </a:lnTo>
                  <a:lnTo>
                    <a:pt x="385" y="278"/>
                  </a:lnTo>
                  <a:lnTo>
                    <a:pt x="381" y="286"/>
                  </a:lnTo>
                  <a:lnTo>
                    <a:pt x="381" y="286"/>
                  </a:lnTo>
                  <a:lnTo>
                    <a:pt x="377" y="293"/>
                  </a:lnTo>
                  <a:lnTo>
                    <a:pt x="370" y="297"/>
                  </a:lnTo>
                  <a:lnTo>
                    <a:pt x="370" y="297"/>
                  </a:lnTo>
                  <a:lnTo>
                    <a:pt x="363" y="293"/>
                  </a:lnTo>
                  <a:lnTo>
                    <a:pt x="355" y="293"/>
                  </a:lnTo>
                  <a:lnTo>
                    <a:pt x="352" y="293"/>
                  </a:lnTo>
                  <a:lnTo>
                    <a:pt x="344" y="297"/>
                  </a:lnTo>
                  <a:lnTo>
                    <a:pt x="340" y="297"/>
                  </a:lnTo>
                  <a:lnTo>
                    <a:pt x="333" y="278"/>
                  </a:lnTo>
                  <a:lnTo>
                    <a:pt x="322" y="278"/>
                  </a:lnTo>
                  <a:lnTo>
                    <a:pt x="322" y="256"/>
                  </a:lnTo>
                  <a:lnTo>
                    <a:pt x="315" y="260"/>
                  </a:lnTo>
                  <a:lnTo>
                    <a:pt x="311" y="248"/>
                  </a:lnTo>
                  <a:lnTo>
                    <a:pt x="303" y="245"/>
                  </a:lnTo>
                  <a:lnTo>
                    <a:pt x="278" y="245"/>
                  </a:lnTo>
                  <a:lnTo>
                    <a:pt x="252" y="245"/>
                  </a:lnTo>
                  <a:lnTo>
                    <a:pt x="237" y="237"/>
                  </a:lnTo>
                  <a:lnTo>
                    <a:pt x="229" y="234"/>
                  </a:lnTo>
                  <a:lnTo>
                    <a:pt x="203" y="219"/>
                  </a:lnTo>
                  <a:lnTo>
                    <a:pt x="159" y="226"/>
                  </a:lnTo>
                  <a:lnTo>
                    <a:pt x="174" y="297"/>
                  </a:lnTo>
                  <a:lnTo>
                    <a:pt x="170" y="297"/>
                  </a:lnTo>
                  <a:lnTo>
                    <a:pt x="163" y="297"/>
                  </a:lnTo>
                  <a:lnTo>
                    <a:pt x="152" y="286"/>
                  </a:lnTo>
                  <a:lnTo>
                    <a:pt x="141" y="282"/>
                  </a:lnTo>
                  <a:lnTo>
                    <a:pt x="129" y="278"/>
                  </a:lnTo>
                  <a:lnTo>
                    <a:pt x="122" y="282"/>
                  </a:lnTo>
                  <a:lnTo>
                    <a:pt x="111" y="289"/>
                  </a:lnTo>
                  <a:lnTo>
                    <a:pt x="111" y="286"/>
                  </a:lnTo>
                  <a:lnTo>
                    <a:pt x="111" y="282"/>
                  </a:lnTo>
                  <a:lnTo>
                    <a:pt x="111" y="278"/>
                  </a:lnTo>
                  <a:lnTo>
                    <a:pt x="115" y="274"/>
                  </a:lnTo>
                  <a:lnTo>
                    <a:pt x="115" y="274"/>
                  </a:lnTo>
                  <a:lnTo>
                    <a:pt x="115" y="271"/>
                  </a:lnTo>
                  <a:lnTo>
                    <a:pt x="111" y="271"/>
                  </a:lnTo>
                  <a:lnTo>
                    <a:pt x="107" y="271"/>
                  </a:lnTo>
                  <a:lnTo>
                    <a:pt x="107" y="271"/>
                  </a:lnTo>
                  <a:lnTo>
                    <a:pt x="103" y="271"/>
                  </a:lnTo>
                  <a:lnTo>
                    <a:pt x="100" y="271"/>
                  </a:lnTo>
                  <a:lnTo>
                    <a:pt x="100" y="271"/>
                  </a:lnTo>
                  <a:lnTo>
                    <a:pt x="100" y="267"/>
                  </a:lnTo>
                  <a:lnTo>
                    <a:pt x="96" y="267"/>
                  </a:lnTo>
                  <a:lnTo>
                    <a:pt x="96" y="263"/>
                  </a:lnTo>
                  <a:lnTo>
                    <a:pt x="92" y="263"/>
                  </a:lnTo>
                  <a:lnTo>
                    <a:pt x="92" y="263"/>
                  </a:lnTo>
                  <a:lnTo>
                    <a:pt x="89" y="263"/>
                  </a:lnTo>
                  <a:lnTo>
                    <a:pt x="89" y="263"/>
                  </a:lnTo>
                  <a:lnTo>
                    <a:pt x="89" y="260"/>
                  </a:lnTo>
                  <a:lnTo>
                    <a:pt x="89" y="260"/>
                  </a:lnTo>
                  <a:lnTo>
                    <a:pt x="85" y="252"/>
                  </a:lnTo>
                  <a:lnTo>
                    <a:pt x="81" y="252"/>
                  </a:lnTo>
                  <a:lnTo>
                    <a:pt x="81" y="252"/>
                  </a:lnTo>
                  <a:lnTo>
                    <a:pt x="81" y="248"/>
                  </a:lnTo>
                  <a:lnTo>
                    <a:pt x="78" y="248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0" y="245"/>
                  </a:lnTo>
                  <a:lnTo>
                    <a:pt x="70" y="241"/>
                  </a:lnTo>
                  <a:lnTo>
                    <a:pt x="70" y="241"/>
                  </a:lnTo>
                  <a:lnTo>
                    <a:pt x="70" y="237"/>
                  </a:lnTo>
                  <a:lnTo>
                    <a:pt x="74" y="237"/>
                  </a:lnTo>
                  <a:lnTo>
                    <a:pt x="78" y="237"/>
                  </a:lnTo>
                  <a:lnTo>
                    <a:pt x="78" y="237"/>
                  </a:lnTo>
                  <a:lnTo>
                    <a:pt x="81" y="237"/>
                  </a:lnTo>
                  <a:lnTo>
                    <a:pt x="81" y="241"/>
                  </a:lnTo>
                  <a:lnTo>
                    <a:pt x="85" y="237"/>
                  </a:lnTo>
                  <a:lnTo>
                    <a:pt x="85" y="237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85" y="237"/>
                  </a:lnTo>
                  <a:lnTo>
                    <a:pt x="85" y="237"/>
                  </a:lnTo>
                  <a:lnTo>
                    <a:pt x="85" y="234"/>
                  </a:lnTo>
                  <a:lnTo>
                    <a:pt x="81" y="230"/>
                  </a:lnTo>
                  <a:lnTo>
                    <a:pt x="81" y="230"/>
                  </a:lnTo>
                  <a:lnTo>
                    <a:pt x="81" y="230"/>
                  </a:lnTo>
                  <a:lnTo>
                    <a:pt x="81" y="226"/>
                  </a:lnTo>
                  <a:lnTo>
                    <a:pt x="81" y="226"/>
                  </a:lnTo>
                  <a:lnTo>
                    <a:pt x="85" y="222"/>
                  </a:lnTo>
                  <a:lnTo>
                    <a:pt x="89" y="222"/>
                  </a:lnTo>
                  <a:lnTo>
                    <a:pt x="92" y="222"/>
                  </a:lnTo>
                  <a:lnTo>
                    <a:pt x="92" y="222"/>
                  </a:lnTo>
                  <a:lnTo>
                    <a:pt x="96" y="222"/>
                  </a:lnTo>
                  <a:lnTo>
                    <a:pt x="100" y="219"/>
                  </a:lnTo>
                  <a:lnTo>
                    <a:pt x="100" y="222"/>
                  </a:lnTo>
                  <a:lnTo>
                    <a:pt x="103" y="222"/>
                  </a:lnTo>
                  <a:lnTo>
                    <a:pt x="103" y="222"/>
                  </a:lnTo>
                  <a:lnTo>
                    <a:pt x="107" y="222"/>
                  </a:lnTo>
                  <a:lnTo>
                    <a:pt x="111" y="222"/>
                  </a:lnTo>
                  <a:lnTo>
                    <a:pt x="115" y="222"/>
                  </a:lnTo>
                  <a:lnTo>
                    <a:pt x="115" y="222"/>
                  </a:lnTo>
                  <a:lnTo>
                    <a:pt x="111" y="219"/>
                  </a:lnTo>
                  <a:lnTo>
                    <a:pt x="107" y="219"/>
                  </a:lnTo>
                  <a:lnTo>
                    <a:pt x="107" y="215"/>
                  </a:lnTo>
                  <a:lnTo>
                    <a:pt x="107" y="211"/>
                  </a:lnTo>
                  <a:lnTo>
                    <a:pt x="107" y="211"/>
                  </a:lnTo>
                  <a:lnTo>
                    <a:pt x="111" y="211"/>
                  </a:lnTo>
                  <a:lnTo>
                    <a:pt x="107" y="208"/>
                  </a:lnTo>
                  <a:lnTo>
                    <a:pt x="107" y="208"/>
                  </a:lnTo>
                  <a:lnTo>
                    <a:pt x="107" y="208"/>
                  </a:lnTo>
                  <a:lnTo>
                    <a:pt x="107" y="204"/>
                  </a:lnTo>
                  <a:lnTo>
                    <a:pt x="111" y="200"/>
                  </a:lnTo>
                  <a:lnTo>
                    <a:pt x="107" y="200"/>
                  </a:lnTo>
                  <a:lnTo>
                    <a:pt x="107" y="197"/>
                  </a:lnTo>
                  <a:lnTo>
                    <a:pt x="107" y="197"/>
                  </a:lnTo>
                  <a:lnTo>
                    <a:pt x="107" y="193"/>
                  </a:lnTo>
                  <a:lnTo>
                    <a:pt x="103" y="193"/>
                  </a:lnTo>
                  <a:lnTo>
                    <a:pt x="103" y="193"/>
                  </a:lnTo>
                  <a:lnTo>
                    <a:pt x="103" y="189"/>
                  </a:lnTo>
                  <a:lnTo>
                    <a:pt x="96" y="189"/>
                  </a:lnTo>
                  <a:lnTo>
                    <a:pt x="96" y="189"/>
                  </a:lnTo>
                  <a:lnTo>
                    <a:pt x="92" y="189"/>
                  </a:lnTo>
                  <a:lnTo>
                    <a:pt x="92" y="193"/>
                  </a:lnTo>
                  <a:lnTo>
                    <a:pt x="92" y="193"/>
                  </a:lnTo>
                  <a:lnTo>
                    <a:pt x="92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5" y="193"/>
                  </a:lnTo>
                  <a:lnTo>
                    <a:pt x="85" y="193"/>
                  </a:lnTo>
                  <a:lnTo>
                    <a:pt x="81" y="193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78" y="189"/>
                  </a:lnTo>
                  <a:lnTo>
                    <a:pt x="78" y="189"/>
                  </a:lnTo>
                  <a:lnTo>
                    <a:pt x="74" y="189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66" y="193"/>
                  </a:lnTo>
                  <a:lnTo>
                    <a:pt x="66" y="193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59" y="197"/>
                  </a:lnTo>
                  <a:lnTo>
                    <a:pt x="59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2" y="200"/>
                  </a:lnTo>
                  <a:lnTo>
                    <a:pt x="52" y="200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48" y="2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7" name="CustomShape 16"/>
            <p:cNvSpPr/>
            <p:nvPr/>
          </p:nvSpPr>
          <p:spPr>
            <a:xfrm>
              <a:off x="6014520" y="2120760"/>
              <a:ext cx="429840" cy="230760"/>
            </a:xfrm>
            <a:custGeom>
              <a:avLst/>
              <a:gdLst/>
              <a:ahLst/>
              <a:cxnLst/>
              <a:rect l="l" t="t" r="r" b="b"/>
              <a:pathLst>
                <a:path w="263" h="148">
                  <a:moveTo>
                    <a:pt x="207" y="148"/>
                  </a:moveTo>
                  <a:lnTo>
                    <a:pt x="211" y="137"/>
                  </a:lnTo>
                  <a:lnTo>
                    <a:pt x="215" y="133"/>
                  </a:lnTo>
                  <a:lnTo>
                    <a:pt x="215" y="130"/>
                  </a:lnTo>
                  <a:lnTo>
                    <a:pt x="215" y="126"/>
                  </a:lnTo>
                  <a:lnTo>
                    <a:pt x="211" y="126"/>
                  </a:lnTo>
                  <a:lnTo>
                    <a:pt x="211" y="118"/>
                  </a:lnTo>
                  <a:lnTo>
                    <a:pt x="211" y="118"/>
                  </a:lnTo>
                  <a:lnTo>
                    <a:pt x="211" y="115"/>
                  </a:lnTo>
                  <a:lnTo>
                    <a:pt x="207" y="115"/>
                  </a:lnTo>
                  <a:lnTo>
                    <a:pt x="204" y="115"/>
                  </a:lnTo>
                  <a:lnTo>
                    <a:pt x="200" y="111"/>
                  </a:lnTo>
                  <a:lnTo>
                    <a:pt x="200" y="104"/>
                  </a:lnTo>
                  <a:lnTo>
                    <a:pt x="204" y="104"/>
                  </a:lnTo>
                  <a:lnTo>
                    <a:pt x="207" y="104"/>
                  </a:lnTo>
                  <a:lnTo>
                    <a:pt x="211" y="104"/>
                  </a:lnTo>
                  <a:lnTo>
                    <a:pt x="211" y="100"/>
                  </a:lnTo>
                  <a:lnTo>
                    <a:pt x="218" y="96"/>
                  </a:lnTo>
                  <a:lnTo>
                    <a:pt x="218" y="96"/>
                  </a:lnTo>
                  <a:lnTo>
                    <a:pt x="215" y="93"/>
                  </a:lnTo>
                  <a:lnTo>
                    <a:pt x="222" y="93"/>
                  </a:lnTo>
                  <a:lnTo>
                    <a:pt x="230" y="89"/>
                  </a:lnTo>
                  <a:lnTo>
                    <a:pt x="230" y="89"/>
                  </a:lnTo>
                  <a:lnTo>
                    <a:pt x="226" y="85"/>
                  </a:lnTo>
                  <a:lnTo>
                    <a:pt x="226" y="81"/>
                  </a:lnTo>
                  <a:lnTo>
                    <a:pt x="230" y="81"/>
                  </a:lnTo>
                  <a:lnTo>
                    <a:pt x="233" y="78"/>
                  </a:lnTo>
                  <a:lnTo>
                    <a:pt x="237" y="78"/>
                  </a:lnTo>
                  <a:lnTo>
                    <a:pt x="241" y="74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6" y="78"/>
                  </a:lnTo>
                  <a:lnTo>
                    <a:pt x="259" y="78"/>
                  </a:lnTo>
                  <a:lnTo>
                    <a:pt x="263" y="74"/>
                  </a:lnTo>
                  <a:lnTo>
                    <a:pt x="263" y="70"/>
                  </a:lnTo>
                  <a:lnTo>
                    <a:pt x="256" y="63"/>
                  </a:lnTo>
                  <a:lnTo>
                    <a:pt x="252" y="63"/>
                  </a:lnTo>
                  <a:lnTo>
                    <a:pt x="252" y="67"/>
                  </a:lnTo>
                  <a:lnTo>
                    <a:pt x="252" y="70"/>
                  </a:lnTo>
                  <a:lnTo>
                    <a:pt x="248" y="70"/>
                  </a:lnTo>
                  <a:lnTo>
                    <a:pt x="244" y="67"/>
                  </a:lnTo>
                  <a:lnTo>
                    <a:pt x="237" y="67"/>
                  </a:lnTo>
                  <a:lnTo>
                    <a:pt x="233" y="63"/>
                  </a:lnTo>
                  <a:lnTo>
                    <a:pt x="237" y="59"/>
                  </a:lnTo>
                  <a:lnTo>
                    <a:pt x="241" y="52"/>
                  </a:lnTo>
                  <a:lnTo>
                    <a:pt x="241" y="48"/>
                  </a:lnTo>
                  <a:lnTo>
                    <a:pt x="237" y="48"/>
                  </a:lnTo>
                  <a:lnTo>
                    <a:pt x="237" y="52"/>
                  </a:lnTo>
                  <a:lnTo>
                    <a:pt x="233" y="55"/>
                  </a:lnTo>
                  <a:lnTo>
                    <a:pt x="226" y="59"/>
                  </a:lnTo>
                  <a:lnTo>
                    <a:pt x="222" y="67"/>
                  </a:lnTo>
                  <a:lnTo>
                    <a:pt x="222" y="67"/>
                  </a:lnTo>
                  <a:lnTo>
                    <a:pt x="218" y="74"/>
                  </a:lnTo>
                  <a:lnTo>
                    <a:pt x="211" y="78"/>
                  </a:lnTo>
                  <a:lnTo>
                    <a:pt x="211" y="78"/>
                  </a:lnTo>
                  <a:lnTo>
                    <a:pt x="204" y="74"/>
                  </a:lnTo>
                  <a:lnTo>
                    <a:pt x="196" y="74"/>
                  </a:lnTo>
                  <a:lnTo>
                    <a:pt x="193" y="74"/>
                  </a:lnTo>
                  <a:lnTo>
                    <a:pt x="185" y="78"/>
                  </a:lnTo>
                  <a:lnTo>
                    <a:pt x="181" y="78"/>
                  </a:lnTo>
                  <a:lnTo>
                    <a:pt x="174" y="59"/>
                  </a:lnTo>
                  <a:lnTo>
                    <a:pt x="163" y="59"/>
                  </a:lnTo>
                  <a:lnTo>
                    <a:pt x="163" y="37"/>
                  </a:lnTo>
                  <a:lnTo>
                    <a:pt x="156" y="41"/>
                  </a:lnTo>
                  <a:lnTo>
                    <a:pt x="152" y="29"/>
                  </a:lnTo>
                  <a:lnTo>
                    <a:pt x="144" y="26"/>
                  </a:lnTo>
                  <a:lnTo>
                    <a:pt x="119" y="26"/>
                  </a:lnTo>
                  <a:lnTo>
                    <a:pt x="93" y="26"/>
                  </a:lnTo>
                  <a:lnTo>
                    <a:pt x="78" y="18"/>
                  </a:lnTo>
                  <a:lnTo>
                    <a:pt x="70" y="15"/>
                  </a:lnTo>
                  <a:lnTo>
                    <a:pt x="44" y="0"/>
                  </a:lnTo>
                  <a:lnTo>
                    <a:pt x="0" y="7"/>
                  </a:lnTo>
                  <a:lnTo>
                    <a:pt x="15" y="78"/>
                  </a:lnTo>
                  <a:lnTo>
                    <a:pt x="22" y="78"/>
                  </a:lnTo>
                  <a:lnTo>
                    <a:pt x="26" y="78"/>
                  </a:lnTo>
                  <a:lnTo>
                    <a:pt x="30" y="74"/>
                  </a:lnTo>
                  <a:lnTo>
                    <a:pt x="26" y="70"/>
                  </a:lnTo>
                  <a:lnTo>
                    <a:pt x="26" y="67"/>
                  </a:lnTo>
                  <a:lnTo>
                    <a:pt x="30" y="59"/>
                  </a:lnTo>
                  <a:lnTo>
                    <a:pt x="33" y="59"/>
                  </a:lnTo>
                  <a:lnTo>
                    <a:pt x="37" y="55"/>
                  </a:lnTo>
                  <a:lnTo>
                    <a:pt x="41" y="55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4" y="52"/>
                  </a:lnTo>
                  <a:lnTo>
                    <a:pt x="52" y="52"/>
                  </a:lnTo>
                  <a:lnTo>
                    <a:pt x="63" y="55"/>
                  </a:lnTo>
                  <a:lnTo>
                    <a:pt x="70" y="63"/>
                  </a:lnTo>
                  <a:lnTo>
                    <a:pt x="74" y="67"/>
                  </a:lnTo>
                  <a:lnTo>
                    <a:pt x="85" y="70"/>
                  </a:lnTo>
                  <a:lnTo>
                    <a:pt x="96" y="78"/>
                  </a:lnTo>
                  <a:lnTo>
                    <a:pt x="96" y="74"/>
                  </a:lnTo>
                  <a:lnTo>
                    <a:pt x="100" y="74"/>
                  </a:lnTo>
                  <a:lnTo>
                    <a:pt x="107" y="78"/>
                  </a:lnTo>
                  <a:lnTo>
                    <a:pt x="111" y="89"/>
                  </a:lnTo>
                  <a:lnTo>
                    <a:pt x="115" y="89"/>
                  </a:lnTo>
                  <a:lnTo>
                    <a:pt x="115" y="93"/>
                  </a:lnTo>
                  <a:lnTo>
                    <a:pt x="119" y="100"/>
                  </a:lnTo>
                  <a:lnTo>
                    <a:pt x="126" y="104"/>
                  </a:lnTo>
                  <a:lnTo>
                    <a:pt x="133" y="107"/>
                  </a:lnTo>
                  <a:lnTo>
                    <a:pt x="144" y="115"/>
                  </a:lnTo>
                  <a:lnTo>
                    <a:pt x="159" y="122"/>
                  </a:lnTo>
                  <a:lnTo>
                    <a:pt x="170" y="130"/>
                  </a:lnTo>
                  <a:lnTo>
                    <a:pt x="178" y="130"/>
                  </a:lnTo>
                  <a:lnTo>
                    <a:pt x="181" y="130"/>
                  </a:lnTo>
                  <a:lnTo>
                    <a:pt x="181" y="130"/>
                  </a:lnTo>
                  <a:lnTo>
                    <a:pt x="189" y="133"/>
                  </a:lnTo>
                  <a:lnTo>
                    <a:pt x="189" y="137"/>
                  </a:lnTo>
                  <a:lnTo>
                    <a:pt x="189" y="144"/>
                  </a:lnTo>
                  <a:lnTo>
                    <a:pt x="193" y="144"/>
                  </a:lnTo>
                  <a:lnTo>
                    <a:pt x="196" y="144"/>
                  </a:lnTo>
                  <a:lnTo>
                    <a:pt x="200" y="148"/>
                  </a:lnTo>
                  <a:lnTo>
                    <a:pt x="204" y="148"/>
                  </a:lnTo>
                  <a:lnTo>
                    <a:pt x="204" y="144"/>
                  </a:lnTo>
                  <a:lnTo>
                    <a:pt x="207" y="148"/>
                  </a:lnTo>
                  <a:lnTo>
                    <a:pt x="207" y="1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8" name="CustomShape 17"/>
            <p:cNvSpPr/>
            <p:nvPr/>
          </p:nvSpPr>
          <p:spPr>
            <a:xfrm>
              <a:off x="5936040" y="2202120"/>
              <a:ext cx="387000" cy="207720"/>
            </a:xfrm>
            <a:custGeom>
              <a:avLst/>
              <a:gdLst/>
              <a:ahLst/>
              <a:cxnLst/>
              <a:rect l="l" t="t" r="r" b="b"/>
              <a:pathLst>
                <a:path w="237" h="133">
                  <a:moveTo>
                    <a:pt x="237" y="92"/>
                  </a:moveTo>
                  <a:lnTo>
                    <a:pt x="237" y="85"/>
                  </a:lnTo>
                  <a:lnTo>
                    <a:pt x="237" y="81"/>
                  </a:lnTo>
                  <a:lnTo>
                    <a:pt x="229" y="78"/>
                  </a:lnTo>
                  <a:lnTo>
                    <a:pt x="229" y="78"/>
                  </a:lnTo>
                  <a:lnTo>
                    <a:pt x="226" y="78"/>
                  </a:lnTo>
                  <a:lnTo>
                    <a:pt x="218" y="78"/>
                  </a:lnTo>
                  <a:lnTo>
                    <a:pt x="207" y="70"/>
                  </a:lnTo>
                  <a:lnTo>
                    <a:pt x="192" y="63"/>
                  </a:lnTo>
                  <a:lnTo>
                    <a:pt x="181" y="55"/>
                  </a:lnTo>
                  <a:lnTo>
                    <a:pt x="174" y="52"/>
                  </a:lnTo>
                  <a:lnTo>
                    <a:pt x="167" y="48"/>
                  </a:lnTo>
                  <a:lnTo>
                    <a:pt x="163" y="41"/>
                  </a:lnTo>
                  <a:lnTo>
                    <a:pt x="163" y="37"/>
                  </a:lnTo>
                  <a:lnTo>
                    <a:pt x="159" y="37"/>
                  </a:lnTo>
                  <a:lnTo>
                    <a:pt x="155" y="26"/>
                  </a:lnTo>
                  <a:lnTo>
                    <a:pt x="148" y="22"/>
                  </a:lnTo>
                  <a:lnTo>
                    <a:pt x="144" y="22"/>
                  </a:lnTo>
                  <a:lnTo>
                    <a:pt x="144" y="26"/>
                  </a:lnTo>
                  <a:lnTo>
                    <a:pt x="133" y="18"/>
                  </a:lnTo>
                  <a:lnTo>
                    <a:pt x="122" y="15"/>
                  </a:lnTo>
                  <a:lnTo>
                    <a:pt x="118" y="11"/>
                  </a:lnTo>
                  <a:lnTo>
                    <a:pt x="111" y="3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92" y="3"/>
                  </a:lnTo>
                  <a:lnTo>
                    <a:pt x="92" y="3"/>
                  </a:lnTo>
                  <a:lnTo>
                    <a:pt x="89" y="3"/>
                  </a:lnTo>
                  <a:lnTo>
                    <a:pt x="85" y="3"/>
                  </a:lnTo>
                  <a:lnTo>
                    <a:pt x="81" y="7"/>
                  </a:lnTo>
                  <a:lnTo>
                    <a:pt x="78" y="7"/>
                  </a:lnTo>
                  <a:lnTo>
                    <a:pt x="74" y="15"/>
                  </a:lnTo>
                  <a:lnTo>
                    <a:pt x="74" y="18"/>
                  </a:lnTo>
                  <a:lnTo>
                    <a:pt x="78" y="22"/>
                  </a:lnTo>
                  <a:lnTo>
                    <a:pt x="74" y="26"/>
                  </a:lnTo>
                  <a:lnTo>
                    <a:pt x="70" y="26"/>
                  </a:lnTo>
                  <a:lnTo>
                    <a:pt x="59" y="26"/>
                  </a:lnTo>
                  <a:lnTo>
                    <a:pt x="52" y="26"/>
                  </a:lnTo>
                  <a:lnTo>
                    <a:pt x="41" y="15"/>
                  </a:lnTo>
                  <a:lnTo>
                    <a:pt x="30" y="11"/>
                  </a:lnTo>
                  <a:lnTo>
                    <a:pt x="18" y="7"/>
                  </a:lnTo>
                  <a:lnTo>
                    <a:pt x="11" y="11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11" y="33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8"/>
                  </a:lnTo>
                  <a:lnTo>
                    <a:pt x="11" y="52"/>
                  </a:lnTo>
                  <a:lnTo>
                    <a:pt x="11" y="55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2" y="55"/>
                  </a:lnTo>
                  <a:lnTo>
                    <a:pt x="26" y="52"/>
                  </a:lnTo>
                  <a:lnTo>
                    <a:pt x="26" y="55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0" y="59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2" y="63"/>
                  </a:lnTo>
                  <a:lnTo>
                    <a:pt x="18" y="63"/>
                  </a:lnTo>
                  <a:lnTo>
                    <a:pt x="18" y="66"/>
                  </a:lnTo>
                  <a:lnTo>
                    <a:pt x="22" y="70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30" y="70"/>
                  </a:lnTo>
                  <a:lnTo>
                    <a:pt x="33" y="70"/>
                  </a:lnTo>
                  <a:lnTo>
                    <a:pt x="33" y="74"/>
                  </a:lnTo>
                  <a:lnTo>
                    <a:pt x="33" y="78"/>
                  </a:lnTo>
                  <a:lnTo>
                    <a:pt x="33" y="81"/>
                  </a:lnTo>
                  <a:lnTo>
                    <a:pt x="33" y="89"/>
                  </a:lnTo>
                  <a:lnTo>
                    <a:pt x="37" y="92"/>
                  </a:lnTo>
                  <a:lnTo>
                    <a:pt x="41" y="100"/>
                  </a:lnTo>
                  <a:lnTo>
                    <a:pt x="44" y="100"/>
                  </a:lnTo>
                  <a:lnTo>
                    <a:pt x="52" y="100"/>
                  </a:lnTo>
                  <a:lnTo>
                    <a:pt x="52" y="96"/>
                  </a:lnTo>
                  <a:lnTo>
                    <a:pt x="55" y="92"/>
                  </a:lnTo>
                  <a:lnTo>
                    <a:pt x="55" y="92"/>
                  </a:lnTo>
                  <a:lnTo>
                    <a:pt x="63" y="89"/>
                  </a:lnTo>
                  <a:lnTo>
                    <a:pt x="70" y="85"/>
                  </a:lnTo>
                  <a:lnTo>
                    <a:pt x="78" y="89"/>
                  </a:lnTo>
                  <a:lnTo>
                    <a:pt x="78" y="85"/>
                  </a:lnTo>
                  <a:lnTo>
                    <a:pt x="81" y="81"/>
                  </a:lnTo>
                  <a:lnTo>
                    <a:pt x="85" y="85"/>
                  </a:lnTo>
                  <a:lnTo>
                    <a:pt x="89" y="85"/>
                  </a:lnTo>
                  <a:lnTo>
                    <a:pt x="92" y="89"/>
                  </a:lnTo>
                  <a:lnTo>
                    <a:pt x="100" y="89"/>
                  </a:lnTo>
                  <a:lnTo>
                    <a:pt x="107" y="96"/>
                  </a:lnTo>
                  <a:lnTo>
                    <a:pt x="111" y="96"/>
                  </a:lnTo>
                  <a:lnTo>
                    <a:pt x="115" y="92"/>
                  </a:lnTo>
                  <a:lnTo>
                    <a:pt x="122" y="96"/>
                  </a:lnTo>
                  <a:lnTo>
                    <a:pt x="126" y="96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9" y="100"/>
                  </a:lnTo>
                  <a:lnTo>
                    <a:pt x="137" y="104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5" y="115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5" y="126"/>
                  </a:lnTo>
                  <a:lnTo>
                    <a:pt x="159" y="126"/>
                  </a:lnTo>
                  <a:lnTo>
                    <a:pt x="159" y="126"/>
                  </a:lnTo>
                  <a:lnTo>
                    <a:pt x="163" y="130"/>
                  </a:lnTo>
                  <a:lnTo>
                    <a:pt x="167" y="130"/>
                  </a:lnTo>
                  <a:lnTo>
                    <a:pt x="170" y="130"/>
                  </a:lnTo>
                  <a:lnTo>
                    <a:pt x="170" y="130"/>
                  </a:lnTo>
                  <a:lnTo>
                    <a:pt x="174" y="130"/>
                  </a:lnTo>
                  <a:lnTo>
                    <a:pt x="178" y="130"/>
                  </a:lnTo>
                  <a:lnTo>
                    <a:pt x="178" y="133"/>
                  </a:lnTo>
                  <a:lnTo>
                    <a:pt x="181" y="133"/>
                  </a:lnTo>
                  <a:lnTo>
                    <a:pt x="181" y="133"/>
                  </a:lnTo>
                  <a:lnTo>
                    <a:pt x="185" y="133"/>
                  </a:lnTo>
                  <a:lnTo>
                    <a:pt x="189" y="130"/>
                  </a:lnTo>
                  <a:lnTo>
                    <a:pt x="189" y="126"/>
                  </a:lnTo>
                  <a:lnTo>
                    <a:pt x="192" y="126"/>
                  </a:lnTo>
                  <a:lnTo>
                    <a:pt x="189" y="122"/>
                  </a:lnTo>
                  <a:lnTo>
                    <a:pt x="196" y="122"/>
                  </a:lnTo>
                  <a:lnTo>
                    <a:pt x="204" y="118"/>
                  </a:lnTo>
                  <a:lnTo>
                    <a:pt x="204" y="118"/>
                  </a:lnTo>
                  <a:lnTo>
                    <a:pt x="204" y="115"/>
                  </a:lnTo>
                  <a:lnTo>
                    <a:pt x="207" y="115"/>
                  </a:lnTo>
                  <a:lnTo>
                    <a:pt x="207" y="111"/>
                  </a:lnTo>
                  <a:lnTo>
                    <a:pt x="207" y="107"/>
                  </a:lnTo>
                  <a:lnTo>
                    <a:pt x="211" y="104"/>
                  </a:lnTo>
                  <a:lnTo>
                    <a:pt x="211" y="100"/>
                  </a:lnTo>
                  <a:lnTo>
                    <a:pt x="211" y="100"/>
                  </a:lnTo>
                  <a:lnTo>
                    <a:pt x="211" y="100"/>
                  </a:lnTo>
                  <a:lnTo>
                    <a:pt x="211" y="96"/>
                  </a:lnTo>
                  <a:lnTo>
                    <a:pt x="215" y="96"/>
                  </a:lnTo>
                  <a:lnTo>
                    <a:pt x="218" y="96"/>
                  </a:lnTo>
                  <a:lnTo>
                    <a:pt x="218" y="96"/>
                  </a:lnTo>
                  <a:lnTo>
                    <a:pt x="226" y="92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7" y="92"/>
                  </a:lnTo>
                  <a:lnTo>
                    <a:pt x="237" y="92"/>
                  </a:lnTo>
                  <a:lnTo>
                    <a:pt x="237" y="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9" name="CustomShape 18"/>
            <p:cNvSpPr/>
            <p:nvPr/>
          </p:nvSpPr>
          <p:spPr>
            <a:xfrm>
              <a:off x="7758720" y="2810880"/>
              <a:ext cx="266040" cy="348120"/>
            </a:xfrm>
            <a:custGeom>
              <a:avLst/>
              <a:gdLst/>
              <a:ahLst/>
              <a:cxnLst/>
              <a:rect l="l" t="t" r="r" b="b"/>
              <a:pathLst>
                <a:path w="44" h="60">
                  <a:moveTo>
                    <a:pt x="16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6" y="2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lose/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9" y="2"/>
                    <a:pt x="19" y="2"/>
                  </a:cubicBezTo>
                  <a:close/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lose/>
                  <a:moveTo>
                    <a:pt x="21" y="22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2"/>
                    <a:pt x="21" y="22"/>
                    <a:pt x="21" y="22"/>
                  </a:cubicBezTo>
                  <a:close/>
                  <a:moveTo>
                    <a:pt x="21" y="19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3" y="24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  <a:moveTo>
                    <a:pt x="14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lose/>
                  <a:moveTo>
                    <a:pt x="32" y="23"/>
                  </a:moveTo>
                  <a:cubicBezTo>
                    <a:pt x="31" y="24"/>
                    <a:pt x="31" y="24"/>
                    <a:pt x="31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3"/>
                    <a:pt x="32" y="23"/>
                    <a:pt x="32" y="23"/>
                  </a:cubicBezTo>
                  <a:close/>
                  <a:moveTo>
                    <a:pt x="21" y="26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lose/>
                  <a:moveTo>
                    <a:pt x="23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25" y="30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5" y="30"/>
                    <a:pt x="25" y="30"/>
                    <a:pt x="25" y="30"/>
                  </a:cubicBezTo>
                  <a:close/>
                  <a:moveTo>
                    <a:pt x="28" y="28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lose/>
                  <a:moveTo>
                    <a:pt x="29" y="30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9" y="30"/>
                    <a:pt x="29" y="30"/>
                    <a:pt x="29" y="30"/>
                  </a:cubicBezTo>
                  <a:close/>
                  <a:moveTo>
                    <a:pt x="28" y="33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24" y="38"/>
                  </a:move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38"/>
                    <a:pt x="24" y="38"/>
                    <a:pt x="24" y="38"/>
                  </a:cubicBezTo>
                  <a:close/>
                  <a:moveTo>
                    <a:pt x="26" y="38"/>
                  </a:move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33" y="38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lose/>
                  <a:moveTo>
                    <a:pt x="29" y="43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3"/>
                    <a:pt x="29" y="43"/>
                    <a:pt x="29" y="43"/>
                  </a:cubicBezTo>
                  <a:close/>
                  <a:moveTo>
                    <a:pt x="28" y="43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3"/>
                    <a:pt x="28" y="43"/>
                    <a:pt x="28" y="43"/>
                  </a:cubicBezTo>
                  <a:close/>
                  <a:moveTo>
                    <a:pt x="31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3" y="40"/>
                  </a:moveTo>
                  <a:cubicBezTo>
                    <a:pt x="34" y="40"/>
                    <a:pt x="34" y="40"/>
                    <a:pt x="34" y="40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0"/>
                    <a:pt x="33" y="40"/>
                    <a:pt x="33" y="40"/>
                  </a:cubicBezTo>
                  <a:close/>
                  <a:moveTo>
                    <a:pt x="37" y="40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5" y="44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lose/>
                  <a:moveTo>
                    <a:pt x="34" y="34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6" y="35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lose/>
                  <a:moveTo>
                    <a:pt x="35" y="35"/>
                  </a:moveTo>
                  <a:cubicBezTo>
                    <a:pt x="35" y="36"/>
                    <a:pt x="35" y="36"/>
                    <a:pt x="35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5" y="35"/>
                    <a:pt x="35" y="35"/>
                    <a:pt x="35" y="35"/>
                  </a:cubicBezTo>
                  <a:close/>
                  <a:moveTo>
                    <a:pt x="40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40" y="38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lose/>
                  <a:moveTo>
                    <a:pt x="40" y="42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41" y="42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lose/>
                  <a:moveTo>
                    <a:pt x="41" y="40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0"/>
                    <a:pt x="41" y="40"/>
                    <a:pt x="41" y="40"/>
                  </a:cubicBezTo>
                  <a:close/>
                  <a:moveTo>
                    <a:pt x="24" y="54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lose/>
                  <a:moveTo>
                    <a:pt x="23" y="55"/>
                  </a:move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lose/>
                  <a:moveTo>
                    <a:pt x="13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lose/>
                  <a:moveTo>
                    <a:pt x="12" y="33"/>
                  </a:move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lose/>
                  <a:moveTo>
                    <a:pt x="13" y="39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3" y="39"/>
                    <a:pt x="13" y="39"/>
                    <a:pt x="13" y="39"/>
                  </a:cubicBezTo>
                  <a:close/>
                  <a:moveTo>
                    <a:pt x="2" y="48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2" y="48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2" y="48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1" y="4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49"/>
                    <a:pt x="1" y="49"/>
                    <a:pt x="1" y="4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0" name="CustomShape 19"/>
            <p:cNvSpPr/>
            <p:nvPr/>
          </p:nvSpPr>
          <p:spPr>
            <a:xfrm>
              <a:off x="7184520" y="3135960"/>
              <a:ext cx="1234800" cy="423360"/>
            </a:xfrm>
            <a:custGeom>
              <a:avLst/>
              <a:gdLst/>
              <a:ahLst/>
              <a:cxnLst/>
              <a:rect l="l" t="t" r="r" b="b"/>
              <a:pathLst>
                <a:path w="204" h="73">
                  <a:moveTo>
                    <a:pt x="204" y="38"/>
                  </a:moveTo>
                  <a:cubicBezTo>
                    <a:pt x="203" y="53"/>
                    <a:pt x="203" y="53"/>
                    <a:pt x="203" y="53"/>
                  </a:cubicBezTo>
                  <a:cubicBezTo>
                    <a:pt x="203" y="54"/>
                    <a:pt x="203" y="54"/>
                    <a:pt x="203" y="54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3" y="65"/>
                    <a:pt x="203" y="65"/>
                    <a:pt x="203" y="65"/>
                  </a:cubicBezTo>
                  <a:cubicBezTo>
                    <a:pt x="203" y="65"/>
                    <a:pt x="203" y="65"/>
                    <a:pt x="203" y="65"/>
                  </a:cubicBezTo>
                  <a:cubicBezTo>
                    <a:pt x="202" y="65"/>
                    <a:pt x="202" y="65"/>
                    <a:pt x="202" y="65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6" y="61"/>
                    <a:pt x="196" y="61"/>
                    <a:pt x="196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5" y="58"/>
                    <a:pt x="195" y="58"/>
                    <a:pt x="195" y="58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3"/>
                    <a:pt x="191" y="53"/>
                    <a:pt x="191" y="5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2" y="51"/>
                    <a:pt x="192" y="51"/>
                    <a:pt x="192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8"/>
                    <a:pt x="189" y="48"/>
                    <a:pt x="189" y="48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8" y="49"/>
                    <a:pt x="188" y="49"/>
                    <a:pt x="188" y="4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6" y="48"/>
                    <a:pt x="186" y="48"/>
                    <a:pt x="186" y="48"/>
                  </a:cubicBezTo>
                  <a:cubicBezTo>
                    <a:pt x="185" y="47"/>
                    <a:pt x="185" y="47"/>
                    <a:pt x="185" y="47"/>
                  </a:cubicBezTo>
                  <a:cubicBezTo>
                    <a:pt x="184" y="47"/>
                    <a:pt x="184" y="47"/>
                    <a:pt x="184" y="47"/>
                  </a:cubicBezTo>
                  <a:cubicBezTo>
                    <a:pt x="182" y="47"/>
                    <a:pt x="182" y="47"/>
                    <a:pt x="182" y="47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72" y="39"/>
                    <a:pt x="172" y="39"/>
                    <a:pt x="172" y="39"/>
                  </a:cubicBezTo>
                  <a:cubicBezTo>
                    <a:pt x="171" y="40"/>
                    <a:pt x="171" y="40"/>
                    <a:pt x="171" y="40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0" y="42"/>
                    <a:pt x="170" y="42"/>
                    <a:pt x="170" y="42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69" y="44"/>
                    <a:pt x="169" y="44"/>
                    <a:pt x="169" y="44"/>
                  </a:cubicBezTo>
                  <a:cubicBezTo>
                    <a:pt x="168" y="45"/>
                    <a:pt x="168" y="45"/>
                    <a:pt x="168" y="45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7" y="39"/>
                    <a:pt x="167" y="39"/>
                    <a:pt x="167" y="39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7"/>
                    <a:pt x="172" y="37"/>
                    <a:pt x="172" y="37"/>
                  </a:cubicBezTo>
                  <a:cubicBezTo>
                    <a:pt x="172" y="36"/>
                    <a:pt x="172" y="36"/>
                    <a:pt x="172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0" y="37"/>
                    <a:pt x="170" y="37"/>
                    <a:pt x="170" y="37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4" y="35"/>
                    <a:pt x="164" y="35"/>
                    <a:pt x="164" y="35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61" y="32"/>
                    <a:pt x="161" y="32"/>
                    <a:pt x="161" y="32"/>
                  </a:cubicBezTo>
                  <a:cubicBezTo>
                    <a:pt x="161" y="32"/>
                    <a:pt x="161" y="32"/>
                    <a:pt x="161" y="32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4" y="39"/>
                    <a:pt x="174" y="39"/>
                    <a:pt x="174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37"/>
                    <a:pt x="183" y="37"/>
                    <a:pt x="183" y="37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84" y="37"/>
                    <a:pt x="184" y="37"/>
                    <a:pt x="184" y="37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7" y="34"/>
                    <a:pt x="187" y="34"/>
                    <a:pt x="187" y="34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90" y="33"/>
                    <a:pt x="190" y="33"/>
                    <a:pt x="190" y="33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3" y="35"/>
                    <a:pt x="193" y="35"/>
                    <a:pt x="193" y="35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96" y="36"/>
                    <a:pt x="196" y="36"/>
                    <a:pt x="196" y="36"/>
                  </a:cubicBezTo>
                  <a:cubicBezTo>
                    <a:pt x="199" y="37"/>
                    <a:pt x="199" y="37"/>
                    <a:pt x="199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1" y="37"/>
                    <a:pt x="201" y="37"/>
                    <a:pt x="201" y="37"/>
                  </a:cubicBezTo>
                  <a:cubicBezTo>
                    <a:pt x="202" y="37"/>
                    <a:pt x="202" y="37"/>
                    <a:pt x="202" y="37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4" y="38"/>
                    <a:pt x="204" y="38"/>
                    <a:pt x="204" y="38"/>
                  </a:cubicBezTo>
                  <a:cubicBezTo>
                    <a:pt x="204" y="38"/>
                    <a:pt x="204" y="38"/>
                    <a:pt x="204" y="38"/>
                  </a:cubicBezTo>
                  <a:close/>
                  <a:moveTo>
                    <a:pt x="151" y="27"/>
                  </a:moveTo>
                  <a:cubicBezTo>
                    <a:pt x="153" y="28"/>
                    <a:pt x="153" y="28"/>
                    <a:pt x="153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1" y="27"/>
                    <a:pt x="151" y="27"/>
                    <a:pt x="151" y="27"/>
                  </a:cubicBezTo>
                  <a:close/>
                  <a:moveTo>
                    <a:pt x="160" y="29"/>
                  </a:moveTo>
                  <a:cubicBezTo>
                    <a:pt x="161" y="29"/>
                    <a:pt x="161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0" y="29"/>
                    <a:pt x="160" y="29"/>
                    <a:pt x="160" y="29"/>
                  </a:cubicBezTo>
                  <a:close/>
                  <a:moveTo>
                    <a:pt x="159" y="31"/>
                  </a:moveTo>
                  <a:cubicBezTo>
                    <a:pt x="158" y="31"/>
                    <a:pt x="158" y="31"/>
                    <a:pt x="158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59" y="31"/>
                  </a:moveTo>
                  <a:cubicBezTo>
                    <a:pt x="159" y="31"/>
                    <a:pt x="159" y="31"/>
                    <a:pt x="159" y="31"/>
                  </a:cubicBezTo>
                  <a:cubicBezTo>
                    <a:pt x="158" y="31"/>
                    <a:pt x="158" y="31"/>
                    <a:pt x="158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59" y="31"/>
                  </a:moveTo>
                  <a:cubicBezTo>
                    <a:pt x="158" y="32"/>
                    <a:pt x="158" y="32"/>
                    <a:pt x="158" y="32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34" y="12"/>
                  </a:moveTo>
                  <a:cubicBezTo>
                    <a:pt x="135" y="12"/>
                    <a:pt x="135" y="12"/>
                    <a:pt x="135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4" y="13"/>
                    <a:pt x="134" y="13"/>
                    <a:pt x="134" y="13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34" y="12"/>
                    <a:pt x="134" y="12"/>
                    <a:pt x="134" y="12"/>
                  </a:cubicBezTo>
                  <a:close/>
                  <a:moveTo>
                    <a:pt x="140" y="9"/>
                  </a:moveTo>
                  <a:cubicBezTo>
                    <a:pt x="140" y="10"/>
                    <a:pt x="140" y="10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9"/>
                    <a:pt x="140" y="9"/>
                    <a:pt x="140" y="9"/>
                  </a:cubicBezTo>
                  <a:close/>
                  <a:moveTo>
                    <a:pt x="140" y="11"/>
                  </a:move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lose/>
                  <a:moveTo>
                    <a:pt x="147" y="18"/>
                  </a:moveTo>
                  <a:cubicBezTo>
                    <a:pt x="147" y="19"/>
                    <a:pt x="147" y="19"/>
                    <a:pt x="147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147" y="18"/>
                    <a:pt x="147" y="18"/>
                    <a:pt x="147" y="18"/>
                  </a:cubicBezTo>
                  <a:close/>
                  <a:moveTo>
                    <a:pt x="146" y="29"/>
                  </a:moveTo>
                  <a:cubicBezTo>
                    <a:pt x="146" y="30"/>
                    <a:pt x="146" y="30"/>
                    <a:pt x="146" y="30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7" y="22"/>
                    <a:pt x="147" y="22"/>
                    <a:pt x="147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8" y="21"/>
                    <a:pt x="148" y="21"/>
                    <a:pt x="148" y="21"/>
                  </a:cubicBezTo>
                  <a:cubicBezTo>
                    <a:pt x="149" y="21"/>
                    <a:pt x="149" y="21"/>
                    <a:pt x="149" y="21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5"/>
                    <a:pt x="147" y="25"/>
                    <a:pt x="147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49" y="26"/>
                    <a:pt x="149" y="26"/>
                    <a:pt x="149" y="26"/>
                  </a:cubicBezTo>
                  <a:cubicBezTo>
                    <a:pt x="149" y="26"/>
                    <a:pt x="149" y="26"/>
                    <a:pt x="149" y="26"/>
                  </a:cubicBezTo>
                  <a:cubicBezTo>
                    <a:pt x="150" y="26"/>
                    <a:pt x="150" y="26"/>
                    <a:pt x="150" y="26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48" y="26"/>
                    <a:pt x="148" y="26"/>
                    <a:pt x="148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6" y="29"/>
                    <a:pt x="146" y="29"/>
                    <a:pt x="146" y="29"/>
                  </a:cubicBezTo>
                  <a:close/>
                  <a:moveTo>
                    <a:pt x="142" y="31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1"/>
                    <a:pt x="142" y="31"/>
                    <a:pt x="142" y="31"/>
                  </a:cubicBezTo>
                  <a:close/>
                  <a:moveTo>
                    <a:pt x="142" y="29"/>
                  </a:moveTo>
                  <a:cubicBezTo>
                    <a:pt x="142" y="29"/>
                    <a:pt x="142" y="29"/>
                    <a:pt x="142" y="29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29"/>
                    <a:pt x="142" y="29"/>
                    <a:pt x="142" y="29"/>
                  </a:cubicBezTo>
                  <a:cubicBezTo>
                    <a:pt x="142" y="29"/>
                    <a:pt x="142" y="29"/>
                    <a:pt x="142" y="29"/>
                  </a:cubicBezTo>
                  <a:close/>
                  <a:moveTo>
                    <a:pt x="143" y="29"/>
                  </a:move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43" y="29"/>
                    <a:pt x="143" y="29"/>
                    <a:pt x="143" y="29"/>
                  </a:cubicBezTo>
                  <a:close/>
                  <a:moveTo>
                    <a:pt x="143" y="34"/>
                  </a:moveTo>
                  <a:cubicBezTo>
                    <a:pt x="144" y="33"/>
                    <a:pt x="144" y="33"/>
                    <a:pt x="144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3" y="34"/>
                    <a:pt x="143" y="34"/>
                    <a:pt x="143" y="34"/>
                  </a:cubicBezTo>
                  <a:close/>
                  <a:moveTo>
                    <a:pt x="156" y="34"/>
                  </a:moveTo>
                  <a:cubicBezTo>
                    <a:pt x="154" y="35"/>
                    <a:pt x="154" y="35"/>
                    <a:pt x="154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4"/>
                    <a:pt x="156" y="34"/>
                    <a:pt x="156" y="34"/>
                  </a:cubicBezTo>
                  <a:close/>
                  <a:moveTo>
                    <a:pt x="148" y="42"/>
                  </a:moveTo>
                  <a:cubicBezTo>
                    <a:pt x="149" y="42"/>
                    <a:pt x="149" y="42"/>
                    <a:pt x="149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2"/>
                    <a:pt x="148" y="42"/>
                    <a:pt x="148" y="42"/>
                  </a:cubicBezTo>
                  <a:close/>
                  <a:moveTo>
                    <a:pt x="147" y="42"/>
                  </a:moveTo>
                  <a:cubicBezTo>
                    <a:pt x="148" y="42"/>
                    <a:pt x="148" y="42"/>
                    <a:pt x="148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7" y="43"/>
                    <a:pt x="147" y="43"/>
                    <a:pt x="147" y="43"/>
                  </a:cubicBezTo>
                  <a:cubicBezTo>
                    <a:pt x="147" y="42"/>
                    <a:pt x="147" y="42"/>
                    <a:pt x="147" y="42"/>
                  </a:cubicBezTo>
                  <a:close/>
                  <a:moveTo>
                    <a:pt x="145" y="43"/>
                  </a:moveTo>
                  <a:cubicBezTo>
                    <a:pt x="146" y="42"/>
                    <a:pt x="146" y="42"/>
                    <a:pt x="146" y="42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5" y="43"/>
                    <a:pt x="145" y="43"/>
                    <a:pt x="145" y="43"/>
                  </a:cubicBezTo>
                  <a:close/>
                  <a:moveTo>
                    <a:pt x="145" y="40"/>
                  </a:moveTo>
                  <a:cubicBezTo>
                    <a:pt x="144" y="41"/>
                    <a:pt x="144" y="41"/>
                    <a:pt x="144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0"/>
                    <a:pt x="145" y="40"/>
                    <a:pt x="145" y="40"/>
                  </a:cubicBezTo>
                  <a:close/>
                  <a:moveTo>
                    <a:pt x="146" y="39"/>
                  </a:move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39"/>
                    <a:pt x="146" y="39"/>
                    <a:pt x="146" y="39"/>
                  </a:cubicBezTo>
                  <a:close/>
                  <a:moveTo>
                    <a:pt x="146" y="42"/>
                  </a:moveTo>
                  <a:cubicBezTo>
                    <a:pt x="147" y="41"/>
                    <a:pt x="147" y="41"/>
                    <a:pt x="147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50" y="41"/>
                    <a:pt x="150" y="41"/>
                    <a:pt x="150" y="41"/>
                  </a:cubicBezTo>
                  <a:cubicBezTo>
                    <a:pt x="150" y="42"/>
                    <a:pt x="150" y="42"/>
                    <a:pt x="150" y="42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39"/>
                    <a:pt x="152" y="39"/>
                    <a:pt x="152" y="39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0" y="40"/>
                    <a:pt x="150" y="40"/>
                    <a:pt x="150" y="40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46" y="42"/>
                    <a:pt x="146" y="42"/>
                    <a:pt x="146" y="42"/>
                  </a:cubicBezTo>
                  <a:close/>
                  <a:moveTo>
                    <a:pt x="137" y="40"/>
                  </a:moveTo>
                  <a:cubicBezTo>
                    <a:pt x="138" y="41"/>
                    <a:pt x="138" y="41"/>
                    <a:pt x="138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7" y="40"/>
                    <a:pt x="137" y="40"/>
                    <a:pt x="137" y="40"/>
                  </a:cubicBezTo>
                  <a:close/>
                  <a:moveTo>
                    <a:pt x="113" y="57"/>
                  </a:move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3" y="57"/>
                    <a:pt x="113" y="57"/>
                    <a:pt x="113" y="57"/>
                  </a:cubicBezTo>
                  <a:close/>
                  <a:moveTo>
                    <a:pt x="112" y="51"/>
                  </a:moveTo>
                  <a:cubicBezTo>
                    <a:pt x="112" y="53"/>
                    <a:pt x="112" y="53"/>
                    <a:pt x="112" y="53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1" y="52"/>
                    <a:pt x="111" y="52"/>
                    <a:pt x="111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lose/>
                  <a:moveTo>
                    <a:pt x="136" y="36"/>
                  </a:moveTo>
                  <a:cubicBezTo>
                    <a:pt x="136" y="37"/>
                    <a:pt x="136" y="37"/>
                    <a:pt x="136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6"/>
                    <a:pt x="136" y="36"/>
                    <a:pt x="136" y="36"/>
                  </a:cubicBezTo>
                  <a:close/>
                  <a:moveTo>
                    <a:pt x="134" y="35"/>
                  </a:moveTo>
                  <a:cubicBezTo>
                    <a:pt x="134" y="35"/>
                    <a:pt x="134" y="35"/>
                    <a:pt x="134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5"/>
                    <a:pt x="136" y="35"/>
                    <a:pt x="136" y="3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lose/>
                  <a:moveTo>
                    <a:pt x="129" y="35"/>
                  </a:moveTo>
                  <a:cubicBezTo>
                    <a:pt x="130" y="35"/>
                    <a:pt x="130" y="35"/>
                    <a:pt x="130" y="35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5"/>
                    <a:pt x="129" y="35"/>
                    <a:pt x="129" y="35"/>
                  </a:cubicBezTo>
                  <a:close/>
                  <a:moveTo>
                    <a:pt x="122" y="50"/>
                  </a:moveTo>
                  <a:cubicBezTo>
                    <a:pt x="122" y="49"/>
                    <a:pt x="122" y="49"/>
                    <a:pt x="122" y="49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50"/>
                    <a:pt x="122" y="50"/>
                    <a:pt x="122" y="50"/>
                  </a:cubicBezTo>
                  <a:close/>
                  <a:moveTo>
                    <a:pt x="120" y="49"/>
                  </a:moveTo>
                  <a:cubicBezTo>
                    <a:pt x="120" y="49"/>
                    <a:pt x="120" y="49"/>
                    <a:pt x="120" y="49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9"/>
                    <a:pt x="120" y="49"/>
                    <a:pt x="120" y="49"/>
                  </a:cubicBezTo>
                  <a:close/>
                  <a:moveTo>
                    <a:pt x="118" y="48"/>
                  </a:moveTo>
                  <a:cubicBezTo>
                    <a:pt x="118" y="49"/>
                    <a:pt x="118" y="49"/>
                    <a:pt x="118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lose/>
                  <a:moveTo>
                    <a:pt x="124" y="35"/>
                  </a:moveTo>
                  <a:cubicBezTo>
                    <a:pt x="123" y="36"/>
                    <a:pt x="123" y="36"/>
                    <a:pt x="123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4" y="35"/>
                    <a:pt x="124" y="35"/>
                  </a:cubicBezTo>
                  <a:close/>
                  <a:moveTo>
                    <a:pt x="125" y="35"/>
                  </a:move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lose/>
                  <a:moveTo>
                    <a:pt x="126" y="34"/>
                  </a:move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lose/>
                  <a:moveTo>
                    <a:pt x="123" y="33"/>
                  </a:move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33"/>
                    <a:pt x="123" y="33"/>
                    <a:pt x="123" y="33"/>
                  </a:cubicBezTo>
                  <a:close/>
                  <a:moveTo>
                    <a:pt x="118" y="29"/>
                  </a:moveTo>
                  <a:cubicBezTo>
                    <a:pt x="119" y="29"/>
                    <a:pt x="119" y="29"/>
                    <a:pt x="119" y="29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19" y="29"/>
                    <a:pt x="118" y="29"/>
                    <a:pt x="118" y="29"/>
                  </a:cubicBezTo>
                  <a:close/>
                  <a:moveTo>
                    <a:pt x="117" y="29"/>
                  </a:moveTo>
                  <a:cubicBezTo>
                    <a:pt x="118" y="29"/>
                    <a:pt x="118" y="29"/>
                    <a:pt x="118" y="29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7" y="29"/>
                    <a:pt x="117" y="29"/>
                    <a:pt x="117" y="29"/>
                  </a:cubicBezTo>
                  <a:close/>
                  <a:moveTo>
                    <a:pt x="112" y="26"/>
                  </a:moveTo>
                  <a:cubicBezTo>
                    <a:pt x="113" y="25"/>
                    <a:pt x="113" y="25"/>
                    <a:pt x="113" y="2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31" y="25"/>
                    <a:pt x="131" y="25"/>
                    <a:pt x="131" y="25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1"/>
                    <a:pt x="131" y="21"/>
                    <a:pt x="131" y="21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4"/>
                    <a:pt x="127" y="24"/>
                    <a:pt x="127" y="24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8"/>
                    <a:pt x="106" y="38"/>
                    <a:pt x="106" y="38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19" y="31"/>
                    <a:pt x="119" y="31"/>
                    <a:pt x="119" y="31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2" y="26"/>
                    <a:pt x="112" y="26"/>
                    <a:pt x="112" y="26"/>
                  </a:cubicBezTo>
                  <a:close/>
                  <a:moveTo>
                    <a:pt x="1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lose/>
                  <a:moveTo>
                    <a:pt x="114" y="3"/>
                  </a:move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4" y="3"/>
                    <a:pt x="114" y="3"/>
                    <a:pt x="114" y="3"/>
                  </a:cubicBez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lose/>
                  <a:moveTo>
                    <a:pt x="108" y="6"/>
                  </a:moveTo>
                  <a:cubicBezTo>
                    <a:pt x="110" y="5"/>
                    <a:pt x="110" y="5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8" y="6"/>
                    <a:pt x="108" y="6"/>
                    <a:pt x="108" y="6"/>
                  </a:cubicBezTo>
                  <a:close/>
                  <a:moveTo>
                    <a:pt x="99" y="10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lose/>
                  <a:moveTo>
                    <a:pt x="99" y="10"/>
                  </a:moveTo>
                  <a:cubicBezTo>
                    <a:pt x="99" y="10"/>
                    <a:pt x="99" y="10"/>
                    <a:pt x="99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9" y="10"/>
                    <a:pt x="99" y="10"/>
                    <a:pt x="99" y="10"/>
                  </a:cubicBezTo>
                  <a:close/>
                  <a:moveTo>
                    <a:pt x="100" y="12"/>
                  </a:moveTo>
                  <a:cubicBezTo>
                    <a:pt x="99" y="12"/>
                    <a:pt x="99" y="12"/>
                    <a:pt x="99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3"/>
                    <a:pt x="99" y="13"/>
                    <a:pt x="99" y="13"/>
                  </a:cubicBezTo>
                  <a:close/>
                  <a:moveTo>
                    <a:pt x="93" y="42"/>
                  </a:moveTo>
                  <a:cubicBezTo>
                    <a:pt x="94" y="42"/>
                    <a:pt x="94" y="42"/>
                    <a:pt x="94" y="42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3" y="42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62" y="29"/>
                  </a:moveTo>
                  <a:cubicBezTo>
                    <a:pt x="63" y="29"/>
                    <a:pt x="63" y="29"/>
                    <a:pt x="63" y="29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lose/>
                  <a:moveTo>
                    <a:pt x="63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lose/>
                  <a:moveTo>
                    <a:pt x="64" y="32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2"/>
                    <a:pt x="64" y="32"/>
                    <a:pt x="64" y="32"/>
                  </a:cubicBezTo>
                  <a:close/>
                  <a:moveTo>
                    <a:pt x="62" y="23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3"/>
                    <a:pt x="62" y="23"/>
                    <a:pt x="62" y="23"/>
                  </a:cubicBezTo>
                  <a:close/>
                  <a:moveTo>
                    <a:pt x="176" y="31"/>
                  </a:moveTo>
                  <a:cubicBezTo>
                    <a:pt x="176" y="31"/>
                    <a:pt x="176" y="31"/>
                    <a:pt x="176" y="31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6" y="31"/>
                    <a:pt x="176" y="31"/>
                    <a:pt x="176" y="31"/>
                  </a:cubicBezTo>
                  <a:close/>
                  <a:moveTo>
                    <a:pt x="178" y="34"/>
                  </a:moveTo>
                  <a:cubicBezTo>
                    <a:pt x="177" y="34"/>
                    <a:pt x="177" y="34"/>
                    <a:pt x="177" y="34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78" y="34"/>
                    <a:pt x="178" y="34"/>
                    <a:pt x="178" y="34"/>
                  </a:cubicBezTo>
                  <a:close/>
                  <a:moveTo>
                    <a:pt x="179" y="34"/>
                  </a:moveTo>
                  <a:cubicBezTo>
                    <a:pt x="179" y="34"/>
                    <a:pt x="179" y="34"/>
                    <a:pt x="179" y="34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79" y="34"/>
                    <a:pt x="179" y="34"/>
                    <a:pt x="179" y="34"/>
                  </a:cubicBezTo>
                  <a:close/>
                  <a:moveTo>
                    <a:pt x="179" y="30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9" y="30"/>
                    <a:pt x="179" y="30"/>
                    <a:pt x="179" y="30"/>
                  </a:cubicBezTo>
                  <a:close/>
                  <a:moveTo>
                    <a:pt x="166" y="50"/>
                  </a:moveTo>
                  <a:cubicBezTo>
                    <a:pt x="166" y="51"/>
                    <a:pt x="166" y="51"/>
                    <a:pt x="166" y="51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6" y="50"/>
                    <a:pt x="166" y="50"/>
                    <a:pt x="166" y="50"/>
                  </a:cubicBezTo>
                  <a:close/>
                  <a:moveTo>
                    <a:pt x="168" y="49"/>
                  </a:moveTo>
                  <a:cubicBezTo>
                    <a:pt x="168" y="50"/>
                    <a:pt x="168" y="50"/>
                    <a:pt x="168" y="50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68" y="49"/>
                    <a:pt x="168" y="49"/>
                    <a:pt x="168" y="49"/>
                  </a:cubicBezTo>
                  <a:close/>
                  <a:moveTo>
                    <a:pt x="175" y="55"/>
                  </a:moveTo>
                  <a:cubicBezTo>
                    <a:pt x="175" y="55"/>
                    <a:pt x="175" y="55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6" y="55"/>
                    <a:pt x="176" y="55"/>
                    <a:pt x="176" y="55"/>
                  </a:cubicBezTo>
                  <a:cubicBezTo>
                    <a:pt x="175" y="55"/>
                    <a:pt x="175" y="55"/>
                    <a:pt x="175" y="55"/>
                  </a:cubicBezTo>
                  <a:close/>
                  <a:moveTo>
                    <a:pt x="173" y="53"/>
                  </a:move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3" y="53"/>
                    <a:pt x="173" y="53"/>
                    <a:pt x="173" y="53"/>
                  </a:cubicBezTo>
                  <a:close/>
                  <a:moveTo>
                    <a:pt x="174" y="54"/>
                  </a:moveTo>
                  <a:cubicBezTo>
                    <a:pt x="174" y="54"/>
                    <a:pt x="174" y="54"/>
                    <a:pt x="174" y="54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4" y="54"/>
                    <a:pt x="174" y="54"/>
                    <a:pt x="174" y="54"/>
                  </a:cubicBezTo>
                  <a:close/>
                  <a:moveTo>
                    <a:pt x="173" y="52"/>
                  </a:moveTo>
                  <a:cubicBezTo>
                    <a:pt x="173" y="52"/>
                    <a:pt x="173" y="52"/>
                    <a:pt x="173" y="52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2"/>
                    <a:pt x="173" y="52"/>
                    <a:pt x="173" y="52"/>
                  </a:cubicBezTo>
                  <a:close/>
                  <a:moveTo>
                    <a:pt x="175" y="52"/>
                  </a:moveTo>
                  <a:cubicBezTo>
                    <a:pt x="174" y="52"/>
                    <a:pt x="174" y="52"/>
                    <a:pt x="174" y="52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lose/>
                  <a:moveTo>
                    <a:pt x="173" y="51"/>
                  </a:move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lose/>
                  <a:moveTo>
                    <a:pt x="175" y="50"/>
                  </a:move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lose/>
                  <a:moveTo>
                    <a:pt x="174" y="50"/>
                  </a:moveTo>
                  <a:cubicBezTo>
                    <a:pt x="174" y="50"/>
                    <a:pt x="174" y="50"/>
                    <a:pt x="174" y="50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4" y="50"/>
                    <a:pt x="174" y="50"/>
                    <a:pt x="174" y="50"/>
                  </a:cubicBezTo>
                  <a:close/>
                  <a:moveTo>
                    <a:pt x="163" y="56"/>
                  </a:move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lose/>
                  <a:moveTo>
                    <a:pt x="162" y="57"/>
                  </a:move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2" y="57"/>
                    <a:pt x="162" y="57"/>
                    <a:pt x="162" y="57"/>
                  </a:cubicBezTo>
                  <a:close/>
                  <a:moveTo>
                    <a:pt x="158" y="58"/>
                  </a:moveTo>
                  <a:cubicBezTo>
                    <a:pt x="158" y="59"/>
                    <a:pt x="158" y="59"/>
                    <a:pt x="158" y="59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58" y="59"/>
                    <a:pt x="158" y="58"/>
                    <a:pt x="158" y="58"/>
                  </a:cubicBezTo>
                  <a:close/>
                  <a:moveTo>
                    <a:pt x="159" y="58"/>
                  </a:moveTo>
                  <a:cubicBezTo>
                    <a:pt x="158" y="58"/>
                    <a:pt x="158" y="58"/>
                    <a:pt x="158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59" y="58"/>
                    <a:pt x="159" y="58"/>
                    <a:pt x="159" y="58"/>
                  </a:cubicBezTo>
                  <a:close/>
                  <a:moveTo>
                    <a:pt x="159" y="61"/>
                  </a:moveTo>
                  <a:cubicBezTo>
                    <a:pt x="159" y="61"/>
                    <a:pt x="159" y="61"/>
                    <a:pt x="159" y="61"/>
                  </a:cubicBezTo>
                  <a:cubicBezTo>
                    <a:pt x="158" y="61"/>
                    <a:pt x="158" y="61"/>
                    <a:pt x="158" y="61"/>
                  </a:cubicBezTo>
                  <a:cubicBezTo>
                    <a:pt x="158" y="62"/>
                    <a:pt x="158" y="62"/>
                    <a:pt x="158" y="62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9" y="61"/>
                    <a:pt x="159" y="61"/>
                    <a:pt x="159" y="61"/>
                  </a:cubicBezTo>
                  <a:cubicBezTo>
                    <a:pt x="159" y="61"/>
                    <a:pt x="159" y="61"/>
                    <a:pt x="159" y="61"/>
                  </a:cubicBezTo>
                  <a:close/>
                  <a:moveTo>
                    <a:pt x="161" y="58"/>
                  </a:moveTo>
                  <a:cubicBezTo>
                    <a:pt x="160" y="59"/>
                    <a:pt x="160" y="59"/>
                    <a:pt x="160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1" y="59"/>
                    <a:pt x="161" y="59"/>
                    <a:pt x="161" y="59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8"/>
                    <a:pt x="161" y="58"/>
                    <a:pt x="161" y="58"/>
                  </a:cubicBezTo>
                  <a:close/>
                  <a:moveTo>
                    <a:pt x="154" y="54"/>
                  </a:moveTo>
                  <a:cubicBezTo>
                    <a:pt x="155" y="53"/>
                    <a:pt x="155" y="53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54" y="54"/>
                    <a:pt x="154" y="54"/>
                    <a:pt x="154" y="54"/>
                  </a:cubicBezTo>
                  <a:close/>
                  <a:moveTo>
                    <a:pt x="152" y="55"/>
                  </a:moveTo>
                  <a:cubicBezTo>
                    <a:pt x="152" y="55"/>
                    <a:pt x="152" y="55"/>
                    <a:pt x="152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2" y="55"/>
                    <a:pt x="152" y="55"/>
                    <a:pt x="152" y="55"/>
                  </a:cubicBezTo>
                  <a:close/>
                  <a:moveTo>
                    <a:pt x="154" y="61"/>
                  </a:moveTo>
                  <a:cubicBezTo>
                    <a:pt x="153" y="61"/>
                    <a:pt x="153" y="61"/>
                    <a:pt x="153" y="61"/>
                  </a:cubicBezTo>
                  <a:cubicBezTo>
                    <a:pt x="153" y="61"/>
                    <a:pt x="153" y="61"/>
                    <a:pt x="153" y="61"/>
                  </a:cubicBezTo>
                  <a:cubicBezTo>
                    <a:pt x="154" y="61"/>
                    <a:pt x="154" y="61"/>
                    <a:pt x="154" y="61"/>
                  </a:cubicBezTo>
                  <a:close/>
                  <a:moveTo>
                    <a:pt x="152" y="60"/>
                  </a:moveTo>
                  <a:cubicBezTo>
                    <a:pt x="153" y="59"/>
                    <a:pt x="153" y="59"/>
                    <a:pt x="153" y="59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61"/>
                    <a:pt x="153" y="61"/>
                    <a:pt x="153" y="61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60"/>
                    <a:pt x="152" y="60"/>
                    <a:pt x="152" y="60"/>
                  </a:cubicBezTo>
                  <a:close/>
                  <a:moveTo>
                    <a:pt x="147" y="57"/>
                  </a:move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7" y="57"/>
                    <a:pt x="147" y="57"/>
                    <a:pt x="147" y="57"/>
                  </a:cubicBezTo>
                  <a:close/>
                  <a:moveTo>
                    <a:pt x="148" y="62"/>
                  </a:moveTo>
                  <a:cubicBezTo>
                    <a:pt x="149" y="62"/>
                    <a:pt x="149" y="62"/>
                    <a:pt x="149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lose/>
                  <a:moveTo>
                    <a:pt x="142" y="59"/>
                  </a:move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9"/>
                    <a:pt x="142" y="59"/>
                    <a:pt x="142" y="59"/>
                  </a:cubicBezTo>
                  <a:close/>
                  <a:moveTo>
                    <a:pt x="144" y="61"/>
                  </a:moveTo>
                  <a:cubicBezTo>
                    <a:pt x="145" y="61"/>
                    <a:pt x="145" y="61"/>
                    <a:pt x="145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62"/>
                    <a:pt x="146" y="62"/>
                    <a:pt x="146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4" y="62"/>
                    <a:pt x="144" y="62"/>
                    <a:pt x="144" y="62"/>
                  </a:cubicBezTo>
                  <a:cubicBezTo>
                    <a:pt x="144" y="61"/>
                    <a:pt x="144" y="61"/>
                    <a:pt x="144" y="61"/>
                  </a:cubicBezTo>
                  <a:close/>
                  <a:moveTo>
                    <a:pt x="143" y="62"/>
                  </a:moveTo>
                  <a:cubicBezTo>
                    <a:pt x="143" y="61"/>
                    <a:pt x="143" y="61"/>
                    <a:pt x="143" y="61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2"/>
                    <a:pt x="143" y="62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1" y="62"/>
                    <a:pt x="141" y="62"/>
                    <a:pt x="141" y="62"/>
                  </a:cubicBezTo>
                  <a:cubicBezTo>
                    <a:pt x="141" y="61"/>
                    <a:pt x="141" y="61"/>
                    <a:pt x="141" y="61"/>
                  </a:cubicBezTo>
                  <a:close/>
                  <a:moveTo>
                    <a:pt x="124" y="70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4" y="70"/>
                    <a:pt x="124" y="70"/>
                    <a:pt x="124" y="70"/>
                  </a:cubicBezTo>
                  <a:close/>
                  <a:moveTo>
                    <a:pt x="123" y="71"/>
                  </a:moveTo>
                  <a:cubicBezTo>
                    <a:pt x="124" y="70"/>
                    <a:pt x="124" y="70"/>
                    <a:pt x="124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1"/>
                    <a:pt x="123" y="71"/>
                    <a:pt x="123" y="71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1"/>
                    <a:pt x="123" y="71"/>
                    <a:pt x="123" y="71"/>
                  </a:cubicBezTo>
                  <a:close/>
                  <a:moveTo>
                    <a:pt x="117" y="71"/>
                  </a:moveTo>
                  <a:cubicBezTo>
                    <a:pt x="117" y="71"/>
                    <a:pt x="117" y="71"/>
                    <a:pt x="117" y="71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7" y="71"/>
                    <a:pt x="117" y="71"/>
                    <a:pt x="117" y="71"/>
                  </a:cubicBezTo>
                  <a:close/>
                  <a:moveTo>
                    <a:pt x="104" y="67"/>
                  </a:moveTo>
                  <a:cubicBezTo>
                    <a:pt x="106" y="66"/>
                    <a:pt x="106" y="66"/>
                    <a:pt x="106" y="66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7"/>
                    <a:pt x="104" y="67"/>
                    <a:pt x="104" y="67"/>
                  </a:cubicBezTo>
                  <a:close/>
                  <a:moveTo>
                    <a:pt x="90" y="57"/>
                  </a:moveTo>
                  <a:cubicBezTo>
                    <a:pt x="91" y="58"/>
                    <a:pt x="91" y="58"/>
                    <a:pt x="91" y="58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7"/>
                    <a:pt x="90" y="57"/>
                    <a:pt x="90" y="57"/>
                  </a:cubicBezTo>
                  <a:close/>
                  <a:moveTo>
                    <a:pt x="88" y="56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lose/>
                  <a:moveTo>
                    <a:pt x="135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9"/>
                    <a:pt x="135" y="59"/>
                    <a:pt x="135" y="59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5" y="60"/>
                    <a:pt x="135" y="60"/>
                    <a:pt x="135" y="60"/>
                  </a:cubicBezTo>
                  <a:close/>
                  <a:moveTo>
                    <a:pt x="134" y="61"/>
                  </a:move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1"/>
                    <a:pt x="134" y="61"/>
                    <a:pt x="134" y="61"/>
                  </a:cubicBezTo>
                  <a:close/>
                  <a:moveTo>
                    <a:pt x="130" y="61"/>
                  </a:move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1" y="62"/>
                    <a:pt x="131" y="62"/>
                    <a:pt x="131" y="62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61"/>
                    <a:pt x="130" y="61"/>
                    <a:pt x="130" y="61"/>
                  </a:cubicBezTo>
                  <a:close/>
                  <a:moveTo>
                    <a:pt x="127" y="63"/>
                  </a:moveTo>
                  <a:cubicBezTo>
                    <a:pt x="127" y="63"/>
                    <a:pt x="127" y="63"/>
                    <a:pt x="127" y="63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7" y="63"/>
                    <a:pt x="127" y="63"/>
                    <a:pt x="127" y="63"/>
                  </a:cubicBezTo>
                  <a:close/>
                  <a:moveTo>
                    <a:pt x="124" y="63"/>
                  </a:move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24" y="63"/>
                    <a:pt x="124" y="63"/>
                    <a:pt x="124" y="63"/>
                  </a:cubicBezTo>
                  <a:close/>
                  <a:moveTo>
                    <a:pt x="123" y="63"/>
                  </a:moveTo>
                  <a:cubicBezTo>
                    <a:pt x="122" y="63"/>
                    <a:pt x="122" y="63"/>
                    <a:pt x="122" y="63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3" y="63"/>
                    <a:pt x="123" y="63"/>
                    <a:pt x="123" y="63"/>
                  </a:cubicBezTo>
                  <a:close/>
                  <a:moveTo>
                    <a:pt x="124" y="62"/>
                  </a:moveTo>
                  <a:cubicBezTo>
                    <a:pt x="123" y="62"/>
                    <a:pt x="123" y="62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2"/>
                    <a:pt x="124" y="62"/>
                    <a:pt x="124" y="62"/>
                  </a:cubicBezTo>
                  <a:close/>
                  <a:moveTo>
                    <a:pt x="108" y="63"/>
                  </a:moveTo>
                  <a:cubicBezTo>
                    <a:pt x="108" y="63"/>
                    <a:pt x="108" y="63"/>
                    <a:pt x="108" y="63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20" y="62"/>
                    <a:pt x="120" y="62"/>
                    <a:pt x="120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1" y="63"/>
                    <a:pt x="121" y="63"/>
                    <a:pt x="121" y="63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4" y="64"/>
                    <a:pt x="114" y="64"/>
                    <a:pt x="114" y="64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3"/>
                    <a:pt x="108" y="63"/>
                    <a:pt x="108" y="63"/>
                  </a:cubicBezTo>
                  <a:close/>
                  <a:moveTo>
                    <a:pt x="107" y="63"/>
                  </a:move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7" y="63"/>
                    <a:pt x="107" y="63"/>
                    <a:pt x="107" y="63"/>
                  </a:cubicBezTo>
                  <a:close/>
                  <a:moveTo>
                    <a:pt x="107" y="63"/>
                  </a:moveTo>
                  <a:cubicBezTo>
                    <a:pt x="106" y="63"/>
                    <a:pt x="106" y="63"/>
                    <a:pt x="106" y="63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7" y="63"/>
                    <a:pt x="107" y="63"/>
                    <a:pt x="107" y="63"/>
                  </a:cubicBezTo>
                  <a:close/>
                  <a:moveTo>
                    <a:pt x="94" y="63"/>
                  </a:moveTo>
                  <a:cubicBezTo>
                    <a:pt x="94" y="64"/>
                    <a:pt x="94" y="64"/>
                    <a:pt x="94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1" y="62"/>
                    <a:pt x="101" y="62"/>
                    <a:pt x="10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5" y="63"/>
                    <a:pt x="94" y="63"/>
                    <a:pt x="94" y="63"/>
                  </a:cubicBezTo>
                  <a:close/>
                  <a:moveTo>
                    <a:pt x="92" y="62"/>
                  </a:move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2" y="62"/>
                    <a:pt x="92" y="62"/>
                    <a:pt x="92" y="62"/>
                  </a:cubicBezTo>
                  <a:close/>
                  <a:moveTo>
                    <a:pt x="89" y="64"/>
                  </a:moveTo>
                  <a:cubicBezTo>
                    <a:pt x="89" y="63"/>
                    <a:pt x="89" y="63"/>
                    <a:pt x="89" y="63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lose/>
                  <a:moveTo>
                    <a:pt x="85" y="61"/>
                  </a:moveTo>
                  <a:cubicBezTo>
                    <a:pt x="85" y="62"/>
                    <a:pt x="85" y="62"/>
                    <a:pt x="85" y="62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5" y="61"/>
                    <a:pt x="85" y="61"/>
                    <a:pt x="85" y="61"/>
                  </a:cubicBezTo>
                  <a:close/>
                  <a:moveTo>
                    <a:pt x="192" y="62"/>
                  </a:move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4" y="62"/>
                    <a:pt x="194" y="62"/>
                    <a:pt x="194" y="62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2" y="62"/>
                    <a:pt x="192" y="62"/>
                    <a:pt x="192" y="62"/>
                  </a:cubicBezTo>
                  <a:close/>
                  <a:moveTo>
                    <a:pt x="188" y="62"/>
                  </a:moveTo>
                  <a:cubicBezTo>
                    <a:pt x="188" y="62"/>
                    <a:pt x="189" y="62"/>
                    <a:pt x="189" y="62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191" y="62"/>
                    <a:pt x="191" y="62"/>
                    <a:pt x="191" y="62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88" y="62"/>
                    <a:pt x="188" y="62"/>
                    <a:pt x="188" y="62"/>
                  </a:cubicBezTo>
                  <a:close/>
                  <a:moveTo>
                    <a:pt x="78" y="56"/>
                  </a:moveTo>
                  <a:cubicBezTo>
                    <a:pt x="77" y="57"/>
                    <a:pt x="77" y="57"/>
                    <a:pt x="77" y="57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lose/>
                  <a:moveTo>
                    <a:pt x="44" y="55"/>
                  </a:moveTo>
                  <a:cubicBezTo>
                    <a:pt x="44" y="55"/>
                    <a:pt x="44" y="55"/>
                    <a:pt x="44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4" y="55"/>
                    <a:pt x="44" y="55"/>
                    <a:pt x="44" y="55"/>
                  </a:cubicBezTo>
                  <a:close/>
                  <a:moveTo>
                    <a:pt x="45" y="55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57" y="10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10"/>
                    <a:pt x="57" y="10"/>
                    <a:pt x="57" y="10"/>
                  </a:cubicBezTo>
                  <a:close/>
                  <a:moveTo>
                    <a:pt x="49" y="15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5"/>
                    <a:pt x="49" y="15"/>
                    <a:pt x="49" y="15"/>
                  </a:cubicBezTo>
                  <a:close/>
                  <a:moveTo>
                    <a:pt x="49" y="13"/>
                  </a:moveTo>
                  <a:cubicBezTo>
                    <a:pt x="50" y="13"/>
                    <a:pt x="50" y="13"/>
                    <a:pt x="50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lose/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9" y="14"/>
                    <a:pt x="49" y="14"/>
                    <a:pt x="49" y="14"/>
                  </a:cubicBezTo>
                  <a:close/>
                  <a:moveTo>
                    <a:pt x="46" y="14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4"/>
                    <a:pt x="46" y="14"/>
                    <a:pt x="46" y="14"/>
                  </a:cubicBezTo>
                  <a:close/>
                  <a:moveTo>
                    <a:pt x="39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lose/>
                  <a:moveTo>
                    <a:pt x="41" y="22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2"/>
                    <a:pt x="41" y="22"/>
                  </a:cubicBezTo>
                  <a:close/>
                  <a:moveTo>
                    <a:pt x="61" y="34"/>
                  </a:moveTo>
                  <a:cubicBezTo>
                    <a:pt x="61" y="35"/>
                    <a:pt x="61" y="35"/>
                    <a:pt x="61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lose/>
                  <a:moveTo>
                    <a:pt x="55" y="38"/>
                  </a:move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lose/>
                  <a:moveTo>
                    <a:pt x="52" y="40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46" y="35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5"/>
                    <a:pt x="46" y="35"/>
                    <a:pt x="46" y="35"/>
                  </a:cubicBezTo>
                  <a:close/>
                  <a:moveTo>
                    <a:pt x="41" y="30"/>
                  </a:moveTo>
                  <a:cubicBezTo>
                    <a:pt x="41" y="30"/>
                    <a:pt x="41" y="30"/>
                    <a:pt x="41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1" y="30"/>
                    <a:pt x="41" y="30"/>
                    <a:pt x="41" y="30"/>
                  </a:cubicBezTo>
                  <a:close/>
                  <a:moveTo>
                    <a:pt x="42" y="28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8"/>
                    <a:pt x="42" y="28"/>
                    <a:pt x="42" y="28"/>
                  </a:cubicBezTo>
                  <a:close/>
                  <a:moveTo>
                    <a:pt x="33" y="23"/>
                  </a:move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3" y="23"/>
                    <a:pt x="33" y="23"/>
                  </a:cubicBezTo>
                  <a:close/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1"/>
                    <a:pt x="31" y="21"/>
                    <a:pt x="31" y="21"/>
                  </a:cubicBezTo>
                  <a:close/>
                  <a:moveTo>
                    <a:pt x="28" y="19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lose/>
                  <a:moveTo>
                    <a:pt x="31" y="49"/>
                  </a:move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lose/>
                  <a:moveTo>
                    <a:pt x="23" y="39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lose/>
                  <a:moveTo>
                    <a:pt x="21" y="38"/>
                  </a:move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20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5" y="32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2"/>
                    <a:pt x="15" y="32"/>
                    <a:pt x="15" y="32"/>
                  </a:cubicBezTo>
                  <a:close/>
                  <a:moveTo>
                    <a:pt x="14" y="29"/>
                  </a:move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4" y="29"/>
                    <a:pt x="14" y="29"/>
                    <a:pt x="14" y="29"/>
                  </a:cubicBezTo>
                  <a:close/>
                  <a:moveTo>
                    <a:pt x="15" y="27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lose/>
                  <a:moveTo>
                    <a:pt x="8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5"/>
                    <a:pt x="2" y="15"/>
                    <a:pt x="2" y="15"/>
                  </a:cubicBezTo>
                  <a:close/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1" name="CustomShape 20"/>
            <p:cNvSpPr/>
            <p:nvPr/>
          </p:nvSpPr>
          <p:spPr>
            <a:xfrm>
              <a:off x="7953480" y="3502080"/>
              <a:ext cx="84600" cy="21240"/>
            </a:xfrm>
            <a:custGeom>
              <a:avLst/>
              <a:gdLst/>
              <a:ahLst/>
              <a:cxnLst/>
              <a:rect l="l" t="t" r="r" b="b"/>
              <a:pathLst>
                <a:path w="52" h="14">
                  <a:moveTo>
                    <a:pt x="0" y="11"/>
                  </a:moveTo>
                  <a:lnTo>
                    <a:pt x="4" y="14"/>
                  </a:lnTo>
                  <a:lnTo>
                    <a:pt x="4" y="11"/>
                  </a:lnTo>
                  <a:lnTo>
                    <a:pt x="7" y="11"/>
                  </a:lnTo>
                  <a:lnTo>
                    <a:pt x="7" y="7"/>
                  </a:lnTo>
                  <a:lnTo>
                    <a:pt x="7" y="7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11"/>
                  </a:lnTo>
                  <a:close/>
                  <a:moveTo>
                    <a:pt x="11" y="7"/>
                  </a:moveTo>
                  <a:lnTo>
                    <a:pt x="15" y="11"/>
                  </a:lnTo>
                  <a:lnTo>
                    <a:pt x="18" y="14"/>
                  </a:lnTo>
                  <a:lnTo>
                    <a:pt x="22" y="14"/>
                  </a:lnTo>
                  <a:lnTo>
                    <a:pt x="22" y="11"/>
                  </a:lnTo>
                  <a:lnTo>
                    <a:pt x="26" y="11"/>
                  </a:lnTo>
                  <a:lnTo>
                    <a:pt x="30" y="11"/>
                  </a:lnTo>
                  <a:lnTo>
                    <a:pt x="37" y="11"/>
                  </a:lnTo>
                  <a:lnTo>
                    <a:pt x="41" y="7"/>
                  </a:lnTo>
                  <a:lnTo>
                    <a:pt x="44" y="7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8" y="3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2" name="CustomShape 21"/>
            <p:cNvSpPr/>
            <p:nvPr/>
          </p:nvSpPr>
          <p:spPr>
            <a:xfrm>
              <a:off x="7310520" y="3112560"/>
              <a:ext cx="514800" cy="162360"/>
            </a:xfrm>
            <a:custGeom>
              <a:avLst/>
              <a:gdLst/>
              <a:ahLst/>
              <a:cxnLst/>
              <a:rect l="l" t="t" r="r" b="b"/>
              <a:pathLst>
                <a:path w="315" h="104">
                  <a:moveTo>
                    <a:pt x="193" y="74"/>
                  </a:moveTo>
                  <a:lnTo>
                    <a:pt x="193" y="78"/>
                  </a:lnTo>
                  <a:lnTo>
                    <a:pt x="189" y="78"/>
                  </a:lnTo>
                  <a:lnTo>
                    <a:pt x="189" y="78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3" y="74"/>
                  </a:lnTo>
                  <a:close/>
                  <a:moveTo>
                    <a:pt x="0" y="30"/>
                  </a:moveTo>
                  <a:lnTo>
                    <a:pt x="0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30"/>
                  </a:lnTo>
                  <a:lnTo>
                    <a:pt x="0" y="30"/>
                  </a:lnTo>
                  <a:close/>
                  <a:moveTo>
                    <a:pt x="160" y="85"/>
                  </a:moveTo>
                  <a:lnTo>
                    <a:pt x="163" y="93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74" y="100"/>
                  </a:lnTo>
                  <a:lnTo>
                    <a:pt x="174" y="104"/>
                  </a:lnTo>
                  <a:lnTo>
                    <a:pt x="178" y="104"/>
                  </a:lnTo>
                  <a:lnTo>
                    <a:pt x="182" y="100"/>
                  </a:lnTo>
                  <a:lnTo>
                    <a:pt x="182" y="100"/>
                  </a:lnTo>
                  <a:lnTo>
                    <a:pt x="186" y="100"/>
                  </a:lnTo>
                  <a:lnTo>
                    <a:pt x="189" y="100"/>
                  </a:lnTo>
                  <a:lnTo>
                    <a:pt x="200" y="100"/>
                  </a:lnTo>
                  <a:lnTo>
                    <a:pt x="208" y="97"/>
                  </a:lnTo>
                  <a:lnTo>
                    <a:pt x="211" y="93"/>
                  </a:lnTo>
                  <a:lnTo>
                    <a:pt x="219" y="93"/>
                  </a:lnTo>
                  <a:lnTo>
                    <a:pt x="223" y="97"/>
                  </a:lnTo>
                  <a:lnTo>
                    <a:pt x="223" y="97"/>
                  </a:lnTo>
                  <a:lnTo>
                    <a:pt x="226" y="97"/>
                  </a:lnTo>
                  <a:lnTo>
                    <a:pt x="234" y="93"/>
                  </a:lnTo>
                  <a:lnTo>
                    <a:pt x="241" y="93"/>
                  </a:lnTo>
                  <a:lnTo>
                    <a:pt x="241" y="89"/>
                  </a:lnTo>
                  <a:lnTo>
                    <a:pt x="248" y="82"/>
                  </a:lnTo>
                  <a:lnTo>
                    <a:pt x="252" y="74"/>
                  </a:lnTo>
                  <a:lnTo>
                    <a:pt x="256" y="71"/>
                  </a:lnTo>
                  <a:lnTo>
                    <a:pt x="260" y="56"/>
                  </a:lnTo>
                  <a:lnTo>
                    <a:pt x="260" y="56"/>
                  </a:lnTo>
                  <a:lnTo>
                    <a:pt x="260" y="52"/>
                  </a:lnTo>
                  <a:lnTo>
                    <a:pt x="260" y="52"/>
                  </a:lnTo>
                  <a:lnTo>
                    <a:pt x="263" y="48"/>
                  </a:lnTo>
                  <a:lnTo>
                    <a:pt x="267" y="48"/>
                  </a:lnTo>
                  <a:lnTo>
                    <a:pt x="271" y="48"/>
                  </a:lnTo>
                  <a:lnTo>
                    <a:pt x="278" y="48"/>
                  </a:lnTo>
                  <a:lnTo>
                    <a:pt x="282" y="48"/>
                  </a:lnTo>
                  <a:lnTo>
                    <a:pt x="286" y="48"/>
                  </a:lnTo>
                  <a:lnTo>
                    <a:pt x="289" y="48"/>
                  </a:lnTo>
                  <a:lnTo>
                    <a:pt x="289" y="48"/>
                  </a:lnTo>
                  <a:lnTo>
                    <a:pt x="293" y="52"/>
                  </a:lnTo>
                  <a:lnTo>
                    <a:pt x="297" y="52"/>
                  </a:lnTo>
                  <a:lnTo>
                    <a:pt x="300" y="48"/>
                  </a:lnTo>
                  <a:lnTo>
                    <a:pt x="304" y="48"/>
                  </a:lnTo>
                  <a:lnTo>
                    <a:pt x="304" y="48"/>
                  </a:lnTo>
                  <a:lnTo>
                    <a:pt x="300" y="45"/>
                  </a:lnTo>
                  <a:lnTo>
                    <a:pt x="300" y="41"/>
                  </a:lnTo>
                  <a:lnTo>
                    <a:pt x="300" y="37"/>
                  </a:lnTo>
                  <a:lnTo>
                    <a:pt x="308" y="41"/>
                  </a:lnTo>
                  <a:lnTo>
                    <a:pt x="315" y="37"/>
                  </a:lnTo>
                  <a:lnTo>
                    <a:pt x="315" y="37"/>
                  </a:lnTo>
                  <a:lnTo>
                    <a:pt x="315" y="33"/>
                  </a:lnTo>
                  <a:lnTo>
                    <a:pt x="315" y="33"/>
                  </a:lnTo>
                  <a:lnTo>
                    <a:pt x="311" y="33"/>
                  </a:lnTo>
                  <a:lnTo>
                    <a:pt x="308" y="30"/>
                  </a:lnTo>
                  <a:lnTo>
                    <a:pt x="304" y="30"/>
                  </a:lnTo>
                  <a:lnTo>
                    <a:pt x="300" y="26"/>
                  </a:lnTo>
                  <a:lnTo>
                    <a:pt x="297" y="26"/>
                  </a:lnTo>
                  <a:lnTo>
                    <a:pt x="297" y="30"/>
                  </a:lnTo>
                  <a:lnTo>
                    <a:pt x="293" y="30"/>
                  </a:lnTo>
                  <a:lnTo>
                    <a:pt x="297" y="26"/>
                  </a:lnTo>
                  <a:lnTo>
                    <a:pt x="297" y="22"/>
                  </a:lnTo>
                  <a:lnTo>
                    <a:pt x="293" y="22"/>
                  </a:lnTo>
                  <a:lnTo>
                    <a:pt x="293" y="26"/>
                  </a:lnTo>
                  <a:lnTo>
                    <a:pt x="289" y="26"/>
                  </a:lnTo>
                  <a:lnTo>
                    <a:pt x="289" y="26"/>
                  </a:lnTo>
                  <a:lnTo>
                    <a:pt x="289" y="19"/>
                  </a:lnTo>
                  <a:lnTo>
                    <a:pt x="293" y="19"/>
                  </a:lnTo>
                  <a:lnTo>
                    <a:pt x="293" y="19"/>
                  </a:lnTo>
                  <a:lnTo>
                    <a:pt x="289" y="15"/>
                  </a:lnTo>
                  <a:lnTo>
                    <a:pt x="286" y="15"/>
                  </a:lnTo>
                  <a:lnTo>
                    <a:pt x="282" y="15"/>
                  </a:lnTo>
                  <a:lnTo>
                    <a:pt x="282" y="8"/>
                  </a:lnTo>
                  <a:lnTo>
                    <a:pt x="282" y="8"/>
                  </a:lnTo>
                  <a:lnTo>
                    <a:pt x="278" y="8"/>
                  </a:lnTo>
                  <a:lnTo>
                    <a:pt x="278" y="11"/>
                  </a:lnTo>
                  <a:lnTo>
                    <a:pt x="274" y="15"/>
                  </a:lnTo>
                  <a:lnTo>
                    <a:pt x="274" y="15"/>
                  </a:lnTo>
                  <a:lnTo>
                    <a:pt x="274" y="11"/>
                  </a:lnTo>
                  <a:lnTo>
                    <a:pt x="274" y="8"/>
                  </a:lnTo>
                  <a:lnTo>
                    <a:pt x="274" y="8"/>
                  </a:lnTo>
                  <a:lnTo>
                    <a:pt x="271" y="15"/>
                  </a:lnTo>
                  <a:lnTo>
                    <a:pt x="267" y="15"/>
                  </a:lnTo>
                  <a:lnTo>
                    <a:pt x="263" y="22"/>
                  </a:lnTo>
                  <a:lnTo>
                    <a:pt x="263" y="26"/>
                  </a:lnTo>
                  <a:lnTo>
                    <a:pt x="260" y="33"/>
                  </a:lnTo>
                  <a:lnTo>
                    <a:pt x="256" y="33"/>
                  </a:lnTo>
                  <a:lnTo>
                    <a:pt x="252" y="33"/>
                  </a:lnTo>
                  <a:lnTo>
                    <a:pt x="248" y="37"/>
                  </a:lnTo>
                  <a:lnTo>
                    <a:pt x="252" y="37"/>
                  </a:lnTo>
                  <a:lnTo>
                    <a:pt x="248" y="37"/>
                  </a:lnTo>
                  <a:lnTo>
                    <a:pt x="252" y="37"/>
                  </a:lnTo>
                  <a:lnTo>
                    <a:pt x="256" y="37"/>
                  </a:lnTo>
                  <a:lnTo>
                    <a:pt x="252" y="37"/>
                  </a:lnTo>
                  <a:lnTo>
                    <a:pt x="252" y="41"/>
                  </a:lnTo>
                  <a:lnTo>
                    <a:pt x="248" y="41"/>
                  </a:lnTo>
                  <a:lnTo>
                    <a:pt x="252" y="41"/>
                  </a:lnTo>
                  <a:lnTo>
                    <a:pt x="252" y="48"/>
                  </a:lnTo>
                  <a:lnTo>
                    <a:pt x="252" y="48"/>
                  </a:lnTo>
                  <a:lnTo>
                    <a:pt x="248" y="48"/>
                  </a:lnTo>
                  <a:lnTo>
                    <a:pt x="248" y="45"/>
                  </a:lnTo>
                  <a:lnTo>
                    <a:pt x="248" y="41"/>
                  </a:lnTo>
                  <a:lnTo>
                    <a:pt x="248" y="41"/>
                  </a:lnTo>
                  <a:lnTo>
                    <a:pt x="248" y="41"/>
                  </a:lnTo>
                  <a:lnTo>
                    <a:pt x="245" y="41"/>
                  </a:lnTo>
                  <a:lnTo>
                    <a:pt x="245" y="45"/>
                  </a:lnTo>
                  <a:lnTo>
                    <a:pt x="245" y="52"/>
                  </a:lnTo>
                  <a:lnTo>
                    <a:pt x="245" y="52"/>
                  </a:lnTo>
                  <a:lnTo>
                    <a:pt x="241" y="48"/>
                  </a:lnTo>
                  <a:lnTo>
                    <a:pt x="237" y="45"/>
                  </a:lnTo>
                  <a:lnTo>
                    <a:pt x="237" y="45"/>
                  </a:lnTo>
                  <a:lnTo>
                    <a:pt x="234" y="45"/>
                  </a:lnTo>
                  <a:lnTo>
                    <a:pt x="230" y="45"/>
                  </a:lnTo>
                  <a:lnTo>
                    <a:pt x="230" y="48"/>
                  </a:lnTo>
                  <a:lnTo>
                    <a:pt x="226" y="52"/>
                  </a:lnTo>
                  <a:lnTo>
                    <a:pt x="226" y="56"/>
                  </a:lnTo>
                  <a:lnTo>
                    <a:pt x="219" y="59"/>
                  </a:lnTo>
                  <a:lnTo>
                    <a:pt x="219" y="63"/>
                  </a:lnTo>
                  <a:lnTo>
                    <a:pt x="215" y="67"/>
                  </a:lnTo>
                  <a:lnTo>
                    <a:pt x="211" y="71"/>
                  </a:lnTo>
                  <a:lnTo>
                    <a:pt x="197" y="74"/>
                  </a:lnTo>
                  <a:lnTo>
                    <a:pt x="197" y="74"/>
                  </a:lnTo>
                  <a:lnTo>
                    <a:pt x="197" y="78"/>
                  </a:lnTo>
                  <a:lnTo>
                    <a:pt x="200" y="78"/>
                  </a:lnTo>
                  <a:lnTo>
                    <a:pt x="197" y="78"/>
                  </a:lnTo>
                  <a:lnTo>
                    <a:pt x="193" y="82"/>
                  </a:lnTo>
                  <a:lnTo>
                    <a:pt x="189" y="82"/>
                  </a:lnTo>
                  <a:lnTo>
                    <a:pt x="189" y="82"/>
                  </a:lnTo>
                  <a:lnTo>
                    <a:pt x="189" y="85"/>
                  </a:lnTo>
                  <a:lnTo>
                    <a:pt x="189" y="89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178" y="93"/>
                  </a:lnTo>
                  <a:lnTo>
                    <a:pt x="171" y="93"/>
                  </a:lnTo>
                  <a:lnTo>
                    <a:pt x="167" y="93"/>
                  </a:lnTo>
                  <a:lnTo>
                    <a:pt x="167" y="89"/>
                  </a:lnTo>
                  <a:lnTo>
                    <a:pt x="163" y="85"/>
                  </a:lnTo>
                  <a:lnTo>
                    <a:pt x="160" y="85"/>
                  </a:lnTo>
                  <a:lnTo>
                    <a:pt x="160" y="85"/>
                  </a:lnTo>
                  <a:close/>
                  <a:moveTo>
                    <a:pt x="278" y="0"/>
                  </a:moveTo>
                  <a:lnTo>
                    <a:pt x="274" y="4"/>
                  </a:lnTo>
                  <a:lnTo>
                    <a:pt x="274" y="4"/>
                  </a:lnTo>
                  <a:lnTo>
                    <a:pt x="278" y="4"/>
                  </a:lnTo>
                  <a:lnTo>
                    <a:pt x="278" y="0"/>
                  </a:lnTo>
                  <a:lnTo>
                    <a:pt x="278" y="0"/>
                  </a:lnTo>
                  <a:close/>
                  <a:moveTo>
                    <a:pt x="282" y="0"/>
                  </a:moveTo>
                  <a:lnTo>
                    <a:pt x="278" y="4"/>
                  </a:lnTo>
                  <a:lnTo>
                    <a:pt x="282" y="4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2" y="0"/>
                  </a:lnTo>
                  <a:lnTo>
                    <a:pt x="282" y="0"/>
                  </a:lnTo>
                  <a:close/>
                  <a:moveTo>
                    <a:pt x="193" y="82"/>
                  </a:moveTo>
                  <a:lnTo>
                    <a:pt x="189" y="82"/>
                  </a:lnTo>
                  <a:lnTo>
                    <a:pt x="189" y="78"/>
                  </a:lnTo>
                  <a:lnTo>
                    <a:pt x="193" y="82"/>
                  </a:lnTo>
                  <a:lnTo>
                    <a:pt x="193" y="82"/>
                  </a:lnTo>
                  <a:close/>
                  <a:moveTo>
                    <a:pt x="193" y="78"/>
                  </a:move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close/>
                  <a:moveTo>
                    <a:pt x="197" y="74"/>
                  </a:moveTo>
                  <a:lnTo>
                    <a:pt x="197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197" y="74"/>
                  </a:lnTo>
                  <a:close/>
                  <a:moveTo>
                    <a:pt x="0" y="15"/>
                  </a:moveTo>
                  <a:lnTo>
                    <a:pt x="4" y="11"/>
                  </a:lnTo>
                  <a:lnTo>
                    <a:pt x="4" y="11"/>
                  </a:lnTo>
                  <a:lnTo>
                    <a:pt x="8" y="11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9" y="19"/>
                  </a:lnTo>
                  <a:lnTo>
                    <a:pt x="19" y="22"/>
                  </a:lnTo>
                  <a:lnTo>
                    <a:pt x="15" y="22"/>
                  </a:lnTo>
                  <a:lnTo>
                    <a:pt x="15" y="26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30" y="26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41" y="22"/>
                  </a:lnTo>
                  <a:lnTo>
                    <a:pt x="52" y="33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56" y="48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6" y="67"/>
                  </a:lnTo>
                  <a:lnTo>
                    <a:pt x="60" y="71"/>
                  </a:lnTo>
                  <a:lnTo>
                    <a:pt x="63" y="74"/>
                  </a:lnTo>
                  <a:lnTo>
                    <a:pt x="67" y="74"/>
                  </a:lnTo>
                  <a:lnTo>
                    <a:pt x="67" y="74"/>
                  </a:lnTo>
                  <a:lnTo>
                    <a:pt x="67" y="78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7" y="85"/>
                  </a:lnTo>
                  <a:lnTo>
                    <a:pt x="71" y="85"/>
                  </a:lnTo>
                  <a:lnTo>
                    <a:pt x="74" y="89"/>
                  </a:lnTo>
                  <a:lnTo>
                    <a:pt x="74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67" y="89"/>
                  </a:lnTo>
                  <a:lnTo>
                    <a:pt x="71" y="93"/>
                  </a:lnTo>
                  <a:lnTo>
                    <a:pt x="67" y="93"/>
                  </a:lnTo>
                  <a:lnTo>
                    <a:pt x="67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67" y="97"/>
                  </a:lnTo>
                  <a:lnTo>
                    <a:pt x="63" y="93"/>
                  </a:lnTo>
                  <a:lnTo>
                    <a:pt x="63" y="97"/>
                  </a:lnTo>
                  <a:lnTo>
                    <a:pt x="60" y="93"/>
                  </a:lnTo>
                  <a:lnTo>
                    <a:pt x="60" y="93"/>
                  </a:lnTo>
                  <a:lnTo>
                    <a:pt x="52" y="89"/>
                  </a:lnTo>
                  <a:lnTo>
                    <a:pt x="49" y="89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7" y="85"/>
                  </a:lnTo>
                  <a:lnTo>
                    <a:pt x="34" y="82"/>
                  </a:lnTo>
                  <a:lnTo>
                    <a:pt x="34" y="78"/>
                  </a:lnTo>
                  <a:lnTo>
                    <a:pt x="30" y="74"/>
                  </a:lnTo>
                  <a:lnTo>
                    <a:pt x="26" y="74"/>
                  </a:lnTo>
                  <a:lnTo>
                    <a:pt x="23" y="71"/>
                  </a:lnTo>
                  <a:lnTo>
                    <a:pt x="23" y="71"/>
                  </a:lnTo>
                  <a:lnTo>
                    <a:pt x="26" y="67"/>
                  </a:lnTo>
                  <a:lnTo>
                    <a:pt x="23" y="63"/>
                  </a:lnTo>
                  <a:lnTo>
                    <a:pt x="19" y="63"/>
                  </a:lnTo>
                  <a:lnTo>
                    <a:pt x="19" y="59"/>
                  </a:lnTo>
                  <a:lnTo>
                    <a:pt x="12" y="56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12" y="45"/>
                  </a:lnTo>
                  <a:lnTo>
                    <a:pt x="12" y="41"/>
                  </a:lnTo>
                  <a:lnTo>
                    <a:pt x="8" y="37"/>
                  </a:lnTo>
                  <a:lnTo>
                    <a:pt x="8" y="33"/>
                  </a:lnTo>
                  <a:lnTo>
                    <a:pt x="4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3" name="CustomShape 22"/>
            <p:cNvSpPr/>
            <p:nvPr/>
          </p:nvSpPr>
          <p:spPr>
            <a:xfrm>
              <a:off x="7693560" y="3170520"/>
              <a:ext cx="28800" cy="23040"/>
            </a:xfrm>
            <a:custGeom>
              <a:avLst/>
              <a:gdLst/>
              <a:ahLst/>
              <a:cxnLst/>
              <a:rect l="l" t="t" r="r" b="b"/>
              <a:pathLst>
                <a:path w="18" h="15">
                  <a:moveTo>
                    <a:pt x="0" y="8"/>
                  </a:moveTo>
                  <a:lnTo>
                    <a:pt x="3" y="8"/>
                  </a:lnTo>
                  <a:lnTo>
                    <a:pt x="3" y="8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8"/>
                  </a:lnTo>
                  <a:lnTo>
                    <a:pt x="11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14" y="4"/>
                  </a:moveTo>
                  <a:lnTo>
                    <a:pt x="14" y="8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4" name="CustomShape 23"/>
            <p:cNvSpPr/>
            <p:nvPr/>
          </p:nvSpPr>
          <p:spPr>
            <a:xfrm>
              <a:off x="7335000" y="2712240"/>
              <a:ext cx="223560" cy="371880"/>
            </a:xfrm>
            <a:custGeom>
              <a:avLst/>
              <a:gdLst/>
              <a:ahLst/>
              <a:cxnLst/>
              <a:rect l="l" t="t" r="r" b="b"/>
              <a:pathLst>
                <a:path w="137" h="238">
                  <a:moveTo>
                    <a:pt x="0" y="15"/>
                  </a:move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6" y="15"/>
                  </a:lnTo>
                  <a:lnTo>
                    <a:pt x="30" y="11"/>
                  </a:lnTo>
                  <a:lnTo>
                    <a:pt x="30" y="8"/>
                  </a:lnTo>
                  <a:lnTo>
                    <a:pt x="34" y="8"/>
                  </a:lnTo>
                  <a:lnTo>
                    <a:pt x="37" y="11"/>
                  </a:lnTo>
                  <a:lnTo>
                    <a:pt x="41" y="8"/>
                  </a:lnTo>
                  <a:lnTo>
                    <a:pt x="41" y="4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9" y="4"/>
                  </a:lnTo>
                  <a:lnTo>
                    <a:pt x="59" y="8"/>
                  </a:lnTo>
                  <a:lnTo>
                    <a:pt x="67" y="8"/>
                  </a:lnTo>
                  <a:lnTo>
                    <a:pt x="71" y="8"/>
                  </a:lnTo>
                  <a:lnTo>
                    <a:pt x="74" y="8"/>
                  </a:lnTo>
                  <a:lnTo>
                    <a:pt x="78" y="8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1" y="19"/>
                  </a:lnTo>
                  <a:lnTo>
                    <a:pt x="74" y="19"/>
                  </a:lnTo>
                  <a:lnTo>
                    <a:pt x="74" y="22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5" y="26"/>
                  </a:lnTo>
                  <a:lnTo>
                    <a:pt x="89" y="30"/>
                  </a:lnTo>
                  <a:lnTo>
                    <a:pt x="93" y="26"/>
                  </a:lnTo>
                  <a:lnTo>
                    <a:pt x="93" y="30"/>
                  </a:lnTo>
                  <a:lnTo>
                    <a:pt x="96" y="26"/>
                  </a:lnTo>
                  <a:lnTo>
                    <a:pt x="96" y="30"/>
                  </a:lnTo>
                  <a:lnTo>
                    <a:pt x="96" y="30"/>
                  </a:lnTo>
                  <a:lnTo>
                    <a:pt x="100" y="30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3" y="34"/>
                  </a:lnTo>
                  <a:lnTo>
                    <a:pt x="93" y="34"/>
                  </a:lnTo>
                  <a:lnTo>
                    <a:pt x="89" y="34"/>
                  </a:lnTo>
                  <a:lnTo>
                    <a:pt x="85" y="34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5" y="41"/>
                  </a:lnTo>
                  <a:lnTo>
                    <a:pt x="82" y="41"/>
                  </a:lnTo>
                  <a:lnTo>
                    <a:pt x="82" y="41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4" y="48"/>
                  </a:lnTo>
                  <a:lnTo>
                    <a:pt x="74" y="48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71" y="52"/>
                  </a:lnTo>
                  <a:lnTo>
                    <a:pt x="71" y="56"/>
                  </a:lnTo>
                  <a:lnTo>
                    <a:pt x="67" y="56"/>
                  </a:lnTo>
                  <a:lnTo>
                    <a:pt x="67" y="56"/>
                  </a:lnTo>
                  <a:lnTo>
                    <a:pt x="67" y="56"/>
                  </a:lnTo>
                  <a:lnTo>
                    <a:pt x="67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7" y="67"/>
                  </a:lnTo>
                  <a:lnTo>
                    <a:pt x="63" y="71"/>
                  </a:lnTo>
                  <a:lnTo>
                    <a:pt x="63" y="74"/>
                  </a:lnTo>
                  <a:lnTo>
                    <a:pt x="67" y="74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71" y="82"/>
                  </a:lnTo>
                  <a:lnTo>
                    <a:pt x="74" y="85"/>
                  </a:lnTo>
                  <a:lnTo>
                    <a:pt x="74" y="85"/>
                  </a:lnTo>
                  <a:lnTo>
                    <a:pt x="78" y="89"/>
                  </a:lnTo>
                  <a:lnTo>
                    <a:pt x="78" y="89"/>
                  </a:lnTo>
                  <a:lnTo>
                    <a:pt x="78" y="93"/>
                  </a:lnTo>
                  <a:lnTo>
                    <a:pt x="78" y="93"/>
                  </a:lnTo>
                  <a:lnTo>
                    <a:pt x="78" y="97"/>
                  </a:lnTo>
                  <a:lnTo>
                    <a:pt x="85" y="100"/>
                  </a:lnTo>
                  <a:lnTo>
                    <a:pt x="89" y="104"/>
                  </a:lnTo>
                  <a:lnTo>
                    <a:pt x="89" y="104"/>
                  </a:lnTo>
                  <a:lnTo>
                    <a:pt x="96" y="108"/>
                  </a:lnTo>
                  <a:lnTo>
                    <a:pt x="108" y="115"/>
                  </a:lnTo>
                  <a:lnTo>
                    <a:pt x="108" y="115"/>
                  </a:lnTo>
                  <a:lnTo>
                    <a:pt x="115" y="123"/>
                  </a:lnTo>
                  <a:lnTo>
                    <a:pt x="119" y="126"/>
                  </a:lnTo>
                  <a:lnTo>
                    <a:pt x="119" y="126"/>
                  </a:lnTo>
                  <a:lnTo>
                    <a:pt x="119" y="126"/>
                  </a:lnTo>
                  <a:lnTo>
                    <a:pt x="119" y="130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7"/>
                  </a:lnTo>
                  <a:lnTo>
                    <a:pt x="122" y="137"/>
                  </a:lnTo>
                  <a:lnTo>
                    <a:pt x="126" y="141"/>
                  </a:lnTo>
                  <a:lnTo>
                    <a:pt x="126" y="145"/>
                  </a:lnTo>
                  <a:lnTo>
                    <a:pt x="126" y="149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6"/>
                  </a:lnTo>
                  <a:lnTo>
                    <a:pt x="130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30" y="163"/>
                  </a:lnTo>
                  <a:lnTo>
                    <a:pt x="130" y="167"/>
                  </a:lnTo>
                  <a:lnTo>
                    <a:pt x="134" y="167"/>
                  </a:lnTo>
                  <a:lnTo>
                    <a:pt x="134" y="167"/>
                  </a:lnTo>
                  <a:lnTo>
                    <a:pt x="137" y="171"/>
                  </a:lnTo>
                  <a:lnTo>
                    <a:pt x="134" y="174"/>
                  </a:lnTo>
                  <a:lnTo>
                    <a:pt x="134" y="174"/>
                  </a:lnTo>
                  <a:lnTo>
                    <a:pt x="134" y="171"/>
                  </a:lnTo>
                  <a:lnTo>
                    <a:pt x="134" y="171"/>
                  </a:lnTo>
                  <a:lnTo>
                    <a:pt x="134" y="171"/>
                  </a:lnTo>
                  <a:lnTo>
                    <a:pt x="134" y="174"/>
                  </a:lnTo>
                  <a:lnTo>
                    <a:pt x="134" y="174"/>
                  </a:lnTo>
                  <a:lnTo>
                    <a:pt x="134" y="178"/>
                  </a:lnTo>
                  <a:lnTo>
                    <a:pt x="130" y="178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0" y="186"/>
                  </a:lnTo>
                  <a:lnTo>
                    <a:pt x="130" y="189"/>
                  </a:lnTo>
                  <a:lnTo>
                    <a:pt x="130" y="189"/>
                  </a:lnTo>
                  <a:lnTo>
                    <a:pt x="130" y="189"/>
                  </a:lnTo>
                  <a:lnTo>
                    <a:pt x="126" y="193"/>
                  </a:lnTo>
                  <a:lnTo>
                    <a:pt x="126" y="197"/>
                  </a:lnTo>
                  <a:lnTo>
                    <a:pt x="126" y="197"/>
                  </a:lnTo>
                  <a:lnTo>
                    <a:pt x="122" y="200"/>
                  </a:lnTo>
                  <a:lnTo>
                    <a:pt x="119" y="200"/>
                  </a:lnTo>
                  <a:lnTo>
                    <a:pt x="115" y="204"/>
                  </a:lnTo>
                  <a:lnTo>
                    <a:pt x="115" y="204"/>
                  </a:lnTo>
                  <a:lnTo>
                    <a:pt x="111" y="204"/>
                  </a:lnTo>
                  <a:lnTo>
                    <a:pt x="111" y="208"/>
                  </a:lnTo>
                  <a:lnTo>
                    <a:pt x="104" y="212"/>
                  </a:lnTo>
                  <a:lnTo>
                    <a:pt x="100" y="212"/>
                  </a:lnTo>
                  <a:lnTo>
                    <a:pt x="96" y="212"/>
                  </a:lnTo>
                  <a:lnTo>
                    <a:pt x="93" y="212"/>
                  </a:lnTo>
                  <a:lnTo>
                    <a:pt x="93" y="212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89" y="208"/>
                  </a:lnTo>
                  <a:lnTo>
                    <a:pt x="93" y="212"/>
                  </a:lnTo>
                  <a:lnTo>
                    <a:pt x="93" y="212"/>
                  </a:lnTo>
                  <a:lnTo>
                    <a:pt x="89" y="212"/>
                  </a:lnTo>
                  <a:lnTo>
                    <a:pt x="89" y="212"/>
                  </a:lnTo>
                  <a:lnTo>
                    <a:pt x="93" y="212"/>
                  </a:lnTo>
                  <a:lnTo>
                    <a:pt x="93" y="215"/>
                  </a:lnTo>
                  <a:lnTo>
                    <a:pt x="93" y="215"/>
                  </a:lnTo>
                  <a:lnTo>
                    <a:pt x="89" y="219"/>
                  </a:lnTo>
                  <a:lnTo>
                    <a:pt x="85" y="215"/>
                  </a:lnTo>
                  <a:lnTo>
                    <a:pt x="89" y="219"/>
                  </a:lnTo>
                  <a:lnTo>
                    <a:pt x="89" y="219"/>
                  </a:lnTo>
                  <a:lnTo>
                    <a:pt x="89" y="223"/>
                  </a:lnTo>
                  <a:lnTo>
                    <a:pt x="85" y="223"/>
                  </a:lnTo>
                  <a:lnTo>
                    <a:pt x="85" y="219"/>
                  </a:lnTo>
                  <a:lnTo>
                    <a:pt x="82" y="219"/>
                  </a:lnTo>
                  <a:lnTo>
                    <a:pt x="85" y="223"/>
                  </a:lnTo>
                  <a:lnTo>
                    <a:pt x="85" y="223"/>
                  </a:lnTo>
                  <a:lnTo>
                    <a:pt x="85" y="223"/>
                  </a:lnTo>
                  <a:lnTo>
                    <a:pt x="82" y="223"/>
                  </a:lnTo>
                  <a:lnTo>
                    <a:pt x="82" y="226"/>
                  </a:lnTo>
                  <a:lnTo>
                    <a:pt x="82" y="226"/>
                  </a:lnTo>
                  <a:lnTo>
                    <a:pt x="78" y="226"/>
                  </a:lnTo>
                  <a:lnTo>
                    <a:pt x="78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4"/>
                  </a:lnTo>
                  <a:lnTo>
                    <a:pt x="71" y="234"/>
                  </a:lnTo>
                  <a:lnTo>
                    <a:pt x="71" y="234"/>
                  </a:lnTo>
                  <a:lnTo>
                    <a:pt x="71" y="234"/>
                  </a:lnTo>
                  <a:lnTo>
                    <a:pt x="63" y="238"/>
                  </a:lnTo>
                  <a:lnTo>
                    <a:pt x="59" y="238"/>
                  </a:lnTo>
                  <a:lnTo>
                    <a:pt x="63" y="238"/>
                  </a:lnTo>
                  <a:lnTo>
                    <a:pt x="63" y="234"/>
                  </a:lnTo>
                  <a:lnTo>
                    <a:pt x="67" y="234"/>
                  </a:lnTo>
                  <a:lnTo>
                    <a:pt x="63" y="234"/>
                  </a:lnTo>
                  <a:lnTo>
                    <a:pt x="63" y="234"/>
                  </a:lnTo>
                  <a:lnTo>
                    <a:pt x="63" y="230"/>
                  </a:lnTo>
                  <a:lnTo>
                    <a:pt x="63" y="226"/>
                  </a:lnTo>
                  <a:lnTo>
                    <a:pt x="63" y="226"/>
                  </a:lnTo>
                  <a:lnTo>
                    <a:pt x="63" y="226"/>
                  </a:lnTo>
                  <a:lnTo>
                    <a:pt x="63" y="223"/>
                  </a:lnTo>
                  <a:lnTo>
                    <a:pt x="63" y="219"/>
                  </a:lnTo>
                  <a:lnTo>
                    <a:pt x="71" y="215"/>
                  </a:lnTo>
                  <a:lnTo>
                    <a:pt x="71" y="212"/>
                  </a:lnTo>
                  <a:lnTo>
                    <a:pt x="67" y="215"/>
                  </a:lnTo>
                  <a:lnTo>
                    <a:pt x="63" y="215"/>
                  </a:lnTo>
                  <a:lnTo>
                    <a:pt x="63" y="215"/>
                  </a:lnTo>
                  <a:lnTo>
                    <a:pt x="59" y="212"/>
                  </a:lnTo>
                  <a:lnTo>
                    <a:pt x="59" y="215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6" y="208"/>
                  </a:lnTo>
                  <a:lnTo>
                    <a:pt x="59" y="204"/>
                  </a:lnTo>
                  <a:lnTo>
                    <a:pt x="63" y="204"/>
                  </a:lnTo>
                  <a:lnTo>
                    <a:pt x="63" y="200"/>
                  </a:lnTo>
                  <a:lnTo>
                    <a:pt x="67" y="200"/>
                  </a:lnTo>
                  <a:lnTo>
                    <a:pt x="71" y="200"/>
                  </a:lnTo>
                  <a:lnTo>
                    <a:pt x="78" y="200"/>
                  </a:lnTo>
                  <a:lnTo>
                    <a:pt x="82" y="200"/>
                  </a:lnTo>
                  <a:lnTo>
                    <a:pt x="82" y="204"/>
                  </a:lnTo>
                  <a:lnTo>
                    <a:pt x="85" y="204"/>
                  </a:lnTo>
                  <a:lnTo>
                    <a:pt x="85" y="200"/>
                  </a:lnTo>
                  <a:lnTo>
                    <a:pt x="85" y="200"/>
                  </a:lnTo>
                  <a:lnTo>
                    <a:pt x="82" y="197"/>
                  </a:lnTo>
                  <a:lnTo>
                    <a:pt x="78" y="197"/>
                  </a:lnTo>
                  <a:lnTo>
                    <a:pt x="78" y="189"/>
                  </a:lnTo>
                  <a:lnTo>
                    <a:pt x="82" y="189"/>
                  </a:lnTo>
                  <a:lnTo>
                    <a:pt x="89" y="189"/>
                  </a:lnTo>
                  <a:lnTo>
                    <a:pt x="89" y="186"/>
                  </a:lnTo>
                  <a:lnTo>
                    <a:pt x="93" y="182"/>
                  </a:lnTo>
                  <a:lnTo>
                    <a:pt x="96" y="182"/>
                  </a:lnTo>
                  <a:lnTo>
                    <a:pt x="100" y="178"/>
                  </a:lnTo>
                  <a:lnTo>
                    <a:pt x="100" y="178"/>
                  </a:lnTo>
                  <a:lnTo>
                    <a:pt x="104" y="174"/>
                  </a:lnTo>
                  <a:lnTo>
                    <a:pt x="104" y="171"/>
                  </a:lnTo>
                  <a:lnTo>
                    <a:pt x="104" y="167"/>
                  </a:lnTo>
                  <a:lnTo>
                    <a:pt x="104" y="163"/>
                  </a:lnTo>
                  <a:lnTo>
                    <a:pt x="104" y="160"/>
                  </a:lnTo>
                  <a:lnTo>
                    <a:pt x="100" y="152"/>
                  </a:lnTo>
                  <a:lnTo>
                    <a:pt x="96" y="152"/>
                  </a:lnTo>
                  <a:lnTo>
                    <a:pt x="96" y="149"/>
                  </a:lnTo>
                  <a:lnTo>
                    <a:pt x="96" y="149"/>
                  </a:lnTo>
                  <a:lnTo>
                    <a:pt x="100" y="145"/>
                  </a:lnTo>
                  <a:lnTo>
                    <a:pt x="100" y="141"/>
                  </a:lnTo>
                  <a:lnTo>
                    <a:pt x="96" y="137"/>
                  </a:lnTo>
                  <a:lnTo>
                    <a:pt x="96" y="134"/>
                  </a:lnTo>
                  <a:lnTo>
                    <a:pt x="100" y="130"/>
                  </a:lnTo>
                  <a:lnTo>
                    <a:pt x="100" y="126"/>
                  </a:lnTo>
                  <a:lnTo>
                    <a:pt x="100" y="126"/>
                  </a:lnTo>
                  <a:lnTo>
                    <a:pt x="96" y="126"/>
                  </a:lnTo>
                  <a:lnTo>
                    <a:pt x="100" y="123"/>
                  </a:lnTo>
                  <a:lnTo>
                    <a:pt x="100" y="119"/>
                  </a:lnTo>
                  <a:lnTo>
                    <a:pt x="100" y="119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93" y="115"/>
                  </a:lnTo>
                  <a:lnTo>
                    <a:pt x="89" y="115"/>
                  </a:lnTo>
                  <a:lnTo>
                    <a:pt x="89" y="115"/>
                  </a:lnTo>
                  <a:lnTo>
                    <a:pt x="89" y="111"/>
                  </a:lnTo>
                  <a:lnTo>
                    <a:pt x="85" y="111"/>
                  </a:lnTo>
                  <a:lnTo>
                    <a:pt x="85" y="111"/>
                  </a:lnTo>
                  <a:lnTo>
                    <a:pt x="82" y="108"/>
                  </a:lnTo>
                  <a:lnTo>
                    <a:pt x="82" y="108"/>
                  </a:lnTo>
                  <a:lnTo>
                    <a:pt x="82" y="104"/>
                  </a:lnTo>
                  <a:lnTo>
                    <a:pt x="78" y="104"/>
                  </a:lnTo>
                  <a:lnTo>
                    <a:pt x="74" y="104"/>
                  </a:lnTo>
                  <a:lnTo>
                    <a:pt x="74" y="100"/>
                  </a:lnTo>
                  <a:lnTo>
                    <a:pt x="67" y="93"/>
                  </a:lnTo>
                  <a:lnTo>
                    <a:pt x="67" y="93"/>
                  </a:lnTo>
                  <a:lnTo>
                    <a:pt x="63" y="89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52" y="82"/>
                  </a:lnTo>
                  <a:lnTo>
                    <a:pt x="48" y="78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7" y="71"/>
                  </a:lnTo>
                  <a:lnTo>
                    <a:pt x="41" y="71"/>
                  </a:lnTo>
                  <a:lnTo>
                    <a:pt x="37" y="67"/>
                  </a:lnTo>
                  <a:lnTo>
                    <a:pt x="37" y="63"/>
                  </a:lnTo>
                  <a:lnTo>
                    <a:pt x="37" y="63"/>
                  </a:lnTo>
                  <a:lnTo>
                    <a:pt x="41" y="63"/>
                  </a:lnTo>
                  <a:lnTo>
                    <a:pt x="45" y="59"/>
                  </a:lnTo>
                  <a:lnTo>
                    <a:pt x="48" y="59"/>
                  </a:lnTo>
                  <a:lnTo>
                    <a:pt x="48" y="52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5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37" y="41"/>
                  </a:lnTo>
                  <a:lnTo>
                    <a:pt x="34" y="45"/>
                  </a:lnTo>
                  <a:lnTo>
                    <a:pt x="26" y="41"/>
                  </a:lnTo>
                  <a:lnTo>
                    <a:pt x="22" y="41"/>
                  </a:lnTo>
                  <a:lnTo>
                    <a:pt x="19" y="37"/>
                  </a:lnTo>
                  <a:lnTo>
                    <a:pt x="11" y="34"/>
                  </a:lnTo>
                  <a:lnTo>
                    <a:pt x="11" y="30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8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close/>
                  <a:moveTo>
                    <a:pt x="45" y="212"/>
                  </a:moveTo>
                  <a:lnTo>
                    <a:pt x="48" y="212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52" y="212"/>
                  </a:lnTo>
                  <a:lnTo>
                    <a:pt x="48" y="212"/>
                  </a:lnTo>
                  <a:lnTo>
                    <a:pt x="48" y="208"/>
                  </a:lnTo>
                  <a:lnTo>
                    <a:pt x="45" y="21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5" name="CustomShape 24"/>
            <p:cNvSpPr/>
            <p:nvPr/>
          </p:nvSpPr>
          <p:spPr>
            <a:xfrm>
              <a:off x="7366320" y="2932920"/>
              <a:ext cx="138600" cy="104040"/>
            </a:xfrm>
            <a:custGeom>
              <a:avLst/>
              <a:gdLst/>
              <a:ahLst/>
              <a:cxnLst/>
              <a:rect l="l" t="t" r="r" b="b"/>
              <a:pathLst>
                <a:path w="85" h="67">
                  <a:moveTo>
                    <a:pt x="37" y="67"/>
                  </a:moveTo>
                  <a:lnTo>
                    <a:pt x="40" y="63"/>
                  </a:lnTo>
                  <a:lnTo>
                    <a:pt x="44" y="63"/>
                  </a:lnTo>
                  <a:lnTo>
                    <a:pt x="44" y="59"/>
                  </a:lnTo>
                  <a:lnTo>
                    <a:pt x="48" y="59"/>
                  </a:lnTo>
                  <a:lnTo>
                    <a:pt x="52" y="59"/>
                  </a:lnTo>
                  <a:lnTo>
                    <a:pt x="59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6" y="63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3" y="56"/>
                  </a:lnTo>
                  <a:lnTo>
                    <a:pt x="59" y="56"/>
                  </a:lnTo>
                  <a:lnTo>
                    <a:pt x="59" y="48"/>
                  </a:lnTo>
                  <a:lnTo>
                    <a:pt x="63" y="48"/>
                  </a:lnTo>
                  <a:lnTo>
                    <a:pt x="70" y="48"/>
                  </a:lnTo>
                  <a:lnTo>
                    <a:pt x="70" y="45"/>
                  </a:lnTo>
                  <a:lnTo>
                    <a:pt x="74" y="41"/>
                  </a:lnTo>
                  <a:lnTo>
                    <a:pt x="77" y="41"/>
                  </a:lnTo>
                  <a:lnTo>
                    <a:pt x="81" y="37"/>
                  </a:lnTo>
                  <a:lnTo>
                    <a:pt x="81" y="37"/>
                  </a:lnTo>
                  <a:lnTo>
                    <a:pt x="85" y="33"/>
                  </a:lnTo>
                  <a:lnTo>
                    <a:pt x="85" y="30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5" y="19"/>
                  </a:lnTo>
                  <a:lnTo>
                    <a:pt x="81" y="11"/>
                  </a:lnTo>
                  <a:lnTo>
                    <a:pt x="77" y="11"/>
                  </a:lnTo>
                  <a:lnTo>
                    <a:pt x="77" y="8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6" y="0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63" y="8"/>
                  </a:lnTo>
                  <a:lnTo>
                    <a:pt x="63" y="11"/>
                  </a:lnTo>
                  <a:lnTo>
                    <a:pt x="63" y="15"/>
                  </a:lnTo>
                  <a:lnTo>
                    <a:pt x="63" y="15"/>
                  </a:lnTo>
                  <a:lnTo>
                    <a:pt x="59" y="15"/>
                  </a:lnTo>
                  <a:lnTo>
                    <a:pt x="55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0" y="30"/>
                  </a:lnTo>
                  <a:lnTo>
                    <a:pt x="3" y="30"/>
                  </a:lnTo>
                  <a:lnTo>
                    <a:pt x="3" y="33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8"/>
                  </a:lnTo>
                  <a:lnTo>
                    <a:pt x="7" y="52"/>
                  </a:lnTo>
                  <a:lnTo>
                    <a:pt x="11" y="56"/>
                  </a:lnTo>
                  <a:lnTo>
                    <a:pt x="11" y="52"/>
                  </a:lnTo>
                  <a:lnTo>
                    <a:pt x="15" y="56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63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18" y="59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2" y="59"/>
                  </a:lnTo>
                  <a:lnTo>
                    <a:pt x="26" y="59"/>
                  </a:lnTo>
                  <a:lnTo>
                    <a:pt x="22" y="63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29" y="63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6" name="CustomShape 25"/>
            <p:cNvSpPr/>
            <p:nvPr/>
          </p:nvSpPr>
          <p:spPr>
            <a:xfrm>
              <a:off x="7281000" y="2735640"/>
              <a:ext cx="217080" cy="219960"/>
            </a:xfrm>
            <a:custGeom>
              <a:avLst/>
              <a:gdLst/>
              <a:ahLst/>
              <a:cxnLst/>
              <a:rect l="l" t="t" r="r" b="b"/>
              <a:pathLst>
                <a:path w="133" h="141">
                  <a:moveTo>
                    <a:pt x="15" y="19"/>
                  </a:moveTo>
                  <a:lnTo>
                    <a:pt x="18" y="19"/>
                  </a:lnTo>
                  <a:lnTo>
                    <a:pt x="18" y="22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1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41" y="4"/>
                  </a:lnTo>
                  <a:lnTo>
                    <a:pt x="44" y="7"/>
                  </a:lnTo>
                  <a:lnTo>
                    <a:pt x="44" y="11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52" y="22"/>
                  </a:lnTo>
                  <a:lnTo>
                    <a:pt x="55" y="26"/>
                  </a:lnTo>
                  <a:lnTo>
                    <a:pt x="59" y="26"/>
                  </a:lnTo>
                  <a:lnTo>
                    <a:pt x="67" y="30"/>
                  </a:lnTo>
                  <a:lnTo>
                    <a:pt x="70" y="26"/>
                  </a:lnTo>
                  <a:lnTo>
                    <a:pt x="74" y="26"/>
                  </a:lnTo>
                  <a:lnTo>
                    <a:pt x="74" y="30"/>
                  </a:lnTo>
                  <a:lnTo>
                    <a:pt x="81" y="30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1" y="37"/>
                  </a:lnTo>
                  <a:lnTo>
                    <a:pt x="81" y="44"/>
                  </a:lnTo>
                  <a:lnTo>
                    <a:pt x="78" y="44"/>
                  </a:lnTo>
                  <a:lnTo>
                    <a:pt x="74" y="48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0" y="52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70" y="59"/>
                  </a:lnTo>
                  <a:lnTo>
                    <a:pt x="74" y="59"/>
                  </a:lnTo>
                  <a:lnTo>
                    <a:pt x="74" y="63"/>
                  </a:lnTo>
                  <a:lnTo>
                    <a:pt x="81" y="63"/>
                  </a:lnTo>
                  <a:lnTo>
                    <a:pt x="85" y="67"/>
                  </a:lnTo>
                  <a:lnTo>
                    <a:pt x="89" y="67"/>
                  </a:lnTo>
                  <a:lnTo>
                    <a:pt x="92" y="70"/>
                  </a:lnTo>
                  <a:lnTo>
                    <a:pt x="96" y="74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107" y="85"/>
                  </a:lnTo>
                  <a:lnTo>
                    <a:pt x="107" y="89"/>
                  </a:lnTo>
                  <a:lnTo>
                    <a:pt x="111" y="89"/>
                  </a:lnTo>
                  <a:lnTo>
                    <a:pt x="115" y="89"/>
                  </a:lnTo>
                  <a:lnTo>
                    <a:pt x="115" y="93"/>
                  </a:lnTo>
                  <a:lnTo>
                    <a:pt x="115" y="93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22" y="96"/>
                  </a:lnTo>
                  <a:lnTo>
                    <a:pt x="122" y="100"/>
                  </a:lnTo>
                  <a:lnTo>
                    <a:pt x="122" y="100"/>
                  </a:lnTo>
                  <a:lnTo>
                    <a:pt x="126" y="100"/>
                  </a:lnTo>
                  <a:lnTo>
                    <a:pt x="129" y="104"/>
                  </a:lnTo>
                  <a:lnTo>
                    <a:pt x="129" y="104"/>
                  </a:lnTo>
                  <a:lnTo>
                    <a:pt x="133" y="104"/>
                  </a:lnTo>
                  <a:lnTo>
                    <a:pt x="133" y="104"/>
                  </a:lnTo>
                  <a:lnTo>
                    <a:pt x="133" y="108"/>
                  </a:lnTo>
                  <a:lnTo>
                    <a:pt x="129" y="111"/>
                  </a:lnTo>
                  <a:lnTo>
                    <a:pt x="133" y="111"/>
                  </a:lnTo>
                  <a:lnTo>
                    <a:pt x="133" y="111"/>
                  </a:lnTo>
                  <a:lnTo>
                    <a:pt x="133" y="115"/>
                  </a:lnTo>
                  <a:lnTo>
                    <a:pt x="129" y="119"/>
                  </a:lnTo>
                  <a:lnTo>
                    <a:pt x="129" y="122"/>
                  </a:lnTo>
                  <a:lnTo>
                    <a:pt x="133" y="126"/>
                  </a:lnTo>
                  <a:lnTo>
                    <a:pt x="133" y="130"/>
                  </a:lnTo>
                  <a:lnTo>
                    <a:pt x="129" y="134"/>
                  </a:lnTo>
                  <a:lnTo>
                    <a:pt x="126" y="134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18" y="126"/>
                  </a:lnTo>
                  <a:lnTo>
                    <a:pt x="115" y="130"/>
                  </a:lnTo>
                  <a:lnTo>
                    <a:pt x="111" y="130"/>
                  </a:lnTo>
                  <a:lnTo>
                    <a:pt x="115" y="134"/>
                  </a:lnTo>
                  <a:lnTo>
                    <a:pt x="115" y="137"/>
                  </a:lnTo>
                  <a:lnTo>
                    <a:pt x="115" y="141"/>
                  </a:lnTo>
                  <a:lnTo>
                    <a:pt x="115" y="141"/>
                  </a:lnTo>
                  <a:lnTo>
                    <a:pt x="111" y="141"/>
                  </a:lnTo>
                  <a:lnTo>
                    <a:pt x="107" y="134"/>
                  </a:lnTo>
                  <a:lnTo>
                    <a:pt x="104" y="134"/>
                  </a:lnTo>
                  <a:lnTo>
                    <a:pt x="100" y="134"/>
                  </a:lnTo>
                  <a:lnTo>
                    <a:pt x="96" y="130"/>
                  </a:lnTo>
                  <a:lnTo>
                    <a:pt x="100" y="130"/>
                  </a:lnTo>
                  <a:lnTo>
                    <a:pt x="100" y="126"/>
                  </a:lnTo>
                  <a:lnTo>
                    <a:pt x="100" y="122"/>
                  </a:lnTo>
                  <a:lnTo>
                    <a:pt x="100" y="119"/>
                  </a:lnTo>
                  <a:lnTo>
                    <a:pt x="100" y="119"/>
                  </a:lnTo>
                  <a:lnTo>
                    <a:pt x="100" y="115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6" y="108"/>
                  </a:lnTo>
                  <a:lnTo>
                    <a:pt x="100" y="108"/>
                  </a:lnTo>
                  <a:lnTo>
                    <a:pt x="96" y="104"/>
                  </a:lnTo>
                  <a:lnTo>
                    <a:pt x="92" y="104"/>
                  </a:lnTo>
                  <a:lnTo>
                    <a:pt x="89" y="100"/>
                  </a:lnTo>
                  <a:lnTo>
                    <a:pt x="85" y="100"/>
                  </a:lnTo>
                  <a:lnTo>
                    <a:pt x="85" y="96"/>
                  </a:lnTo>
                  <a:lnTo>
                    <a:pt x="85" y="93"/>
                  </a:lnTo>
                  <a:lnTo>
                    <a:pt x="85" y="89"/>
                  </a:lnTo>
                  <a:lnTo>
                    <a:pt x="85" y="89"/>
                  </a:lnTo>
                  <a:lnTo>
                    <a:pt x="85" y="85"/>
                  </a:lnTo>
                  <a:lnTo>
                    <a:pt x="85" y="82"/>
                  </a:lnTo>
                  <a:lnTo>
                    <a:pt x="81" y="78"/>
                  </a:lnTo>
                  <a:lnTo>
                    <a:pt x="74" y="74"/>
                  </a:lnTo>
                  <a:lnTo>
                    <a:pt x="70" y="70"/>
                  </a:lnTo>
                  <a:lnTo>
                    <a:pt x="63" y="67"/>
                  </a:lnTo>
                  <a:lnTo>
                    <a:pt x="59" y="70"/>
                  </a:lnTo>
                  <a:lnTo>
                    <a:pt x="55" y="74"/>
                  </a:lnTo>
                  <a:lnTo>
                    <a:pt x="48" y="78"/>
                  </a:lnTo>
                  <a:lnTo>
                    <a:pt x="44" y="74"/>
                  </a:lnTo>
                  <a:lnTo>
                    <a:pt x="41" y="74"/>
                  </a:lnTo>
                  <a:lnTo>
                    <a:pt x="37" y="70"/>
                  </a:lnTo>
                  <a:lnTo>
                    <a:pt x="33" y="74"/>
                  </a:lnTo>
                  <a:lnTo>
                    <a:pt x="30" y="78"/>
                  </a:lnTo>
                  <a:lnTo>
                    <a:pt x="26" y="78"/>
                  </a:lnTo>
                  <a:lnTo>
                    <a:pt x="22" y="78"/>
                  </a:lnTo>
                  <a:lnTo>
                    <a:pt x="22" y="70"/>
                  </a:lnTo>
                  <a:lnTo>
                    <a:pt x="22" y="67"/>
                  </a:lnTo>
                  <a:lnTo>
                    <a:pt x="22" y="63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18" y="48"/>
                  </a:lnTo>
                  <a:lnTo>
                    <a:pt x="15" y="52"/>
                  </a:lnTo>
                  <a:lnTo>
                    <a:pt x="11" y="52"/>
                  </a:lnTo>
                  <a:lnTo>
                    <a:pt x="7" y="48"/>
                  </a:lnTo>
                  <a:lnTo>
                    <a:pt x="11" y="44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4" y="37"/>
                  </a:lnTo>
                  <a:lnTo>
                    <a:pt x="0" y="3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2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7" name="CustomShape 26"/>
            <p:cNvSpPr/>
            <p:nvPr/>
          </p:nvSpPr>
          <p:spPr>
            <a:xfrm>
              <a:off x="7220520" y="2787120"/>
              <a:ext cx="230400" cy="365400"/>
            </a:xfrm>
            <a:custGeom>
              <a:avLst/>
              <a:gdLst/>
              <a:ahLst/>
              <a:cxnLst/>
              <a:rect l="l" t="t" r="r" b="b"/>
              <a:pathLst>
                <a:path w="38" h="63">
                  <a:moveTo>
                    <a:pt x="10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3" y="59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lose/>
                  <a:moveTo>
                    <a:pt x="10" y="55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lose/>
                  <a:moveTo>
                    <a:pt x="7" y="53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lose/>
                  <a:moveTo>
                    <a:pt x="23" y="36"/>
                  </a:move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lose/>
                  <a:moveTo>
                    <a:pt x="14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14" y="47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7"/>
                    <a:pt x="15" y="47"/>
                    <a:pt x="15" y="47"/>
                  </a:cubicBezTo>
                  <a:lnTo>
                    <a:pt x="14" y="4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8" name="CustomShape 27"/>
            <p:cNvSpPr/>
            <p:nvPr/>
          </p:nvSpPr>
          <p:spPr>
            <a:xfrm>
              <a:off x="7068240" y="2590200"/>
              <a:ext cx="241560" cy="464040"/>
            </a:xfrm>
            <a:custGeom>
              <a:avLst/>
              <a:gdLst/>
              <a:ahLst/>
              <a:cxnLst/>
              <a:rect l="l" t="t" r="r" b="b"/>
              <a:pathLst>
                <a:path w="148" h="297">
                  <a:moveTo>
                    <a:pt x="67" y="0"/>
                  </a:moveTo>
                  <a:lnTo>
                    <a:pt x="71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4"/>
                  </a:lnTo>
                  <a:lnTo>
                    <a:pt x="85" y="4"/>
                  </a:lnTo>
                  <a:lnTo>
                    <a:pt x="85" y="11"/>
                  </a:lnTo>
                  <a:lnTo>
                    <a:pt x="89" y="8"/>
                  </a:lnTo>
                  <a:lnTo>
                    <a:pt x="93" y="11"/>
                  </a:lnTo>
                  <a:lnTo>
                    <a:pt x="93" y="15"/>
                  </a:lnTo>
                  <a:lnTo>
                    <a:pt x="97" y="22"/>
                  </a:lnTo>
                  <a:lnTo>
                    <a:pt x="97" y="26"/>
                  </a:lnTo>
                  <a:lnTo>
                    <a:pt x="97" y="34"/>
                  </a:lnTo>
                  <a:lnTo>
                    <a:pt x="97" y="37"/>
                  </a:lnTo>
                  <a:lnTo>
                    <a:pt x="93" y="37"/>
                  </a:lnTo>
                  <a:lnTo>
                    <a:pt x="93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5"/>
                  </a:lnTo>
                  <a:lnTo>
                    <a:pt x="89" y="48"/>
                  </a:lnTo>
                  <a:lnTo>
                    <a:pt x="89" y="48"/>
                  </a:lnTo>
                  <a:lnTo>
                    <a:pt x="85" y="48"/>
                  </a:lnTo>
                  <a:lnTo>
                    <a:pt x="85" y="48"/>
                  </a:lnTo>
                  <a:lnTo>
                    <a:pt x="82" y="52"/>
                  </a:lnTo>
                  <a:lnTo>
                    <a:pt x="85" y="56"/>
                  </a:lnTo>
                  <a:lnTo>
                    <a:pt x="82" y="56"/>
                  </a:lnTo>
                  <a:lnTo>
                    <a:pt x="82" y="60"/>
                  </a:lnTo>
                  <a:lnTo>
                    <a:pt x="85" y="60"/>
                  </a:lnTo>
                  <a:lnTo>
                    <a:pt x="85" y="63"/>
                  </a:lnTo>
                  <a:lnTo>
                    <a:pt x="89" y="63"/>
                  </a:lnTo>
                  <a:lnTo>
                    <a:pt x="89" y="67"/>
                  </a:lnTo>
                  <a:lnTo>
                    <a:pt x="89" y="71"/>
                  </a:lnTo>
                  <a:lnTo>
                    <a:pt x="93" y="67"/>
                  </a:lnTo>
                  <a:lnTo>
                    <a:pt x="100" y="67"/>
                  </a:lnTo>
                  <a:lnTo>
                    <a:pt x="100" y="71"/>
                  </a:lnTo>
                  <a:lnTo>
                    <a:pt x="100" y="71"/>
                  </a:lnTo>
                  <a:lnTo>
                    <a:pt x="104" y="74"/>
                  </a:lnTo>
                  <a:lnTo>
                    <a:pt x="108" y="71"/>
                  </a:lnTo>
                  <a:lnTo>
                    <a:pt x="108" y="74"/>
                  </a:lnTo>
                  <a:lnTo>
                    <a:pt x="108" y="78"/>
                  </a:lnTo>
                  <a:lnTo>
                    <a:pt x="108" y="78"/>
                  </a:lnTo>
                  <a:lnTo>
                    <a:pt x="111" y="82"/>
                  </a:lnTo>
                  <a:lnTo>
                    <a:pt x="111" y="82"/>
                  </a:lnTo>
                  <a:lnTo>
                    <a:pt x="115" y="82"/>
                  </a:lnTo>
                  <a:lnTo>
                    <a:pt x="115" y="82"/>
                  </a:lnTo>
                  <a:lnTo>
                    <a:pt x="119" y="82"/>
                  </a:lnTo>
                  <a:lnTo>
                    <a:pt x="122" y="86"/>
                  </a:lnTo>
                  <a:lnTo>
                    <a:pt x="122" y="86"/>
                  </a:lnTo>
                  <a:lnTo>
                    <a:pt x="122" y="89"/>
                  </a:lnTo>
                  <a:lnTo>
                    <a:pt x="122" y="89"/>
                  </a:lnTo>
                  <a:lnTo>
                    <a:pt x="119" y="97"/>
                  </a:lnTo>
                  <a:lnTo>
                    <a:pt x="115" y="97"/>
                  </a:lnTo>
                  <a:lnTo>
                    <a:pt x="115" y="100"/>
                  </a:lnTo>
                  <a:lnTo>
                    <a:pt x="119" y="100"/>
                  </a:lnTo>
                  <a:lnTo>
                    <a:pt x="122" y="100"/>
                  </a:lnTo>
                  <a:lnTo>
                    <a:pt x="122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6" y="108"/>
                  </a:lnTo>
                  <a:lnTo>
                    <a:pt x="130" y="112"/>
                  </a:lnTo>
                  <a:lnTo>
                    <a:pt x="134" y="108"/>
                  </a:lnTo>
                  <a:lnTo>
                    <a:pt x="137" y="108"/>
                  </a:lnTo>
                  <a:lnTo>
                    <a:pt x="145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45" y="112"/>
                  </a:lnTo>
                  <a:lnTo>
                    <a:pt x="137" y="112"/>
                  </a:lnTo>
                  <a:lnTo>
                    <a:pt x="137" y="115"/>
                  </a:lnTo>
                  <a:lnTo>
                    <a:pt x="137" y="119"/>
                  </a:lnTo>
                  <a:lnTo>
                    <a:pt x="137" y="119"/>
                  </a:lnTo>
                  <a:lnTo>
                    <a:pt x="134" y="123"/>
                  </a:lnTo>
                  <a:lnTo>
                    <a:pt x="134" y="123"/>
                  </a:lnTo>
                  <a:lnTo>
                    <a:pt x="130" y="126"/>
                  </a:lnTo>
                  <a:lnTo>
                    <a:pt x="126" y="126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6" y="134"/>
                  </a:lnTo>
                  <a:lnTo>
                    <a:pt x="122" y="134"/>
                  </a:lnTo>
                  <a:lnTo>
                    <a:pt x="119" y="134"/>
                  </a:lnTo>
                  <a:lnTo>
                    <a:pt x="115" y="134"/>
                  </a:lnTo>
                  <a:lnTo>
                    <a:pt x="115" y="137"/>
                  </a:lnTo>
                  <a:lnTo>
                    <a:pt x="115" y="141"/>
                  </a:lnTo>
                  <a:lnTo>
                    <a:pt x="111" y="141"/>
                  </a:lnTo>
                  <a:lnTo>
                    <a:pt x="108" y="141"/>
                  </a:lnTo>
                  <a:lnTo>
                    <a:pt x="100" y="141"/>
                  </a:lnTo>
                  <a:lnTo>
                    <a:pt x="100" y="145"/>
                  </a:lnTo>
                  <a:lnTo>
                    <a:pt x="100" y="149"/>
                  </a:lnTo>
                  <a:lnTo>
                    <a:pt x="97" y="152"/>
                  </a:lnTo>
                  <a:lnTo>
                    <a:pt x="97" y="156"/>
                  </a:lnTo>
                  <a:lnTo>
                    <a:pt x="100" y="160"/>
                  </a:lnTo>
                  <a:lnTo>
                    <a:pt x="97" y="160"/>
                  </a:lnTo>
                  <a:lnTo>
                    <a:pt x="93" y="163"/>
                  </a:lnTo>
                  <a:lnTo>
                    <a:pt x="93" y="163"/>
                  </a:lnTo>
                  <a:lnTo>
                    <a:pt x="93" y="163"/>
                  </a:lnTo>
                  <a:lnTo>
                    <a:pt x="97" y="167"/>
                  </a:lnTo>
                  <a:lnTo>
                    <a:pt x="100" y="171"/>
                  </a:lnTo>
                  <a:lnTo>
                    <a:pt x="100" y="175"/>
                  </a:lnTo>
                  <a:lnTo>
                    <a:pt x="104" y="175"/>
                  </a:lnTo>
                  <a:lnTo>
                    <a:pt x="108" y="182"/>
                  </a:lnTo>
                  <a:lnTo>
                    <a:pt x="111" y="186"/>
                  </a:lnTo>
                  <a:lnTo>
                    <a:pt x="115" y="189"/>
                  </a:lnTo>
                  <a:lnTo>
                    <a:pt x="115" y="193"/>
                  </a:lnTo>
                  <a:lnTo>
                    <a:pt x="119" y="193"/>
                  </a:lnTo>
                  <a:lnTo>
                    <a:pt x="119" y="197"/>
                  </a:lnTo>
                  <a:lnTo>
                    <a:pt x="115" y="197"/>
                  </a:lnTo>
                  <a:lnTo>
                    <a:pt x="115" y="201"/>
                  </a:lnTo>
                  <a:lnTo>
                    <a:pt x="115" y="208"/>
                  </a:lnTo>
                  <a:lnTo>
                    <a:pt x="115" y="208"/>
                  </a:lnTo>
                  <a:lnTo>
                    <a:pt x="111" y="212"/>
                  </a:lnTo>
                  <a:lnTo>
                    <a:pt x="115" y="215"/>
                  </a:lnTo>
                  <a:lnTo>
                    <a:pt x="115" y="219"/>
                  </a:lnTo>
                  <a:lnTo>
                    <a:pt x="119" y="223"/>
                  </a:lnTo>
                  <a:lnTo>
                    <a:pt x="122" y="227"/>
                  </a:lnTo>
                  <a:lnTo>
                    <a:pt x="126" y="230"/>
                  </a:lnTo>
                  <a:lnTo>
                    <a:pt x="130" y="238"/>
                  </a:lnTo>
                  <a:lnTo>
                    <a:pt x="130" y="241"/>
                  </a:lnTo>
                  <a:lnTo>
                    <a:pt x="130" y="241"/>
                  </a:lnTo>
                  <a:lnTo>
                    <a:pt x="130" y="245"/>
                  </a:lnTo>
                  <a:lnTo>
                    <a:pt x="130" y="249"/>
                  </a:lnTo>
                  <a:lnTo>
                    <a:pt x="130" y="252"/>
                  </a:lnTo>
                  <a:lnTo>
                    <a:pt x="134" y="256"/>
                  </a:lnTo>
                  <a:lnTo>
                    <a:pt x="134" y="260"/>
                  </a:lnTo>
                  <a:lnTo>
                    <a:pt x="134" y="264"/>
                  </a:lnTo>
                  <a:lnTo>
                    <a:pt x="134" y="267"/>
                  </a:lnTo>
                  <a:lnTo>
                    <a:pt x="134" y="267"/>
                  </a:lnTo>
                  <a:lnTo>
                    <a:pt x="130" y="278"/>
                  </a:lnTo>
                  <a:lnTo>
                    <a:pt x="126" y="282"/>
                  </a:lnTo>
                  <a:lnTo>
                    <a:pt x="126" y="286"/>
                  </a:lnTo>
                  <a:lnTo>
                    <a:pt x="122" y="286"/>
                  </a:lnTo>
                  <a:lnTo>
                    <a:pt x="122" y="290"/>
                  </a:lnTo>
                  <a:lnTo>
                    <a:pt x="122" y="290"/>
                  </a:lnTo>
                  <a:lnTo>
                    <a:pt x="122" y="293"/>
                  </a:lnTo>
                  <a:lnTo>
                    <a:pt x="119" y="297"/>
                  </a:lnTo>
                  <a:lnTo>
                    <a:pt x="119" y="290"/>
                  </a:lnTo>
                  <a:lnTo>
                    <a:pt x="119" y="286"/>
                  </a:lnTo>
                  <a:lnTo>
                    <a:pt x="119" y="286"/>
                  </a:lnTo>
                  <a:lnTo>
                    <a:pt x="119" y="282"/>
                  </a:lnTo>
                  <a:lnTo>
                    <a:pt x="119" y="286"/>
                  </a:lnTo>
                  <a:lnTo>
                    <a:pt x="119" y="282"/>
                  </a:lnTo>
                  <a:lnTo>
                    <a:pt x="122" y="278"/>
                  </a:lnTo>
                  <a:lnTo>
                    <a:pt x="122" y="278"/>
                  </a:lnTo>
                  <a:lnTo>
                    <a:pt x="122" y="278"/>
                  </a:lnTo>
                  <a:lnTo>
                    <a:pt x="122" y="275"/>
                  </a:lnTo>
                  <a:lnTo>
                    <a:pt x="122" y="271"/>
                  </a:lnTo>
                  <a:lnTo>
                    <a:pt x="122" y="271"/>
                  </a:lnTo>
                  <a:lnTo>
                    <a:pt x="122" y="267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9" y="260"/>
                  </a:lnTo>
                  <a:lnTo>
                    <a:pt x="119" y="256"/>
                  </a:lnTo>
                  <a:lnTo>
                    <a:pt x="122" y="256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19" y="241"/>
                  </a:lnTo>
                  <a:lnTo>
                    <a:pt x="115" y="241"/>
                  </a:lnTo>
                  <a:lnTo>
                    <a:pt x="115" y="238"/>
                  </a:lnTo>
                  <a:lnTo>
                    <a:pt x="111" y="234"/>
                  </a:lnTo>
                  <a:lnTo>
                    <a:pt x="111" y="238"/>
                  </a:lnTo>
                  <a:lnTo>
                    <a:pt x="111" y="238"/>
                  </a:lnTo>
                  <a:lnTo>
                    <a:pt x="111" y="238"/>
                  </a:lnTo>
                  <a:lnTo>
                    <a:pt x="108" y="234"/>
                  </a:lnTo>
                  <a:lnTo>
                    <a:pt x="108" y="227"/>
                  </a:lnTo>
                  <a:lnTo>
                    <a:pt x="108" y="227"/>
                  </a:lnTo>
                  <a:lnTo>
                    <a:pt x="108" y="223"/>
                  </a:lnTo>
                  <a:lnTo>
                    <a:pt x="108" y="219"/>
                  </a:lnTo>
                  <a:lnTo>
                    <a:pt x="104" y="219"/>
                  </a:lnTo>
                  <a:lnTo>
                    <a:pt x="104" y="212"/>
                  </a:lnTo>
                  <a:lnTo>
                    <a:pt x="104" y="212"/>
                  </a:lnTo>
                  <a:lnTo>
                    <a:pt x="100" y="201"/>
                  </a:lnTo>
                  <a:lnTo>
                    <a:pt x="100" y="201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97" y="193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7" y="193"/>
                  </a:lnTo>
                  <a:lnTo>
                    <a:pt x="97" y="193"/>
                  </a:lnTo>
                  <a:lnTo>
                    <a:pt x="93" y="193"/>
                  </a:lnTo>
                  <a:lnTo>
                    <a:pt x="93" y="189"/>
                  </a:lnTo>
                  <a:lnTo>
                    <a:pt x="89" y="186"/>
                  </a:lnTo>
                  <a:lnTo>
                    <a:pt x="85" y="182"/>
                  </a:lnTo>
                  <a:lnTo>
                    <a:pt x="85" y="178"/>
                  </a:lnTo>
                  <a:lnTo>
                    <a:pt x="85" y="178"/>
                  </a:lnTo>
                  <a:lnTo>
                    <a:pt x="85" y="178"/>
                  </a:lnTo>
                  <a:lnTo>
                    <a:pt x="82" y="175"/>
                  </a:lnTo>
                  <a:lnTo>
                    <a:pt x="85" y="178"/>
                  </a:lnTo>
                  <a:lnTo>
                    <a:pt x="82" y="178"/>
                  </a:lnTo>
                  <a:lnTo>
                    <a:pt x="82" y="182"/>
                  </a:lnTo>
                  <a:lnTo>
                    <a:pt x="85" y="182"/>
                  </a:lnTo>
                  <a:lnTo>
                    <a:pt x="85" y="186"/>
                  </a:lnTo>
                  <a:lnTo>
                    <a:pt x="82" y="186"/>
                  </a:lnTo>
                  <a:lnTo>
                    <a:pt x="85" y="189"/>
                  </a:lnTo>
                  <a:lnTo>
                    <a:pt x="78" y="193"/>
                  </a:lnTo>
                  <a:lnTo>
                    <a:pt x="78" y="189"/>
                  </a:lnTo>
                  <a:lnTo>
                    <a:pt x="74" y="189"/>
                  </a:lnTo>
                  <a:lnTo>
                    <a:pt x="74" y="189"/>
                  </a:lnTo>
                  <a:lnTo>
                    <a:pt x="74" y="193"/>
                  </a:lnTo>
                  <a:lnTo>
                    <a:pt x="74" y="193"/>
                  </a:lnTo>
                  <a:lnTo>
                    <a:pt x="78" y="193"/>
                  </a:lnTo>
                  <a:lnTo>
                    <a:pt x="74" y="193"/>
                  </a:lnTo>
                  <a:lnTo>
                    <a:pt x="71" y="193"/>
                  </a:lnTo>
                  <a:lnTo>
                    <a:pt x="71" y="193"/>
                  </a:lnTo>
                  <a:lnTo>
                    <a:pt x="71" y="197"/>
                  </a:lnTo>
                  <a:lnTo>
                    <a:pt x="63" y="201"/>
                  </a:lnTo>
                  <a:lnTo>
                    <a:pt x="60" y="201"/>
                  </a:lnTo>
                  <a:lnTo>
                    <a:pt x="60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2" y="201"/>
                  </a:lnTo>
                  <a:lnTo>
                    <a:pt x="48" y="201"/>
                  </a:lnTo>
                  <a:lnTo>
                    <a:pt x="48" y="204"/>
                  </a:lnTo>
                  <a:lnTo>
                    <a:pt x="45" y="204"/>
                  </a:lnTo>
                  <a:lnTo>
                    <a:pt x="45" y="201"/>
                  </a:lnTo>
                  <a:lnTo>
                    <a:pt x="52" y="197"/>
                  </a:lnTo>
                  <a:lnTo>
                    <a:pt x="52" y="193"/>
                  </a:lnTo>
                  <a:lnTo>
                    <a:pt x="48" y="197"/>
                  </a:lnTo>
                  <a:lnTo>
                    <a:pt x="45" y="197"/>
                  </a:lnTo>
                  <a:lnTo>
                    <a:pt x="41" y="201"/>
                  </a:lnTo>
                  <a:lnTo>
                    <a:pt x="41" y="201"/>
                  </a:lnTo>
                  <a:lnTo>
                    <a:pt x="41" y="201"/>
                  </a:lnTo>
                  <a:lnTo>
                    <a:pt x="41" y="197"/>
                  </a:lnTo>
                  <a:lnTo>
                    <a:pt x="45" y="182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5" y="171"/>
                  </a:lnTo>
                  <a:lnTo>
                    <a:pt x="45" y="167"/>
                  </a:lnTo>
                  <a:lnTo>
                    <a:pt x="41" y="163"/>
                  </a:lnTo>
                  <a:lnTo>
                    <a:pt x="41" y="163"/>
                  </a:lnTo>
                  <a:lnTo>
                    <a:pt x="41" y="163"/>
                  </a:lnTo>
                  <a:lnTo>
                    <a:pt x="41" y="160"/>
                  </a:lnTo>
                  <a:lnTo>
                    <a:pt x="37" y="156"/>
                  </a:lnTo>
                  <a:lnTo>
                    <a:pt x="37" y="156"/>
                  </a:lnTo>
                  <a:lnTo>
                    <a:pt x="34" y="152"/>
                  </a:lnTo>
                  <a:lnTo>
                    <a:pt x="34" y="149"/>
                  </a:lnTo>
                  <a:lnTo>
                    <a:pt x="30" y="149"/>
                  </a:lnTo>
                  <a:lnTo>
                    <a:pt x="34" y="149"/>
                  </a:lnTo>
                  <a:lnTo>
                    <a:pt x="34" y="156"/>
                  </a:lnTo>
                  <a:lnTo>
                    <a:pt x="26" y="152"/>
                  </a:lnTo>
                  <a:lnTo>
                    <a:pt x="23" y="152"/>
                  </a:lnTo>
                  <a:lnTo>
                    <a:pt x="23" y="149"/>
                  </a:lnTo>
                  <a:lnTo>
                    <a:pt x="23" y="145"/>
                  </a:lnTo>
                  <a:lnTo>
                    <a:pt x="19" y="145"/>
                  </a:lnTo>
                  <a:lnTo>
                    <a:pt x="23" y="145"/>
                  </a:lnTo>
                  <a:lnTo>
                    <a:pt x="26" y="149"/>
                  </a:lnTo>
                  <a:lnTo>
                    <a:pt x="26" y="149"/>
                  </a:lnTo>
                  <a:lnTo>
                    <a:pt x="30" y="149"/>
                  </a:lnTo>
                  <a:lnTo>
                    <a:pt x="26" y="149"/>
                  </a:lnTo>
                  <a:lnTo>
                    <a:pt x="26" y="145"/>
                  </a:lnTo>
                  <a:lnTo>
                    <a:pt x="26" y="145"/>
                  </a:lnTo>
                  <a:lnTo>
                    <a:pt x="30" y="145"/>
                  </a:lnTo>
                  <a:lnTo>
                    <a:pt x="30" y="145"/>
                  </a:lnTo>
                  <a:lnTo>
                    <a:pt x="30" y="141"/>
                  </a:lnTo>
                  <a:lnTo>
                    <a:pt x="26" y="137"/>
                  </a:lnTo>
                  <a:lnTo>
                    <a:pt x="23" y="137"/>
                  </a:lnTo>
                  <a:lnTo>
                    <a:pt x="23" y="134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15" y="134"/>
                  </a:lnTo>
                  <a:lnTo>
                    <a:pt x="15" y="134"/>
                  </a:lnTo>
                  <a:lnTo>
                    <a:pt x="15" y="130"/>
                  </a:lnTo>
                  <a:lnTo>
                    <a:pt x="15" y="130"/>
                  </a:lnTo>
                  <a:lnTo>
                    <a:pt x="11" y="130"/>
                  </a:lnTo>
                  <a:lnTo>
                    <a:pt x="11" y="130"/>
                  </a:lnTo>
                  <a:lnTo>
                    <a:pt x="11" y="134"/>
                  </a:lnTo>
                  <a:lnTo>
                    <a:pt x="4" y="126"/>
                  </a:lnTo>
                  <a:lnTo>
                    <a:pt x="4" y="123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2"/>
                  </a:lnTo>
                  <a:lnTo>
                    <a:pt x="8" y="115"/>
                  </a:lnTo>
                  <a:lnTo>
                    <a:pt x="8" y="112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1" y="104"/>
                  </a:lnTo>
                  <a:lnTo>
                    <a:pt x="11" y="100"/>
                  </a:lnTo>
                  <a:lnTo>
                    <a:pt x="15" y="97"/>
                  </a:lnTo>
                  <a:lnTo>
                    <a:pt x="15" y="93"/>
                  </a:lnTo>
                  <a:lnTo>
                    <a:pt x="15" y="89"/>
                  </a:lnTo>
                  <a:lnTo>
                    <a:pt x="15" y="86"/>
                  </a:lnTo>
                  <a:lnTo>
                    <a:pt x="19" y="86"/>
                  </a:lnTo>
                  <a:lnTo>
                    <a:pt x="19" y="82"/>
                  </a:lnTo>
                  <a:lnTo>
                    <a:pt x="19" y="78"/>
                  </a:lnTo>
                  <a:lnTo>
                    <a:pt x="15" y="71"/>
                  </a:lnTo>
                  <a:lnTo>
                    <a:pt x="19" y="71"/>
                  </a:lnTo>
                  <a:lnTo>
                    <a:pt x="23" y="71"/>
                  </a:lnTo>
                  <a:lnTo>
                    <a:pt x="26" y="71"/>
                  </a:lnTo>
                  <a:lnTo>
                    <a:pt x="30" y="67"/>
                  </a:lnTo>
                  <a:lnTo>
                    <a:pt x="30" y="60"/>
                  </a:lnTo>
                  <a:lnTo>
                    <a:pt x="34" y="52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4" y="41"/>
                  </a:lnTo>
                  <a:lnTo>
                    <a:pt x="37" y="34"/>
                  </a:lnTo>
                  <a:lnTo>
                    <a:pt x="34" y="34"/>
                  </a:lnTo>
                  <a:lnTo>
                    <a:pt x="37" y="30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8" y="15"/>
                  </a:lnTo>
                  <a:lnTo>
                    <a:pt x="52" y="11"/>
                  </a:lnTo>
                  <a:lnTo>
                    <a:pt x="56" y="11"/>
                  </a:lnTo>
                  <a:lnTo>
                    <a:pt x="60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7" y="8"/>
                  </a:lnTo>
                  <a:lnTo>
                    <a:pt x="67" y="4"/>
                  </a:lnTo>
                  <a:lnTo>
                    <a:pt x="71" y="4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close/>
                  <a:moveTo>
                    <a:pt x="23" y="156"/>
                  </a:moveTo>
                  <a:lnTo>
                    <a:pt x="26" y="160"/>
                  </a:lnTo>
                  <a:lnTo>
                    <a:pt x="26" y="160"/>
                  </a:lnTo>
                  <a:lnTo>
                    <a:pt x="30" y="160"/>
                  </a:lnTo>
                  <a:lnTo>
                    <a:pt x="26" y="156"/>
                  </a:lnTo>
                  <a:lnTo>
                    <a:pt x="23" y="15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9" name="CustomShape 28"/>
            <p:cNvSpPr/>
            <p:nvPr/>
          </p:nvSpPr>
          <p:spPr>
            <a:xfrm>
              <a:off x="6759000" y="3054960"/>
              <a:ext cx="59760" cy="97920"/>
            </a:xfrm>
            <a:custGeom>
              <a:avLst/>
              <a:gdLst/>
              <a:ahLst/>
              <a:cxnLst/>
              <a:rect l="l" t="t" r="r" b="b"/>
              <a:pathLst>
                <a:path w="37" h="63">
                  <a:moveTo>
                    <a:pt x="0" y="3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0"/>
                  </a:lnTo>
                  <a:close/>
                  <a:moveTo>
                    <a:pt x="8" y="4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12" y="4"/>
                  </a:moveTo>
                  <a:lnTo>
                    <a:pt x="12" y="4"/>
                  </a:lnTo>
                  <a:lnTo>
                    <a:pt x="12" y="4"/>
                  </a:lnTo>
                  <a:lnTo>
                    <a:pt x="15" y="7"/>
                  </a:lnTo>
                  <a:lnTo>
                    <a:pt x="19" y="7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8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2" y="4"/>
                  </a:lnTo>
                  <a:close/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4" y="48"/>
                  </a:lnTo>
                  <a:lnTo>
                    <a:pt x="8" y="56"/>
                  </a:lnTo>
                  <a:lnTo>
                    <a:pt x="8" y="59"/>
                  </a:lnTo>
                  <a:lnTo>
                    <a:pt x="12" y="63"/>
                  </a:lnTo>
                  <a:lnTo>
                    <a:pt x="15" y="59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34" y="56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4" y="33"/>
                  </a:lnTo>
                  <a:lnTo>
                    <a:pt x="30" y="26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6" y="22"/>
                  </a:lnTo>
                  <a:lnTo>
                    <a:pt x="26" y="19"/>
                  </a:lnTo>
                  <a:lnTo>
                    <a:pt x="23" y="19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0" name="CustomShape 29"/>
            <p:cNvSpPr/>
            <p:nvPr/>
          </p:nvSpPr>
          <p:spPr>
            <a:xfrm>
              <a:off x="6426720" y="2457360"/>
              <a:ext cx="757080" cy="644040"/>
            </a:xfrm>
            <a:custGeom>
              <a:avLst/>
              <a:gdLst/>
              <a:ahLst/>
              <a:cxnLst/>
              <a:rect l="l" t="t" r="r" b="b"/>
              <a:pathLst>
                <a:path w="463" h="412">
                  <a:moveTo>
                    <a:pt x="148" y="15"/>
                  </a:moveTo>
                  <a:lnTo>
                    <a:pt x="148" y="15"/>
                  </a:lnTo>
                  <a:lnTo>
                    <a:pt x="148" y="18"/>
                  </a:lnTo>
                  <a:lnTo>
                    <a:pt x="152" y="22"/>
                  </a:lnTo>
                  <a:lnTo>
                    <a:pt x="152" y="26"/>
                  </a:lnTo>
                  <a:lnTo>
                    <a:pt x="155" y="30"/>
                  </a:lnTo>
                  <a:lnTo>
                    <a:pt x="152" y="30"/>
                  </a:lnTo>
                  <a:lnTo>
                    <a:pt x="155" y="33"/>
                  </a:lnTo>
                  <a:lnTo>
                    <a:pt x="155" y="33"/>
                  </a:lnTo>
                  <a:lnTo>
                    <a:pt x="155" y="37"/>
                  </a:lnTo>
                  <a:lnTo>
                    <a:pt x="159" y="37"/>
                  </a:lnTo>
                  <a:lnTo>
                    <a:pt x="159" y="41"/>
                  </a:lnTo>
                  <a:lnTo>
                    <a:pt x="163" y="41"/>
                  </a:lnTo>
                  <a:lnTo>
                    <a:pt x="166" y="41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174" y="41"/>
                  </a:lnTo>
                  <a:lnTo>
                    <a:pt x="178" y="44"/>
                  </a:lnTo>
                  <a:lnTo>
                    <a:pt x="181" y="44"/>
                  </a:lnTo>
                  <a:lnTo>
                    <a:pt x="181" y="48"/>
                  </a:lnTo>
                  <a:lnTo>
                    <a:pt x="185" y="48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56"/>
                  </a:lnTo>
                  <a:lnTo>
                    <a:pt x="185" y="63"/>
                  </a:lnTo>
                  <a:lnTo>
                    <a:pt x="185" y="70"/>
                  </a:lnTo>
                  <a:lnTo>
                    <a:pt x="181" y="74"/>
                  </a:lnTo>
                  <a:lnTo>
                    <a:pt x="181" y="78"/>
                  </a:lnTo>
                  <a:lnTo>
                    <a:pt x="185" y="78"/>
                  </a:lnTo>
                  <a:lnTo>
                    <a:pt x="189" y="82"/>
                  </a:lnTo>
                  <a:lnTo>
                    <a:pt x="189" y="82"/>
                  </a:lnTo>
                  <a:lnTo>
                    <a:pt x="192" y="82"/>
                  </a:lnTo>
                  <a:lnTo>
                    <a:pt x="200" y="85"/>
                  </a:lnTo>
                  <a:lnTo>
                    <a:pt x="207" y="89"/>
                  </a:lnTo>
                  <a:lnTo>
                    <a:pt x="211" y="93"/>
                  </a:lnTo>
                  <a:lnTo>
                    <a:pt x="218" y="96"/>
                  </a:lnTo>
                  <a:lnTo>
                    <a:pt x="222" y="96"/>
                  </a:lnTo>
                  <a:lnTo>
                    <a:pt x="226" y="96"/>
                  </a:lnTo>
                  <a:lnTo>
                    <a:pt x="229" y="100"/>
                  </a:lnTo>
                  <a:lnTo>
                    <a:pt x="240" y="100"/>
                  </a:lnTo>
                  <a:lnTo>
                    <a:pt x="240" y="104"/>
                  </a:lnTo>
                  <a:lnTo>
                    <a:pt x="252" y="100"/>
                  </a:lnTo>
                  <a:lnTo>
                    <a:pt x="259" y="104"/>
                  </a:lnTo>
                  <a:lnTo>
                    <a:pt x="259" y="107"/>
                  </a:lnTo>
                  <a:lnTo>
                    <a:pt x="263" y="107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1" y="111"/>
                  </a:lnTo>
                  <a:lnTo>
                    <a:pt x="296" y="115"/>
                  </a:lnTo>
                  <a:lnTo>
                    <a:pt x="300" y="111"/>
                  </a:lnTo>
                  <a:lnTo>
                    <a:pt x="303" y="115"/>
                  </a:lnTo>
                  <a:lnTo>
                    <a:pt x="315" y="115"/>
                  </a:lnTo>
                  <a:lnTo>
                    <a:pt x="318" y="107"/>
                  </a:lnTo>
                  <a:lnTo>
                    <a:pt x="315" y="100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18" y="89"/>
                  </a:lnTo>
                  <a:lnTo>
                    <a:pt x="322" y="89"/>
                  </a:lnTo>
                  <a:lnTo>
                    <a:pt x="322" y="93"/>
                  </a:lnTo>
                  <a:lnTo>
                    <a:pt x="322" y="96"/>
                  </a:lnTo>
                  <a:lnTo>
                    <a:pt x="326" y="96"/>
                  </a:lnTo>
                  <a:lnTo>
                    <a:pt x="326" y="96"/>
                  </a:lnTo>
                  <a:lnTo>
                    <a:pt x="326" y="100"/>
                  </a:lnTo>
                  <a:lnTo>
                    <a:pt x="326" y="104"/>
                  </a:lnTo>
                  <a:lnTo>
                    <a:pt x="329" y="107"/>
                  </a:lnTo>
                  <a:lnTo>
                    <a:pt x="333" y="107"/>
                  </a:lnTo>
                  <a:lnTo>
                    <a:pt x="337" y="107"/>
                  </a:lnTo>
                  <a:lnTo>
                    <a:pt x="344" y="111"/>
                  </a:lnTo>
                  <a:lnTo>
                    <a:pt x="348" y="111"/>
                  </a:lnTo>
                  <a:lnTo>
                    <a:pt x="352" y="107"/>
                  </a:lnTo>
                  <a:lnTo>
                    <a:pt x="355" y="107"/>
                  </a:lnTo>
                  <a:lnTo>
                    <a:pt x="359" y="107"/>
                  </a:lnTo>
                  <a:lnTo>
                    <a:pt x="366" y="107"/>
                  </a:lnTo>
                  <a:lnTo>
                    <a:pt x="370" y="107"/>
                  </a:lnTo>
                  <a:lnTo>
                    <a:pt x="377" y="104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0" y="96"/>
                  </a:lnTo>
                  <a:lnTo>
                    <a:pt x="370" y="93"/>
                  </a:lnTo>
                  <a:lnTo>
                    <a:pt x="370" y="89"/>
                  </a:lnTo>
                  <a:lnTo>
                    <a:pt x="374" y="89"/>
                  </a:lnTo>
                  <a:lnTo>
                    <a:pt x="377" y="89"/>
                  </a:lnTo>
                  <a:lnTo>
                    <a:pt x="381" y="89"/>
                  </a:lnTo>
                  <a:lnTo>
                    <a:pt x="385" y="85"/>
                  </a:lnTo>
                  <a:lnTo>
                    <a:pt x="385" y="85"/>
                  </a:lnTo>
                  <a:lnTo>
                    <a:pt x="389" y="85"/>
                  </a:lnTo>
                  <a:lnTo>
                    <a:pt x="389" y="82"/>
                  </a:lnTo>
                  <a:lnTo>
                    <a:pt x="392" y="82"/>
                  </a:lnTo>
                  <a:lnTo>
                    <a:pt x="392" y="78"/>
                  </a:lnTo>
                  <a:lnTo>
                    <a:pt x="396" y="74"/>
                  </a:lnTo>
                  <a:lnTo>
                    <a:pt x="400" y="74"/>
                  </a:lnTo>
                  <a:lnTo>
                    <a:pt x="407" y="74"/>
                  </a:lnTo>
                  <a:lnTo>
                    <a:pt x="411" y="70"/>
                  </a:lnTo>
                  <a:lnTo>
                    <a:pt x="411" y="67"/>
                  </a:lnTo>
                  <a:lnTo>
                    <a:pt x="411" y="67"/>
                  </a:lnTo>
                  <a:lnTo>
                    <a:pt x="415" y="63"/>
                  </a:lnTo>
                  <a:lnTo>
                    <a:pt x="418" y="67"/>
                  </a:lnTo>
                  <a:lnTo>
                    <a:pt x="422" y="67"/>
                  </a:lnTo>
                  <a:lnTo>
                    <a:pt x="429" y="67"/>
                  </a:lnTo>
                  <a:lnTo>
                    <a:pt x="429" y="67"/>
                  </a:lnTo>
                  <a:lnTo>
                    <a:pt x="429" y="63"/>
                  </a:lnTo>
                  <a:lnTo>
                    <a:pt x="437" y="59"/>
                  </a:lnTo>
                  <a:lnTo>
                    <a:pt x="440" y="59"/>
                  </a:lnTo>
                  <a:lnTo>
                    <a:pt x="440" y="63"/>
                  </a:lnTo>
                  <a:lnTo>
                    <a:pt x="444" y="63"/>
                  </a:lnTo>
                  <a:lnTo>
                    <a:pt x="444" y="63"/>
                  </a:lnTo>
                  <a:lnTo>
                    <a:pt x="440" y="67"/>
                  </a:lnTo>
                  <a:lnTo>
                    <a:pt x="444" y="70"/>
                  </a:lnTo>
                  <a:lnTo>
                    <a:pt x="444" y="70"/>
                  </a:lnTo>
                  <a:lnTo>
                    <a:pt x="448" y="70"/>
                  </a:lnTo>
                  <a:lnTo>
                    <a:pt x="448" y="70"/>
                  </a:lnTo>
                  <a:lnTo>
                    <a:pt x="452" y="74"/>
                  </a:lnTo>
                  <a:lnTo>
                    <a:pt x="452" y="78"/>
                  </a:lnTo>
                  <a:lnTo>
                    <a:pt x="448" y="78"/>
                  </a:lnTo>
                  <a:lnTo>
                    <a:pt x="448" y="82"/>
                  </a:lnTo>
                  <a:lnTo>
                    <a:pt x="452" y="82"/>
                  </a:lnTo>
                  <a:lnTo>
                    <a:pt x="455" y="82"/>
                  </a:lnTo>
                  <a:lnTo>
                    <a:pt x="459" y="82"/>
                  </a:lnTo>
                  <a:lnTo>
                    <a:pt x="459" y="85"/>
                  </a:lnTo>
                  <a:lnTo>
                    <a:pt x="463" y="89"/>
                  </a:lnTo>
                  <a:lnTo>
                    <a:pt x="459" y="89"/>
                  </a:lnTo>
                  <a:lnTo>
                    <a:pt x="459" y="93"/>
                  </a:lnTo>
                  <a:lnTo>
                    <a:pt x="459" y="96"/>
                  </a:lnTo>
                  <a:lnTo>
                    <a:pt x="455" y="96"/>
                  </a:lnTo>
                  <a:lnTo>
                    <a:pt x="452" y="93"/>
                  </a:lnTo>
                  <a:lnTo>
                    <a:pt x="448" y="96"/>
                  </a:lnTo>
                  <a:lnTo>
                    <a:pt x="444" y="96"/>
                  </a:lnTo>
                  <a:lnTo>
                    <a:pt x="440" y="100"/>
                  </a:lnTo>
                  <a:lnTo>
                    <a:pt x="437" y="107"/>
                  </a:lnTo>
                  <a:lnTo>
                    <a:pt x="433" y="107"/>
                  </a:lnTo>
                  <a:lnTo>
                    <a:pt x="429" y="115"/>
                  </a:lnTo>
                  <a:lnTo>
                    <a:pt x="426" y="119"/>
                  </a:lnTo>
                  <a:lnTo>
                    <a:pt x="429" y="119"/>
                  </a:lnTo>
                  <a:lnTo>
                    <a:pt x="426" y="126"/>
                  </a:lnTo>
                  <a:lnTo>
                    <a:pt x="422" y="133"/>
                  </a:lnTo>
                  <a:lnTo>
                    <a:pt x="422" y="133"/>
                  </a:lnTo>
                  <a:lnTo>
                    <a:pt x="426" y="137"/>
                  </a:lnTo>
                  <a:lnTo>
                    <a:pt x="422" y="145"/>
                  </a:lnTo>
                  <a:lnTo>
                    <a:pt x="422" y="152"/>
                  </a:lnTo>
                  <a:lnTo>
                    <a:pt x="418" y="156"/>
                  </a:lnTo>
                  <a:lnTo>
                    <a:pt x="415" y="156"/>
                  </a:lnTo>
                  <a:lnTo>
                    <a:pt x="411" y="156"/>
                  </a:lnTo>
                  <a:lnTo>
                    <a:pt x="407" y="156"/>
                  </a:lnTo>
                  <a:lnTo>
                    <a:pt x="411" y="163"/>
                  </a:lnTo>
                  <a:lnTo>
                    <a:pt x="411" y="167"/>
                  </a:lnTo>
                  <a:lnTo>
                    <a:pt x="411" y="171"/>
                  </a:lnTo>
                  <a:lnTo>
                    <a:pt x="407" y="171"/>
                  </a:lnTo>
                  <a:lnTo>
                    <a:pt x="407" y="174"/>
                  </a:lnTo>
                  <a:lnTo>
                    <a:pt x="407" y="178"/>
                  </a:lnTo>
                  <a:lnTo>
                    <a:pt x="407" y="182"/>
                  </a:lnTo>
                  <a:lnTo>
                    <a:pt x="403" y="185"/>
                  </a:lnTo>
                  <a:lnTo>
                    <a:pt x="403" y="189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400" y="193"/>
                  </a:lnTo>
                  <a:lnTo>
                    <a:pt x="400" y="193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396" y="185"/>
                  </a:lnTo>
                  <a:lnTo>
                    <a:pt x="396" y="182"/>
                  </a:lnTo>
                  <a:lnTo>
                    <a:pt x="396" y="174"/>
                  </a:lnTo>
                  <a:lnTo>
                    <a:pt x="392" y="174"/>
                  </a:lnTo>
                  <a:lnTo>
                    <a:pt x="392" y="171"/>
                  </a:lnTo>
                  <a:lnTo>
                    <a:pt x="392" y="167"/>
                  </a:lnTo>
                  <a:lnTo>
                    <a:pt x="392" y="163"/>
                  </a:lnTo>
                  <a:lnTo>
                    <a:pt x="392" y="163"/>
                  </a:lnTo>
                  <a:lnTo>
                    <a:pt x="389" y="163"/>
                  </a:lnTo>
                  <a:lnTo>
                    <a:pt x="385" y="159"/>
                  </a:lnTo>
                  <a:lnTo>
                    <a:pt x="385" y="163"/>
                  </a:lnTo>
                  <a:lnTo>
                    <a:pt x="385" y="163"/>
                  </a:lnTo>
                  <a:lnTo>
                    <a:pt x="385" y="163"/>
                  </a:lnTo>
                  <a:lnTo>
                    <a:pt x="385" y="167"/>
                  </a:lnTo>
                  <a:lnTo>
                    <a:pt x="381" y="171"/>
                  </a:lnTo>
                  <a:lnTo>
                    <a:pt x="385" y="171"/>
                  </a:lnTo>
                  <a:lnTo>
                    <a:pt x="385" y="171"/>
                  </a:lnTo>
                  <a:lnTo>
                    <a:pt x="381" y="171"/>
                  </a:lnTo>
                  <a:lnTo>
                    <a:pt x="377" y="171"/>
                  </a:lnTo>
                  <a:lnTo>
                    <a:pt x="377" y="167"/>
                  </a:lnTo>
                  <a:lnTo>
                    <a:pt x="377" y="167"/>
                  </a:lnTo>
                  <a:lnTo>
                    <a:pt x="374" y="163"/>
                  </a:lnTo>
                  <a:lnTo>
                    <a:pt x="374" y="159"/>
                  </a:lnTo>
                  <a:lnTo>
                    <a:pt x="374" y="159"/>
                  </a:lnTo>
                  <a:lnTo>
                    <a:pt x="374" y="156"/>
                  </a:lnTo>
                  <a:lnTo>
                    <a:pt x="374" y="156"/>
                  </a:lnTo>
                  <a:lnTo>
                    <a:pt x="377" y="152"/>
                  </a:lnTo>
                  <a:lnTo>
                    <a:pt x="377" y="156"/>
                  </a:lnTo>
                  <a:lnTo>
                    <a:pt x="381" y="156"/>
                  </a:lnTo>
                  <a:lnTo>
                    <a:pt x="381" y="152"/>
                  </a:lnTo>
                  <a:lnTo>
                    <a:pt x="381" y="152"/>
                  </a:lnTo>
                  <a:lnTo>
                    <a:pt x="385" y="148"/>
                  </a:lnTo>
                  <a:lnTo>
                    <a:pt x="385" y="145"/>
                  </a:lnTo>
                  <a:lnTo>
                    <a:pt x="385" y="141"/>
                  </a:lnTo>
                  <a:lnTo>
                    <a:pt x="389" y="137"/>
                  </a:lnTo>
                  <a:lnTo>
                    <a:pt x="385" y="137"/>
                  </a:lnTo>
                  <a:lnTo>
                    <a:pt x="385" y="133"/>
                  </a:lnTo>
                  <a:lnTo>
                    <a:pt x="381" y="137"/>
                  </a:lnTo>
                  <a:lnTo>
                    <a:pt x="381" y="133"/>
                  </a:lnTo>
                  <a:lnTo>
                    <a:pt x="377" y="133"/>
                  </a:lnTo>
                  <a:lnTo>
                    <a:pt x="374" y="133"/>
                  </a:lnTo>
                  <a:lnTo>
                    <a:pt x="366" y="133"/>
                  </a:lnTo>
                  <a:lnTo>
                    <a:pt x="363" y="133"/>
                  </a:lnTo>
                  <a:lnTo>
                    <a:pt x="355" y="133"/>
                  </a:lnTo>
                  <a:lnTo>
                    <a:pt x="352" y="133"/>
                  </a:lnTo>
                  <a:lnTo>
                    <a:pt x="352" y="133"/>
                  </a:lnTo>
                  <a:lnTo>
                    <a:pt x="348" y="133"/>
                  </a:lnTo>
                  <a:lnTo>
                    <a:pt x="348" y="130"/>
                  </a:lnTo>
                  <a:lnTo>
                    <a:pt x="344" y="126"/>
                  </a:lnTo>
                  <a:lnTo>
                    <a:pt x="344" y="126"/>
                  </a:lnTo>
                  <a:lnTo>
                    <a:pt x="344" y="122"/>
                  </a:lnTo>
                  <a:lnTo>
                    <a:pt x="344" y="119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37" y="119"/>
                  </a:lnTo>
                  <a:lnTo>
                    <a:pt x="337" y="119"/>
                  </a:lnTo>
                  <a:lnTo>
                    <a:pt x="333" y="115"/>
                  </a:lnTo>
                  <a:lnTo>
                    <a:pt x="333" y="115"/>
                  </a:lnTo>
                  <a:lnTo>
                    <a:pt x="329" y="119"/>
                  </a:lnTo>
                  <a:lnTo>
                    <a:pt x="333" y="119"/>
                  </a:lnTo>
                  <a:lnTo>
                    <a:pt x="333" y="119"/>
                  </a:lnTo>
                  <a:lnTo>
                    <a:pt x="329" y="119"/>
                  </a:lnTo>
                  <a:lnTo>
                    <a:pt x="326" y="115"/>
                  </a:lnTo>
                  <a:lnTo>
                    <a:pt x="326" y="115"/>
                  </a:lnTo>
                  <a:lnTo>
                    <a:pt x="326" y="111"/>
                  </a:lnTo>
                  <a:lnTo>
                    <a:pt x="322" y="111"/>
                  </a:lnTo>
                  <a:lnTo>
                    <a:pt x="322" y="111"/>
                  </a:lnTo>
                  <a:lnTo>
                    <a:pt x="322" y="111"/>
                  </a:lnTo>
                  <a:lnTo>
                    <a:pt x="322" y="115"/>
                  </a:lnTo>
                  <a:lnTo>
                    <a:pt x="322" y="115"/>
                  </a:lnTo>
                  <a:lnTo>
                    <a:pt x="322" y="119"/>
                  </a:lnTo>
                  <a:lnTo>
                    <a:pt x="318" y="122"/>
                  </a:lnTo>
                  <a:lnTo>
                    <a:pt x="318" y="126"/>
                  </a:lnTo>
                  <a:lnTo>
                    <a:pt x="326" y="130"/>
                  </a:lnTo>
                  <a:lnTo>
                    <a:pt x="329" y="130"/>
                  </a:lnTo>
                  <a:lnTo>
                    <a:pt x="333" y="130"/>
                  </a:lnTo>
                  <a:lnTo>
                    <a:pt x="329" y="130"/>
                  </a:lnTo>
                  <a:lnTo>
                    <a:pt x="333" y="133"/>
                  </a:lnTo>
                  <a:lnTo>
                    <a:pt x="329" y="137"/>
                  </a:lnTo>
                  <a:lnTo>
                    <a:pt x="329" y="133"/>
                  </a:lnTo>
                  <a:lnTo>
                    <a:pt x="326" y="137"/>
                  </a:lnTo>
                  <a:lnTo>
                    <a:pt x="326" y="141"/>
                  </a:lnTo>
                  <a:lnTo>
                    <a:pt x="322" y="141"/>
                  </a:lnTo>
                  <a:lnTo>
                    <a:pt x="322" y="148"/>
                  </a:lnTo>
                  <a:lnTo>
                    <a:pt x="326" y="152"/>
                  </a:lnTo>
                  <a:lnTo>
                    <a:pt x="329" y="152"/>
                  </a:lnTo>
                  <a:lnTo>
                    <a:pt x="333" y="156"/>
                  </a:lnTo>
                  <a:lnTo>
                    <a:pt x="333" y="163"/>
                  </a:lnTo>
                  <a:lnTo>
                    <a:pt x="333" y="167"/>
                  </a:lnTo>
                  <a:lnTo>
                    <a:pt x="333" y="167"/>
                  </a:lnTo>
                  <a:lnTo>
                    <a:pt x="333" y="174"/>
                  </a:lnTo>
                  <a:lnTo>
                    <a:pt x="340" y="178"/>
                  </a:lnTo>
                  <a:lnTo>
                    <a:pt x="340" y="182"/>
                  </a:lnTo>
                  <a:lnTo>
                    <a:pt x="340" y="185"/>
                  </a:lnTo>
                  <a:lnTo>
                    <a:pt x="340" y="189"/>
                  </a:lnTo>
                  <a:lnTo>
                    <a:pt x="340" y="189"/>
                  </a:lnTo>
                  <a:lnTo>
                    <a:pt x="340" y="193"/>
                  </a:lnTo>
                  <a:lnTo>
                    <a:pt x="340" y="197"/>
                  </a:lnTo>
                  <a:lnTo>
                    <a:pt x="337" y="193"/>
                  </a:lnTo>
                  <a:lnTo>
                    <a:pt x="337" y="197"/>
                  </a:lnTo>
                  <a:lnTo>
                    <a:pt x="337" y="193"/>
                  </a:lnTo>
                  <a:lnTo>
                    <a:pt x="333" y="193"/>
                  </a:lnTo>
                  <a:lnTo>
                    <a:pt x="333" y="189"/>
                  </a:lnTo>
                  <a:lnTo>
                    <a:pt x="333" y="189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29" y="193"/>
                  </a:lnTo>
                  <a:lnTo>
                    <a:pt x="329" y="193"/>
                  </a:lnTo>
                  <a:lnTo>
                    <a:pt x="326" y="193"/>
                  </a:lnTo>
                  <a:lnTo>
                    <a:pt x="326" y="189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22" y="185"/>
                  </a:lnTo>
                  <a:lnTo>
                    <a:pt x="322" y="185"/>
                  </a:lnTo>
                  <a:lnTo>
                    <a:pt x="322" y="185"/>
                  </a:lnTo>
                  <a:lnTo>
                    <a:pt x="326" y="185"/>
                  </a:lnTo>
                  <a:lnTo>
                    <a:pt x="322" y="189"/>
                  </a:lnTo>
                  <a:lnTo>
                    <a:pt x="322" y="189"/>
                  </a:lnTo>
                  <a:lnTo>
                    <a:pt x="322" y="193"/>
                  </a:lnTo>
                  <a:lnTo>
                    <a:pt x="318" y="193"/>
                  </a:lnTo>
                  <a:lnTo>
                    <a:pt x="311" y="197"/>
                  </a:lnTo>
                  <a:lnTo>
                    <a:pt x="307" y="200"/>
                  </a:lnTo>
                  <a:lnTo>
                    <a:pt x="307" y="200"/>
                  </a:lnTo>
                  <a:lnTo>
                    <a:pt x="307" y="204"/>
                  </a:lnTo>
                  <a:lnTo>
                    <a:pt x="307" y="208"/>
                  </a:lnTo>
                  <a:lnTo>
                    <a:pt x="307" y="208"/>
                  </a:lnTo>
                  <a:lnTo>
                    <a:pt x="307" y="211"/>
                  </a:lnTo>
                  <a:lnTo>
                    <a:pt x="307" y="211"/>
                  </a:lnTo>
                  <a:lnTo>
                    <a:pt x="303" y="215"/>
                  </a:lnTo>
                  <a:lnTo>
                    <a:pt x="303" y="215"/>
                  </a:lnTo>
                  <a:lnTo>
                    <a:pt x="303" y="215"/>
                  </a:lnTo>
                  <a:lnTo>
                    <a:pt x="303" y="219"/>
                  </a:lnTo>
                  <a:lnTo>
                    <a:pt x="296" y="222"/>
                  </a:lnTo>
                  <a:lnTo>
                    <a:pt x="296" y="222"/>
                  </a:lnTo>
                  <a:lnTo>
                    <a:pt x="289" y="230"/>
                  </a:lnTo>
                  <a:lnTo>
                    <a:pt x="289" y="226"/>
                  </a:lnTo>
                  <a:lnTo>
                    <a:pt x="289" y="226"/>
                  </a:lnTo>
                  <a:lnTo>
                    <a:pt x="285" y="226"/>
                  </a:lnTo>
                  <a:lnTo>
                    <a:pt x="285" y="226"/>
                  </a:lnTo>
                  <a:lnTo>
                    <a:pt x="281" y="226"/>
                  </a:lnTo>
                  <a:lnTo>
                    <a:pt x="281" y="226"/>
                  </a:lnTo>
                  <a:lnTo>
                    <a:pt x="281" y="230"/>
                  </a:lnTo>
                  <a:lnTo>
                    <a:pt x="281" y="230"/>
                  </a:lnTo>
                  <a:lnTo>
                    <a:pt x="285" y="230"/>
                  </a:lnTo>
                  <a:lnTo>
                    <a:pt x="285" y="230"/>
                  </a:lnTo>
                  <a:lnTo>
                    <a:pt x="274" y="237"/>
                  </a:lnTo>
                  <a:lnTo>
                    <a:pt x="270" y="245"/>
                  </a:lnTo>
                  <a:lnTo>
                    <a:pt x="255" y="256"/>
                  </a:lnTo>
                  <a:lnTo>
                    <a:pt x="255" y="260"/>
                  </a:lnTo>
                  <a:lnTo>
                    <a:pt x="252" y="263"/>
                  </a:lnTo>
                  <a:lnTo>
                    <a:pt x="244" y="267"/>
                  </a:lnTo>
                  <a:lnTo>
                    <a:pt x="240" y="267"/>
                  </a:lnTo>
                  <a:lnTo>
                    <a:pt x="240" y="271"/>
                  </a:lnTo>
                  <a:lnTo>
                    <a:pt x="240" y="274"/>
                  </a:lnTo>
                  <a:lnTo>
                    <a:pt x="237" y="278"/>
                  </a:lnTo>
                  <a:lnTo>
                    <a:pt x="233" y="282"/>
                  </a:lnTo>
                  <a:lnTo>
                    <a:pt x="226" y="282"/>
                  </a:lnTo>
                  <a:lnTo>
                    <a:pt x="222" y="282"/>
                  </a:lnTo>
                  <a:lnTo>
                    <a:pt x="222" y="286"/>
                  </a:lnTo>
                  <a:lnTo>
                    <a:pt x="218" y="289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11" y="289"/>
                  </a:lnTo>
                  <a:lnTo>
                    <a:pt x="207" y="293"/>
                  </a:lnTo>
                  <a:lnTo>
                    <a:pt x="207" y="297"/>
                  </a:lnTo>
                  <a:lnTo>
                    <a:pt x="207" y="300"/>
                  </a:lnTo>
                  <a:lnTo>
                    <a:pt x="207" y="308"/>
                  </a:lnTo>
                  <a:lnTo>
                    <a:pt x="207" y="312"/>
                  </a:lnTo>
                  <a:lnTo>
                    <a:pt x="207" y="315"/>
                  </a:lnTo>
                  <a:lnTo>
                    <a:pt x="207" y="326"/>
                  </a:lnTo>
                  <a:lnTo>
                    <a:pt x="211" y="330"/>
                  </a:lnTo>
                  <a:lnTo>
                    <a:pt x="211" y="334"/>
                  </a:lnTo>
                  <a:lnTo>
                    <a:pt x="207" y="345"/>
                  </a:lnTo>
                  <a:lnTo>
                    <a:pt x="203" y="352"/>
                  </a:lnTo>
                  <a:lnTo>
                    <a:pt x="203" y="360"/>
                  </a:lnTo>
                  <a:lnTo>
                    <a:pt x="203" y="360"/>
                  </a:lnTo>
                  <a:lnTo>
                    <a:pt x="207" y="371"/>
                  </a:lnTo>
                  <a:lnTo>
                    <a:pt x="207" y="375"/>
                  </a:lnTo>
                  <a:lnTo>
                    <a:pt x="203" y="378"/>
                  </a:lnTo>
                  <a:lnTo>
                    <a:pt x="200" y="375"/>
                  </a:lnTo>
                  <a:lnTo>
                    <a:pt x="196" y="378"/>
                  </a:lnTo>
                  <a:lnTo>
                    <a:pt x="196" y="378"/>
                  </a:lnTo>
                  <a:lnTo>
                    <a:pt x="196" y="382"/>
                  </a:lnTo>
                  <a:lnTo>
                    <a:pt x="192" y="386"/>
                  </a:lnTo>
                  <a:lnTo>
                    <a:pt x="189" y="389"/>
                  </a:lnTo>
                  <a:lnTo>
                    <a:pt x="192" y="389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2" y="393"/>
                  </a:lnTo>
                  <a:lnTo>
                    <a:pt x="185" y="393"/>
                  </a:lnTo>
                  <a:lnTo>
                    <a:pt x="185" y="393"/>
                  </a:lnTo>
                  <a:lnTo>
                    <a:pt x="181" y="397"/>
                  </a:lnTo>
                  <a:lnTo>
                    <a:pt x="178" y="401"/>
                  </a:lnTo>
                  <a:lnTo>
                    <a:pt x="178" y="401"/>
                  </a:lnTo>
                  <a:lnTo>
                    <a:pt x="178" y="401"/>
                  </a:lnTo>
                  <a:lnTo>
                    <a:pt x="178" y="404"/>
                  </a:lnTo>
                  <a:lnTo>
                    <a:pt x="178" y="408"/>
                  </a:lnTo>
                  <a:lnTo>
                    <a:pt x="170" y="412"/>
                  </a:lnTo>
                  <a:lnTo>
                    <a:pt x="163" y="408"/>
                  </a:lnTo>
                  <a:lnTo>
                    <a:pt x="159" y="408"/>
                  </a:lnTo>
                  <a:lnTo>
                    <a:pt x="155" y="401"/>
                  </a:lnTo>
                  <a:lnTo>
                    <a:pt x="148" y="389"/>
                  </a:lnTo>
                  <a:lnTo>
                    <a:pt x="148" y="386"/>
                  </a:lnTo>
                  <a:lnTo>
                    <a:pt x="148" y="378"/>
                  </a:lnTo>
                  <a:lnTo>
                    <a:pt x="144" y="371"/>
                  </a:lnTo>
                  <a:lnTo>
                    <a:pt x="144" y="371"/>
                  </a:lnTo>
                  <a:lnTo>
                    <a:pt x="141" y="371"/>
                  </a:lnTo>
                  <a:lnTo>
                    <a:pt x="141" y="363"/>
                  </a:lnTo>
                  <a:lnTo>
                    <a:pt x="137" y="360"/>
                  </a:lnTo>
                  <a:lnTo>
                    <a:pt x="133" y="356"/>
                  </a:lnTo>
                  <a:lnTo>
                    <a:pt x="129" y="352"/>
                  </a:lnTo>
                  <a:lnTo>
                    <a:pt x="129" y="352"/>
                  </a:lnTo>
                  <a:lnTo>
                    <a:pt x="126" y="345"/>
                  </a:lnTo>
                  <a:lnTo>
                    <a:pt x="122" y="341"/>
                  </a:lnTo>
                  <a:lnTo>
                    <a:pt x="122" y="341"/>
                  </a:lnTo>
                  <a:lnTo>
                    <a:pt x="122" y="334"/>
                  </a:lnTo>
                  <a:lnTo>
                    <a:pt x="118" y="334"/>
                  </a:lnTo>
                  <a:lnTo>
                    <a:pt x="115" y="326"/>
                  </a:lnTo>
                  <a:lnTo>
                    <a:pt x="115" y="323"/>
                  </a:lnTo>
                  <a:lnTo>
                    <a:pt x="115" y="319"/>
                  </a:lnTo>
                  <a:lnTo>
                    <a:pt x="111" y="315"/>
                  </a:lnTo>
                  <a:lnTo>
                    <a:pt x="111" y="312"/>
                  </a:lnTo>
                  <a:lnTo>
                    <a:pt x="111" y="312"/>
                  </a:lnTo>
                  <a:lnTo>
                    <a:pt x="107" y="304"/>
                  </a:lnTo>
                  <a:lnTo>
                    <a:pt x="107" y="304"/>
                  </a:lnTo>
                  <a:lnTo>
                    <a:pt x="103" y="304"/>
                  </a:lnTo>
                  <a:lnTo>
                    <a:pt x="100" y="297"/>
                  </a:lnTo>
                  <a:lnTo>
                    <a:pt x="100" y="297"/>
                  </a:lnTo>
                  <a:lnTo>
                    <a:pt x="100" y="293"/>
                  </a:lnTo>
                  <a:lnTo>
                    <a:pt x="96" y="289"/>
                  </a:lnTo>
                  <a:lnTo>
                    <a:pt x="96" y="289"/>
                  </a:lnTo>
                  <a:lnTo>
                    <a:pt x="92" y="282"/>
                  </a:lnTo>
                  <a:lnTo>
                    <a:pt x="92" y="274"/>
                  </a:lnTo>
                  <a:lnTo>
                    <a:pt x="85" y="260"/>
                  </a:lnTo>
                  <a:lnTo>
                    <a:pt x="85" y="256"/>
                  </a:lnTo>
                  <a:lnTo>
                    <a:pt x="81" y="252"/>
                  </a:lnTo>
                  <a:lnTo>
                    <a:pt x="85" y="252"/>
                  </a:lnTo>
                  <a:lnTo>
                    <a:pt x="81" y="248"/>
                  </a:lnTo>
                  <a:lnTo>
                    <a:pt x="81" y="245"/>
                  </a:lnTo>
                  <a:lnTo>
                    <a:pt x="85" y="245"/>
                  </a:lnTo>
                  <a:lnTo>
                    <a:pt x="81" y="241"/>
                  </a:lnTo>
                  <a:lnTo>
                    <a:pt x="81" y="237"/>
                  </a:lnTo>
                  <a:lnTo>
                    <a:pt x="78" y="230"/>
                  </a:lnTo>
                  <a:lnTo>
                    <a:pt x="74" y="226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78" y="219"/>
                  </a:lnTo>
                  <a:lnTo>
                    <a:pt x="78" y="219"/>
                  </a:lnTo>
                  <a:lnTo>
                    <a:pt x="78" y="211"/>
                  </a:lnTo>
                  <a:lnTo>
                    <a:pt x="78" y="208"/>
                  </a:lnTo>
                  <a:lnTo>
                    <a:pt x="74" y="208"/>
                  </a:lnTo>
                  <a:lnTo>
                    <a:pt x="74" y="200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81" y="197"/>
                  </a:lnTo>
                  <a:lnTo>
                    <a:pt x="78" y="197"/>
                  </a:lnTo>
                  <a:lnTo>
                    <a:pt x="74" y="197"/>
                  </a:lnTo>
                  <a:lnTo>
                    <a:pt x="70" y="197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70" y="189"/>
                  </a:lnTo>
                  <a:lnTo>
                    <a:pt x="70" y="189"/>
                  </a:lnTo>
                  <a:lnTo>
                    <a:pt x="74" y="189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0" y="185"/>
                  </a:lnTo>
                  <a:lnTo>
                    <a:pt x="66" y="182"/>
                  </a:lnTo>
                  <a:lnTo>
                    <a:pt x="66" y="185"/>
                  </a:lnTo>
                  <a:lnTo>
                    <a:pt x="66" y="189"/>
                  </a:lnTo>
                  <a:lnTo>
                    <a:pt x="63" y="193"/>
                  </a:lnTo>
                  <a:lnTo>
                    <a:pt x="66" y="197"/>
                  </a:lnTo>
                  <a:lnTo>
                    <a:pt x="66" y="200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9" y="208"/>
                  </a:lnTo>
                  <a:lnTo>
                    <a:pt x="48" y="211"/>
                  </a:lnTo>
                  <a:lnTo>
                    <a:pt x="44" y="215"/>
                  </a:lnTo>
                  <a:lnTo>
                    <a:pt x="41" y="211"/>
                  </a:lnTo>
                  <a:lnTo>
                    <a:pt x="26" y="204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18" y="197"/>
                  </a:lnTo>
                  <a:lnTo>
                    <a:pt x="11" y="189"/>
                  </a:lnTo>
                  <a:lnTo>
                    <a:pt x="11" y="185"/>
                  </a:lnTo>
                  <a:lnTo>
                    <a:pt x="11" y="185"/>
                  </a:lnTo>
                  <a:lnTo>
                    <a:pt x="15" y="185"/>
                  </a:lnTo>
                  <a:lnTo>
                    <a:pt x="15" y="185"/>
                  </a:lnTo>
                  <a:lnTo>
                    <a:pt x="15" y="185"/>
                  </a:lnTo>
                  <a:lnTo>
                    <a:pt x="15" y="189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2" y="185"/>
                  </a:lnTo>
                  <a:lnTo>
                    <a:pt x="22" y="189"/>
                  </a:lnTo>
                  <a:lnTo>
                    <a:pt x="22" y="185"/>
                  </a:lnTo>
                  <a:lnTo>
                    <a:pt x="29" y="182"/>
                  </a:lnTo>
                  <a:lnTo>
                    <a:pt x="33" y="182"/>
                  </a:lnTo>
                  <a:lnTo>
                    <a:pt x="37" y="178"/>
                  </a:lnTo>
                  <a:lnTo>
                    <a:pt x="37" y="178"/>
                  </a:lnTo>
                  <a:lnTo>
                    <a:pt x="37" y="174"/>
                  </a:lnTo>
                  <a:lnTo>
                    <a:pt x="33" y="174"/>
                  </a:lnTo>
                  <a:lnTo>
                    <a:pt x="33" y="174"/>
                  </a:lnTo>
                  <a:lnTo>
                    <a:pt x="33" y="174"/>
                  </a:lnTo>
                  <a:lnTo>
                    <a:pt x="33" y="178"/>
                  </a:lnTo>
                  <a:lnTo>
                    <a:pt x="26" y="178"/>
                  </a:lnTo>
                  <a:lnTo>
                    <a:pt x="22" y="178"/>
                  </a:lnTo>
                  <a:lnTo>
                    <a:pt x="18" y="182"/>
                  </a:lnTo>
                  <a:lnTo>
                    <a:pt x="7" y="178"/>
                  </a:lnTo>
                  <a:lnTo>
                    <a:pt x="4" y="171"/>
                  </a:lnTo>
                  <a:lnTo>
                    <a:pt x="0" y="171"/>
                  </a:lnTo>
                  <a:lnTo>
                    <a:pt x="4" y="167"/>
                  </a:lnTo>
                  <a:lnTo>
                    <a:pt x="4" y="163"/>
                  </a:lnTo>
                  <a:lnTo>
                    <a:pt x="7" y="163"/>
                  </a:lnTo>
                  <a:lnTo>
                    <a:pt x="4" y="163"/>
                  </a:lnTo>
                  <a:lnTo>
                    <a:pt x="0" y="167"/>
                  </a:lnTo>
                  <a:lnTo>
                    <a:pt x="0" y="16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7" y="156"/>
                  </a:lnTo>
                  <a:lnTo>
                    <a:pt x="11" y="156"/>
                  </a:lnTo>
                  <a:lnTo>
                    <a:pt x="11" y="156"/>
                  </a:lnTo>
                  <a:lnTo>
                    <a:pt x="22" y="156"/>
                  </a:lnTo>
                  <a:lnTo>
                    <a:pt x="29" y="152"/>
                  </a:lnTo>
                  <a:lnTo>
                    <a:pt x="29" y="152"/>
                  </a:lnTo>
                  <a:lnTo>
                    <a:pt x="33" y="152"/>
                  </a:lnTo>
                  <a:lnTo>
                    <a:pt x="33" y="152"/>
                  </a:lnTo>
                  <a:lnTo>
                    <a:pt x="37" y="156"/>
                  </a:lnTo>
                  <a:lnTo>
                    <a:pt x="41" y="152"/>
                  </a:lnTo>
                  <a:lnTo>
                    <a:pt x="41" y="152"/>
                  </a:lnTo>
                  <a:lnTo>
                    <a:pt x="41" y="152"/>
                  </a:lnTo>
                  <a:lnTo>
                    <a:pt x="41" y="148"/>
                  </a:lnTo>
                  <a:lnTo>
                    <a:pt x="37" y="137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3" y="130"/>
                  </a:lnTo>
                  <a:lnTo>
                    <a:pt x="29" y="130"/>
                  </a:lnTo>
                  <a:lnTo>
                    <a:pt x="26" y="130"/>
                  </a:lnTo>
                  <a:lnTo>
                    <a:pt x="22" y="122"/>
                  </a:lnTo>
                  <a:lnTo>
                    <a:pt x="22" y="119"/>
                  </a:lnTo>
                  <a:lnTo>
                    <a:pt x="22" y="115"/>
                  </a:lnTo>
                  <a:lnTo>
                    <a:pt x="18" y="115"/>
                  </a:lnTo>
                  <a:lnTo>
                    <a:pt x="15" y="115"/>
                  </a:lnTo>
                  <a:lnTo>
                    <a:pt x="11" y="115"/>
                  </a:lnTo>
                  <a:lnTo>
                    <a:pt x="11" y="115"/>
                  </a:lnTo>
                  <a:lnTo>
                    <a:pt x="11" y="111"/>
                  </a:lnTo>
                  <a:lnTo>
                    <a:pt x="11" y="104"/>
                  </a:lnTo>
                  <a:lnTo>
                    <a:pt x="15" y="104"/>
                  </a:lnTo>
                  <a:lnTo>
                    <a:pt x="18" y="96"/>
                  </a:lnTo>
                  <a:lnTo>
                    <a:pt x="18" y="96"/>
                  </a:lnTo>
                  <a:lnTo>
                    <a:pt x="22" y="93"/>
                  </a:lnTo>
                  <a:lnTo>
                    <a:pt x="26" y="93"/>
                  </a:lnTo>
                  <a:lnTo>
                    <a:pt x="29" y="93"/>
                  </a:lnTo>
                  <a:lnTo>
                    <a:pt x="29" y="96"/>
                  </a:lnTo>
                  <a:lnTo>
                    <a:pt x="33" y="96"/>
                  </a:lnTo>
                  <a:lnTo>
                    <a:pt x="37" y="96"/>
                  </a:lnTo>
                  <a:lnTo>
                    <a:pt x="48" y="93"/>
                  </a:lnTo>
                  <a:lnTo>
                    <a:pt x="52" y="89"/>
                  </a:lnTo>
                  <a:lnTo>
                    <a:pt x="55" y="82"/>
                  </a:lnTo>
                  <a:lnTo>
                    <a:pt x="63" y="74"/>
                  </a:lnTo>
                  <a:lnTo>
                    <a:pt x="63" y="70"/>
                  </a:lnTo>
                  <a:lnTo>
                    <a:pt x="66" y="67"/>
                  </a:lnTo>
                  <a:lnTo>
                    <a:pt x="70" y="63"/>
                  </a:lnTo>
                  <a:lnTo>
                    <a:pt x="74" y="59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4" y="52"/>
                  </a:lnTo>
                  <a:lnTo>
                    <a:pt x="78" y="48"/>
                  </a:lnTo>
                  <a:lnTo>
                    <a:pt x="81" y="44"/>
                  </a:lnTo>
                  <a:lnTo>
                    <a:pt x="81" y="41"/>
                  </a:lnTo>
                  <a:lnTo>
                    <a:pt x="81" y="33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5" y="22"/>
                  </a:lnTo>
                  <a:lnTo>
                    <a:pt x="89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18"/>
                  </a:lnTo>
                  <a:lnTo>
                    <a:pt x="103" y="11"/>
                  </a:lnTo>
                  <a:lnTo>
                    <a:pt x="107" y="7"/>
                  </a:lnTo>
                  <a:lnTo>
                    <a:pt x="111" y="4"/>
                  </a:lnTo>
                  <a:lnTo>
                    <a:pt x="115" y="0"/>
                  </a:lnTo>
                  <a:lnTo>
                    <a:pt x="118" y="0"/>
                  </a:lnTo>
                  <a:lnTo>
                    <a:pt x="126" y="7"/>
                  </a:lnTo>
                  <a:lnTo>
                    <a:pt x="129" y="4"/>
                  </a:lnTo>
                  <a:lnTo>
                    <a:pt x="137" y="7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8" y="15"/>
                  </a:lnTo>
                  <a:lnTo>
                    <a:pt x="148" y="15"/>
                  </a:lnTo>
                  <a:lnTo>
                    <a:pt x="148" y="15"/>
                  </a:lnTo>
                  <a:close/>
                  <a:moveTo>
                    <a:pt x="333" y="197"/>
                  </a:moveTo>
                  <a:lnTo>
                    <a:pt x="333" y="197"/>
                  </a:lnTo>
                  <a:lnTo>
                    <a:pt x="333" y="197"/>
                  </a:lnTo>
                  <a:lnTo>
                    <a:pt x="333" y="197"/>
                  </a:lnTo>
                  <a:lnTo>
                    <a:pt x="333" y="197"/>
                  </a:lnTo>
                  <a:close/>
                  <a:moveTo>
                    <a:pt x="333" y="193"/>
                  </a:moveTo>
                  <a:lnTo>
                    <a:pt x="329" y="193"/>
                  </a:lnTo>
                  <a:lnTo>
                    <a:pt x="329" y="197"/>
                  </a:lnTo>
                  <a:lnTo>
                    <a:pt x="333" y="197"/>
                  </a:lnTo>
                  <a:lnTo>
                    <a:pt x="333" y="197"/>
                  </a:lnTo>
                  <a:lnTo>
                    <a:pt x="333" y="193"/>
                  </a:lnTo>
                  <a:lnTo>
                    <a:pt x="333" y="193"/>
                  </a:lnTo>
                  <a:close/>
                  <a:moveTo>
                    <a:pt x="329" y="193"/>
                  </a:moveTo>
                  <a:lnTo>
                    <a:pt x="329" y="197"/>
                  </a:lnTo>
                  <a:lnTo>
                    <a:pt x="329" y="197"/>
                  </a:lnTo>
                  <a:lnTo>
                    <a:pt x="329" y="197"/>
                  </a:lnTo>
                  <a:lnTo>
                    <a:pt x="329" y="193"/>
                  </a:lnTo>
                  <a:lnTo>
                    <a:pt x="329" y="193"/>
                  </a:lnTo>
                  <a:close/>
                  <a:moveTo>
                    <a:pt x="322" y="197"/>
                  </a:moveTo>
                  <a:lnTo>
                    <a:pt x="322" y="197"/>
                  </a:lnTo>
                  <a:lnTo>
                    <a:pt x="326" y="197"/>
                  </a:lnTo>
                  <a:lnTo>
                    <a:pt x="326" y="193"/>
                  </a:lnTo>
                  <a:lnTo>
                    <a:pt x="326" y="193"/>
                  </a:lnTo>
                  <a:lnTo>
                    <a:pt x="322" y="19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1" name="CustomShape 30"/>
            <p:cNvSpPr/>
            <p:nvPr/>
          </p:nvSpPr>
          <p:spPr>
            <a:xfrm>
              <a:off x="6947280" y="2630880"/>
              <a:ext cx="133560" cy="155880"/>
            </a:xfrm>
            <a:custGeom>
              <a:avLst/>
              <a:gdLst/>
              <a:ahLst/>
              <a:cxnLst/>
              <a:rect l="l" t="t" r="r" b="b"/>
              <a:pathLst>
                <a:path w="22" h="27">
                  <a:moveTo>
                    <a:pt x="22" y="22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lose/>
                  <a:moveTo>
                    <a:pt x="16" y="19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4" y="18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lose/>
                  <a:moveTo>
                    <a:pt x="13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8"/>
                    <a:pt x="14" y="18"/>
                    <a:pt x="14" y="18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2" name="CustomShape 31"/>
            <p:cNvSpPr/>
            <p:nvPr/>
          </p:nvSpPr>
          <p:spPr>
            <a:xfrm>
              <a:off x="6960240" y="2590200"/>
              <a:ext cx="82800" cy="40320"/>
            </a:xfrm>
            <a:custGeom>
              <a:avLst/>
              <a:gdLst/>
              <a:ahLst/>
              <a:cxnLst/>
              <a:rect l="l" t="t" r="r" b="b"/>
              <a:pathLst>
                <a:path w="51" h="26">
                  <a:moveTo>
                    <a:pt x="0" y="11"/>
                  </a:moveTo>
                  <a:lnTo>
                    <a:pt x="3" y="11"/>
                  </a:lnTo>
                  <a:lnTo>
                    <a:pt x="7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0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4" y="11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51" y="19"/>
                  </a:lnTo>
                  <a:lnTo>
                    <a:pt x="44" y="22"/>
                  </a:lnTo>
                  <a:lnTo>
                    <a:pt x="40" y="22"/>
                  </a:lnTo>
                  <a:lnTo>
                    <a:pt x="33" y="22"/>
                  </a:lnTo>
                  <a:lnTo>
                    <a:pt x="29" y="22"/>
                  </a:lnTo>
                  <a:lnTo>
                    <a:pt x="26" y="22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3" name="CustomShape 32"/>
            <p:cNvSpPr/>
            <p:nvPr/>
          </p:nvSpPr>
          <p:spPr>
            <a:xfrm>
              <a:off x="6723000" y="2538720"/>
              <a:ext cx="223560" cy="97920"/>
            </a:xfrm>
            <a:custGeom>
              <a:avLst/>
              <a:gdLst/>
              <a:ahLst/>
              <a:cxnLst/>
              <a:rect l="l" t="t" r="r" b="b"/>
              <a:pathLst>
                <a:path w="137" h="63">
                  <a:moveTo>
                    <a:pt x="4" y="0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7" y="4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8" y="11"/>
                  </a:lnTo>
                  <a:lnTo>
                    <a:pt x="52" y="15"/>
                  </a:lnTo>
                  <a:lnTo>
                    <a:pt x="52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6" y="15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22"/>
                  </a:lnTo>
                  <a:lnTo>
                    <a:pt x="71" y="22"/>
                  </a:lnTo>
                  <a:lnTo>
                    <a:pt x="78" y="22"/>
                  </a:lnTo>
                  <a:lnTo>
                    <a:pt x="82" y="22"/>
                  </a:lnTo>
                  <a:lnTo>
                    <a:pt x="78" y="30"/>
                  </a:lnTo>
                  <a:lnTo>
                    <a:pt x="82" y="33"/>
                  </a:lnTo>
                  <a:lnTo>
                    <a:pt x="85" y="33"/>
                  </a:lnTo>
                  <a:lnTo>
                    <a:pt x="89" y="33"/>
                  </a:lnTo>
                  <a:lnTo>
                    <a:pt x="89" y="33"/>
                  </a:lnTo>
                  <a:lnTo>
                    <a:pt x="93" y="33"/>
                  </a:lnTo>
                  <a:lnTo>
                    <a:pt x="97" y="30"/>
                  </a:lnTo>
                  <a:lnTo>
                    <a:pt x="104" y="30"/>
                  </a:lnTo>
                  <a:lnTo>
                    <a:pt x="108" y="30"/>
                  </a:lnTo>
                  <a:lnTo>
                    <a:pt x="108" y="33"/>
                  </a:lnTo>
                  <a:lnTo>
                    <a:pt x="115" y="37"/>
                  </a:lnTo>
                  <a:lnTo>
                    <a:pt x="115" y="41"/>
                  </a:lnTo>
                  <a:lnTo>
                    <a:pt x="119" y="41"/>
                  </a:lnTo>
                  <a:lnTo>
                    <a:pt x="122" y="41"/>
                  </a:lnTo>
                  <a:lnTo>
                    <a:pt x="126" y="41"/>
                  </a:lnTo>
                  <a:lnTo>
                    <a:pt x="130" y="37"/>
                  </a:lnTo>
                  <a:lnTo>
                    <a:pt x="134" y="41"/>
                  </a:lnTo>
                  <a:lnTo>
                    <a:pt x="134" y="41"/>
                  </a:lnTo>
                  <a:lnTo>
                    <a:pt x="134" y="48"/>
                  </a:lnTo>
                  <a:lnTo>
                    <a:pt x="137" y="55"/>
                  </a:lnTo>
                  <a:lnTo>
                    <a:pt x="134" y="63"/>
                  </a:lnTo>
                  <a:lnTo>
                    <a:pt x="122" y="63"/>
                  </a:lnTo>
                  <a:lnTo>
                    <a:pt x="119" y="59"/>
                  </a:lnTo>
                  <a:lnTo>
                    <a:pt x="115" y="63"/>
                  </a:lnTo>
                  <a:lnTo>
                    <a:pt x="100" y="59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2" y="55"/>
                  </a:lnTo>
                  <a:lnTo>
                    <a:pt x="78" y="55"/>
                  </a:lnTo>
                  <a:lnTo>
                    <a:pt x="78" y="52"/>
                  </a:lnTo>
                  <a:lnTo>
                    <a:pt x="71" y="48"/>
                  </a:lnTo>
                  <a:lnTo>
                    <a:pt x="59" y="52"/>
                  </a:lnTo>
                  <a:lnTo>
                    <a:pt x="59" y="48"/>
                  </a:lnTo>
                  <a:lnTo>
                    <a:pt x="48" y="48"/>
                  </a:lnTo>
                  <a:lnTo>
                    <a:pt x="45" y="44"/>
                  </a:lnTo>
                  <a:lnTo>
                    <a:pt x="41" y="44"/>
                  </a:lnTo>
                  <a:lnTo>
                    <a:pt x="37" y="44"/>
                  </a:lnTo>
                  <a:lnTo>
                    <a:pt x="30" y="41"/>
                  </a:lnTo>
                  <a:lnTo>
                    <a:pt x="26" y="37"/>
                  </a:lnTo>
                  <a:lnTo>
                    <a:pt x="19" y="33"/>
                  </a:lnTo>
                  <a:lnTo>
                    <a:pt x="11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4" y="11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4" name="CustomShape 33"/>
            <p:cNvSpPr/>
            <p:nvPr/>
          </p:nvSpPr>
          <p:spPr>
            <a:xfrm>
              <a:off x="6209280" y="2364840"/>
              <a:ext cx="374040" cy="352800"/>
            </a:xfrm>
            <a:custGeom>
              <a:avLst/>
              <a:gdLst/>
              <a:ahLst/>
              <a:cxnLst/>
              <a:rect l="l" t="t" r="r" b="b"/>
              <a:pathLst>
                <a:path w="229" h="226">
                  <a:moveTo>
                    <a:pt x="133" y="226"/>
                  </a:moveTo>
                  <a:lnTo>
                    <a:pt x="133" y="222"/>
                  </a:lnTo>
                  <a:lnTo>
                    <a:pt x="137" y="218"/>
                  </a:lnTo>
                  <a:lnTo>
                    <a:pt x="137" y="218"/>
                  </a:lnTo>
                  <a:lnTo>
                    <a:pt x="140" y="215"/>
                  </a:lnTo>
                  <a:lnTo>
                    <a:pt x="144" y="215"/>
                  </a:lnTo>
                  <a:lnTo>
                    <a:pt x="144" y="215"/>
                  </a:lnTo>
                  <a:lnTo>
                    <a:pt x="155" y="215"/>
                  </a:lnTo>
                  <a:lnTo>
                    <a:pt x="162" y="211"/>
                  </a:lnTo>
                  <a:lnTo>
                    <a:pt x="162" y="211"/>
                  </a:lnTo>
                  <a:lnTo>
                    <a:pt x="166" y="211"/>
                  </a:lnTo>
                  <a:lnTo>
                    <a:pt x="166" y="211"/>
                  </a:lnTo>
                  <a:lnTo>
                    <a:pt x="170" y="215"/>
                  </a:lnTo>
                  <a:lnTo>
                    <a:pt x="174" y="211"/>
                  </a:lnTo>
                  <a:lnTo>
                    <a:pt x="174" y="211"/>
                  </a:lnTo>
                  <a:lnTo>
                    <a:pt x="174" y="211"/>
                  </a:lnTo>
                  <a:lnTo>
                    <a:pt x="174" y="207"/>
                  </a:lnTo>
                  <a:lnTo>
                    <a:pt x="170" y="196"/>
                  </a:lnTo>
                  <a:lnTo>
                    <a:pt x="166" y="192"/>
                  </a:lnTo>
                  <a:lnTo>
                    <a:pt x="166" y="192"/>
                  </a:lnTo>
                  <a:lnTo>
                    <a:pt x="166" y="189"/>
                  </a:lnTo>
                  <a:lnTo>
                    <a:pt x="162" y="189"/>
                  </a:lnTo>
                  <a:lnTo>
                    <a:pt x="159" y="189"/>
                  </a:lnTo>
                  <a:lnTo>
                    <a:pt x="155" y="181"/>
                  </a:lnTo>
                  <a:lnTo>
                    <a:pt x="155" y="178"/>
                  </a:lnTo>
                  <a:lnTo>
                    <a:pt x="155" y="174"/>
                  </a:lnTo>
                  <a:lnTo>
                    <a:pt x="151" y="174"/>
                  </a:lnTo>
                  <a:lnTo>
                    <a:pt x="148" y="174"/>
                  </a:lnTo>
                  <a:lnTo>
                    <a:pt x="144" y="174"/>
                  </a:lnTo>
                  <a:lnTo>
                    <a:pt x="144" y="174"/>
                  </a:lnTo>
                  <a:lnTo>
                    <a:pt x="144" y="170"/>
                  </a:lnTo>
                  <a:lnTo>
                    <a:pt x="144" y="163"/>
                  </a:lnTo>
                  <a:lnTo>
                    <a:pt x="148" y="163"/>
                  </a:lnTo>
                  <a:lnTo>
                    <a:pt x="151" y="155"/>
                  </a:lnTo>
                  <a:lnTo>
                    <a:pt x="151" y="155"/>
                  </a:lnTo>
                  <a:lnTo>
                    <a:pt x="155" y="152"/>
                  </a:lnTo>
                  <a:lnTo>
                    <a:pt x="159" y="152"/>
                  </a:lnTo>
                  <a:lnTo>
                    <a:pt x="162" y="152"/>
                  </a:lnTo>
                  <a:lnTo>
                    <a:pt x="162" y="155"/>
                  </a:lnTo>
                  <a:lnTo>
                    <a:pt x="166" y="155"/>
                  </a:lnTo>
                  <a:lnTo>
                    <a:pt x="170" y="155"/>
                  </a:lnTo>
                  <a:lnTo>
                    <a:pt x="181" y="152"/>
                  </a:lnTo>
                  <a:lnTo>
                    <a:pt x="185" y="148"/>
                  </a:lnTo>
                  <a:lnTo>
                    <a:pt x="188" y="141"/>
                  </a:lnTo>
                  <a:lnTo>
                    <a:pt x="196" y="133"/>
                  </a:lnTo>
                  <a:lnTo>
                    <a:pt x="196" y="129"/>
                  </a:lnTo>
                  <a:lnTo>
                    <a:pt x="199" y="126"/>
                  </a:lnTo>
                  <a:lnTo>
                    <a:pt x="203" y="122"/>
                  </a:lnTo>
                  <a:lnTo>
                    <a:pt x="207" y="118"/>
                  </a:lnTo>
                  <a:lnTo>
                    <a:pt x="211" y="115"/>
                  </a:lnTo>
                  <a:lnTo>
                    <a:pt x="211" y="115"/>
                  </a:lnTo>
                  <a:lnTo>
                    <a:pt x="207" y="111"/>
                  </a:lnTo>
                  <a:lnTo>
                    <a:pt x="211" y="107"/>
                  </a:lnTo>
                  <a:lnTo>
                    <a:pt x="214" y="103"/>
                  </a:lnTo>
                  <a:lnTo>
                    <a:pt x="214" y="100"/>
                  </a:lnTo>
                  <a:lnTo>
                    <a:pt x="214" y="92"/>
                  </a:lnTo>
                  <a:lnTo>
                    <a:pt x="214" y="89"/>
                  </a:lnTo>
                  <a:lnTo>
                    <a:pt x="214" y="89"/>
                  </a:lnTo>
                  <a:lnTo>
                    <a:pt x="218" y="81"/>
                  </a:lnTo>
                  <a:lnTo>
                    <a:pt x="222" y="81"/>
                  </a:lnTo>
                  <a:lnTo>
                    <a:pt x="225" y="81"/>
                  </a:lnTo>
                  <a:lnTo>
                    <a:pt x="225" y="81"/>
                  </a:lnTo>
                  <a:lnTo>
                    <a:pt x="229" y="77"/>
                  </a:lnTo>
                  <a:lnTo>
                    <a:pt x="229" y="74"/>
                  </a:lnTo>
                  <a:lnTo>
                    <a:pt x="225" y="74"/>
                  </a:lnTo>
                  <a:lnTo>
                    <a:pt x="222" y="74"/>
                  </a:lnTo>
                  <a:lnTo>
                    <a:pt x="214" y="74"/>
                  </a:lnTo>
                  <a:lnTo>
                    <a:pt x="214" y="70"/>
                  </a:lnTo>
                  <a:lnTo>
                    <a:pt x="207" y="66"/>
                  </a:lnTo>
                  <a:lnTo>
                    <a:pt x="203" y="66"/>
                  </a:lnTo>
                  <a:lnTo>
                    <a:pt x="196" y="63"/>
                  </a:lnTo>
                  <a:lnTo>
                    <a:pt x="196" y="55"/>
                  </a:lnTo>
                  <a:lnTo>
                    <a:pt x="192" y="48"/>
                  </a:lnTo>
                  <a:lnTo>
                    <a:pt x="188" y="40"/>
                  </a:lnTo>
                  <a:lnTo>
                    <a:pt x="188" y="37"/>
                  </a:lnTo>
                  <a:lnTo>
                    <a:pt x="192" y="37"/>
                  </a:lnTo>
                  <a:lnTo>
                    <a:pt x="192" y="33"/>
                  </a:lnTo>
                  <a:lnTo>
                    <a:pt x="196" y="29"/>
                  </a:lnTo>
                  <a:lnTo>
                    <a:pt x="196" y="26"/>
                  </a:lnTo>
                  <a:lnTo>
                    <a:pt x="192" y="26"/>
                  </a:lnTo>
                  <a:lnTo>
                    <a:pt x="192" y="22"/>
                  </a:lnTo>
                  <a:lnTo>
                    <a:pt x="188" y="22"/>
                  </a:lnTo>
                  <a:lnTo>
                    <a:pt x="181" y="18"/>
                  </a:lnTo>
                  <a:lnTo>
                    <a:pt x="181" y="14"/>
                  </a:lnTo>
                  <a:lnTo>
                    <a:pt x="177" y="14"/>
                  </a:lnTo>
                  <a:lnTo>
                    <a:pt x="174" y="14"/>
                  </a:lnTo>
                  <a:lnTo>
                    <a:pt x="170" y="14"/>
                  </a:lnTo>
                  <a:lnTo>
                    <a:pt x="170" y="7"/>
                  </a:lnTo>
                  <a:lnTo>
                    <a:pt x="177" y="3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2" y="0"/>
                  </a:lnTo>
                  <a:lnTo>
                    <a:pt x="159" y="3"/>
                  </a:lnTo>
                  <a:lnTo>
                    <a:pt x="155" y="3"/>
                  </a:lnTo>
                  <a:lnTo>
                    <a:pt x="151" y="7"/>
                  </a:lnTo>
                  <a:lnTo>
                    <a:pt x="148" y="11"/>
                  </a:lnTo>
                  <a:lnTo>
                    <a:pt x="155" y="22"/>
                  </a:lnTo>
                  <a:lnTo>
                    <a:pt x="159" y="26"/>
                  </a:lnTo>
                  <a:lnTo>
                    <a:pt x="148" y="37"/>
                  </a:lnTo>
                  <a:lnTo>
                    <a:pt x="151" y="40"/>
                  </a:lnTo>
                  <a:lnTo>
                    <a:pt x="151" y="44"/>
                  </a:lnTo>
                  <a:lnTo>
                    <a:pt x="148" y="48"/>
                  </a:lnTo>
                  <a:lnTo>
                    <a:pt x="144" y="48"/>
                  </a:lnTo>
                  <a:lnTo>
                    <a:pt x="137" y="48"/>
                  </a:lnTo>
                  <a:lnTo>
                    <a:pt x="133" y="48"/>
                  </a:lnTo>
                  <a:lnTo>
                    <a:pt x="133" y="55"/>
                  </a:lnTo>
                  <a:lnTo>
                    <a:pt x="137" y="55"/>
                  </a:lnTo>
                  <a:lnTo>
                    <a:pt x="140" y="59"/>
                  </a:lnTo>
                  <a:lnTo>
                    <a:pt x="140" y="63"/>
                  </a:lnTo>
                  <a:lnTo>
                    <a:pt x="137" y="63"/>
                  </a:lnTo>
                  <a:lnTo>
                    <a:pt x="133" y="63"/>
                  </a:lnTo>
                  <a:lnTo>
                    <a:pt x="129" y="66"/>
                  </a:lnTo>
                  <a:lnTo>
                    <a:pt x="129" y="70"/>
                  </a:lnTo>
                  <a:lnTo>
                    <a:pt x="129" y="74"/>
                  </a:lnTo>
                  <a:lnTo>
                    <a:pt x="129" y="77"/>
                  </a:lnTo>
                  <a:lnTo>
                    <a:pt x="129" y="77"/>
                  </a:lnTo>
                  <a:lnTo>
                    <a:pt x="129" y="85"/>
                  </a:lnTo>
                  <a:lnTo>
                    <a:pt x="125" y="89"/>
                  </a:lnTo>
                  <a:lnTo>
                    <a:pt x="122" y="85"/>
                  </a:lnTo>
                  <a:lnTo>
                    <a:pt x="122" y="85"/>
                  </a:lnTo>
                  <a:lnTo>
                    <a:pt x="122" y="89"/>
                  </a:lnTo>
                  <a:lnTo>
                    <a:pt x="114" y="89"/>
                  </a:lnTo>
                  <a:lnTo>
                    <a:pt x="114" y="85"/>
                  </a:lnTo>
                  <a:lnTo>
                    <a:pt x="111" y="89"/>
                  </a:lnTo>
                  <a:lnTo>
                    <a:pt x="111" y="89"/>
                  </a:lnTo>
                  <a:lnTo>
                    <a:pt x="103" y="92"/>
                  </a:lnTo>
                  <a:lnTo>
                    <a:pt x="107" y="92"/>
                  </a:lnTo>
                  <a:lnTo>
                    <a:pt x="103" y="96"/>
                  </a:lnTo>
                  <a:lnTo>
                    <a:pt x="99" y="100"/>
                  </a:lnTo>
                  <a:lnTo>
                    <a:pt x="96" y="96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88" y="103"/>
                  </a:lnTo>
                  <a:lnTo>
                    <a:pt x="88" y="103"/>
                  </a:lnTo>
                  <a:lnTo>
                    <a:pt x="85" y="107"/>
                  </a:lnTo>
                  <a:lnTo>
                    <a:pt x="85" y="111"/>
                  </a:lnTo>
                  <a:lnTo>
                    <a:pt x="85" y="115"/>
                  </a:lnTo>
                  <a:lnTo>
                    <a:pt x="85" y="118"/>
                  </a:lnTo>
                  <a:lnTo>
                    <a:pt x="88" y="122"/>
                  </a:lnTo>
                  <a:lnTo>
                    <a:pt x="85" y="122"/>
                  </a:lnTo>
                  <a:lnTo>
                    <a:pt x="81" y="126"/>
                  </a:lnTo>
                  <a:lnTo>
                    <a:pt x="74" y="126"/>
                  </a:lnTo>
                  <a:lnTo>
                    <a:pt x="70" y="126"/>
                  </a:lnTo>
                  <a:lnTo>
                    <a:pt x="59" y="126"/>
                  </a:lnTo>
                  <a:lnTo>
                    <a:pt x="55" y="129"/>
                  </a:lnTo>
                  <a:lnTo>
                    <a:pt x="51" y="129"/>
                  </a:lnTo>
                  <a:lnTo>
                    <a:pt x="48" y="129"/>
                  </a:lnTo>
                  <a:lnTo>
                    <a:pt x="40" y="129"/>
                  </a:lnTo>
                  <a:lnTo>
                    <a:pt x="22" y="133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11" y="137"/>
                  </a:lnTo>
                  <a:lnTo>
                    <a:pt x="11" y="141"/>
                  </a:lnTo>
                  <a:lnTo>
                    <a:pt x="14" y="144"/>
                  </a:lnTo>
                  <a:lnTo>
                    <a:pt x="18" y="144"/>
                  </a:lnTo>
                  <a:lnTo>
                    <a:pt x="22" y="148"/>
                  </a:lnTo>
                  <a:lnTo>
                    <a:pt x="25" y="148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33" y="152"/>
                  </a:lnTo>
                  <a:lnTo>
                    <a:pt x="33" y="155"/>
                  </a:lnTo>
                  <a:lnTo>
                    <a:pt x="37" y="159"/>
                  </a:lnTo>
                  <a:lnTo>
                    <a:pt x="37" y="163"/>
                  </a:lnTo>
                  <a:lnTo>
                    <a:pt x="37" y="166"/>
                  </a:lnTo>
                  <a:lnTo>
                    <a:pt x="40" y="166"/>
                  </a:lnTo>
                  <a:lnTo>
                    <a:pt x="44" y="166"/>
                  </a:lnTo>
                  <a:lnTo>
                    <a:pt x="44" y="174"/>
                  </a:lnTo>
                  <a:lnTo>
                    <a:pt x="44" y="178"/>
                  </a:lnTo>
                  <a:lnTo>
                    <a:pt x="40" y="174"/>
                  </a:lnTo>
                  <a:lnTo>
                    <a:pt x="29" y="178"/>
                  </a:lnTo>
                  <a:lnTo>
                    <a:pt x="29" y="178"/>
                  </a:lnTo>
                  <a:lnTo>
                    <a:pt x="25" y="181"/>
                  </a:lnTo>
                  <a:lnTo>
                    <a:pt x="22" y="181"/>
                  </a:lnTo>
                  <a:lnTo>
                    <a:pt x="22" y="185"/>
                  </a:lnTo>
                  <a:lnTo>
                    <a:pt x="22" y="189"/>
                  </a:lnTo>
                  <a:lnTo>
                    <a:pt x="22" y="192"/>
                  </a:lnTo>
                  <a:lnTo>
                    <a:pt x="22" y="196"/>
                  </a:lnTo>
                  <a:lnTo>
                    <a:pt x="22" y="200"/>
                  </a:lnTo>
                  <a:lnTo>
                    <a:pt x="22" y="200"/>
                  </a:lnTo>
                  <a:lnTo>
                    <a:pt x="22" y="204"/>
                  </a:lnTo>
                  <a:lnTo>
                    <a:pt x="25" y="204"/>
                  </a:lnTo>
                  <a:lnTo>
                    <a:pt x="29" y="200"/>
                  </a:lnTo>
                  <a:lnTo>
                    <a:pt x="33" y="200"/>
                  </a:lnTo>
                  <a:lnTo>
                    <a:pt x="33" y="200"/>
                  </a:lnTo>
                  <a:lnTo>
                    <a:pt x="37" y="200"/>
                  </a:lnTo>
                  <a:lnTo>
                    <a:pt x="37" y="200"/>
                  </a:lnTo>
                  <a:lnTo>
                    <a:pt x="40" y="200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48" y="196"/>
                  </a:lnTo>
                  <a:lnTo>
                    <a:pt x="51" y="196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196"/>
                  </a:lnTo>
                  <a:lnTo>
                    <a:pt x="59" y="196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200"/>
                  </a:lnTo>
                  <a:lnTo>
                    <a:pt x="70" y="196"/>
                  </a:lnTo>
                  <a:lnTo>
                    <a:pt x="74" y="196"/>
                  </a:lnTo>
                  <a:lnTo>
                    <a:pt x="77" y="196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85" y="196"/>
                  </a:lnTo>
                  <a:lnTo>
                    <a:pt x="85" y="196"/>
                  </a:lnTo>
                  <a:lnTo>
                    <a:pt x="88" y="196"/>
                  </a:lnTo>
                  <a:lnTo>
                    <a:pt x="92" y="196"/>
                  </a:lnTo>
                  <a:lnTo>
                    <a:pt x="99" y="196"/>
                  </a:lnTo>
                  <a:lnTo>
                    <a:pt x="99" y="196"/>
                  </a:lnTo>
                  <a:lnTo>
                    <a:pt x="103" y="200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11" y="204"/>
                  </a:lnTo>
                  <a:lnTo>
                    <a:pt x="111" y="207"/>
                  </a:lnTo>
                  <a:lnTo>
                    <a:pt x="114" y="211"/>
                  </a:lnTo>
                  <a:lnTo>
                    <a:pt x="114" y="215"/>
                  </a:lnTo>
                  <a:lnTo>
                    <a:pt x="114" y="215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8" y="222"/>
                  </a:lnTo>
                  <a:lnTo>
                    <a:pt x="118" y="222"/>
                  </a:lnTo>
                  <a:lnTo>
                    <a:pt x="125" y="222"/>
                  </a:lnTo>
                  <a:lnTo>
                    <a:pt x="129" y="226"/>
                  </a:lnTo>
                  <a:lnTo>
                    <a:pt x="129" y="226"/>
                  </a:lnTo>
                  <a:lnTo>
                    <a:pt x="133" y="2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5" name="CustomShape 34"/>
            <p:cNvSpPr/>
            <p:nvPr/>
          </p:nvSpPr>
          <p:spPr>
            <a:xfrm>
              <a:off x="6487200" y="2346120"/>
              <a:ext cx="199080" cy="138600"/>
            </a:xfrm>
            <a:custGeom>
              <a:avLst/>
              <a:gdLst/>
              <a:ahLst/>
              <a:cxnLst/>
              <a:rect l="l" t="t" r="r" b="b"/>
              <a:pathLst>
                <a:path w="122" h="89">
                  <a:moveTo>
                    <a:pt x="59" y="89"/>
                  </a:moveTo>
                  <a:lnTo>
                    <a:pt x="59" y="89"/>
                  </a:lnTo>
                  <a:lnTo>
                    <a:pt x="66" y="82"/>
                  </a:lnTo>
                  <a:lnTo>
                    <a:pt x="70" y="78"/>
                  </a:lnTo>
                  <a:lnTo>
                    <a:pt x="74" y="75"/>
                  </a:lnTo>
                  <a:lnTo>
                    <a:pt x="78" y="71"/>
                  </a:lnTo>
                  <a:lnTo>
                    <a:pt x="81" y="71"/>
                  </a:lnTo>
                  <a:lnTo>
                    <a:pt x="89" y="78"/>
                  </a:lnTo>
                  <a:lnTo>
                    <a:pt x="92" y="75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4" y="82"/>
                  </a:lnTo>
                  <a:lnTo>
                    <a:pt x="111" y="86"/>
                  </a:lnTo>
                  <a:lnTo>
                    <a:pt x="115" y="82"/>
                  </a:lnTo>
                  <a:lnTo>
                    <a:pt x="118" y="82"/>
                  </a:lnTo>
                  <a:lnTo>
                    <a:pt x="118" y="82"/>
                  </a:lnTo>
                  <a:lnTo>
                    <a:pt x="122" y="82"/>
                  </a:lnTo>
                  <a:lnTo>
                    <a:pt x="118" y="75"/>
                  </a:lnTo>
                  <a:lnTo>
                    <a:pt x="118" y="67"/>
                  </a:lnTo>
                  <a:lnTo>
                    <a:pt x="115" y="67"/>
                  </a:lnTo>
                  <a:lnTo>
                    <a:pt x="111" y="60"/>
                  </a:lnTo>
                  <a:lnTo>
                    <a:pt x="111" y="52"/>
                  </a:lnTo>
                  <a:lnTo>
                    <a:pt x="107" y="49"/>
                  </a:lnTo>
                  <a:lnTo>
                    <a:pt x="104" y="49"/>
                  </a:lnTo>
                  <a:lnTo>
                    <a:pt x="100" y="41"/>
                  </a:lnTo>
                  <a:lnTo>
                    <a:pt x="96" y="38"/>
                  </a:lnTo>
                  <a:lnTo>
                    <a:pt x="89" y="34"/>
                  </a:lnTo>
                  <a:lnTo>
                    <a:pt x="85" y="30"/>
                  </a:lnTo>
                  <a:lnTo>
                    <a:pt x="81" y="26"/>
                  </a:lnTo>
                  <a:lnTo>
                    <a:pt x="81" y="26"/>
                  </a:lnTo>
                  <a:lnTo>
                    <a:pt x="74" y="26"/>
                  </a:lnTo>
                  <a:lnTo>
                    <a:pt x="66" y="26"/>
                  </a:lnTo>
                  <a:lnTo>
                    <a:pt x="66" y="23"/>
                  </a:lnTo>
                  <a:lnTo>
                    <a:pt x="63" y="23"/>
                  </a:lnTo>
                  <a:lnTo>
                    <a:pt x="63" y="19"/>
                  </a:lnTo>
                  <a:lnTo>
                    <a:pt x="59" y="15"/>
                  </a:lnTo>
                  <a:lnTo>
                    <a:pt x="52" y="8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6" y="8"/>
                  </a:lnTo>
                  <a:lnTo>
                    <a:pt x="18" y="8"/>
                  </a:lnTo>
                  <a:lnTo>
                    <a:pt x="7" y="12"/>
                  </a:lnTo>
                  <a:lnTo>
                    <a:pt x="7" y="15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7" y="26"/>
                  </a:lnTo>
                  <a:lnTo>
                    <a:pt x="11" y="26"/>
                  </a:lnTo>
                  <a:lnTo>
                    <a:pt x="11" y="30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41"/>
                  </a:lnTo>
                  <a:lnTo>
                    <a:pt x="22" y="45"/>
                  </a:lnTo>
                  <a:lnTo>
                    <a:pt x="22" y="49"/>
                  </a:lnTo>
                  <a:lnTo>
                    <a:pt x="18" y="49"/>
                  </a:lnTo>
                  <a:lnTo>
                    <a:pt x="18" y="52"/>
                  </a:lnTo>
                  <a:lnTo>
                    <a:pt x="22" y="60"/>
                  </a:lnTo>
                  <a:lnTo>
                    <a:pt x="26" y="67"/>
                  </a:lnTo>
                  <a:lnTo>
                    <a:pt x="26" y="75"/>
                  </a:lnTo>
                  <a:lnTo>
                    <a:pt x="33" y="78"/>
                  </a:lnTo>
                  <a:lnTo>
                    <a:pt x="37" y="78"/>
                  </a:lnTo>
                  <a:lnTo>
                    <a:pt x="44" y="82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55" y="86"/>
                  </a:lnTo>
                  <a:lnTo>
                    <a:pt x="59" y="86"/>
                  </a:lnTo>
                  <a:lnTo>
                    <a:pt x="59" y="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6" name="CustomShape 35"/>
            <p:cNvSpPr/>
            <p:nvPr/>
          </p:nvSpPr>
          <p:spPr>
            <a:xfrm>
              <a:off x="6184800" y="2311920"/>
              <a:ext cx="356040" cy="260640"/>
            </a:xfrm>
            <a:custGeom>
              <a:avLst/>
              <a:gdLst/>
              <a:ahLst/>
              <a:cxnLst/>
              <a:rect l="l" t="t" r="r" b="b"/>
              <a:pathLst>
                <a:path w="218" h="167">
                  <a:moveTo>
                    <a:pt x="189" y="22"/>
                  </a:moveTo>
                  <a:lnTo>
                    <a:pt x="196" y="19"/>
                  </a:lnTo>
                  <a:lnTo>
                    <a:pt x="200" y="15"/>
                  </a:lnTo>
                  <a:lnTo>
                    <a:pt x="200" y="19"/>
                  </a:lnTo>
                  <a:lnTo>
                    <a:pt x="207" y="19"/>
                  </a:lnTo>
                  <a:lnTo>
                    <a:pt x="211" y="15"/>
                  </a:lnTo>
                  <a:lnTo>
                    <a:pt x="218" y="15"/>
                  </a:lnTo>
                  <a:lnTo>
                    <a:pt x="218" y="19"/>
                  </a:lnTo>
                  <a:lnTo>
                    <a:pt x="211" y="22"/>
                  </a:lnTo>
                  <a:lnTo>
                    <a:pt x="214" y="22"/>
                  </a:lnTo>
                  <a:lnTo>
                    <a:pt x="211" y="30"/>
                  </a:lnTo>
                  <a:lnTo>
                    <a:pt x="203" y="30"/>
                  </a:lnTo>
                  <a:lnTo>
                    <a:pt x="189" y="34"/>
                  </a:lnTo>
                  <a:lnTo>
                    <a:pt x="185" y="34"/>
                  </a:lnTo>
                  <a:lnTo>
                    <a:pt x="177" y="34"/>
                  </a:lnTo>
                  <a:lnTo>
                    <a:pt x="174" y="37"/>
                  </a:lnTo>
                  <a:lnTo>
                    <a:pt x="170" y="37"/>
                  </a:lnTo>
                  <a:lnTo>
                    <a:pt x="166" y="41"/>
                  </a:lnTo>
                  <a:lnTo>
                    <a:pt x="163" y="45"/>
                  </a:lnTo>
                  <a:lnTo>
                    <a:pt x="170" y="56"/>
                  </a:lnTo>
                  <a:lnTo>
                    <a:pt x="174" y="60"/>
                  </a:lnTo>
                  <a:lnTo>
                    <a:pt x="163" y="71"/>
                  </a:lnTo>
                  <a:lnTo>
                    <a:pt x="166" y="74"/>
                  </a:lnTo>
                  <a:lnTo>
                    <a:pt x="166" y="78"/>
                  </a:lnTo>
                  <a:lnTo>
                    <a:pt x="163" y="82"/>
                  </a:lnTo>
                  <a:lnTo>
                    <a:pt x="159" y="82"/>
                  </a:lnTo>
                  <a:lnTo>
                    <a:pt x="152" y="82"/>
                  </a:lnTo>
                  <a:lnTo>
                    <a:pt x="148" y="82"/>
                  </a:lnTo>
                  <a:lnTo>
                    <a:pt x="148" y="89"/>
                  </a:lnTo>
                  <a:lnTo>
                    <a:pt x="152" y="89"/>
                  </a:lnTo>
                  <a:lnTo>
                    <a:pt x="155" y="93"/>
                  </a:lnTo>
                  <a:lnTo>
                    <a:pt x="155" y="97"/>
                  </a:lnTo>
                  <a:lnTo>
                    <a:pt x="152" y="97"/>
                  </a:lnTo>
                  <a:lnTo>
                    <a:pt x="148" y="97"/>
                  </a:lnTo>
                  <a:lnTo>
                    <a:pt x="144" y="100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4" y="111"/>
                  </a:lnTo>
                  <a:lnTo>
                    <a:pt x="144" y="111"/>
                  </a:lnTo>
                  <a:lnTo>
                    <a:pt x="144" y="119"/>
                  </a:lnTo>
                  <a:lnTo>
                    <a:pt x="140" y="123"/>
                  </a:lnTo>
                  <a:lnTo>
                    <a:pt x="137" y="119"/>
                  </a:lnTo>
                  <a:lnTo>
                    <a:pt x="137" y="119"/>
                  </a:lnTo>
                  <a:lnTo>
                    <a:pt x="137" y="123"/>
                  </a:lnTo>
                  <a:lnTo>
                    <a:pt x="129" y="123"/>
                  </a:lnTo>
                  <a:lnTo>
                    <a:pt x="129" y="119"/>
                  </a:lnTo>
                  <a:lnTo>
                    <a:pt x="126" y="123"/>
                  </a:lnTo>
                  <a:lnTo>
                    <a:pt x="126" y="123"/>
                  </a:lnTo>
                  <a:lnTo>
                    <a:pt x="118" y="126"/>
                  </a:lnTo>
                  <a:lnTo>
                    <a:pt x="122" y="126"/>
                  </a:lnTo>
                  <a:lnTo>
                    <a:pt x="118" y="130"/>
                  </a:lnTo>
                  <a:lnTo>
                    <a:pt x="114" y="134"/>
                  </a:lnTo>
                  <a:lnTo>
                    <a:pt x="111" y="130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03" y="137"/>
                  </a:lnTo>
                  <a:lnTo>
                    <a:pt x="103" y="137"/>
                  </a:lnTo>
                  <a:lnTo>
                    <a:pt x="100" y="141"/>
                  </a:lnTo>
                  <a:lnTo>
                    <a:pt x="100" y="145"/>
                  </a:lnTo>
                  <a:lnTo>
                    <a:pt x="100" y="149"/>
                  </a:lnTo>
                  <a:lnTo>
                    <a:pt x="100" y="152"/>
                  </a:lnTo>
                  <a:lnTo>
                    <a:pt x="103" y="156"/>
                  </a:lnTo>
                  <a:lnTo>
                    <a:pt x="100" y="156"/>
                  </a:lnTo>
                  <a:lnTo>
                    <a:pt x="96" y="160"/>
                  </a:lnTo>
                  <a:lnTo>
                    <a:pt x="89" y="160"/>
                  </a:lnTo>
                  <a:lnTo>
                    <a:pt x="85" y="160"/>
                  </a:lnTo>
                  <a:lnTo>
                    <a:pt x="74" y="160"/>
                  </a:lnTo>
                  <a:lnTo>
                    <a:pt x="70" y="163"/>
                  </a:lnTo>
                  <a:lnTo>
                    <a:pt x="66" y="163"/>
                  </a:lnTo>
                  <a:lnTo>
                    <a:pt x="63" y="163"/>
                  </a:lnTo>
                  <a:lnTo>
                    <a:pt x="55" y="163"/>
                  </a:lnTo>
                  <a:lnTo>
                    <a:pt x="37" y="167"/>
                  </a:lnTo>
                  <a:lnTo>
                    <a:pt x="15" y="160"/>
                  </a:lnTo>
                  <a:lnTo>
                    <a:pt x="29" y="145"/>
                  </a:lnTo>
                  <a:lnTo>
                    <a:pt x="29" y="141"/>
                  </a:lnTo>
                  <a:lnTo>
                    <a:pt x="26" y="137"/>
                  </a:lnTo>
                  <a:lnTo>
                    <a:pt x="29" y="134"/>
                  </a:lnTo>
                  <a:lnTo>
                    <a:pt x="26" y="126"/>
                  </a:lnTo>
                  <a:lnTo>
                    <a:pt x="11" y="126"/>
                  </a:lnTo>
                  <a:lnTo>
                    <a:pt x="11" y="123"/>
                  </a:lnTo>
                  <a:lnTo>
                    <a:pt x="7" y="119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3" y="100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3" y="93"/>
                  </a:lnTo>
                  <a:lnTo>
                    <a:pt x="3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3" y="78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3" y="74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3" y="67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11" y="60"/>
                  </a:lnTo>
                  <a:lnTo>
                    <a:pt x="15" y="60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2" y="60"/>
                  </a:lnTo>
                  <a:lnTo>
                    <a:pt x="26" y="60"/>
                  </a:lnTo>
                  <a:lnTo>
                    <a:pt x="26" y="63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33" y="63"/>
                  </a:lnTo>
                  <a:lnTo>
                    <a:pt x="37" y="60"/>
                  </a:lnTo>
                  <a:lnTo>
                    <a:pt x="37" y="56"/>
                  </a:lnTo>
                  <a:lnTo>
                    <a:pt x="40" y="56"/>
                  </a:lnTo>
                  <a:lnTo>
                    <a:pt x="37" y="52"/>
                  </a:lnTo>
                  <a:lnTo>
                    <a:pt x="44" y="52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5"/>
                  </a:lnTo>
                  <a:lnTo>
                    <a:pt x="55" y="45"/>
                  </a:lnTo>
                  <a:lnTo>
                    <a:pt x="55" y="41"/>
                  </a:lnTo>
                  <a:lnTo>
                    <a:pt x="55" y="37"/>
                  </a:lnTo>
                  <a:lnTo>
                    <a:pt x="59" y="34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26"/>
                  </a:lnTo>
                  <a:lnTo>
                    <a:pt x="63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74" y="22"/>
                  </a:lnTo>
                  <a:lnTo>
                    <a:pt x="77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9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0" y="22"/>
                  </a:lnTo>
                  <a:lnTo>
                    <a:pt x="103" y="26"/>
                  </a:lnTo>
                  <a:lnTo>
                    <a:pt x="107" y="30"/>
                  </a:lnTo>
                  <a:lnTo>
                    <a:pt x="111" y="30"/>
                  </a:lnTo>
                  <a:lnTo>
                    <a:pt x="114" y="30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2" y="22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9" y="26"/>
                  </a:lnTo>
                  <a:lnTo>
                    <a:pt x="133" y="26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33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40" y="19"/>
                  </a:lnTo>
                  <a:lnTo>
                    <a:pt x="144" y="19"/>
                  </a:lnTo>
                  <a:lnTo>
                    <a:pt x="144" y="15"/>
                  </a:lnTo>
                  <a:lnTo>
                    <a:pt x="144" y="11"/>
                  </a:lnTo>
                  <a:lnTo>
                    <a:pt x="144" y="11"/>
                  </a:lnTo>
                  <a:lnTo>
                    <a:pt x="148" y="8"/>
                  </a:lnTo>
                  <a:lnTo>
                    <a:pt x="148" y="4"/>
                  </a:lnTo>
                  <a:lnTo>
                    <a:pt x="148" y="0"/>
                  </a:lnTo>
                  <a:lnTo>
                    <a:pt x="155" y="0"/>
                  </a:lnTo>
                  <a:lnTo>
                    <a:pt x="155" y="4"/>
                  </a:lnTo>
                  <a:lnTo>
                    <a:pt x="159" y="4"/>
                  </a:lnTo>
                  <a:lnTo>
                    <a:pt x="159" y="8"/>
                  </a:lnTo>
                  <a:lnTo>
                    <a:pt x="159" y="11"/>
                  </a:lnTo>
                  <a:lnTo>
                    <a:pt x="159" y="11"/>
                  </a:lnTo>
                  <a:lnTo>
                    <a:pt x="163" y="11"/>
                  </a:lnTo>
                  <a:lnTo>
                    <a:pt x="163" y="15"/>
                  </a:lnTo>
                  <a:lnTo>
                    <a:pt x="163" y="19"/>
                  </a:lnTo>
                  <a:lnTo>
                    <a:pt x="163" y="22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6" y="34"/>
                  </a:lnTo>
                  <a:lnTo>
                    <a:pt x="170" y="34"/>
                  </a:lnTo>
                  <a:lnTo>
                    <a:pt x="174" y="34"/>
                  </a:lnTo>
                  <a:lnTo>
                    <a:pt x="177" y="34"/>
                  </a:lnTo>
                  <a:lnTo>
                    <a:pt x="177" y="30"/>
                  </a:lnTo>
                  <a:lnTo>
                    <a:pt x="181" y="30"/>
                  </a:lnTo>
                  <a:lnTo>
                    <a:pt x="185" y="26"/>
                  </a:lnTo>
                  <a:lnTo>
                    <a:pt x="185" y="22"/>
                  </a:lnTo>
                  <a:lnTo>
                    <a:pt x="189" y="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7" name="CustomShape 36"/>
            <p:cNvSpPr/>
            <p:nvPr/>
          </p:nvSpPr>
          <p:spPr>
            <a:xfrm>
              <a:off x="4790520" y="1761120"/>
              <a:ext cx="169560" cy="115200"/>
            </a:xfrm>
            <a:custGeom>
              <a:avLst/>
              <a:gdLst/>
              <a:ahLst/>
              <a:cxnLst/>
              <a:rect l="l" t="t" r="r" b="b"/>
              <a:pathLst>
                <a:path w="28" h="20">
                  <a:moveTo>
                    <a:pt x="20" y="19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lose/>
                  <a:moveTo>
                    <a:pt x="26" y="14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lose/>
                  <a:moveTo>
                    <a:pt x="18" y="12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2"/>
                    <a:pt x="18" y="12"/>
                    <a:pt x="18" y="12"/>
                  </a:cubicBezTo>
                  <a:close/>
                  <a:moveTo>
                    <a:pt x="15" y="16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lose/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lose/>
                  <a:moveTo>
                    <a:pt x="13" y="16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lose/>
                  <a:moveTo>
                    <a:pt x="9" y="12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lose/>
                  <a:moveTo>
                    <a:pt x="9" y="16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6"/>
                    <a:pt x="9" y="16"/>
                    <a:pt x="9" y="16"/>
                  </a:cubicBezTo>
                  <a:close/>
                  <a:moveTo>
                    <a:pt x="11" y="15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5"/>
                    <a:pt x="11" y="15"/>
                  </a:cubicBezTo>
                  <a:close/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lose/>
                  <a:moveTo>
                    <a:pt x="11" y="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lose/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2" y="7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8" name="CustomShape 37"/>
            <p:cNvSpPr/>
            <p:nvPr/>
          </p:nvSpPr>
          <p:spPr>
            <a:xfrm>
              <a:off x="4705200" y="1208880"/>
              <a:ext cx="544320" cy="545400"/>
            </a:xfrm>
            <a:custGeom>
              <a:avLst/>
              <a:gdLst/>
              <a:ahLst/>
              <a:cxnLst/>
              <a:rect l="l" t="t" r="r" b="b"/>
              <a:pathLst>
                <a:path w="90" h="94">
                  <a:moveTo>
                    <a:pt x="83" y="17"/>
                  </a:moveTo>
                  <a:cubicBezTo>
                    <a:pt x="84" y="17"/>
                    <a:pt x="84" y="17"/>
                    <a:pt x="84" y="17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7"/>
                    <a:pt x="83" y="17"/>
                    <a:pt x="83" y="17"/>
                  </a:cubicBezTo>
                  <a:close/>
                  <a:moveTo>
                    <a:pt x="4" y="87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7"/>
                    <a:pt x="4" y="87"/>
                    <a:pt x="4" y="87"/>
                  </a:cubicBezTo>
                  <a:close/>
                  <a:moveTo>
                    <a:pt x="2" y="82"/>
                  </a:moveTo>
                  <a:cubicBezTo>
                    <a:pt x="2" y="82"/>
                    <a:pt x="2" y="82"/>
                    <a:pt x="2" y="82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lose/>
                  <a:moveTo>
                    <a:pt x="2" y="80"/>
                  </a:move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0"/>
                    <a:pt x="2" y="80"/>
                    <a:pt x="2" y="80"/>
                  </a:cubicBezTo>
                  <a:close/>
                  <a:moveTo>
                    <a:pt x="1" y="77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7"/>
                    <a:pt x="1" y="77"/>
                  </a:cubicBezTo>
                  <a:close/>
                  <a:moveTo>
                    <a:pt x="1" y="78"/>
                  </a:move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lose/>
                  <a:moveTo>
                    <a:pt x="2" y="79"/>
                  </a:moveTo>
                  <a:cubicBezTo>
                    <a:pt x="2" y="79"/>
                    <a:pt x="3" y="79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79"/>
                    <a:pt x="2" y="79"/>
                    <a:pt x="2" y="79"/>
                  </a:cubicBezTo>
                  <a:close/>
                  <a:moveTo>
                    <a:pt x="1" y="8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80"/>
                    <a:pt x="1" y="80"/>
                    <a:pt x="1" y="80"/>
                  </a:cubicBezTo>
                  <a:close/>
                  <a:moveTo>
                    <a:pt x="0" y="75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0" y="69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9"/>
                    <a:pt x="0" y="69"/>
                    <a:pt x="0" y="69"/>
                  </a:cubicBezTo>
                  <a:close/>
                  <a:moveTo>
                    <a:pt x="0" y="68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68"/>
                    <a:pt x="0" y="68"/>
                    <a:pt x="0" y="68"/>
                  </a:cubicBezTo>
                  <a:close/>
                  <a:moveTo>
                    <a:pt x="3" y="66"/>
                  </a:moveTo>
                  <a:cubicBezTo>
                    <a:pt x="3" y="67"/>
                    <a:pt x="3" y="67"/>
                    <a:pt x="3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66"/>
                  </a:moveTo>
                  <a:cubicBezTo>
                    <a:pt x="4" y="66"/>
                    <a:pt x="4" y="66"/>
                    <a:pt x="4" y="66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6"/>
                    <a:pt x="4" y="66"/>
                    <a:pt x="4" y="66"/>
                  </a:cubicBezTo>
                  <a:close/>
                  <a:moveTo>
                    <a:pt x="12" y="61"/>
                  </a:moveTo>
                  <a:cubicBezTo>
                    <a:pt x="12" y="61"/>
                    <a:pt x="12" y="60"/>
                    <a:pt x="12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lose/>
                  <a:moveTo>
                    <a:pt x="12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2" y="60"/>
                  </a:cubicBezTo>
                  <a:close/>
                  <a:moveTo>
                    <a:pt x="13" y="58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8"/>
                    <a:pt x="13" y="58"/>
                    <a:pt x="13" y="58"/>
                  </a:cubicBezTo>
                  <a:close/>
                  <a:moveTo>
                    <a:pt x="13" y="60"/>
                  </a:move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3" y="60"/>
                    <a:pt x="13" y="60"/>
                    <a:pt x="13" y="60"/>
                  </a:cubicBezTo>
                  <a:close/>
                  <a:moveTo>
                    <a:pt x="24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8"/>
                    <a:pt x="24" y="48"/>
                    <a:pt x="24" y="48"/>
                  </a:cubicBezTo>
                  <a:close/>
                  <a:moveTo>
                    <a:pt x="24" y="5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lose/>
                  <a:moveTo>
                    <a:pt x="26" y="43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27" y="42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lose/>
                  <a:moveTo>
                    <a:pt x="27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0"/>
                    <a:pt x="27" y="40"/>
                    <a:pt x="27" y="40"/>
                  </a:cubicBezTo>
                  <a:close/>
                  <a:moveTo>
                    <a:pt x="32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3"/>
                    <a:pt x="32" y="33"/>
                    <a:pt x="32" y="33"/>
                  </a:cubicBezTo>
                  <a:close/>
                  <a:moveTo>
                    <a:pt x="27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9"/>
                    <a:pt x="27" y="29"/>
                    <a:pt x="27" y="29"/>
                  </a:cubicBezTo>
                  <a:close/>
                  <a:moveTo>
                    <a:pt x="28" y="27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lose/>
                  <a:moveTo>
                    <a:pt x="29" y="26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2" y="25"/>
                    <a:pt x="32" y="25"/>
                    <a:pt x="32" y="25"/>
                  </a:cubicBezTo>
                  <a:close/>
                  <a:moveTo>
                    <a:pt x="33" y="23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3" y="23"/>
                    <a:pt x="33" y="23"/>
                  </a:cubicBezTo>
                  <a:close/>
                  <a:moveTo>
                    <a:pt x="34" y="23"/>
                  </a:moveTo>
                  <a:cubicBezTo>
                    <a:pt x="34" y="25"/>
                    <a:pt x="34" y="25"/>
                    <a:pt x="34" y="25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35" y="19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lose/>
                  <a:moveTo>
                    <a:pt x="36" y="20"/>
                  </a:move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20"/>
                    <a:pt x="36" y="20"/>
                    <a:pt x="36" y="20"/>
                  </a:cubicBezTo>
                  <a:close/>
                  <a:moveTo>
                    <a:pt x="39" y="20"/>
                  </a:moveTo>
                  <a:cubicBezTo>
                    <a:pt x="40" y="21"/>
                    <a:pt x="40" y="21"/>
                    <a:pt x="40" y="21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39" y="19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19"/>
                    <a:pt x="39" y="19"/>
                    <a:pt x="39" y="19"/>
                  </a:cubicBezTo>
                  <a:close/>
                  <a:moveTo>
                    <a:pt x="41" y="21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lose/>
                  <a:moveTo>
                    <a:pt x="44" y="16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4" y="16"/>
                    <a:pt x="44" y="16"/>
                  </a:cubicBezTo>
                  <a:close/>
                  <a:moveTo>
                    <a:pt x="44" y="14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4"/>
                    <a:pt x="44" y="14"/>
                    <a:pt x="44" y="14"/>
                  </a:cubicBezTo>
                  <a:close/>
                  <a:moveTo>
                    <a:pt x="48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lose/>
                  <a:moveTo>
                    <a:pt x="46" y="11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6" y="11"/>
                    <a:pt x="46" y="11"/>
                  </a:cubicBezTo>
                  <a:close/>
                  <a:moveTo>
                    <a:pt x="49" y="12"/>
                  </a:moveTo>
                  <a:cubicBezTo>
                    <a:pt x="49" y="11"/>
                    <a:pt x="49" y="11"/>
                    <a:pt x="49" y="1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2"/>
                    <a:pt x="49" y="12"/>
                  </a:cubicBezTo>
                  <a:close/>
                  <a:moveTo>
                    <a:pt x="48" y="12"/>
                  </a:move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lose/>
                  <a:moveTo>
                    <a:pt x="51" y="10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lose/>
                  <a:moveTo>
                    <a:pt x="53" y="11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1"/>
                    <a:pt x="53" y="11"/>
                    <a:pt x="53" y="11"/>
                  </a:cubicBezTo>
                  <a:close/>
                  <a:moveTo>
                    <a:pt x="60" y="8"/>
                  </a:moveTo>
                  <a:cubicBezTo>
                    <a:pt x="59" y="8"/>
                    <a:pt x="59" y="8"/>
                    <a:pt x="59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61" y="8"/>
                  </a:moveTo>
                  <a:cubicBezTo>
                    <a:pt x="60" y="7"/>
                    <a:pt x="60" y="7"/>
                    <a:pt x="60" y="7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59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6"/>
                    <a:pt x="59" y="6"/>
                    <a:pt x="59" y="6"/>
                  </a:cubicBezTo>
                  <a:close/>
                  <a:moveTo>
                    <a:pt x="62" y="5"/>
                  </a:moveTo>
                  <a:cubicBezTo>
                    <a:pt x="62" y="5"/>
                    <a:pt x="63" y="4"/>
                    <a:pt x="63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5"/>
                    <a:pt x="62" y="5"/>
                    <a:pt x="62" y="5"/>
                  </a:cubicBezTo>
                  <a:close/>
                  <a:moveTo>
                    <a:pt x="64" y="3"/>
                  </a:move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66" y="1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lose/>
                  <a:moveTo>
                    <a:pt x="67" y="2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2"/>
                    <a:pt x="68" y="2"/>
                    <a:pt x="68" y="2"/>
                  </a:cubicBezTo>
                  <a:lnTo>
                    <a:pt x="67" y="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9" name="CustomShape 38"/>
            <p:cNvSpPr/>
            <p:nvPr/>
          </p:nvSpPr>
          <p:spPr>
            <a:xfrm>
              <a:off x="4857480" y="1314000"/>
              <a:ext cx="271080" cy="528120"/>
            </a:xfrm>
            <a:custGeom>
              <a:avLst/>
              <a:gdLst/>
              <a:ahLst/>
              <a:cxnLst/>
              <a:rect l="l" t="t" r="r" b="b"/>
              <a:pathLst>
                <a:path w="166" h="338">
                  <a:moveTo>
                    <a:pt x="4" y="256"/>
                  </a:moveTo>
                  <a:lnTo>
                    <a:pt x="7" y="260"/>
                  </a:lnTo>
                  <a:lnTo>
                    <a:pt x="7" y="260"/>
                  </a:lnTo>
                  <a:lnTo>
                    <a:pt x="11" y="260"/>
                  </a:lnTo>
                  <a:lnTo>
                    <a:pt x="7" y="249"/>
                  </a:lnTo>
                  <a:lnTo>
                    <a:pt x="7" y="245"/>
                  </a:lnTo>
                  <a:lnTo>
                    <a:pt x="7" y="241"/>
                  </a:lnTo>
                  <a:lnTo>
                    <a:pt x="11" y="241"/>
                  </a:lnTo>
                  <a:lnTo>
                    <a:pt x="7" y="238"/>
                  </a:lnTo>
                  <a:lnTo>
                    <a:pt x="7" y="238"/>
                  </a:lnTo>
                  <a:lnTo>
                    <a:pt x="15" y="238"/>
                  </a:lnTo>
                  <a:lnTo>
                    <a:pt x="15" y="234"/>
                  </a:lnTo>
                  <a:lnTo>
                    <a:pt x="15" y="230"/>
                  </a:lnTo>
                  <a:lnTo>
                    <a:pt x="18" y="226"/>
                  </a:lnTo>
                  <a:lnTo>
                    <a:pt x="15" y="223"/>
                  </a:lnTo>
                  <a:lnTo>
                    <a:pt x="15" y="215"/>
                  </a:lnTo>
                  <a:lnTo>
                    <a:pt x="11" y="212"/>
                  </a:lnTo>
                  <a:lnTo>
                    <a:pt x="11" y="208"/>
                  </a:lnTo>
                  <a:lnTo>
                    <a:pt x="18" y="208"/>
                  </a:lnTo>
                  <a:lnTo>
                    <a:pt x="18" y="200"/>
                  </a:lnTo>
                  <a:lnTo>
                    <a:pt x="22" y="197"/>
                  </a:lnTo>
                  <a:lnTo>
                    <a:pt x="15" y="193"/>
                  </a:lnTo>
                  <a:lnTo>
                    <a:pt x="11" y="189"/>
                  </a:lnTo>
                  <a:lnTo>
                    <a:pt x="11" y="186"/>
                  </a:lnTo>
                  <a:lnTo>
                    <a:pt x="11" y="178"/>
                  </a:lnTo>
                  <a:lnTo>
                    <a:pt x="11" y="174"/>
                  </a:lnTo>
                  <a:lnTo>
                    <a:pt x="7" y="171"/>
                  </a:lnTo>
                  <a:lnTo>
                    <a:pt x="11" y="163"/>
                  </a:lnTo>
                  <a:lnTo>
                    <a:pt x="7" y="156"/>
                  </a:lnTo>
                  <a:lnTo>
                    <a:pt x="7" y="149"/>
                  </a:lnTo>
                  <a:lnTo>
                    <a:pt x="7" y="141"/>
                  </a:lnTo>
                  <a:lnTo>
                    <a:pt x="11" y="137"/>
                  </a:lnTo>
                  <a:lnTo>
                    <a:pt x="15" y="134"/>
                  </a:lnTo>
                  <a:lnTo>
                    <a:pt x="18" y="137"/>
                  </a:lnTo>
                  <a:lnTo>
                    <a:pt x="26" y="137"/>
                  </a:lnTo>
                  <a:lnTo>
                    <a:pt x="29" y="134"/>
                  </a:lnTo>
                  <a:lnTo>
                    <a:pt x="29" y="126"/>
                  </a:lnTo>
                  <a:lnTo>
                    <a:pt x="26" y="126"/>
                  </a:lnTo>
                  <a:lnTo>
                    <a:pt x="26" y="123"/>
                  </a:lnTo>
                  <a:lnTo>
                    <a:pt x="33" y="108"/>
                  </a:lnTo>
                  <a:lnTo>
                    <a:pt x="33" y="100"/>
                  </a:lnTo>
                  <a:lnTo>
                    <a:pt x="33" y="97"/>
                  </a:lnTo>
                  <a:lnTo>
                    <a:pt x="37" y="93"/>
                  </a:lnTo>
                  <a:lnTo>
                    <a:pt x="37" y="85"/>
                  </a:lnTo>
                  <a:lnTo>
                    <a:pt x="33" y="85"/>
                  </a:lnTo>
                  <a:lnTo>
                    <a:pt x="33" y="82"/>
                  </a:lnTo>
                  <a:lnTo>
                    <a:pt x="37" y="78"/>
                  </a:lnTo>
                  <a:lnTo>
                    <a:pt x="44" y="78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52" y="67"/>
                  </a:lnTo>
                  <a:lnTo>
                    <a:pt x="55" y="59"/>
                  </a:lnTo>
                  <a:lnTo>
                    <a:pt x="59" y="56"/>
                  </a:lnTo>
                  <a:lnTo>
                    <a:pt x="55" y="52"/>
                  </a:lnTo>
                  <a:lnTo>
                    <a:pt x="55" y="52"/>
                  </a:lnTo>
                  <a:lnTo>
                    <a:pt x="55" y="45"/>
                  </a:lnTo>
                  <a:lnTo>
                    <a:pt x="55" y="41"/>
                  </a:lnTo>
                  <a:lnTo>
                    <a:pt x="59" y="41"/>
                  </a:lnTo>
                  <a:lnTo>
                    <a:pt x="59" y="37"/>
                  </a:lnTo>
                  <a:lnTo>
                    <a:pt x="63" y="34"/>
                  </a:lnTo>
                  <a:lnTo>
                    <a:pt x="63" y="30"/>
                  </a:lnTo>
                  <a:lnTo>
                    <a:pt x="66" y="30"/>
                  </a:lnTo>
                  <a:lnTo>
                    <a:pt x="70" y="3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78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4" y="19"/>
                  </a:lnTo>
                  <a:lnTo>
                    <a:pt x="78" y="15"/>
                  </a:lnTo>
                  <a:lnTo>
                    <a:pt x="81" y="15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92" y="19"/>
                  </a:lnTo>
                  <a:lnTo>
                    <a:pt x="96" y="19"/>
                  </a:lnTo>
                  <a:lnTo>
                    <a:pt x="100" y="19"/>
                  </a:lnTo>
                  <a:lnTo>
                    <a:pt x="100" y="19"/>
                  </a:lnTo>
                  <a:lnTo>
                    <a:pt x="103" y="19"/>
                  </a:lnTo>
                  <a:lnTo>
                    <a:pt x="103" y="15"/>
                  </a:lnTo>
                  <a:lnTo>
                    <a:pt x="100" y="15"/>
                  </a:lnTo>
                  <a:lnTo>
                    <a:pt x="100" y="11"/>
                  </a:lnTo>
                  <a:lnTo>
                    <a:pt x="103" y="8"/>
                  </a:lnTo>
                  <a:lnTo>
                    <a:pt x="103" y="4"/>
                  </a:lnTo>
                  <a:lnTo>
                    <a:pt x="100" y="4"/>
                  </a:lnTo>
                  <a:lnTo>
                    <a:pt x="100" y="0"/>
                  </a:lnTo>
                  <a:lnTo>
                    <a:pt x="103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11" y="4"/>
                  </a:lnTo>
                  <a:lnTo>
                    <a:pt x="115" y="4"/>
                  </a:lnTo>
                  <a:lnTo>
                    <a:pt x="122" y="11"/>
                  </a:lnTo>
                  <a:lnTo>
                    <a:pt x="126" y="15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7" y="19"/>
                  </a:lnTo>
                  <a:lnTo>
                    <a:pt x="141" y="19"/>
                  </a:lnTo>
                  <a:lnTo>
                    <a:pt x="141" y="22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52" y="30"/>
                  </a:lnTo>
                  <a:lnTo>
                    <a:pt x="148" y="30"/>
                  </a:lnTo>
                  <a:lnTo>
                    <a:pt x="152" y="37"/>
                  </a:lnTo>
                  <a:lnTo>
                    <a:pt x="148" y="41"/>
                  </a:lnTo>
                  <a:lnTo>
                    <a:pt x="148" y="41"/>
                  </a:lnTo>
                  <a:lnTo>
                    <a:pt x="155" y="41"/>
                  </a:lnTo>
                  <a:lnTo>
                    <a:pt x="155" y="45"/>
                  </a:lnTo>
                  <a:lnTo>
                    <a:pt x="152" y="48"/>
                  </a:lnTo>
                  <a:lnTo>
                    <a:pt x="155" y="52"/>
                  </a:lnTo>
                  <a:lnTo>
                    <a:pt x="155" y="56"/>
                  </a:lnTo>
                  <a:lnTo>
                    <a:pt x="155" y="59"/>
                  </a:lnTo>
                  <a:lnTo>
                    <a:pt x="155" y="63"/>
                  </a:lnTo>
                  <a:lnTo>
                    <a:pt x="155" y="63"/>
                  </a:lnTo>
                  <a:lnTo>
                    <a:pt x="155" y="71"/>
                  </a:lnTo>
                  <a:lnTo>
                    <a:pt x="155" y="74"/>
                  </a:lnTo>
                  <a:lnTo>
                    <a:pt x="155" y="78"/>
                  </a:lnTo>
                  <a:lnTo>
                    <a:pt x="159" y="78"/>
                  </a:lnTo>
                  <a:lnTo>
                    <a:pt x="163" y="82"/>
                  </a:lnTo>
                  <a:lnTo>
                    <a:pt x="166" y="85"/>
                  </a:lnTo>
                  <a:lnTo>
                    <a:pt x="163" y="89"/>
                  </a:lnTo>
                  <a:lnTo>
                    <a:pt x="163" y="89"/>
                  </a:lnTo>
                  <a:lnTo>
                    <a:pt x="163" y="89"/>
                  </a:lnTo>
                  <a:lnTo>
                    <a:pt x="159" y="89"/>
                  </a:lnTo>
                  <a:lnTo>
                    <a:pt x="159" y="85"/>
                  </a:lnTo>
                  <a:lnTo>
                    <a:pt x="155" y="89"/>
                  </a:lnTo>
                  <a:lnTo>
                    <a:pt x="152" y="89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4" y="85"/>
                  </a:lnTo>
                  <a:lnTo>
                    <a:pt x="144" y="89"/>
                  </a:lnTo>
                  <a:lnTo>
                    <a:pt x="141" y="85"/>
                  </a:lnTo>
                  <a:lnTo>
                    <a:pt x="141" y="89"/>
                  </a:lnTo>
                  <a:lnTo>
                    <a:pt x="141" y="89"/>
                  </a:lnTo>
                  <a:lnTo>
                    <a:pt x="137" y="93"/>
                  </a:lnTo>
                  <a:lnTo>
                    <a:pt x="137" y="93"/>
                  </a:lnTo>
                  <a:lnTo>
                    <a:pt x="133" y="93"/>
                  </a:lnTo>
                  <a:lnTo>
                    <a:pt x="133" y="93"/>
                  </a:lnTo>
                  <a:lnTo>
                    <a:pt x="133" y="97"/>
                  </a:lnTo>
                  <a:lnTo>
                    <a:pt x="137" y="97"/>
                  </a:lnTo>
                  <a:lnTo>
                    <a:pt x="133" y="100"/>
                  </a:lnTo>
                  <a:lnTo>
                    <a:pt x="129" y="97"/>
                  </a:lnTo>
                  <a:lnTo>
                    <a:pt x="129" y="100"/>
                  </a:lnTo>
                  <a:lnTo>
                    <a:pt x="129" y="100"/>
                  </a:lnTo>
                  <a:lnTo>
                    <a:pt x="129" y="104"/>
                  </a:lnTo>
                  <a:lnTo>
                    <a:pt x="129" y="104"/>
                  </a:lnTo>
                  <a:lnTo>
                    <a:pt x="129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29" y="108"/>
                  </a:lnTo>
                  <a:lnTo>
                    <a:pt x="129" y="108"/>
                  </a:lnTo>
                  <a:lnTo>
                    <a:pt x="129" y="111"/>
                  </a:lnTo>
                  <a:lnTo>
                    <a:pt x="129" y="115"/>
                  </a:lnTo>
                  <a:lnTo>
                    <a:pt x="126" y="115"/>
                  </a:lnTo>
                  <a:lnTo>
                    <a:pt x="129" y="119"/>
                  </a:lnTo>
                  <a:lnTo>
                    <a:pt x="129" y="119"/>
                  </a:lnTo>
                  <a:lnTo>
                    <a:pt x="133" y="119"/>
                  </a:lnTo>
                  <a:lnTo>
                    <a:pt x="129" y="123"/>
                  </a:lnTo>
                  <a:lnTo>
                    <a:pt x="133" y="123"/>
                  </a:lnTo>
                  <a:lnTo>
                    <a:pt x="133" y="123"/>
                  </a:lnTo>
                  <a:lnTo>
                    <a:pt x="129" y="126"/>
                  </a:lnTo>
                  <a:lnTo>
                    <a:pt x="129" y="126"/>
                  </a:lnTo>
                  <a:lnTo>
                    <a:pt x="126" y="130"/>
                  </a:lnTo>
                  <a:lnTo>
                    <a:pt x="126" y="134"/>
                  </a:lnTo>
                  <a:lnTo>
                    <a:pt x="122" y="141"/>
                  </a:lnTo>
                  <a:lnTo>
                    <a:pt x="122" y="141"/>
                  </a:lnTo>
                  <a:lnTo>
                    <a:pt x="118" y="141"/>
                  </a:lnTo>
                  <a:lnTo>
                    <a:pt x="115" y="141"/>
                  </a:lnTo>
                  <a:lnTo>
                    <a:pt x="115" y="145"/>
                  </a:lnTo>
                  <a:lnTo>
                    <a:pt x="118" y="145"/>
                  </a:lnTo>
                  <a:lnTo>
                    <a:pt x="115" y="149"/>
                  </a:lnTo>
                  <a:lnTo>
                    <a:pt x="111" y="152"/>
                  </a:lnTo>
                  <a:lnTo>
                    <a:pt x="111" y="152"/>
                  </a:lnTo>
                  <a:lnTo>
                    <a:pt x="107" y="149"/>
                  </a:lnTo>
                  <a:lnTo>
                    <a:pt x="107" y="149"/>
                  </a:lnTo>
                  <a:lnTo>
                    <a:pt x="103" y="152"/>
                  </a:lnTo>
                  <a:lnTo>
                    <a:pt x="103" y="156"/>
                  </a:lnTo>
                  <a:lnTo>
                    <a:pt x="103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60"/>
                  </a:lnTo>
                  <a:lnTo>
                    <a:pt x="96" y="160"/>
                  </a:lnTo>
                  <a:lnTo>
                    <a:pt x="96" y="156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6" y="163"/>
                  </a:lnTo>
                  <a:lnTo>
                    <a:pt x="96" y="163"/>
                  </a:lnTo>
                  <a:lnTo>
                    <a:pt x="89" y="167"/>
                  </a:lnTo>
                  <a:lnTo>
                    <a:pt x="89" y="167"/>
                  </a:lnTo>
                  <a:lnTo>
                    <a:pt x="85" y="167"/>
                  </a:lnTo>
                  <a:lnTo>
                    <a:pt x="89" y="171"/>
                  </a:lnTo>
                  <a:lnTo>
                    <a:pt x="85" y="174"/>
                  </a:lnTo>
                  <a:lnTo>
                    <a:pt x="81" y="174"/>
                  </a:lnTo>
                  <a:lnTo>
                    <a:pt x="78" y="174"/>
                  </a:lnTo>
                  <a:lnTo>
                    <a:pt x="81" y="178"/>
                  </a:lnTo>
                  <a:lnTo>
                    <a:pt x="81" y="182"/>
                  </a:lnTo>
                  <a:lnTo>
                    <a:pt x="81" y="182"/>
                  </a:lnTo>
                  <a:lnTo>
                    <a:pt x="81" y="186"/>
                  </a:lnTo>
                  <a:lnTo>
                    <a:pt x="81" y="189"/>
                  </a:lnTo>
                  <a:lnTo>
                    <a:pt x="85" y="193"/>
                  </a:lnTo>
                  <a:lnTo>
                    <a:pt x="85" y="197"/>
                  </a:lnTo>
                  <a:lnTo>
                    <a:pt x="81" y="193"/>
                  </a:lnTo>
                  <a:lnTo>
                    <a:pt x="81" y="197"/>
                  </a:lnTo>
                  <a:lnTo>
                    <a:pt x="81" y="200"/>
                  </a:lnTo>
                  <a:lnTo>
                    <a:pt x="78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8"/>
                  </a:lnTo>
                  <a:lnTo>
                    <a:pt x="78" y="212"/>
                  </a:lnTo>
                  <a:lnTo>
                    <a:pt x="81" y="215"/>
                  </a:lnTo>
                  <a:lnTo>
                    <a:pt x="81" y="215"/>
                  </a:lnTo>
                  <a:lnTo>
                    <a:pt x="85" y="215"/>
                  </a:lnTo>
                  <a:lnTo>
                    <a:pt x="85" y="219"/>
                  </a:lnTo>
                  <a:lnTo>
                    <a:pt x="85" y="219"/>
                  </a:lnTo>
                  <a:lnTo>
                    <a:pt x="89" y="219"/>
                  </a:lnTo>
                  <a:lnTo>
                    <a:pt x="92" y="219"/>
                  </a:lnTo>
                  <a:lnTo>
                    <a:pt x="92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100" y="226"/>
                  </a:lnTo>
                  <a:lnTo>
                    <a:pt x="103" y="230"/>
                  </a:lnTo>
                  <a:lnTo>
                    <a:pt x="103" y="234"/>
                  </a:lnTo>
                  <a:lnTo>
                    <a:pt x="107" y="234"/>
                  </a:lnTo>
                  <a:lnTo>
                    <a:pt x="103" y="241"/>
                  </a:lnTo>
                  <a:lnTo>
                    <a:pt x="100" y="245"/>
                  </a:lnTo>
                  <a:lnTo>
                    <a:pt x="100" y="249"/>
                  </a:lnTo>
                  <a:lnTo>
                    <a:pt x="96" y="249"/>
                  </a:lnTo>
                  <a:lnTo>
                    <a:pt x="92" y="245"/>
                  </a:lnTo>
                  <a:lnTo>
                    <a:pt x="92" y="245"/>
                  </a:lnTo>
                  <a:lnTo>
                    <a:pt x="89" y="245"/>
                  </a:lnTo>
                  <a:lnTo>
                    <a:pt x="89" y="241"/>
                  </a:lnTo>
                  <a:lnTo>
                    <a:pt x="89" y="245"/>
                  </a:lnTo>
                  <a:lnTo>
                    <a:pt x="85" y="245"/>
                  </a:lnTo>
                  <a:lnTo>
                    <a:pt x="85" y="241"/>
                  </a:lnTo>
                  <a:lnTo>
                    <a:pt x="81" y="241"/>
                  </a:lnTo>
                  <a:lnTo>
                    <a:pt x="81" y="245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0" y="245"/>
                  </a:lnTo>
                  <a:lnTo>
                    <a:pt x="70" y="245"/>
                  </a:lnTo>
                  <a:lnTo>
                    <a:pt x="70" y="249"/>
                  </a:lnTo>
                  <a:lnTo>
                    <a:pt x="74" y="249"/>
                  </a:lnTo>
                  <a:lnTo>
                    <a:pt x="74" y="249"/>
                  </a:lnTo>
                  <a:lnTo>
                    <a:pt x="78" y="245"/>
                  </a:lnTo>
                  <a:lnTo>
                    <a:pt x="81" y="245"/>
                  </a:lnTo>
                  <a:lnTo>
                    <a:pt x="81" y="249"/>
                  </a:lnTo>
                  <a:lnTo>
                    <a:pt x="85" y="249"/>
                  </a:lnTo>
                  <a:lnTo>
                    <a:pt x="89" y="252"/>
                  </a:lnTo>
                  <a:lnTo>
                    <a:pt x="89" y="249"/>
                  </a:lnTo>
                  <a:lnTo>
                    <a:pt x="92" y="249"/>
                  </a:lnTo>
                  <a:lnTo>
                    <a:pt x="96" y="249"/>
                  </a:lnTo>
                  <a:lnTo>
                    <a:pt x="100" y="249"/>
                  </a:lnTo>
                  <a:lnTo>
                    <a:pt x="100" y="252"/>
                  </a:lnTo>
                  <a:lnTo>
                    <a:pt x="100" y="256"/>
                  </a:lnTo>
                  <a:lnTo>
                    <a:pt x="100" y="256"/>
                  </a:lnTo>
                  <a:lnTo>
                    <a:pt x="96" y="256"/>
                  </a:lnTo>
                  <a:lnTo>
                    <a:pt x="92" y="260"/>
                  </a:lnTo>
                  <a:lnTo>
                    <a:pt x="92" y="260"/>
                  </a:lnTo>
                  <a:lnTo>
                    <a:pt x="92" y="256"/>
                  </a:lnTo>
                  <a:lnTo>
                    <a:pt x="92" y="256"/>
                  </a:lnTo>
                  <a:lnTo>
                    <a:pt x="89" y="256"/>
                  </a:lnTo>
                  <a:lnTo>
                    <a:pt x="92" y="260"/>
                  </a:lnTo>
                  <a:lnTo>
                    <a:pt x="89" y="260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1" y="267"/>
                  </a:lnTo>
                  <a:lnTo>
                    <a:pt x="81" y="267"/>
                  </a:lnTo>
                  <a:lnTo>
                    <a:pt x="78" y="267"/>
                  </a:lnTo>
                  <a:lnTo>
                    <a:pt x="78" y="267"/>
                  </a:lnTo>
                  <a:lnTo>
                    <a:pt x="81" y="267"/>
                  </a:lnTo>
                  <a:lnTo>
                    <a:pt x="85" y="271"/>
                  </a:lnTo>
                  <a:lnTo>
                    <a:pt x="78" y="271"/>
                  </a:lnTo>
                  <a:lnTo>
                    <a:pt x="81" y="275"/>
                  </a:lnTo>
                  <a:lnTo>
                    <a:pt x="81" y="275"/>
                  </a:lnTo>
                  <a:lnTo>
                    <a:pt x="81" y="278"/>
                  </a:lnTo>
                  <a:lnTo>
                    <a:pt x="85" y="282"/>
                  </a:lnTo>
                  <a:lnTo>
                    <a:pt x="81" y="282"/>
                  </a:lnTo>
                  <a:lnTo>
                    <a:pt x="78" y="282"/>
                  </a:lnTo>
                  <a:lnTo>
                    <a:pt x="78" y="282"/>
                  </a:lnTo>
                  <a:lnTo>
                    <a:pt x="78" y="286"/>
                  </a:lnTo>
                  <a:lnTo>
                    <a:pt x="81" y="289"/>
                  </a:lnTo>
                  <a:lnTo>
                    <a:pt x="78" y="289"/>
                  </a:lnTo>
                  <a:lnTo>
                    <a:pt x="81" y="293"/>
                  </a:lnTo>
                  <a:lnTo>
                    <a:pt x="78" y="297"/>
                  </a:lnTo>
                  <a:lnTo>
                    <a:pt x="78" y="301"/>
                  </a:lnTo>
                  <a:lnTo>
                    <a:pt x="81" y="301"/>
                  </a:lnTo>
                  <a:lnTo>
                    <a:pt x="78" y="304"/>
                  </a:lnTo>
                  <a:lnTo>
                    <a:pt x="78" y="312"/>
                  </a:lnTo>
                  <a:lnTo>
                    <a:pt x="74" y="312"/>
                  </a:lnTo>
                  <a:lnTo>
                    <a:pt x="74" y="319"/>
                  </a:lnTo>
                  <a:lnTo>
                    <a:pt x="70" y="323"/>
                  </a:lnTo>
                  <a:lnTo>
                    <a:pt x="70" y="323"/>
                  </a:lnTo>
                  <a:lnTo>
                    <a:pt x="66" y="319"/>
                  </a:lnTo>
                  <a:lnTo>
                    <a:pt x="63" y="323"/>
                  </a:lnTo>
                  <a:lnTo>
                    <a:pt x="55" y="319"/>
                  </a:lnTo>
                  <a:lnTo>
                    <a:pt x="55" y="319"/>
                  </a:lnTo>
                  <a:lnTo>
                    <a:pt x="55" y="323"/>
                  </a:lnTo>
                  <a:lnTo>
                    <a:pt x="48" y="323"/>
                  </a:lnTo>
                  <a:lnTo>
                    <a:pt x="48" y="330"/>
                  </a:lnTo>
                  <a:lnTo>
                    <a:pt x="48" y="330"/>
                  </a:lnTo>
                  <a:lnTo>
                    <a:pt x="48" y="334"/>
                  </a:lnTo>
                  <a:lnTo>
                    <a:pt x="44" y="334"/>
                  </a:lnTo>
                  <a:lnTo>
                    <a:pt x="41" y="334"/>
                  </a:lnTo>
                  <a:lnTo>
                    <a:pt x="33" y="338"/>
                  </a:lnTo>
                  <a:lnTo>
                    <a:pt x="29" y="338"/>
                  </a:lnTo>
                  <a:lnTo>
                    <a:pt x="29" y="334"/>
                  </a:lnTo>
                  <a:lnTo>
                    <a:pt x="29" y="330"/>
                  </a:lnTo>
                  <a:lnTo>
                    <a:pt x="29" y="327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2" y="319"/>
                  </a:lnTo>
                  <a:lnTo>
                    <a:pt x="22" y="319"/>
                  </a:lnTo>
                  <a:lnTo>
                    <a:pt x="29" y="319"/>
                  </a:lnTo>
                  <a:lnTo>
                    <a:pt x="29" y="315"/>
                  </a:lnTo>
                  <a:lnTo>
                    <a:pt x="29" y="312"/>
                  </a:lnTo>
                  <a:lnTo>
                    <a:pt x="26" y="312"/>
                  </a:lnTo>
                  <a:lnTo>
                    <a:pt x="22" y="308"/>
                  </a:lnTo>
                  <a:lnTo>
                    <a:pt x="22" y="308"/>
                  </a:lnTo>
                  <a:lnTo>
                    <a:pt x="18" y="304"/>
                  </a:lnTo>
                  <a:lnTo>
                    <a:pt x="18" y="301"/>
                  </a:lnTo>
                  <a:lnTo>
                    <a:pt x="15" y="297"/>
                  </a:lnTo>
                  <a:lnTo>
                    <a:pt x="15" y="293"/>
                  </a:lnTo>
                  <a:lnTo>
                    <a:pt x="11" y="289"/>
                  </a:lnTo>
                  <a:lnTo>
                    <a:pt x="7" y="289"/>
                  </a:lnTo>
                  <a:lnTo>
                    <a:pt x="7" y="289"/>
                  </a:lnTo>
                  <a:lnTo>
                    <a:pt x="7" y="286"/>
                  </a:lnTo>
                  <a:lnTo>
                    <a:pt x="7" y="282"/>
                  </a:lnTo>
                  <a:lnTo>
                    <a:pt x="7" y="282"/>
                  </a:lnTo>
                  <a:lnTo>
                    <a:pt x="7" y="278"/>
                  </a:lnTo>
                  <a:lnTo>
                    <a:pt x="11" y="275"/>
                  </a:lnTo>
                  <a:lnTo>
                    <a:pt x="11" y="275"/>
                  </a:lnTo>
                  <a:lnTo>
                    <a:pt x="7" y="275"/>
                  </a:lnTo>
                  <a:lnTo>
                    <a:pt x="7" y="271"/>
                  </a:lnTo>
                  <a:lnTo>
                    <a:pt x="7" y="271"/>
                  </a:lnTo>
                  <a:lnTo>
                    <a:pt x="7" y="275"/>
                  </a:lnTo>
                  <a:lnTo>
                    <a:pt x="11" y="275"/>
                  </a:lnTo>
                  <a:lnTo>
                    <a:pt x="7" y="278"/>
                  </a:lnTo>
                  <a:lnTo>
                    <a:pt x="7" y="275"/>
                  </a:lnTo>
                  <a:lnTo>
                    <a:pt x="4" y="275"/>
                  </a:lnTo>
                  <a:lnTo>
                    <a:pt x="4" y="271"/>
                  </a:lnTo>
                  <a:lnTo>
                    <a:pt x="4" y="267"/>
                  </a:lnTo>
                  <a:lnTo>
                    <a:pt x="0" y="264"/>
                  </a:lnTo>
                  <a:lnTo>
                    <a:pt x="0" y="260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6"/>
                  </a:lnTo>
                  <a:close/>
                  <a:moveTo>
                    <a:pt x="100" y="249"/>
                  </a:moveTo>
                  <a:lnTo>
                    <a:pt x="103" y="252"/>
                  </a:lnTo>
                  <a:lnTo>
                    <a:pt x="103" y="252"/>
                  </a:lnTo>
                  <a:lnTo>
                    <a:pt x="103" y="249"/>
                  </a:lnTo>
                  <a:lnTo>
                    <a:pt x="107" y="245"/>
                  </a:lnTo>
                  <a:lnTo>
                    <a:pt x="107" y="245"/>
                  </a:lnTo>
                  <a:lnTo>
                    <a:pt x="103" y="245"/>
                  </a:lnTo>
                  <a:lnTo>
                    <a:pt x="100" y="249"/>
                  </a:lnTo>
                  <a:lnTo>
                    <a:pt x="100" y="249"/>
                  </a:lnTo>
                  <a:close/>
                  <a:moveTo>
                    <a:pt x="4" y="278"/>
                  </a:moveTo>
                  <a:lnTo>
                    <a:pt x="4" y="282"/>
                  </a:lnTo>
                  <a:lnTo>
                    <a:pt x="7" y="282"/>
                  </a:lnTo>
                  <a:lnTo>
                    <a:pt x="7" y="278"/>
                  </a:lnTo>
                  <a:lnTo>
                    <a:pt x="4" y="278"/>
                  </a:lnTo>
                  <a:lnTo>
                    <a:pt x="4" y="278"/>
                  </a:lnTo>
                  <a:close/>
                  <a:moveTo>
                    <a:pt x="115" y="267"/>
                  </a:moveTo>
                  <a:lnTo>
                    <a:pt x="115" y="271"/>
                  </a:lnTo>
                  <a:lnTo>
                    <a:pt x="118" y="271"/>
                  </a:lnTo>
                  <a:lnTo>
                    <a:pt x="115" y="267"/>
                  </a:lnTo>
                  <a:lnTo>
                    <a:pt x="115" y="267"/>
                  </a:lnTo>
                  <a:lnTo>
                    <a:pt x="115" y="267"/>
                  </a:lnTo>
                  <a:close/>
                  <a:moveTo>
                    <a:pt x="115" y="282"/>
                  </a:moveTo>
                  <a:lnTo>
                    <a:pt x="118" y="286"/>
                  </a:lnTo>
                  <a:lnTo>
                    <a:pt x="118" y="282"/>
                  </a:lnTo>
                  <a:lnTo>
                    <a:pt x="122" y="282"/>
                  </a:lnTo>
                  <a:lnTo>
                    <a:pt x="122" y="282"/>
                  </a:lnTo>
                  <a:lnTo>
                    <a:pt x="118" y="282"/>
                  </a:lnTo>
                  <a:lnTo>
                    <a:pt x="115" y="282"/>
                  </a:lnTo>
                  <a:lnTo>
                    <a:pt x="115" y="282"/>
                  </a:lnTo>
                  <a:close/>
                  <a:moveTo>
                    <a:pt x="103" y="304"/>
                  </a:moveTo>
                  <a:lnTo>
                    <a:pt x="107" y="304"/>
                  </a:lnTo>
                  <a:lnTo>
                    <a:pt x="107" y="304"/>
                  </a:lnTo>
                  <a:lnTo>
                    <a:pt x="107" y="301"/>
                  </a:lnTo>
                  <a:lnTo>
                    <a:pt x="107" y="301"/>
                  </a:lnTo>
                  <a:lnTo>
                    <a:pt x="111" y="297"/>
                  </a:lnTo>
                  <a:lnTo>
                    <a:pt x="111" y="297"/>
                  </a:lnTo>
                  <a:lnTo>
                    <a:pt x="115" y="293"/>
                  </a:lnTo>
                  <a:lnTo>
                    <a:pt x="115" y="293"/>
                  </a:lnTo>
                  <a:lnTo>
                    <a:pt x="111" y="289"/>
                  </a:lnTo>
                  <a:lnTo>
                    <a:pt x="115" y="286"/>
                  </a:lnTo>
                  <a:lnTo>
                    <a:pt x="115" y="286"/>
                  </a:lnTo>
                  <a:lnTo>
                    <a:pt x="115" y="286"/>
                  </a:lnTo>
                  <a:lnTo>
                    <a:pt x="115" y="282"/>
                  </a:lnTo>
                  <a:lnTo>
                    <a:pt x="111" y="286"/>
                  </a:lnTo>
                  <a:lnTo>
                    <a:pt x="107" y="286"/>
                  </a:lnTo>
                  <a:lnTo>
                    <a:pt x="107" y="286"/>
                  </a:lnTo>
                  <a:lnTo>
                    <a:pt x="103" y="289"/>
                  </a:lnTo>
                  <a:lnTo>
                    <a:pt x="103" y="293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01"/>
                  </a:lnTo>
                  <a:lnTo>
                    <a:pt x="107" y="301"/>
                  </a:lnTo>
                  <a:lnTo>
                    <a:pt x="107" y="301"/>
                  </a:lnTo>
                  <a:lnTo>
                    <a:pt x="103" y="304"/>
                  </a:lnTo>
                  <a:lnTo>
                    <a:pt x="103" y="304"/>
                  </a:lnTo>
                  <a:lnTo>
                    <a:pt x="103" y="304"/>
                  </a:lnTo>
                  <a:close/>
                  <a:moveTo>
                    <a:pt x="81" y="315"/>
                  </a:moveTo>
                  <a:lnTo>
                    <a:pt x="81" y="319"/>
                  </a:lnTo>
                  <a:lnTo>
                    <a:pt x="81" y="319"/>
                  </a:lnTo>
                  <a:lnTo>
                    <a:pt x="81" y="319"/>
                  </a:lnTo>
                  <a:lnTo>
                    <a:pt x="81" y="319"/>
                  </a:lnTo>
                  <a:lnTo>
                    <a:pt x="85" y="312"/>
                  </a:lnTo>
                  <a:lnTo>
                    <a:pt x="85" y="308"/>
                  </a:lnTo>
                  <a:lnTo>
                    <a:pt x="85" y="304"/>
                  </a:lnTo>
                  <a:lnTo>
                    <a:pt x="89" y="297"/>
                  </a:lnTo>
                  <a:lnTo>
                    <a:pt x="85" y="297"/>
                  </a:lnTo>
                  <a:lnTo>
                    <a:pt x="85" y="301"/>
                  </a:lnTo>
                  <a:lnTo>
                    <a:pt x="85" y="301"/>
                  </a:lnTo>
                  <a:lnTo>
                    <a:pt x="81" y="304"/>
                  </a:lnTo>
                  <a:lnTo>
                    <a:pt x="81" y="308"/>
                  </a:lnTo>
                  <a:lnTo>
                    <a:pt x="81" y="3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0" name="CustomShape 39"/>
            <p:cNvSpPr/>
            <p:nvPr/>
          </p:nvSpPr>
          <p:spPr>
            <a:xfrm>
              <a:off x="5032440" y="1262160"/>
              <a:ext cx="272520" cy="417240"/>
            </a:xfrm>
            <a:custGeom>
              <a:avLst/>
              <a:gdLst/>
              <a:ahLst/>
              <a:cxnLst/>
              <a:rect l="l" t="t" r="r" b="b"/>
              <a:pathLst>
                <a:path w="45" h="72">
                  <a:moveTo>
                    <a:pt x="36" y="67"/>
                  </a:moveTo>
                  <a:cubicBezTo>
                    <a:pt x="35" y="66"/>
                    <a:pt x="35" y="66"/>
                    <a:pt x="35" y="66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68"/>
                    <a:pt x="35" y="67"/>
                    <a:pt x="36" y="67"/>
                  </a:cubicBezTo>
                  <a:close/>
                  <a:moveTo>
                    <a:pt x="19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8"/>
                    <a:pt x="19" y="38"/>
                    <a:pt x="19" y="38"/>
                  </a:cubicBezTo>
                  <a:close/>
                  <a:moveTo>
                    <a:pt x="7" y="49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lose/>
                  <a:moveTo>
                    <a:pt x="6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15" y="71"/>
                  </a:moveTo>
                  <a:cubicBezTo>
                    <a:pt x="16" y="71"/>
                    <a:pt x="16" y="71"/>
                    <a:pt x="16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lose/>
                  <a:moveTo>
                    <a:pt x="14" y="70"/>
                  </a:moveTo>
                  <a:cubicBezTo>
                    <a:pt x="14" y="70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12" y="69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69"/>
                    <a:pt x="12" y="69"/>
                    <a:pt x="12" y="69"/>
                  </a:cubicBezTo>
                  <a:close/>
                  <a:moveTo>
                    <a:pt x="11" y="68"/>
                  </a:move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lose/>
                  <a:moveTo>
                    <a:pt x="9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lose/>
                  <a:moveTo>
                    <a:pt x="3" y="69"/>
                  </a:moveTo>
                  <a:cubicBezTo>
                    <a:pt x="4" y="70"/>
                    <a:pt x="4" y="70"/>
                    <a:pt x="4" y="70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lnTo>
                    <a:pt x="3" y="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1" name="CustomShape 40"/>
            <p:cNvSpPr/>
            <p:nvPr/>
          </p:nvSpPr>
          <p:spPr>
            <a:xfrm>
              <a:off x="5111280" y="1686240"/>
              <a:ext cx="138600" cy="79200"/>
            </a:xfrm>
            <a:custGeom>
              <a:avLst/>
              <a:gdLst/>
              <a:ahLst/>
              <a:cxnLst/>
              <a:rect l="l" t="t" r="r" b="b"/>
              <a:pathLst>
                <a:path w="85" h="51">
                  <a:moveTo>
                    <a:pt x="82" y="51"/>
                  </a:moveTo>
                  <a:lnTo>
                    <a:pt x="85" y="48"/>
                  </a:lnTo>
                  <a:lnTo>
                    <a:pt x="82" y="44"/>
                  </a:lnTo>
                  <a:lnTo>
                    <a:pt x="85" y="44"/>
                  </a:lnTo>
                  <a:lnTo>
                    <a:pt x="85" y="40"/>
                  </a:lnTo>
                  <a:lnTo>
                    <a:pt x="78" y="29"/>
                  </a:lnTo>
                  <a:lnTo>
                    <a:pt x="78" y="18"/>
                  </a:lnTo>
                  <a:lnTo>
                    <a:pt x="82" y="14"/>
                  </a:lnTo>
                  <a:lnTo>
                    <a:pt x="82" y="11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3"/>
                  </a:lnTo>
                  <a:lnTo>
                    <a:pt x="85" y="7"/>
                  </a:lnTo>
                  <a:lnTo>
                    <a:pt x="71" y="7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5" y="7"/>
                  </a:lnTo>
                  <a:lnTo>
                    <a:pt x="45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7"/>
                  </a:lnTo>
                  <a:lnTo>
                    <a:pt x="34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26" y="7"/>
                  </a:lnTo>
                  <a:lnTo>
                    <a:pt x="23" y="11"/>
                  </a:lnTo>
                  <a:lnTo>
                    <a:pt x="19" y="14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3" y="29"/>
                  </a:lnTo>
                  <a:lnTo>
                    <a:pt x="26" y="33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7" y="29"/>
                  </a:lnTo>
                  <a:lnTo>
                    <a:pt x="37" y="33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37" y="40"/>
                  </a:lnTo>
                  <a:lnTo>
                    <a:pt x="41" y="40"/>
                  </a:lnTo>
                  <a:lnTo>
                    <a:pt x="45" y="37"/>
                  </a:lnTo>
                  <a:lnTo>
                    <a:pt x="48" y="40"/>
                  </a:lnTo>
                  <a:lnTo>
                    <a:pt x="52" y="40"/>
                  </a:lnTo>
                  <a:lnTo>
                    <a:pt x="52" y="37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44"/>
                  </a:lnTo>
                  <a:lnTo>
                    <a:pt x="63" y="44"/>
                  </a:lnTo>
                  <a:lnTo>
                    <a:pt x="67" y="48"/>
                  </a:lnTo>
                  <a:lnTo>
                    <a:pt x="67" y="51"/>
                  </a:lnTo>
                  <a:lnTo>
                    <a:pt x="71" y="51"/>
                  </a:lnTo>
                  <a:lnTo>
                    <a:pt x="78" y="51"/>
                  </a:lnTo>
                  <a:lnTo>
                    <a:pt x="82" y="51"/>
                  </a:lnTo>
                  <a:lnTo>
                    <a:pt x="82" y="51"/>
                  </a:lnTo>
                  <a:close/>
                  <a:moveTo>
                    <a:pt x="15" y="18"/>
                  </a:moveTo>
                  <a:lnTo>
                    <a:pt x="19" y="18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close/>
                  <a:moveTo>
                    <a:pt x="8" y="26"/>
                  </a:moveTo>
                  <a:lnTo>
                    <a:pt x="8" y="22"/>
                  </a:lnTo>
                  <a:lnTo>
                    <a:pt x="4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8" y="26"/>
                  </a:lnTo>
                  <a:close/>
                  <a:moveTo>
                    <a:pt x="15" y="26"/>
                  </a:moveTo>
                  <a:lnTo>
                    <a:pt x="15" y="26"/>
                  </a:lnTo>
                  <a:lnTo>
                    <a:pt x="19" y="26"/>
                  </a:lnTo>
                  <a:lnTo>
                    <a:pt x="23" y="29"/>
                  </a:lnTo>
                  <a:lnTo>
                    <a:pt x="19" y="29"/>
                  </a:lnTo>
                  <a:lnTo>
                    <a:pt x="15" y="26"/>
                  </a:lnTo>
                  <a:lnTo>
                    <a:pt x="15" y="26"/>
                  </a:lnTo>
                  <a:close/>
                  <a:moveTo>
                    <a:pt x="0" y="44"/>
                  </a:moveTo>
                  <a:lnTo>
                    <a:pt x="0" y="44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8" y="37"/>
                  </a:lnTo>
                  <a:lnTo>
                    <a:pt x="11" y="37"/>
                  </a:lnTo>
                  <a:lnTo>
                    <a:pt x="15" y="33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5" y="29"/>
                  </a:lnTo>
                  <a:lnTo>
                    <a:pt x="15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2" name="CustomShape 41"/>
            <p:cNvSpPr/>
            <p:nvPr/>
          </p:nvSpPr>
          <p:spPr>
            <a:xfrm>
              <a:off x="5093280" y="1743840"/>
              <a:ext cx="169560" cy="80640"/>
            </a:xfrm>
            <a:custGeom>
              <a:avLst/>
              <a:gdLst/>
              <a:ahLst/>
              <a:cxnLst/>
              <a:rect l="l" t="t" r="r" b="b"/>
              <a:pathLst>
                <a:path w="104" h="52">
                  <a:moveTo>
                    <a:pt x="104" y="40"/>
                  </a:moveTo>
                  <a:lnTo>
                    <a:pt x="104" y="37"/>
                  </a:lnTo>
                  <a:lnTo>
                    <a:pt x="104" y="33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96" y="26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4"/>
                  </a:lnTo>
                  <a:lnTo>
                    <a:pt x="89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8" y="11"/>
                  </a:lnTo>
                  <a:lnTo>
                    <a:pt x="74" y="7"/>
                  </a:lnTo>
                  <a:lnTo>
                    <a:pt x="71" y="7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8" y="3"/>
                  </a:lnTo>
                  <a:lnTo>
                    <a:pt x="45" y="7"/>
                  </a:lnTo>
                  <a:lnTo>
                    <a:pt x="45" y="11"/>
                  </a:lnTo>
                  <a:lnTo>
                    <a:pt x="48" y="14"/>
                  </a:lnTo>
                  <a:lnTo>
                    <a:pt x="45" y="22"/>
                  </a:lnTo>
                  <a:lnTo>
                    <a:pt x="41" y="26"/>
                  </a:lnTo>
                  <a:lnTo>
                    <a:pt x="37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26" y="11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1" y="14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26"/>
                  </a:lnTo>
                  <a:lnTo>
                    <a:pt x="4" y="29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11" y="40"/>
                  </a:lnTo>
                  <a:lnTo>
                    <a:pt x="19" y="37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4" y="40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5" y="40"/>
                  </a:lnTo>
                  <a:lnTo>
                    <a:pt x="48" y="40"/>
                  </a:lnTo>
                  <a:lnTo>
                    <a:pt x="52" y="40"/>
                  </a:lnTo>
                  <a:lnTo>
                    <a:pt x="56" y="37"/>
                  </a:lnTo>
                  <a:lnTo>
                    <a:pt x="63" y="40"/>
                  </a:lnTo>
                  <a:lnTo>
                    <a:pt x="67" y="40"/>
                  </a:lnTo>
                  <a:lnTo>
                    <a:pt x="71" y="48"/>
                  </a:lnTo>
                  <a:lnTo>
                    <a:pt x="74" y="48"/>
                  </a:lnTo>
                  <a:lnTo>
                    <a:pt x="78" y="52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93" y="52"/>
                  </a:lnTo>
                  <a:lnTo>
                    <a:pt x="96" y="48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104" y="40"/>
                  </a:lnTo>
                  <a:lnTo>
                    <a:pt x="104" y="4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3" name="CustomShape 42"/>
            <p:cNvSpPr/>
            <p:nvPr/>
          </p:nvSpPr>
          <p:spPr>
            <a:xfrm>
              <a:off x="5099760" y="1801800"/>
              <a:ext cx="132120" cy="80640"/>
            </a:xfrm>
            <a:custGeom>
              <a:avLst/>
              <a:gdLst/>
              <a:ahLst/>
              <a:cxnLst/>
              <a:rect l="l" t="t" r="r" b="b"/>
              <a:pathLst>
                <a:path w="81" h="52">
                  <a:moveTo>
                    <a:pt x="26" y="41"/>
                  </a:moveTo>
                  <a:lnTo>
                    <a:pt x="26" y="33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4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7" y="11"/>
                  </a:lnTo>
                  <a:lnTo>
                    <a:pt x="70" y="11"/>
                  </a:lnTo>
                  <a:lnTo>
                    <a:pt x="74" y="15"/>
                  </a:lnTo>
                  <a:lnTo>
                    <a:pt x="81" y="15"/>
                  </a:lnTo>
                  <a:lnTo>
                    <a:pt x="81" y="15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1" y="26"/>
                  </a:lnTo>
                  <a:lnTo>
                    <a:pt x="74" y="26"/>
                  </a:lnTo>
                  <a:lnTo>
                    <a:pt x="70" y="33"/>
                  </a:lnTo>
                  <a:lnTo>
                    <a:pt x="70" y="33"/>
                  </a:lnTo>
                  <a:lnTo>
                    <a:pt x="70" y="37"/>
                  </a:lnTo>
                  <a:lnTo>
                    <a:pt x="74" y="37"/>
                  </a:lnTo>
                  <a:lnTo>
                    <a:pt x="74" y="41"/>
                  </a:lnTo>
                  <a:lnTo>
                    <a:pt x="70" y="41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63" y="44"/>
                  </a:lnTo>
                  <a:lnTo>
                    <a:pt x="59" y="44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2" y="52"/>
                  </a:lnTo>
                  <a:lnTo>
                    <a:pt x="48" y="48"/>
                  </a:lnTo>
                  <a:lnTo>
                    <a:pt x="44" y="52"/>
                  </a:lnTo>
                  <a:lnTo>
                    <a:pt x="41" y="52"/>
                  </a:lnTo>
                  <a:lnTo>
                    <a:pt x="37" y="52"/>
                  </a:lnTo>
                  <a:lnTo>
                    <a:pt x="37" y="48"/>
                  </a:lnTo>
                  <a:lnTo>
                    <a:pt x="37" y="41"/>
                  </a:lnTo>
                  <a:lnTo>
                    <a:pt x="33" y="41"/>
                  </a:lnTo>
                  <a:lnTo>
                    <a:pt x="30" y="37"/>
                  </a:lnTo>
                  <a:lnTo>
                    <a:pt x="26" y="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4" name="CustomShape 43"/>
            <p:cNvSpPr/>
            <p:nvPr/>
          </p:nvSpPr>
          <p:spPr>
            <a:xfrm>
              <a:off x="5166720" y="1806480"/>
              <a:ext cx="223560" cy="151200"/>
            </a:xfrm>
            <a:custGeom>
              <a:avLst/>
              <a:gdLst/>
              <a:ahLst/>
              <a:cxnLst/>
              <a:rect l="l" t="t" r="r" b="b"/>
              <a:pathLst>
                <a:path w="137" h="97">
                  <a:moveTo>
                    <a:pt x="0" y="49"/>
                  </a:moveTo>
                  <a:lnTo>
                    <a:pt x="3" y="49"/>
                  </a:lnTo>
                  <a:lnTo>
                    <a:pt x="7" y="45"/>
                  </a:lnTo>
                  <a:lnTo>
                    <a:pt x="11" y="49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1"/>
                  </a:lnTo>
                  <a:lnTo>
                    <a:pt x="22" y="41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9" y="38"/>
                  </a:lnTo>
                  <a:lnTo>
                    <a:pt x="33" y="38"/>
                  </a:lnTo>
                  <a:lnTo>
                    <a:pt x="33" y="34"/>
                  </a:lnTo>
                  <a:lnTo>
                    <a:pt x="29" y="34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40" y="23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40" y="12"/>
                  </a:lnTo>
                  <a:lnTo>
                    <a:pt x="48" y="12"/>
                  </a:lnTo>
                  <a:lnTo>
                    <a:pt x="51" y="8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6" y="4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74" y="4"/>
                  </a:lnTo>
                  <a:lnTo>
                    <a:pt x="77" y="4"/>
                  </a:lnTo>
                  <a:lnTo>
                    <a:pt x="81" y="8"/>
                  </a:lnTo>
                  <a:lnTo>
                    <a:pt x="85" y="4"/>
                  </a:lnTo>
                  <a:lnTo>
                    <a:pt x="92" y="4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3" y="8"/>
                  </a:lnTo>
                  <a:lnTo>
                    <a:pt x="103" y="12"/>
                  </a:lnTo>
                  <a:lnTo>
                    <a:pt x="103" y="15"/>
                  </a:lnTo>
                  <a:lnTo>
                    <a:pt x="103" y="19"/>
                  </a:lnTo>
                  <a:lnTo>
                    <a:pt x="103" y="23"/>
                  </a:lnTo>
                  <a:lnTo>
                    <a:pt x="107" y="26"/>
                  </a:lnTo>
                  <a:lnTo>
                    <a:pt x="111" y="30"/>
                  </a:lnTo>
                  <a:lnTo>
                    <a:pt x="114" y="38"/>
                  </a:lnTo>
                  <a:lnTo>
                    <a:pt x="118" y="38"/>
                  </a:lnTo>
                  <a:lnTo>
                    <a:pt x="118" y="45"/>
                  </a:lnTo>
                  <a:lnTo>
                    <a:pt x="126" y="45"/>
                  </a:lnTo>
                  <a:lnTo>
                    <a:pt x="133" y="49"/>
                  </a:lnTo>
                  <a:lnTo>
                    <a:pt x="133" y="52"/>
                  </a:lnTo>
                  <a:lnTo>
                    <a:pt x="137" y="56"/>
                  </a:lnTo>
                  <a:lnTo>
                    <a:pt x="133" y="56"/>
                  </a:lnTo>
                  <a:lnTo>
                    <a:pt x="129" y="64"/>
                  </a:lnTo>
                  <a:lnTo>
                    <a:pt x="122" y="64"/>
                  </a:lnTo>
                  <a:lnTo>
                    <a:pt x="118" y="60"/>
                  </a:lnTo>
                  <a:lnTo>
                    <a:pt x="118" y="64"/>
                  </a:lnTo>
                  <a:lnTo>
                    <a:pt x="118" y="67"/>
                  </a:lnTo>
                  <a:lnTo>
                    <a:pt x="122" y="71"/>
                  </a:lnTo>
                  <a:lnTo>
                    <a:pt x="122" y="75"/>
                  </a:lnTo>
                  <a:lnTo>
                    <a:pt x="126" y="78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18" y="86"/>
                  </a:lnTo>
                  <a:lnTo>
                    <a:pt x="111" y="86"/>
                  </a:lnTo>
                  <a:lnTo>
                    <a:pt x="111" y="89"/>
                  </a:lnTo>
                  <a:lnTo>
                    <a:pt x="111" y="97"/>
                  </a:lnTo>
                  <a:lnTo>
                    <a:pt x="107" y="97"/>
                  </a:lnTo>
                  <a:lnTo>
                    <a:pt x="103" y="93"/>
                  </a:lnTo>
                  <a:lnTo>
                    <a:pt x="100" y="93"/>
                  </a:lnTo>
                  <a:lnTo>
                    <a:pt x="96" y="93"/>
                  </a:lnTo>
                  <a:lnTo>
                    <a:pt x="92" y="93"/>
                  </a:lnTo>
                  <a:lnTo>
                    <a:pt x="89" y="97"/>
                  </a:lnTo>
                  <a:lnTo>
                    <a:pt x="85" y="97"/>
                  </a:lnTo>
                  <a:lnTo>
                    <a:pt x="85" y="93"/>
                  </a:lnTo>
                  <a:lnTo>
                    <a:pt x="81" y="93"/>
                  </a:lnTo>
                  <a:lnTo>
                    <a:pt x="77" y="97"/>
                  </a:lnTo>
                  <a:lnTo>
                    <a:pt x="74" y="93"/>
                  </a:lnTo>
                  <a:lnTo>
                    <a:pt x="70" y="93"/>
                  </a:lnTo>
                  <a:lnTo>
                    <a:pt x="66" y="93"/>
                  </a:lnTo>
                  <a:lnTo>
                    <a:pt x="66" y="93"/>
                  </a:lnTo>
                  <a:lnTo>
                    <a:pt x="63" y="93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1" y="89"/>
                  </a:lnTo>
                  <a:lnTo>
                    <a:pt x="44" y="89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33" y="89"/>
                  </a:lnTo>
                  <a:lnTo>
                    <a:pt x="29" y="89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7" y="89"/>
                  </a:lnTo>
                  <a:lnTo>
                    <a:pt x="7" y="89"/>
                  </a:lnTo>
                  <a:lnTo>
                    <a:pt x="7" y="89"/>
                  </a:lnTo>
                  <a:lnTo>
                    <a:pt x="3" y="86"/>
                  </a:lnTo>
                  <a:lnTo>
                    <a:pt x="0" y="82"/>
                  </a:lnTo>
                  <a:lnTo>
                    <a:pt x="3" y="78"/>
                  </a:lnTo>
                  <a:lnTo>
                    <a:pt x="7" y="75"/>
                  </a:lnTo>
                  <a:lnTo>
                    <a:pt x="7" y="67"/>
                  </a:lnTo>
                  <a:lnTo>
                    <a:pt x="3" y="64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0" y="52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5" name="CustomShape 44"/>
            <p:cNvSpPr/>
            <p:nvPr/>
          </p:nvSpPr>
          <p:spPr>
            <a:xfrm>
              <a:off x="5149080" y="1928520"/>
              <a:ext cx="441000" cy="237240"/>
            </a:xfrm>
            <a:custGeom>
              <a:avLst/>
              <a:gdLst/>
              <a:ahLst/>
              <a:cxnLst/>
              <a:rect l="l" t="t" r="r" b="b"/>
              <a:pathLst>
                <a:path w="270" h="152">
                  <a:moveTo>
                    <a:pt x="18" y="11"/>
                  </a:moveTo>
                  <a:lnTo>
                    <a:pt x="18" y="11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55" y="11"/>
                  </a:lnTo>
                  <a:lnTo>
                    <a:pt x="62" y="11"/>
                  </a:lnTo>
                  <a:lnTo>
                    <a:pt x="66" y="15"/>
                  </a:lnTo>
                  <a:lnTo>
                    <a:pt x="66" y="15"/>
                  </a:lnTo>
                  <a:lnTo>
                    <a:pt x="74" y="15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81" y="15"/>
                  </a:lnTo>
                  <a:lnTo>
                    <a:pt x="85" y="15"/>
                  </a:lnTo>
                  <a:lnTo>
                    <a:pt x="88" y="19"/>
                  </a:lnTo>
                  <a:lnTo>
                    <a:pt x="92" y="15"/>
                  </a:lnTo>
                  <a:lnTo>
                    <a:pt x="96" y="15"/>
                  </a:lnTo>
                  <a:lnTo>
                    <a:pt x="96" y="19"/>
                  </a:lnTo>
                  <a:lnTo>
                    <a:pt x="100" y="19"/>
                  </a:lnTo>
                  <a:lnTo>
                    <a:pt x="103" y="15"/>
                  </a:lnTo>
                  <a:lnTo>
                    <a:pt x="107" y="15"/>
                  </a:lnTo>
                  <a:lnTo>
                    <a:pt x="111" y="15"/>
                  </a:lnTo>
                  <a:lnTo>
                    <a:pt x="114" y="15"/>
                  </a:lnTo>
                  <a:lnTo>
                    <a:pt x="118" y="19"/>
                  </a:lnTo>
                  <a:lnTo>
                    <a:pt x="122" y="19"/>
                  </a:lnTo>
                  <a:lnTo>
                    <a:pt x="122" y="11"/>
                  </a:lnTo>
                  <a:lnTo>
                    <a:pt x="122" y="8"/>
                  </a:lnTo>
                  <a:lnTo>
                    <a:pt x="129" y="8"/>
                  </a:lnTo>
                  <a:lnTo>
                    <a:pt x="137" y="4"/>
                  </a:lnTo>
                  <a:lnTo>
                    <a:pt x="137" y="4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4" y="0"/>
                  </a:lnTo>
                  <a:lnTo>
                    <a:pt x="151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0" y="8"/>
                  </a:lnTo>
                  <a:lnTo>
                    <a:pt x="174" y="8"/>
                  </a:lnTo>
                  <a:lnTo>
                    <a:pt x="174" y="11"/>
                  </a:lnTo>
                  <a:lnTo>
                    <a:pt x="177" y="19"/>
                  </a:lnTo>
                  <a:lnTo>
                    <a:pt x="185" y="15"/>
                  </a:lnTo>
                  <a:lnTo>
                    <a:pt x="188" y="19"/>
                  </a:lnTo>
                  <a:lnTo>
                    <a:pt x="188" y="23"/>
                  </a:lnTo>
                  <a:lnTo>
                    <a:pt x="192" y="23"/>
                  </a:lnTo>
                  <a:lnTo>
                    <a:pt x="192" y="26"/>
                  </a:lnTo>
                  <a:lnTo>
                    <a:pt x="196" y="30"/>
                  </a:lnTo>
                  <a:lnTo>
                    <a:pt x="203" y="37"/>
                  </a:lnTo>
                  <a:lnTo>
                    <a:pt x="203" y="34"/>
                  </a:lnTo>
                  <a:lnTo>
                    <a:pt x="211" y="37"/>
                  </a:lnTo>
                  <a:lnTo>
                    <a:pt x="214" y="37"/>
                  </a:lnTo>
                  <a:lnTo>
                    <a:pt x="218" y="37"/>
                  </a:lnTo>
                  <a:lnTo>
                    <a:pt x="222" y="34"/>
                  </a:lnTo>
                  <a:lnTo>
                    <a:pt x="225" y="34"/>
                  </a:lnTo>
                  <a:lnTo>
                    <a:pt x="229" y="41"/>
                  </a:lnTo>
                  <a:lnTo>
                    <a:pt x="233" y="45"/>
                  </a:lnTo>
                  <a:lnTo>
                    <a:pt x="237" y="45"/>
                  </a:lnTo>
                  <a:lnTo>
                    <a:pt x="237" y="45"/>
                  </a:lnTo>
                  <a:lnTo>
                    <a:pt x="244" y="45"/>
                  </a:lnTo>
                  <a:lnTo>
                    <a:pt x="248" y="45"/>
                  </a:lnTo>
                  <a:lnTo>
                    <a:pt x="251" y="49"/>
                  </a:lnTo>
                  <a:lnTo>
                    <a:pt x="255" y="45"/>
                  </a:lnTo>
                  <a:lnTo>
                    <a:pt x="259" y="49"/>
                  </a:lnTo>
                  <a:lnTo>
                    <a:pt x="262" y="49"/>
                  </a:lnTo>
                  <a:lnTo>
                    <a:pt x="266" y="49"/>
                  </a:lnTo>
                  <a:lnTo>
                    <a:pt x="266" y="52"/>
                  </a:lnTo>
                  <a:lnTo>
                    <a:pt x="270" y="52"/>
                  </a:lnTo>
                  <a:lnTo>
                    <a:pt x="270" y="56"/>
                  </a:lnTo>
                  <a:lnTo>
                    <a:pt x="266" y="60"/>
                  </a:lnTo>
                  <a:lnTo>
                    <a:pt x="262" y="60"/>
                  </a:lnTo>
                  <a:lnTo>
                    <a:pt x="262" y="67"/>
                  </a:lnTo>
                  <a:lnTo>
                    <a:pt x="266" y="71"/>
                  </a:lnTo>
                  <a:lnTo>
                    <a:pt x="270" y="75"/>
                  </a:lnTo>
                  <a:lnTo>
                    <a:pt x="266" y="78"/>
                  </a:lnTo>
                  <a:lnTo>
                    <a:pt x="266" y="82"/>
                  </a:lnTo>
                  <a:lnTo>
                    <a:pt x="262" y="86"/>
                  </a:lnTo>
                  <a:lnTo>
                    <a:pt x="255" y="86"/>
                  </a:lnTo>
                  <a:lnTo>
                    <a:pt x="251" y="89"/>
                  </a:lnTo>
                  <a:lnTo>
                    <a:pt x="251" y="93"/>
                  </a:lnTo>
                  <a:lnTo>
                    <a:pt x="248" y="97"/>
                  </a:lnTo>
                  <a:lnTo>
                    <a:pt x="248" y="101"/>
                  </a:lnTo>
                  <a:lnTo>
                    <a:pt x="248" y="97"/>
                  </a:lnTo>
                  <a:lnTo>
                    <a:pt x="244" y="97"/>
                  </a:lnTo>
                  <a:lnTo>
                    <a:pt x="240" y="101"/>
                  </a:lnTo>
                  <a:lnTo>
                    <a:pt x="237" y="101"/>
                  </a:lnTo>
                  <a:lnTo>
                    <a:pt x="233" y="101"/>
                  </a:lnTo>
                  <a:lnTo>
                    <a:pt x="233" y="104"/>
                  </a:lnTo>
                  <a:lnTo>
                    <a:pt x="229" y="104"/>
                  </a:lnTo>
                  <a:lnTo>
                    <a:pt x="225" y="104"/>
                  </a:lnTo>
                  <a:lnTo>
                    <a:pt x="222" y="108"/>
                  </a:lnTo>
                  <a:lnTo>
                    <a:pt x="222" y="108"/>
                  </a:lnTo>
                  <a:lnTo>
                    <a:pt x="218" y="108"/>
                  </a:lnTo>
                  <a:lnTo>
                    <a:pt x="218" y="112"/>
                  </a:lnTo>
                  <a:lnTo>
                    <a:pt x="211" y="108"/>
                  </a:lnTo>
                  <a:lnTo>
                    <a:pt x="207" y="112"/>
                  </a:lnTo>
                  <a:lnTo>
                    <a:pt x="207" y="112"/>
                  </a:lnTo>
                  <a:lnTo>
                    <a:pt x="203" y="108"/>
                  </a:lnTo>
                  <a:lnTo>
                    <a:pt x="203" y="108"/>
                  </a:lnTo>
                  <a:lnTo>
                    <a:pt x="203" y="112"/>
                  </a:lnTo>
                  <a:lnTo>
                    <a:pt x="207" y="112"/>
                  </a:lnTo>
                  <a:lnTo>
                    <a:pt x="203" y="115"/>
                  </a:lnTo>
                  <a:lnTo>
                    <a:pt x="203" y="119"/>
                  </a:lnTo>
                  <a:lnTo>
                    <a:pt x="199" y="119"/>
                  </a:lnTo>
                  <a:lnTo>
                    <a:pt x="199" y="119"/>
                  </a:lnTo>
                  <a:lnTo>
                    <a:pt x="199" y="119"/>
                  </a:lnTo>
                  <a:lnTo>
                    <a:pt x="203" y="115"/>
                  </a:lnTo>
                  <a:lnTo>
                    <a:pt x="203" y="112"/>
                  </a:lnTo>
                  <a:lnTo>
                    <a:pt x="199" y="112"/>
                  </a:lnTo>
                  <a:lnTo>
                    <a:pt x="199" y="112"/>
                  </a:lnTo>
                  <a:lnTo>
                    <a:pt x="196" y="119"/>
                  </a:lnTo>
                  <a:lnTo>
                    <a:pt x="192" y="119"/>
                  </a:lnTo>
                  <a:lnTo>
                    <a:pt x="192" y="119"/>
                  </a:lnTo>
                  <a:lnTo>
                    <a:pt x="188" y="119"/>
                  </a:lnTo>
                  <a:lnTo>
                    <a:pt x="185" y="119"/>
                  </a:lnTo>
                  <a:lnTo>
                    <a:pt x="185" y="119"/>
                  </a:lnTo>
                  <a:lnTo>
                    <a:pt x="181" y="119"/>
                  </a:lnTo>
                  <a:lnTo>
                    <a:pt x="181" y="123"/>
                  </a:lnTo>
                  <a:lnTo>
                    <a:pt x="181" y="123"/>
                  </a:lnTo>
                  <a:lnTo>
                    <a:pt x="188" y="123"/>
                  </a:lnTo>
                  <a:lnTo>
                    <a:pt x="188" y="123"/>
                  </a:lnTo>
                  <a:lnTo>
                    <a:pt x="192" y="126"/>
                  </a:lnTo>
                  <a:lnTo>
                    <a:pt x="192" y="126"/>
                  </a:lnTo>
                  <a:lnTo>
                    <a:pt x="196" y="126"/>
                  </a:lnTo>
                  <a:lnTo>
                    <a:pt x="192" y="126"/>
                  </a:lnTo>
                  <a:lnTo>
                    <a:pt x="192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9" y="130"/>
                  </a:lnTo>
                  <a:lnTo>
                    <a:pt x="199" y="134"/>
                  </a:lnTo>
                  <a:lnTo>
                    <a:pt x="203" y="134"/>
                  </a:lnTo>
                  <a:lnTo>
                    <a:pt x="207" y="138"/>
                  </a:lnTo>
                  <a:lnTo>
                    <a:pt x="207" y="134"/>
                  </a:lnTo>
                  <a:lnTo>
                    <a:pt x="203" y="130"/>
                  </a:lnTo>
                  <a:lnTo>
                    <a:pt x="196" y="123"/>
                  </a:lnTo>
                  <a:lnTo>
                    <a:pt x="196" y="119"/>
                  </a:lnTo>
                  <a:lnTo>
                    <a:pt x="196" y="119"/>
                  </a:lnTo>
                  <a:lnTo>
                    <a:pt x="199" y="123"/>
                  </a:lnTo>
                  <a:lnTo>
                    <a:pt x="199" y="126"/>
                  </a:lnTo>
                  <a:lnTo>
                    <a:pt x="207" y="134"/>
                  </a:lnTo>
                  <a:lnTo>
                    <a:pt x="211" y="134"/>
                  </a:lnTo>
                  <a:lnTo>
                    <a:pt x="211" y="134"/>
                  </a:lnTo>
                  <a:lnTo>
                    <a:pt x="214" y="134"/>
                  </a:lnTo>
                  <a:lnTo>
                    <a:pt x="218" y="134"/>
                  </a:lnTo>
                  <a:lnTo>
                    <a:pt x="218" y="130"/>
                  </a:lnTo>
                  <a:lnTo>
                    <a:pt x="222" y="130"/>
                  </a:lnTo>
                  <a:lnTo>
                    <a:pt x="229" y="130"/>
                  </a:lnTo>
                  <a:lnTo>
                    <a:pt x="225" y="134"/>
                  </a:lnTo>
                  <a:lnTo>
                    <a:pt x="225" y="134"/>
                  </a:lnTo>
                  <a:lnTo>
                    <a:pt x="225" y="138"/>
                  </a:lnTo>
                  <a:lnTo>
                    <a:pt x="225" y="138"/>
                  </a:lnTo>
                  <a:lnTo>
                    <a:pt x="218" y="141"/>
                  </a:lnTo>
                  <a:lnTo>
                    <a:pt x="211" y="138"/>
                  </a:lnTo>
                  <a:lnTo>
                    <a:pt x="207" y="141"/>
                  </a:lnTo>
                  <a:lnTo>
                    <a:pt x="207" y="145"/>
                  </a:lnTo>
                  <a:lnTo>
                    <a:pt x="199" y="145"/>
                  </a:lnTo>
                  <a:lnTo>
                    <a:pt x="192" y="149"/>
                  </a:lnTo>
                  <a:lnTo>
                    <a:pt x="188" y="152"/>
                  </a:lnTo>
                  <a:lnTo>
                    <a:pt x="181" y="152"/>
                  </a:lnTo>
                  <a:lnTo>
                    <a:pt x="177" y="149"/>
                  </a:lnTo>
                  <a:lnTo>
                    <a:pt x="177" y="149"/>
                  </a:lnTo>
                  <a:lnTo>
                    <a:pt x="181" y="141"/>
                  </a:lnTo>
                  <a:lnTo>
                    <a:pt x="181" y="141"/>
                  </a:lnTo>
                  <a:lnTo>
                    <a:pt x="177" y="138"/>
                  </a:lnTo>
                  <a:lnTo>
                    <a:pt x="174" y="138"/>
                  </a:lnTo>
                  <a:lnTo>
                    <a:pt x="170" y="134"/>
                  </a:lnTo>
                  <a:lnTo>
                    <a:pt x="166" y="138"/>
                  </a:lnTo>
                  <a:lnTo>
                    <a:pt x="166" y="138"/>
                  </a:lnTo>
                  <a:lnTo>
                    <a:pt x="170" y="130"/>
                  </a:lnTo>
                  <a:lnTo>
                    <a:pt x="174" y="130"/>
                  </a:lnTo>
                  <a:lnTo>
                    <a:pt x="177" y="126"/>
                  </a:lnTo>
                  <a:lnTo>
                    <a:pt x="181" y="126"/>
                  </a:lnTo>
                  <a:lnTo>
                    <a:pt x="177" y="126"/>
                  </a:lnTo>
                  <a:lnTo>
                    <a:pt x="177" y="123"/>
                  </a:lnTo>
                  <a:lnTo>
                    <a:pt x="177" y="119"/>
                  </a:lnTo>
                  <a:lnTo>
                    <a:pt x="174" y="123"/>
                  </a:lnTo>
                  <a:lnTo>
                    <a:pt x="174" y="123"/>
                  </a:lnTo>
                  <a:lnTo>
                    <a:pt x="170" y="119"/>
                  </a:lnTo>
                  <a:lnTo>
                    <a:pt x="166" y="119"/>
                  </a:lnTo>
                  <a:lnTo>
                    <a:pt x="162" y="123"/>
                  </a:lnTo>
                  <a:lnTo>
                    <a:pt x="159" y="119"/>
                  </a:lnTo>
                  <a:lnTo>
                    <a:pt x="155" y="119"/>
                  </a:lnTo>
                  <a:lnTo>
                    <a:pt x="155" y="119"/>
                  </a:lnTo>
                  <a:lnTo>
                    <a:pt x="155" y="119"/>
                  </a:lnTo>
                  <a:lnTo>
                    <a:pt x="155" y="115"/>
                  </a:lnTo>
                  <a:lnTo>
                    <a:pt x="151" y="115"/>
                  </a:lnTo>
                  <a:lnTo>
                    <a:pt x="144" y="115"/>
                  </a:lnTo>
                  <a:lnTo>
                    <a:pt x="144" y="112"/>
                  </a:lnTo>
                  <a:lnTo>
                    <a:pt x="148" y="112"/>
                  </a:lnTo>
                  <a:lnTo>
                    <a:pt x="155" y="112"/>
                  </a:lnTo>
                  <a:lnTo>
                    <a:pt x="155" y="112"/>
                  </a:lnTo>
                  <a:lnTo>
                    <a:pt x="159" y="112"/>
                  </a:lnTo>
                  <a:lnTo>
                    <a:pt x="162" y="112"/>
                  </a:lnTo>
                  <a:lnTo>
                    <a:pt x="155" y="112"/>
                  </a:lnTo>
                  <a:lnTo>
                    <a:pt x="155" y="112"/>
                  </a:lnTo>
                  <a:lnTo>
                    <a:pt x="151" y="108"/>
                  </a:lnTo>
                  <a:lnTo>
                    <a:pt x="151" y="108"/>
                  </a:lnTo>
                  <a:lnTo>
                    <a:pt x="151" y="108"/>
                  </a:lnTo>
                  <a:lnTo>
                    <a:pt x="148" y="112"/>
                  </a:lnTo>
                  <a:lnTo>
                    <a:pt x="144" y="112"/>
                  </a:lnTo>
                  <a:lnTo>
                    <a:pt x="144" y="112"/>
                  </a:lnTo>
                  <a:lnTo>
                    <a:pt x="144" y="108"/>
                  </a:lnTo>
                  <a:lnTo>
                    <a:pt x="140" y="112"/>
                  </a:lnTo>
                  <a:lnTo>
                    <a:pt x="137" y="112"/>
                  </a:lnTo>
                  <a:lnTo>
                    <a:pt x="133" y="115"/>
                  </a:lnTo>
                  <a:lnTo>
                    <a:pt x="133" y="119"/>
                  </a:lnTo>
                  <a:lnTo>
                    <a:pt x="129" y="123"/>
                  </a:lnTo>
                  <a:lnTo>
                    <a:pt x="129" y="123"/>
                  </a:lnTo>
                  <a:lnTo>
                    <a:pt x="129" y="123"/>
                  </a:lnTo>
                  <a:lnTo>
                    <a:pt x="125" y="130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18" y="134"/>
                  </a:lnTo>
                  <a:lnTo>
                    <a:pt x="114" y="134"/>
                  </a:lnTo>
                  <a:lnTo>
                    <a:pt x="111" y="138"/>
                  </a:lnTo>
                  <a:lnTo>
                    <a:pt x="103" y="138"/>
                  </a:lnTo>
                  <a:lnTo>
                    <a:pt x="100" y="138"/>
                  </a:lnTo>
                  <a:lnTo>
                    <a:pt x="96" y="134"/>
                  </a:lnTo>
                  <a:lnTo>
                    <a:pt x="100" y="130"/>
                  </a:lnTo>
                  <a:lnTo>
                    <a:pt x="103" y="130"/>
                  </a:lnTo>
                  <a:lnTo>
                    <a:pt x="103" y="130"/>
                  </a:lnTo>
                  <a:lnTo>
                    <a:pt x="107" y="123"/>
                  </a:lnTo>
                  <a:lnTo>
                    <a:pt x="107" y="123"/>
                  </a:lnTo>
                  <a:lnTo>
                    <a:pt x="107" y="119"/>
                  </a:lnTo>
                  <a:lnTo>
                    <a:pt x="107" y="115"/>
                  </a:lnTo>
                  <a:lnTo>
                    <a:pt x="111" y="115"/>
                  </a:lnTo>
                  <a:lnTo>
                    <a:pt x="114" y="112"/>
                  </a:lnTo>
                  <a:lnTo>
                    <a:pt x="118" y="115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22" y="112"/>
                  </a:lnTo>
                  <a:lnTo>
                    <a:pt x="122" y="108"/>
                  </a:lnTo>
                  <a:lnTo>
                    <a:pt x="122" y="104"/>
                  </a:lnTo>
                  <a:lnTo>
                    <a:pt x="118" y="104"/>
                  </a:lnTo>
                  <a:lnTo>
                    <a:pt x="111" y="101"/>
                  </a:lnTo>
                  <a:lnTo>
                    <a:pt x="111" y="97"/>
                  </a:lnTo>
                  <a:lnTo>
                    <a:pt x="107" y="97"/>
                  </a:lnTo>
                  <a:lnTo>
                    <a:pt x="107" y="93"/>
                  </a:lnTo>
                  <a:lnTo>
                    <a:pt x="107" y="89"/>
                  </a:lnTo>
                  <a:lnTo>
                    <a:pt x="103" y="86"/>
                  </a:lnTo>
                  <a:lnTo>
                    <a:pt x="100" y="82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2" y="82"/>
                  </a:lnTo>
                  <a:lnTo>
                    <a:pt x="85" y="78"/>
                  </a:lnTo>
                  <a:lnTo>
                    <a:pt x="81" y="78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4" y="75"/>
                  </a:lnTo>
                  <a:lnTo>
                    <a:pt x="74" y="78"/>
                  </a:lnTo>
                  <a:lnTo>
                    <a:pt x="70" y="75"/>
                  </a:lnTo>
                  <a:lnTo>
                    <a:pt x="70" y="78"/>
                  </a:lnTo>
                  <a:lnTo>
                    <a:pt x="66" y="75"/>
                  </a:lnTo>
                  <a:lnTo>
                    <a:pt x="66" y="78"/>
                  </a:lnTo>
                  <a:lnTo>
                    <a:pt x="66" y="82"/>
                  </a:lnTo>
                  <a:lnTo>
                    <a:pt x="66" y="86"/>
                  </a:lnTo>
                  <a:lnTo>
                    <a:pt x="62" y="86"/>
                  </a:lnTo>
                  <a:lnTo>
                    <a:pt x="59" y="89"/>
                  </a:lnTo>
                  <a:lnTo>
                    <a:pt x="48" y="89"/>
                  </a:lnTo>
                  <a:lnTo>
                    <a:pt x="44" y="93"/>
                  </a:lnTo>
                  <a:lnTo>
                    <a:pt x="44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29" y="89"/>
                  </a:lnTo>
                  <a:lnTo>
                    <a:pt x="22" y="89"/>
                  </a:lnTo>
                  <a:lnTo>
                    <a:pt x="18" y="86"/>
                  </a:lnTo>
                  <a:lnTo>
                    <a:pt x="14" y="86"/>
                  </a:lnTo>
                  <a:lnTo>
                    <a:pt x="11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3" y="8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5"/>
                  </a:lnTo>
                  <a:lnTo>
                    <a:pt x="3" y="67"/>
                  </a:lnTo>
                  <a:lnTo>
                    <a:pt x="7" y="67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18" y="49"/>
                  </a:lnTo>
                  <a:lnTo>
                    <a:pt x="18" y="45"/>
                  </a:lnTo>
                  <a:lnTo>
                    <a:pt x="22" y="41"/>
                  </a:lnTo>
                  <a:lnTo>
                    <a:pt x="25" y="41"/>
                  </a:lnTo>
                  <a:lnTo>
                    <a:pt x="25" y="37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5" y="30"/>
                  </a:lnTo>
                  <a:lnTo>
                    <a:pt x="22" y="30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8" y="15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6" name="CustomShape 45"/>
            <p:cNvSpPr/>
            <p:nvPr/>
          </p:nvSpPr>
          <p:spPr>
            <a:xfrm>
              <a:off x="5257080" y="2045880"/>
              <a:ext cx="91080" cy="91800"/>
            </a:xfrm>
            <a:custGeom>
              <a:avLst/>
              <a:gdLst/>
              <a:ahLst/>
              <a:cxnLst/>
              <a:rect l="l" t="t" r="r" b="b"/>
              <a:pathLst>
                <a:path w="56" h="59">
                  <a:moveTo>
                    <a:pt x="0" y="11"/>
                  </a:move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3"/>
                  </a:lnTo>
                  <a:lnTo>
                    <a:pt x="4" y="0"/>
                  </a:lnTo>
                  <a:lnTo>
                    <a:pt x="8" y="3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5" y="26"/>
                  </a:lnTo>
                  <a:lnTo>
                    <a:pt x="52" y="29"/>
                  </a:lnTo>
                  <a:lnTo>
                    <a:pt x="56" y="29"/>
                  </a:lnTo>
                  <a:lnTo>
                    <a:pt x="56" y="33"/>
                  </a:lnTo>
                  <a:lnTo>
                    <a:pt x="56" y="37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2" y="40"/>
                  </a:lnTo>
                  <a:lnTo>
                    <a:pt x="48" y="37"/>
                  </a:lnTo>
                  <a:lnTo>
                    <a:pt x="45" y="40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37" y="55"/>
                  </a:lnTo>
                  <a:lnTo>
                    <a:pt x="37" y="55"/>
                  </a:lnTo>
                  <a:lnTo>
                    <a:pt x="34" y="55"/>
                  </a:lnTo>
                  <a:lnTo>
                    <a:pt x="30" y="59"/>
                  </a:lnTo>
                  <a:lnTo>
                    <a:pt x="30" y="55"/>
                  </a:lnTo>
                  <a:lnTo>
                    <a:pt x="30" y="51"/>
                  </a:lnTo>
                  <a:lnTo>
                    <a:pt x="30" y="40"/>
                  </a:lnTo>
                  <a:lnTo>
                    <a:pt x="26" y="33"/>
                  </a:lnTo>
                  <a:lnTo>
                    <a:pt x="26" y="29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7" name="CustomShape 46"/>
            <p:cNvSpPr/>
            <p:nvPr/>
          </p:nvSpPr>
          <p:spPr>
            <a:xfrm>
              <a:off x="5111280" y="2063160"/>
              <a:ext cx="236880" cy="126000"/>
            </a:xfrm>
            <a:custGeom>
              <a:avLst/>
              <a:gdLst/>
              <a:ahLst/>
              <a:cxnLst/>
              <a:rect l="l" t="t" r="r" b="b"/>
              <a:pathLst>
                <a:path w="145" h="81">
                  <a:moveTo>
                    <a:pt x="30" y="0"/>
                  </a:moveTo>
                  <a:lnTo>
                    <a:pt x="34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5" y="3"/>
                  </a:lnTo>
                  <a:lnTo>
                    <a:pt x="52" y="3"/>
                  </a:lnTo>
                  <a:lnTo>
                    <a:pt x="56" y="3"/>
                  </a:lnTo>
                  <a:lnTo>
                    <a:pt x="56" y="7"/>
                  </a:lnTo>
                  <a:lnTo>
                    <a:pt x="60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71" y="3"/>
                  </a:lnTo>
                  <a:lnTo>
                    <a:pt x="82" y="3"/>
                  </a:lnTo>
                  <a:lnTo>
                    <a:pt x="85" y="0"/>
                  </a:lnTo>
                  <a:lnTo>
                    <a:pt x="97" y="0"/>
                  </a:lnTo>
                  <a:lnTo>
                    <a:pt x="100" y="3"/>
                  </a:lnTo>
                  <a:lnTo>
                    <a:pt x="104" y="11"/>
                  </a:lnTo>
                  <a:lnTo>
                    <a:pt x="104" y="15"/>
                  </a:lnTo>
                  <a:lnTo>
                    <a:pt x="115" y="18"/>
                  </a:lnTo>
                  <a:lnTo>
                    <a:pt x="115" y="22"/>
                  </a:lnTo>
                  <a:lnTo>
                    <a:pt x="119" y="29"/>
                  </a:lnTo>
                  <a:lnTo>
                    <a:pt x="119" y="40"/>
                  </a:lnTo>
                  <a:lnTo>
                    <a:pt x="119" y="44"/>
                  </a:lnTo>
                  <a:lnTo>
                    <a:pt x="123" y="52"/>
                  </a:lnTo>
                  <a:lnTo>
                    <a:pt x="126" y="52"/>
                  </a:lnTo>
                  <a:lnTo>
                    <a:pt x="134" y="52"/>
                  </a:lnTo>
                  <a:lnTo>
                    <a:pt x="137" y="48"/>
                  </a:lnTo>
                  <a:lnTo>
                    <a:pt x="141" y="48"/>
                  </a:lnTo>
                  <a:lnTo>
                    <a:pt x="145" y="52"/>
                  </a:lnTo>
                  <a:lnTo>
                    <a:pt x="141" y="52"/>
                  </a:lnTo>
                  <a:lnTo>
                    <a:pt x="145" y="55"/>
                  </a:lnTo>
                  <a:lnTo>
                    <a:pt x="145" y="55"/>
                  </a:lnTo>
                  <a:lnTo>
                    <a:pt x="141" y="59"/>
                  </a:lnTo>
                  <a:lnTo>
                    <a:pt x="137" y="59"/>
                  </a:lnTo>
                  <a:lnTo>
                    <a:pt x="134" y="63"/>
                  </a:lnTo>
                  <a:lnTo>
                    <a:pt x="130" y="63"/>
                  </a:lnTo>
                  <a:lnTo>
                    <a:pt x="130" y="66"/>
                  </a:lnTo>
                  <a:lnTo>
                    <a:pt x="130" y="70"/>
                  </a:lnTo>
                  <a:lnTo>
                    <a:pt x="130" y="74"/>
                  </a:lnTo>
                  <a:lnTo>
                    <a:pt x="130" y="74"/>
                  </a:lnTo>
                  <a:lnTo>
                    <a:pt x="130" y="78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3" y="74"/>
                  </a:lnTo>
                  <a:lnTo>
                    <a:pt x="119" y="78"/>
                  </a:lnTo>
                  <a:lnTo>
                    <a:pt x="115" y="74"/>
                  </a:lnTo>
                  <a:lnTo>
                    <a:pt x="111" y="74"/>
                  </a:lnTo>
                  <a:lnTo>
                    <a:pt x="104" y="74"/>
                  </a:lnTo>
                  <a:lnTo>
                    <a:pt x="100" y="74"/>
                  </a:lnTo>
                  <a:lnTo>
                    <a:pt x="93" y="78"/>
                  </a:lnTo>
                  <a:lnTo>
                    <a:pt x="89" y="78"/>
                  </a:lnTo>
                  <a:lnTo>
                    <a:pt x="85" y="81"/>
                  </a:lnTo>
                  <a:lnTo>
                    <a:pt x="85" y="81"/>
                  </a:lnTo>
                  <a:lnTo>
                    <a:pt x="78" y="81"/>
                  </a:lnTo>
                  <a:lnTo>
                    <a:pt x="74" y="81"/>
                  </a:lnTo>
                  <a:lnTo>
                    <a:pt x="71" y="81"/>
                  </a:lnTo>
                  <a:lnTo>
                    <a:pt x="71" y="81"/>
                  </a:lnTo>
                  <a:lnTo>
                    <a:pt x="67" y="81"/>
                  </a:lnTo>
                  <a:lnTo>
                    <a:pt x="60" y="81"/>
                  </a:lnTo>
                  <a:lnTo>
                    <a:pt x="56" y="81"/>
                  </a:lnTo>
                  <a:lnTo>
                    <a:pt x="52" y="81"/>
                  </a:lnTo>
                  <a:lnTo>
                    <a:pt x="52" y="78"/>
                  </a:lnTo>
                  <a:lnTo>
                    <a:pt x="48" y="78"/>
                  </a:lnTo>
                  <a:lnTo>
                    <a:pt x="45" y="81"/>
                  </a:lnTo>
                  <a:lnTo>
                    <a:pt x="41" y="78"/>
                  </a:lnTo>
                  <a:lnTo>
                    <a:pt x="45" y="78"/>
                  </a:lnTo>
                  <a:lnTo>
                    <a:pt x="45" y="74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4" y="66"/>
                  </a:lnTo>
                  <a:lnTo>
                    <a:pt x="37" y="63"/>
                  </a:lnTo>
                  <a:lnTo>
                    <a:pt x="34" y="63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3" y="66"/>
                  </a:lnTo>
                  <a:lnTo>
                    <a:pt x="23" y="63"/>
                  </a:lnTo>
                  <a:lnTo>
                    <a:pt x="15" y="63"/>
                  </a:lnTo>
                  <a:lnTo>
                    <a:pt x="15" y="59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8" y="52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8" y="33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5" y="29"/>
                  </a:lnTo>
                  <a:lnTo>
                    <a:pt x="19" y="22"/>
                  </a:lnTo>
                  <a:lnTo>
                    <a:pt x="23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4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8" name="CustomShape 47"/>
            <p:cNvSpPr/>
            <p:nvPr/>
          </p:nvSpPr>
          <p:spPr>
            <a:xfrm>
              <a:off x="5007960" y="2050560"/>
              <a:ext cx="158040" cy="86760"/>
            </a:xfrm>
            <a:custGeom>
              <a:avLst/>
              <a:gdLst/>
              <a:ahLst/>
              <a:cxnLst/>
              <a:rect l="l" t="t" r="r" b="b"/>
              <a:pathLst>
                <a:path w="97" h="56">
                  <a:moveTo>
                    <a:pt x="63" y="48"/>
                  </a:moveTo>
                  <a:lnTo>
                    <a:pt x="67" y="45"/>
                  </a:lnTo>
                  <a:lnTo>
                    <a:pt x="67" y="45"/>
                  </a:lnTo>
                  <a:lnTo>
                    <a:pt x="71" y="41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78" y="37"/>
                  </a:lnTo>
                  <a:lnTo>
                    <a:pt x="82" y="30"/>
                  </a:lnTo>
                  <a:lnTo>
                    <a:pt x="86" y="19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7" y="11"/>
                  </a:lnTo>
                  <a:lnTo>
                    <a:pt x="93" y="8"/>
                  </a:lnTo>
                  <a:lnTo>
                    <a:pt x="89" y="4"/>
                  </a:lnTo>
                  <a:lnTo>
                    <a:pt x="86" y="0"/>
                  </a:lnTo>
                  <a:lnTo>
                    <a:pt x="82" y="4"/>
                  </a:lnTo>
                  <a:lnTo>
                    <a:pt x="78" y="0"/>
                  </a:lnTo>
                  <a:lnTo>
                    <a:pt x="71" y="4"/>
                  </a:lnTo>
                  <a:lnTo>
                    <a:pt x="67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49" y="8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41" y="15"/>
                  </a:lnTo>
                  <a:lnTo>
                    <a:pt x="30" y="15"/>
                  </a:lnTo>
                  <a:lnTo>
                    <a:pt x="26" y="19"/>
                  </a:lnTo>
                  <a:lnTo>
                    <a:pt x="19" y="15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8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37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15" y="48"/>
                  </a:lnTo>
                  <a:lnTo>
                    <a:pt x="19" y="52"/>
                  </a:lnTo>
                  <a:lnTo>
                    <a:pt x="23" y="52"/>
                  </a:lnTo>
                  <a:lnTo>
                    <a:pt x="30" y="56"/>
                  </a:lnTo>
                  <a:lnTo>
                    <a:pt x="37" y="56"/>
                  </a:lnTo>
                  <a:lnTo>
                    <a:pt x="37" y="52"/>
                  </a:lnTo>
                  <a:lnTo>
                    <a:pt x="41" y="56"/>
                  </a:lnTo>
                  <a:lnTo>
                    <a:pt x="41" y="52"/>
                  </a:lnTo>
                  <a:lnTo>
                    <a:pt x="45" y="52"/>
                  </a:lnTo>
                  <a:lnTo>
                    <a:pt x="49" y="52"/>
                  </a:lnTo>
                  <a:lnTo>
                    <a:pt x="49" y="48"/>
                  </a:lnTo>
                  <a:lnTo>
                    <a:pt x="52" y="45"/>
                  </a:lnTo>
                  <a:lnTo>
                    <a:pt x="56" y="48"/>
                  </a:lnTo>
                  <a:lnTo>
                    <a:pt x="60" y="48"/>
                  </a:lnTo>
                  <a:lnTo>
                    <a:pt x="63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9" name="CustomShape 48"/>
            <p:cNvSpPr/>
            <p:nvPr/>
          </p:nvSpPr>
          <p:spPr>
            <a:xfrm>
              <a:off x="5021280" y="2027160"/>
              <a:ext cx="132120" cy="52560"/>
            </a:xfrm>
            <a:custGeom>
              <a:avLst/>
              <a:gdLst/>
              <a:ahLst/>
              <a:cxnLst/>
              <a:rect l="l" t="t" r="r" b="b"/>
              <a:pathLst>
                <a:path w="81" h="34">
                  <a:moveTo>
                    <a:pt x="0" y="26"/>
                  </a:moveTo>
                  <a:lnTo>
                    <a:pt x="11" y="30"/>
                  </a:lnTo>
                  <a:lnTo>
                    <a:pt x="18" y="34"/>
                  </a:lnTo>
                  <a:lnTo>
                    <a:pt x="22" y="30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7" y="26"/>
                  </a:lnTo>
                  <a:lnTo>
                    <a:pt x="41" y="23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52" y="19"/>
                  </a:lnTo>
                  <a:lnTo>
                    <a:pt x="52" y="15"/>
                  </a:lnTo>
                  <a:lnTo>
                    <a:pt x="59" y="15"/>
                  </a:lnTo>
                  <a:lnTo>
                    <a:pt x="63" y="19"/>
                  </a:lnTo>
                  <a:lnTo>
                    <a:pt x="70" y="15"/>
                  </a:lnTo>
                  <a:lnTo>
                    <a:pt x="74" y="19"/>
                  </a:lnTo>
                  <a:lnTo>
                    <a:pt x="78" y="15"/>
                  </a:lnTo>
                  <a:lnTo>
                    <a:pt x="78" y="12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44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6" y="8"/>
                  </a:lnTo>
                  <a:lnTo>
                    <a:pt x="22" y="12"/>
                  </a:lnTo>
                  <a:lnTo>
                    <a:pt x="15" y="12"/>
                  </a:lnTo>
                  <a:lnTo>
                    <a:pt x="11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0" name="CustomShape 49"/>
            <p:cNvSpPr/>
            <p:nvPr/>
          </p:nvSpPr>
          <p:spPr>
            <a:xfrm>
              <a:off x="5166720" y="2178720"/>
              <a:ext cx="156600" cy="80640"/>
            </a:xfrm>
            <a:custGeom>
              <a:avLst/>
              <a:gdLst/>
              <a:ahLst/>
              <a:cxnLst/>
              <a:rect l="l" t="t" r="r" b="b"/>
              <a:pathLst>
                <a:path w="96" h="52">
                  <a:moveTo>
                    <a:pt x="3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7" y="4"/>
                  </a:lnTo>
                  <a:lnTo>
                    <a:pt x="11" y="7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18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4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4"/>
                  </a:lnTo>
                  <a:lnTo>
                    <a:pt x="59" y="4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4"/>
                  </a:lnTo>
                  <a:lnTo>
                    <a:pt x="89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6" y="4"/>
                  </a:lnTo>
                  <a:lnTo>
                    <a:pt x="96" y="7"/>
                  </a:lnTo>
                  <a:lnTo>
                    <a:pt x="96" y="11"/>
                  </a:lnTo>
                  <a:lnTo>
                    <a:pt x="92" y="15"/>
                  </a:lnTo>
                  <a:lnTo>
                    <a:pt x="92" y="11"/>
                  </a:lnTo>
                  <a:lnTo>
                    <a:pt x="85" y="15"/>
                  </a:lnTo>
                  <a:lnTo>
                    <a:pt x="89" y="22"/>
                  </a:lnTo>
                  <a:lnTo>
                    <a:pt x="85" y="26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5" y="30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41"/>
                  </a:lnTo>
                  <a:lnTo>
                    <a:pt x="81" y="37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0" y="41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3" y="44"/>
                  </a:lnTo>
                  <a:lnTo>
                    <a:pt x="63" y="48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55" y="52"/>
                  </a:lnTo>
                  <a:lnTo>
                    <a:pt x="51" y="52"/>
                  </a:lnTo>
                  <a:lnTo>
                    <a:pt x="48" y="5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9" y="52"/>
                  </a:lnTo>
                  <a:lnTo>
                    <a:pt x="22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4" y="48"/>
                  </a:lnTo>
                  <a:lnTo>
                    <a:pt x="14" y="44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7" y="33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7" y="22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1" name="CustomShape 50"/>
            <p:cNvSpPr/>
            <p:nvPr/>
          </p:nvSpPr>
          <p:spPr>
            <a:xfrm>
              <a:off x="5124240" y="2230560"/>
              <a:ext cx="71640" cy="46440"/>
            </a:xfrm>
            <a:custGeom>
              <a:avLst/>
              <a:gdLst/>
              <a:ahLst/>
              <a:cxnLst/>
              <a:rect l="l" t="t" r="r" b="b"/>
              <a:pathLst>
                <a:path w="44" h="30">
                  <a:moveTo>
                    <a:pt x="29" y="0"/>
                  </a:moveTo>
                  <a:lnTo>
                    <a:pt x="37" y="8"/>
                  </a:lnTo>
                  <a:lnTo>
                    <a:pt x="40" y="11"/>
                  </a:lnTo>
                  <a:lnTo>
                    <a:pt x="40" y="15"/>
                  </a:lnTo>
                  <a:lnTo>
                    <a:pt x="44" y="19"/>
                  </a:lnTo>
                  <a:lnTo>
                    <a:pt x="40" y="23"/>
                  </a:lnTo>
                  <a:lnTo>
                    <a:pt x="37" y="23"/>
                  </a:lnTo>
                  <a:lnTo>
                    <a:pt x="33" y="23"/>
                  </a:lnTo>
                  <a:lnTo>
                    <a:pt x="26" y="23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8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2" name="CustomShape 51"/>
            <p:cNvSpPr/>
            <p:nvPr/>
          </p:nvSpPr>
          <p:spPr>
            <a:xfrm>
              <a:off x="5093280" y="2225520"/>
              <a:ext cx="48600" cy="79200"/>
            </a:xfrm>
            <a:custGeom>
              <a:avLst/>
              <a:gdLst/>
              <a:ahLst/>
              <a:cxnLst/>
              <a:rect l="l" t="t" r="r" b="b"/>
              <a:pathLst>
                <a:path w="30" h="51">
                  <a:moveTo>
                    <a:pt x="22" y="14"/>
                  </a:moveTo>
                  <a:lnTo>
                    <a:pt x="19" y="18"/>
                  </a:lnTo>
                  <a:lnTo>
                    <a:pt x="22" y="26"/>
                  </a:lnTo>
                  <a:lnTo>
                    <a:pt x="26" y="29"/>
                  </a:lnTo>
                  <a:lnTo>
                    <a:pt x="26" y="33"/>
                  </a:lnTo>
                  <a:lnTo>
                    <a:pt x="30" y="33"/>
                  </a:lnTo>
                  <a:lnTo>
                    <a:pt x="30" y="37"/>
                  </a:lnTo>
                  <a:lnTo>
                    <a:pt x="26" y="44"/>
                  </a:lnTo>
                  <a:lnTo>
                    <a:pt x="19" y="44"/>
                  </a:lnTo>
                  <a:lnTo>
                    <a:pt x="19" y="48"/>
                  </a:lnTo>
                  <a:lnTo>
                    <a:pt x="19" y="51"/>
                  </a:lnTo>
                  <a:lnTo>
                    <a:pt x="15" y="51"/>
                  </a:lnTo>
                  <a:lnTo>
                    <a:pt x="11" y="51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0" y="44"/>
                  </a:lnTo>
                  <a:lnTo>
                    <a:pt x="4" y="40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22" y="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3" name="CustomShape 52"/>
            <p:cNvSpPr/>
            <p:nvPr/>
          </p:nvSpPr>
          <p:spPr>
            <a:xfrm>
              <a:off x="5075280" y="2120760"/>
              <a:ext cx="109080" cy="126000"/>
            </a:xfrm>
            <a:custGeom>
              <a:avLst/>
              <a:gdLst/>
              <a:ahLst/>
              <a:cxnLst/>
              <a:rect l="l" t="t" r="r" b="b"/>
              <a:pathLst>
                <a:path w="67" h="81">
                  <a:moveTo>
                    <a:pt x="0" y="11"/>
                  </a:moveTo>
                  <a:lnTo>
                    <a:pt x="0" y="7"/>
                  </a:lnTo>
                  <a:lnTo>
                    <a:pt x="4" y="7"/>
                  </a:lnTo>
                  <a:lnTo>
                    <a:pt x="8" y="7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6" y="7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37" y="22"/>
                  </a:lnTo>
                  <a:lnTo>
                    <a:pt x="37" y="26"/>
                  </a:lnTo>
                  <a:lnTo>
                    <a:pt x="45" y="26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52" y="29"/>
                  </a:lnTo>
                  <a:lnTo>
                    <a:pt x="56" y="26"/>
                  </a:lnTo>
                  <a:lnTo>
                    <a:pt x="59" y="26"/>
                  </a:lnTo>
                  <a:lnTo>
                    <a:pt x="56" y="29"/>
                  </a:lnTo>
                  <a:lnTo>
                    <a:pt x="59" y="33"/>
                  </a:lnTo>
                  <a:lnTo>
                    <a:pt x="59" y="37"/>
                  </a:lnTo>
                  <a:lnTo>
                    <a:pt x="56" y="41"/>
                  </a:lnTo>
                  <a:lnTo>
                    <a:pt x="59" y="48"/>
                  </a:lnTo>
                  <a:lnTo>
                    <a:pt x="63" y="52"/>
                  </a:lnTo>
                  <a:lnTo>
                    <a:pt x="67" y="55"/>
                  </a:lnTo>
                  <a:lnTo>
                    <a:pt x="63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3" y="70"/>
                  </a:lnTo>
                  <a:lnTo>
                    <a:pt x="59" y="70"/>
                  </a:lnTo>
                  <a:lnTo>
                    <a:pt x="59" y="70"/>
                  </a:lnTo>
                  <a:lnTo>
                    <a:pt x="52" y="74"/>
                  </a:lnTo>
                  <a:lnTo>
                    <a:pt x="52" y="70"/>
                  </a:lnTo>
                  <a:lnTo>
                    <a:pt x="45" y="74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3" y="78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78"/>
                  </a:lnTo>
                  <a:lnTo>
                    <a:pt x="33" y="74"/>
                  </a:lnTo>
                  <a:lnTo>
                    <a:pt x="30" y="74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6" y="63"/>
                  </a:lnTo>
                  <a:lnTo>
                    <a:pt x="26" y="59"/>
                  </a:lnTo>
                  <a:lnTo>
                    <a:pt x="22" y="59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1" y="55"/>
                  </a:lnTo>
                  <a:lnTo>
                    <a:pt x="11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8" y="44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8" y="37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4" name="CustomShape 53"/>
            <p:cNvSpPr/>
            <p:nvPr/>
          </p:nvSpPr>
          <p:spPr>
            <a:xfrm>
              <a:off x="5068800" y="2196000"/>
              <a:ext cx="48600" cy="51120"/>
            </a:xfrm>
            <a:custGeom>
              <a:avLst/>
              <a:gdLst/>
              <a:ahLst/>
              <a:cxnLst/>
              <a:rect l="l" t="t" r="r" b="b"/>
              <a:pathLst>
                <a:path w="30" h="33">
                  <a:moveTo>
                    <a:pt x="15" y="33"/>
                  </a:moveTo>
                  <a:lnTo>
                    <a:pt x="15" y="26"/>
                  </a:lnTo>
                  <a:lnTo>
                    <a:pt x="15" y="22"/>
                  </a:lnTo>
                  <a:lnTo>
                    <a:pt x="19" y="19"/>
                  </a:lnTo>
                  <a:lnTo>
                    <a:pt x="23" y="19"/>
                  </a:lnTo>
                  <a:lnTo>
                    <a:pt x="23" y="22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30" y="15"/>
                  </a:lnTo>
                  <a:lnTo>
                    <a:pt x="30" y="11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19" y="7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11"/>
                  </a:lnTo>
                  <a:lnTo>
                    <a:pt x="4" y="1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4" y="22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5" name="CustomShape 54"/>
            <p:cNvSpPr/>
            <p:nvPr/>
          </p:nvSpPr>
          <p:spPr>
            <a:xfrm>
              <a:off x="4942800" y="2120760"/>
              <a:ext cx="145080" cy="97920"/>
            </a:xfrm>
            <a:custGeom>
              <a:avLst/>
              <a:gdLst/>
              <a:ahLst/>
              <a:cxnLst/>
              <a:rect l="l" t="t" r="r" b="b"/>
              <a:pathLst>
                <a:path w="24" h="17">
                  <a:moveTo>
                    <a:pt x="23" y="7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lose/>
                  <a:moveTo>
                    <a:pt x="14" y="16"/>
                  </a:moveTo>
                  <a:cubicBezTo>
                    <a:pt x="14" y="16"/>
                    <a:pt x="15" y="16"/>
                    <a:pt x="15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6"/>
                    <a:pt x="14" y="16"/>
                  </a:cubicBezTo>
                  <a:close/>
                  <a:moveTo>
                    <a:pt x="12" y="15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5"/>
                    <a:pt x="12" y="15"/>
                    <a:pt x="12" y="15"/>
                  </a:cubicBezTo>
                  <a:close/>
                  <a:moveTo>
                    <a:pt x="13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6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lose/>
                  <a:moveTo>
                    <a:pt x="5" y="8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lose/>
                  <a:moveTo>
                    <a:pt x="6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1"/>
                    <a:pt x="6" y="11"/>
                    <a:pt x="6" y="11"/>
                  </a:cubicBezTo>
                  <a:close/>
                  <a:moveTo>
                    <a:pt x="5" y="9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  <a:moveTo>
                    <a:pt x="3" y="7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4" y="5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6" name="CustomShape 55"/>
            <p:cNvSpPr/>
            <p:nvPr/>
          </p:nvSpPr>
          <p:spPr>
            <a:xfrm>
              <a:off x="4996800" y="2148840"/>
              <a:ext cx="96120" cy="75960"/>
            </a:xfrm>
            <a:custGeom>
              <a:avLst/>
              <a:gdLst/>
              <a:ahLst/>
              <a:cxnLst/>
              <a:rect l="l" t="t" r="r" b="b"/>
              <a:pathLst>
                <a:path w="59" h="49">
                  <a:moveTo>
                    <a:pt x="30" y="45"/>
                  </a:moveTo>
                  <a:lnTo>
                    <a:pt x="30" y="41"/>
                  </a:lnTo>
                  <a:lnTo>
                    <a:pt x="18" y="30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2" y="15"/>
                  </a:lnTo>
                  <a:lnTo>
                    <a:pt x="52" y="15"/>
                  </a:lnTo>
                  <a:lnTo>
                    <a:pt x="56" y="19"/>
                  </a:lnTo>
                  <a:lnTo>
                    <a:pt x="59" y="19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6" y="23"/>
                  </a:lnTo>
                  <a:lnTo>
                    <a:pt x="56" y="23"/>
                  </a:lnTo>
                  <a:lnTo>
                    <a:pt x="56" y="26"/>
                  </a:lnTo>
                  <a:lnTo>
                    <a:pt x="59" y="30"/>
                  </a:lnTo>
                  <a:lnTo>
                    <a:pt x="56" y="34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48" y="30"/>
                  </a:lnTo>
                  <a:lnTo>
                    <a:pt x="48" y="34"/>
                  </a:lnTo>
                  <a:lnTo>
                    <a:pt x="52" y="34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48" y="37"/>
                  </a:lnTo>
                  <a:lnTo>
                    <a:pt x="48" y="41"/>
                  </a:lnTo>
                  <a:lnTo>
                    <a:pt x="48" y="45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41" y="45"/>
                  </a:lnTo>
                  <a:lnTo>
                    <a:pt x="37" y="45"/>
                  </a:lnTo>
                  <a:lnTo>
                    <a:pt x="33" y="45"/>
                  </a:lnTo>
                  <a:lnTo>
                    <a:pt x="30" y="45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7" name="CustomShape 56"/>
            <p:cNvSpPr/>
            <p:nvPr/>
          </p:nvSpPr>
          <p:spPr>
            <a:xfrm>
              <a:off x="4936320" y="2103480"/>
              <a:ext cx="78120" cy="44640"/>
            </a:xfrm>
            <a:custGeom>
              <a:avLst/>
              <a:gdLst/>
              <a:ahLst/>
              <a:cxnLst/>
              <a:rect l="l" t="t" r="r" b="b"/>
              <a:pathLst>
                <a:path w="48" h="29">
                  <a:moveTo>
                    <a:pt x="4" y="29"/>
                  </a:moveTo>
                  <a:lnTo>
                    <a:pt x="7" y="29"/>
                  </a:lnTo>
                  <a:lnTo>
                    <a:pt x="11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33" y="18"/>
                  </a:lnTo>
                  <a:lnTo>
                    <a:pt x="33" y="14"/>
                  </a:lnTo>
                  <a:lnTo>
                    <a:pt x="41" y="11"/>
                  </a:lnTo>
                  <a:lnTo>
                    <a:pt x="48" y="11"/>
                  </a:lnTo>
                  <a:lnTo>
                    <a:pt x="48" y="3"/>
                  </a:lnTo>
                  <a:lnTo>
                    <a:pt x="44" y="0"/>
                  </a:lnTo>
                  <a:lnTo>
                    <a:pt x="41" y="3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0" y="7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4" y="26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8" name="CustomShape 57"/>
            <p:cNvSpPr/>
            <p:nvPr/>
          </p:nvSpPr>
          <p:spPr>
            <a:xfrm>
              <a:off x="4839480" y="2039760"/>
              <a:ext cx="181080" cy="74520"/>
            </a:xfrm>
            <a:custGeom>
              <a:avLst/>
              <a:gdLst/>
              <a:ahLst/>
              <a:cxnLst/>
              <a:rect l="l" t="t" r="r" b="b"/>
              <a:pathLst>
                <a:path w="111" h="48">
                  <a:moveTo>
                    <a:pt x="66" y="48"/>
                  </a:moveTo>
                  <a:lnTo>
                    <a:pt x="66" y="48"/>
                  </a:lnTo>
                  <a:lnTo>
                    <a:pt x="74" y="48"/>
                  </a:lnTo>
                  <a:lnTo>
                    <a:pt x="77" y="48"/>
                  </a:lnTo>
                  <a:lnTo>
                    <a:pt x="81" y="48"/>
                  </a:lnTo>
                  <a:lnTo>
                    <a:pt x="85" y="48"/>
                  </a:lnTo>
                  <a:lnTo>
                    <a:pt x="89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100" y="44"/>
                  </a:lnTo>
                  <a:lnTo>
                    <a:pt x="103" y="41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7" y="33"/>
                  </a:lnTo>
                  <a:lnTo>
                    <a:pt x="107" y="30"/>
                  </a:lnTo>
                  <a:lnTo>
                    <a:pt x="103" y="26"/>
                  </a:lnTo>
                  <a:lnTo>
                    <a:pt x="103" y="26"/>
                  </a:lnTo>
                  <a:lnTo>
                    <a:pt x="111" y="26"/>
                  </a:lnTo>
                  <a:lnTo>
                    <a:pt x="111" y="22"/>
                  </a:lnTo>
                  <a:lnTo>
                    <a:pt x="111" y="18"/>
                  </a:lnTo>
                  <a:lnTo>
                    <a:pt x="111" y="11"/>
                  </a:lnTo>
                  <a:lnTo>
                    <a:pt x="111" y="7"/>
                  </a:lnTo>
                  <a:lnTo>
                    <a:pt x="103" y="4"/>
                  </a:lnTo>
                  <a:lnTo>
                    <a:pt x="103" y="4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7" y="7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59" y="7"/>
                  </a:lnTo>
                  <a:lnTo>
                    <a:pt x="59" y="1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2" y="15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52" y="22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0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2" y="30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3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7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8" y="37"/>
                  </a:lnTo>
                  <a:lnTo>
                    <a:pt x="18" y="37"/>
                  </a:lnTo>
                  <a:lnTo>
                    <a:pt x="22" y="41"/>
                  </a:lnTo>
                  <a:lnTo>
                    <a:pt x="29" y="37"/>
                  </a:lnTo>
                  <a:lnTo>
                    <a:pt x="33" y="37"/>
                  </a:lnTo>
                  <a:lnTo>
                    <a:pt x="40" y="37"/>
                  </a:lnTo>
                  <a:lnTo>
                    <a:pt x="40" y="41"/>
                  </a:lnTo>
                  <a:lnTo>
                    <a:pt x="48" y="44"/>
                  </a:lnTo>
                  <a:lnTo>
                    <a:pt x="59" y="44"/>
                  </a:lnTo>
                  <a:lnTo>
                    <a:pt x="63" y="44"/>
                  </a:lnTo>
                  <a:lnTo>
                    <a:pt x="66" y="48"/>
                  </a:lnTo>
                  <a:lnTo>
                    <a:pt x="66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9" name="CustomShape 58"/>
            <p:cNvSpPr/>
            <p:nvPr/>
          </p:nvSpPr>
          <p:spPr>
            <a:xfrm>
              <a:off x="4942800" y="1853280"/>
              <a:ext cx="246600" cy="179280"/>
            </a:xfrm>
            <a:custGeom>
              <a:avLst/>
              <a:gdLst/>
              <a:ahLst/>
              <a:cxnLst/>
              <a:rect l="l" t="t" r="r" b="b"/>
              <a:pathLst>
                <a:path w="151" h="115">
                  <a:moveTo>
                    <a:pt x="89" y="115"/>
                  </a:moveTo>
                  <a:lnTo>
                    <a:pt x="92" y="115"/>
                  </a:lnTo>
                  <a:lnTo>
                    <a:pt x="96" y="115"/>
                  </a:lnTo>
                  <a:lnTo>
                    <a:pt x="96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107" y="111"/>
                  </a:lnTo>
                  <a:lnTo>
                    <a:pt x="107" y="111"/>
                  </a:lnTo>
                  <a:lnTo>
                    <a:pt x="111" y="111"/>
                  </a:lnTo>
                  <a:lnTo>
                    <a:pt x="111" y="111"/>
                  </a:lnTo>
                  <a:lnTo>
                    <a:pt x="114" y="111"/>
                  </a:lnTo>
                  <a:lnTo>
                    <a:pt x="118" y="111"/>
                  </a:lnTo>
                  <a:lnTo>
                    <a:pt x="122" y="111"/>
                  </a:lnTo>
                  <a:lnTo>
                    <a:pt x="129" y="115"/>
                  </a:lnTo>
                  <a:lnTo>
                    <a:pt x="133" y="115"/>
                  </a:lnTo>
                  <a:lnTo>
                    <a:pt x="133" y="111"/>
                  </a:lnTo>
                  <a:lnTo>
                    <a:pt x="133" y="108"/>
                  </a:lnTo>
                  <a:lnTo>
                    <a:pt x="144" y="97"/>
                  </a:lnTo>
                  <a:lnTo>
                    <a:pt x="144" y="93"/>
                  </a:lnTo>
                  <a:lnTo>
                    <a:pt x="148" y="89"/>
                  </a:lnTo>
                  <a:lnTo>
                    <a:pt x="151" y="89"/>
                  </a:lnTo>
                  <a:lnTo>
                    <a:pt x="151" y="85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51" y="78"/>
                  </a:lnTo>
                  <a:lnTo>
                    <a:pt x="148" y="78"/>
                  </a:lnTo>
                  <a:lnTo>
                    <a:pt x="144" y="74"/>
                  </a:lnTo>
                  <a:lnTo>
                    <a:pt x="144" y="71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0" y="56"/>
                  </a:lnTo>
                  <a:lnTo>
                    <a:pt x="137" y="52"/>
                  </a:lnTo>
                  <a:lnTo>
                    <a:pt x="140" y="48"/>
                  </a:lnTo>
                  <a:lnTo>
                    <a:pt x="144" y="45"/>
                  </a:lnTo>
                  <a:lnTo>
                    <a:pt x="144" y="37"/>
                  </a:lnTo>
                  <a:lnTo>
                    <a:pt x="140" y="34"/>
                  </a:lnTo>
                  <a:lnTo>
                    <a:pt x="140" y="30"/>
                  </a:lnTo>
                  <a:lnTo>
                    <a:pt x="140" y="30"/>
                  </a:lnTo>
                  <a:lnTo>
                    <a:pt x="137" y="22"/>
                  </a:lnTo>
                  <a:lnTo>
                    <a:pt x="133" y="19"/>
                  </a:lnTo>
                  <a:lnTo>
                    <a:pt x="133" y="15"/>
                  </a:lnTo>
                  <a:lnTo>
                    <a:pt x="133" y="8"/>
                  </a:lnTo>
                  <a:lnTo>
                    <a:pt x="129" y="8"/>
                  </a:lnTo>
                  <a:lnTo>
                    <a:pt x="126" y="4"/>
                  </a:lnTo>
                  <a:lnTo>
                    <a:pt x="103" y="8"/>
                  </a:lnTo>
                  <a:lnTo>
                    <a:pt x="85" y="8"/>
                  </a:lnTo>
                  <a:lnTo>
                    <a:pt x="81" y="8"/>
                  </a:lnTo>
                  <a:lnTo>
                    <a:pt x="77" y="11"/>
                  </a:lnTo>
                  <a:lnTo>
                    <a:pt x="70" y="11"/>
                  </a:lnTo>
                  <a:lnTo>
                    <a:pt x="70" y="11"/>
                  </a:lnTo>
                  <a:lnTo>
                    <a:pt x="74" y="8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4" y="8"/>
                  </a:lnTo>
                  <a:lnTo>
                    <a:pt x="66" y="11"/>
                  </a:lnTo>
                  <a:lnTo>
                    <a:pt x="63" y="8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63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48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29" y="8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4" y="19"/>
                  </a:lnTo>
                  <a:lnTo>
                    <a:pt x="7" y="19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34"/>
                  </a:lnTo>
                  <a:lnTo>
                    <a:pt x="3" y="37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3" y="48"/>
                  </a:lnTo>
                  <a:lnTo>
                    <a:pt x="3" y="52"/>
                  </a:lnTo>
                  <a:lnTo>
                    <a:pt x="7" y="52"/>
                  </a:lnTo>
                  <a:lnTo>
                    <a:pt x="7" y="56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8" y="82"/>
                  </a:lnTo>
                  <a:lnTo>
                    <a:pt x="22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9" y="85"/>
                  </a:lnTo>
                  <a:lnTo>
                    <a:pt x="33" y="85"/>
                  </a:lnTo>
                  <a:lnTo>
                    <a:pt x="33" y="89"/>
                  </a:lnTo>
                  <a:lnTo>
                    <a:pt x="33" y="89"/>
                  </a:lnTo>
                  <a:lnTo>
                    <a:pt x="33" y="93"/>
                  </a:lnTo>
                  <a:lnTo>
                    <a:pt x="37" y="93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40" y="97"/>
                  </a:lnTo>
                  <a:lnTo>
                    <a:pt x="40" y="97"/>
                  </a:lnTo>
                  <a:lnTo>
                    <a:pt x="37" y="89"/>
                  </a:lnTo>
                  <a:lnTo>
                    <a:pt x="40" y="89"/>
                  </a:lnTo>
                  <a:lnTo>
                    <a:pt x="48" y="93"/>
                  </a:lnTo>
                  <a:lnTo>
                    <a:pt x="51" y="93"/>
                  </a:lnTo>
                  <a:lnTo>
                    <a:pt x="51" y="97"/>
                  </a:lnTo>
                  <a:lnTo>
                    <a:pt x="55" y="97"/>
                  </a:lnTo>
                  <a:lnTo>
                    <a:pt x="59" y="97"/>
                  </a:lnTo>
                  <a:lnTo>
                    <a:pt x="66" y="97"/>
                  </a:lnTo>
                  <a:lnTo>
                    <a:pt x="74" y="104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1" y="108"/>
                  </a:lnTo>
                  <a:lnTo>
                    <a:pt x="89" y="108"/>
                  </a:lnTo>
                  <a:lnTo>
                    <a:pt x="89" y="111"/>
                  </a:lnTo>
                  <a:lnTo>
                    <a:pt x="89" y="1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0" name="CustomShape 59"/>
            <p:cNvSpPr/>
            <p:nvPr/>
          </p:nvSpPr>
          <p:spPr>
            <a:xfrm>
              <a:off x="4893480" y="1975320"/>
              <a:ext cx="194040" cy="74520"/>
            </a:xfrm>
            <a:custGeom>
              <a:avLst/>
              <a:gdLst/>
              <a:ahLst/>
              <a:cxnLst/>
              <a:rect l="l" t="t" r="r" b="b"/>
              <a:pathLst>
                <a:path w="119" h="48">
                  <a:moveTo>
                    <a:pt x="44" y="4"/>
                  </a:moveTo>
                  <a:lnTo>
                    <a:pt x="44" y="4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9" y="7"/>
                  </a:lnTo>
                  <a:lnTo>
                    <a:pt x="63" y="7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19"/>
                  </a:lnTo>
                  <a:lnTo>
                    <a:pt x="67" y="19"/>
                  </a:lnTo>
                  <a:lnTo>
                    <a:pt x="70" y="19"/>
                  </a:lnTo>
                  <a:lnTo>
                    <a:pt x="70" y="19"/>
                  </a:lnTo>
                  <a:lnTo>
                    <a:pt x="67" y="11"/>
                  </a:lnTo>
                  <a:lnTo>
                    <a:pt x="70" y="11"/>
                  </a:lnTo>
                  <a:lnTo>
                    <a:pt x="78" y="15"/>
                  </a:lnTo>
                  <a:lnTo>
                    <a:pt x="81" y="15"/>
                  </a:lnTo>
                  <a:lnTo>
                    <a:pt x="81" y="19"/>
                  </a:lnTo>
                  <a:lnTo>
                    <a:pt x="85" y="19"/>
                  </a:lnTo>
                  <a:lnTo>
                    <a:pt x="89" y="19"/>
                  </a:lnTo>
                  <a:lnTo>
                    <a:pt x="96" y="19"/>
                  </a:lnTo>
                  <a:lnTo>
                    <a:pt x="104" y="26"/>
                  </a:lnTo>
                  <a:lnTo>
                    <a:pt x="107" y="33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9" y="30"/>
                  </a:lnTo>
                  <a:lnTo>
                    <a:pt x="119" y="33"/>
                  </a:lnTo>
                  <a:lnTo>
                    <a:pt x="119" y="37"/>
                  </a:lnTo>
                  <a:lnTo>
                    <a:pt x="111" y="37"/>
                  </a:lnTo>
                  <a:lnTo>
                    <a:pt x="107" y="37"/>
                  </a:lnTo>
                  <a:lnTo>
                    <a:pt x="104" y="41"/>
                  </a:lnTo>
                  <a:lnTo>
                    <a:pt x="100" y="45"/>
                  </a:lnTo>
                  <a:lnTo>
                    <a:pt x="93" y="45"/>
                  </a:lnTo>
                  <a:lnTo>
                    <a:pt x="89" y="45"/>
                  </a:lnTo>
                  <a:lnTo>
                    <a:pt x="85" y="45"/>
                  </a:lnTo>
                  <a:lnTo>
                    <a:pt x="81" y="45"/>
                  </a:lnTo>
                  <a:lnTo>
                    <a:pt x="78" y="48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3" y="45"/>
                  </a:lnTo>
                  <a:lnTo>
                    <a:pt x="59" y="45"/>
                  </a:lnTo>
                  <a:lnTo>
                    <a:pt x="56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4" y="45"/>
                  </a:lnTo>
                  <a:lnTo>
                    <a:pt x="44" y="45"/>
                  </a:lnTo>
                  <a:lnTo>
                    <a:pt x="44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0" y="45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1" y="33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11" y="11"/>
                  </a:lnTo>
                  <a:lnTo>
                    <a:pt x="15" y="11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4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1" name="CustomShape 60"/>
            <p:cNvSpPr/>
            <p:nvPr/>
          </p:nvSpPr>
          <p:spPr>
            <a:xfrm>
              <a:off x="4741200" y="1853280"/>
              <a:ext cx="223560" cy="232560"/>
            </a:xfrm>
            <a:custGeom>
              <a:avLst/>
              <a:gdLst/>
              <a:ahLst/>
              <a:cxnLst/>
              <a:rect l="l" t="t" r="r" b="b"/>
              <a:pathLst>
                <a:path w="137" h="149">
                  <a:moveTo>
                    <a:pt x="37" y="0"/>
                  </a:moveTo>
                  <a:lnTo>
                    <a:pt x="41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60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0" y="11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7" y="11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5" y="11"/>
                  </a:lnTo>
                  <a:lnTo>
                    <a:pt x="75" y="15"/>
                  </a:lnTo>
                  <a:lnTo>
                    <a:pt x="75" y="15"/>
                  </a:lnTo>
                  <a:lnTo>
                    <a:pt x="75" y="19"/>
                  </a:lnTo>
                  <a:lnTo>
                    <a:pt x="71" y="19"/>
                  </a:lnTo>
                  <a:lnTo>
                    <a:pt x="67" y="19"/>
                  </a:lnTo>
                  <a:lnTo>
                    <a:pt x="71" y="22"/>
                  </a:lnTo>
                  <a:lnTo>
                    <a:pt x="75" y="19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82" y="22"/>
                  </a:lnTo>
                  <a:lnTo>
                    <a:pt x="82" y="19"/>
                  </a:lnTo>
                  <a:lnTo>
                    <a:pt x="86" y="19"/>
                  </a:lnTo>
                  <a:lnTo>
                    <a:pt x="89" y="15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7" y="11"/>
                  </a:lnTo>
                  <a:lnTo>
                    <a:pt x="100" y="11"/>
                  </a:lnTo>
                  <a:lnTo>
                    <a:pt x="97" y="11"/>
                  </a:lnTo>
                  <a:lnTo>
                    <a:pt x="97" y="15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7" y="15"/>
                  </a:lnTo>
                  <a:lnTo>
                    <a:pt x="100" y="15"/>
                  </a:lnTo>
                  <a:lnTo>
                    <a:pt x="104" y="11"/>
                  </a:lnTo>
                  <a:lnTo>
                    <a:pt x="104" y="15"/>
                  </a:lnTo>
                  <a:lnTo>
                    <a:pt x="108" y="15"/>
                  </a:lnTo>
                  <a:lnTo>
                    <a:pt x="112" y="19"/>
                  </a:lnTo>
                  <a:lnTo>
                    <a:pt x="115" y="19"/>
                  </a:lnTo>
                  <a:lnTo>
                    <a:pt x="115" y="22"/>
                  </a:lnTo>
                  <a:lnTo>
                    <a:pt x="115" y="22"/>
                  </a:lnTo>
                  <a:lnTo>
                    <a:pt x="119" y="26"/>
                  </a:lnTo>
                  <a:lnTo>
                    <a:pt x="123" y="26"/>
                  </a:lnTo>
                  <a:lnTo>
                    <a:pt x="123" y="26"/>
                  </a:lnTo>
                  <a:lnTo>
                    <a:pt x="126" y="26"/>
                  </a:lnTo>
                  <a:lnTo>
                    <a:pt x="126" y="34"/>
                  </a:lnTo>
                  <a:lnTo>
                    <a:pt x="126" y="37"/>
                  </a:lnTo>
                  <a:lnTo>
                    <a:pt x="123" y="41"/>
                  </a:lnTo>
                  <a:lnTo>
                    <a:pt x="123" y="41"/>
                  </a:lnTo>
                  <a:lnTo>
                    <a:pt x="126" y="48"/>
                  </a:lnTo>
                  <a:lnTo>
                    <a:pt x="126" y="52"/>
                  </a:lnTo>
                  <a:lnTo>
                    <a:pt x="130" y="52"/>
                  </a:lnTo>
                  <a:lnTo>
                    <a:pt x="130" y="56"/>
                  </a:lnTo>
                  <a:lnTo>
                    <a:pt x="130" y="59"/>
                  </a:lnTo>
                  <a:lnTo>
                    <a:pt x="130" y="59"/>
                  </a:lnTo>
                  <a:lnTo>
                    <a:pt x="134" y="67"/>
                  </a:lnTo>
                  <a:lnTo>
                    <a:pt x="134" y="67"/>
                  </a:lnTo>
                  <a:lnTo>
                    <a:pt x="137" y="71"/>
                  </a:lnTo>
                  <a:lnTo>
                    <a:pt x="137" y="78"/>
                  </a:lnTo>
                  <a:lnTo>
                    <a:pt x="134" y="82"/>
                  </a:lnTo>
                  <a:lnTo>
                    <a:pt x="134" y="78"/>
                  </a:lnTo>
                  <a:lnTo>
                    <a:pt x="130" y="82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3" y="85"/>
                  </a:lnTo>
                  <a:lnTo>
                    <a:pt x="123" y="85"/>
                  </a:lnTo>
                  <a:lnTo>
                    <a:pt x="115" y="85"/>
                  </a:lnTo>
                  <a:lnTo>
                    <a:pt x="115" y="85"/>
                  </a:lnTo>
                  <a:lnTo>
                    <a:pt x="112" y="85"/>
                  </a:lnTo>
                  <a:lnTo>
                    <a:pt x="108" y="89"/>
                  </a:lnTo>
                  <a:lnTo>
                    <a:pt x="104" y="89"/>
                  </a:lnTo>
                  <a:lnTo>
                    <a:pt x="97" y="93"/>
                  </a:lnTo>
                  <a:lnTo>
                    <a:pt x="97" y="93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3" y="97"/>
                  </a:lnTo>
                  <a:lnTo>
                    <a:pt x="97" y="97"/>
                  </a:lnTo>
                  <a:lnTo>
                    <a:pt x="100" y="104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4" y="111"/>
                  </a:lnTo>
                  <a:lnTo>
                    <a:pt x="112" y="115"/>
                  </a:lnTo>
                  <a:lnTo>
                    <a:pt x="112" y="115"/>
                  </a:lnTo>
                  <a:lnTo>
                    <a:pt x="119" y="123"/>
                  </a:lnTo>
                  <a:lnTo>
                    <a:pt x="119" y="126"/>
                  </a:lnTo>
                  <a:lnTo>
                    <a:pt x="119" y="130"/>
                  </a:lnTo>
                  <a:lnTo>
                    <a:pt x="115" y="130"/>
                  </a:lnTo>
                  <a:lnTo>
                    <a:pt x="115" y="130"/>
                  </a:lnTo>
                  <a:lnTo>
                    <a:pt x="112" y="134"/>
                  </a:lnTo>
                  <a:lnTo>
                    <a:pt x="108" y="137"/>
                  </a:lnTo>
                  <a:lnTo>
                    <a:pt x="108" y="141"/>
                  </a:lnTo>
                  <a:lnTo>
                    <a:pt x="112" y="141"/>
                  </a:lnTo>
                  <a:lnTo>
                    <a:pt x="112" y="145"/>
                  </a:lnTo>
                  <a:lnTo>
                    <a:pt x="108" y="145"/>
                  </a:lnTo>
                  <a:lnTo>
                    <a:pt x="104" y="145"/>
                  </a:lnTo>
                  <a:lnTo>
                    <a:pt x="100" y="145"/>
                  </a:lnTo>
                  <a:lnTo>
                    <a:pt x="97" y="145"/>
                  </a:lnTo>
                  <a:lnTo>
                    <a:pt x="97" y="145"/>
                  </a:lnTo>
                  <a:lnTo>
                    <a:pt x="89" y="149"/>
                  </a:lnTo>
                  <a:lnTo>
                    <a:pt x="89" y="149"/>
                  </a:lnTo>
                  <a:lnTo>
                    <a:pt x="86" y="149"/>
                  </a:lnTo>
                  <a:lnTo>
                    <a:pt x="82" y="149"/>
                  </a:lnTo>
                  <a:lnTo>
                    <a:pt x="78" y="145"/>
                  </a:lnTo>
                  <a:lnTo>
                    <a:pt x="75" y="145"/>
                  </a:lnTo>
                  <a:lnTo>
                    <a:pt x="71" y="145"/>
                  </a:lnTo>
                  <a:lnTo>
                    <a:pt x="71" y="149"/>
                  </a:lnTo>
                  <a:lnTo>
                    <a:pt x="71" y="149"/>
                  </a:lnTo>
                  <a:lnTo>
                    <a:pt x="67" y="149"/>
                  </a:lnTo>
                  <a:lnTo>
                    <a:pt x="63" y="145"/>
                  </a:lnTo>
                  <a:lnTo>
                    <a:pt x="60" y="149"/>
                  </a:lnTo>
                  <a:lnTo>
                    <a:pt x="60" y="149"/>
                  </a:lnTo>
                  <a:lnTo>
                    <a:pt x="60" y="149"/>
                  </a:lnTo>
                  <a:lnTo>
                    <a:pt x="56" y="149"/>
                  </a:lnTo>
                  <a:lnTo>
                    <a:pt x="52" y="145"/>
                  </a:lnTo>
                  <a:lnTo>
                    <a:pt x="49" y="145"/>
                  </a:lnTo>
                  <a:lnTo>
                    <a:pt x="49" y="145"/>
                  </a:lnTo>
                  <a:lnTo>
                    <a:pt x="45" y="145"/>
                  </a:lnTo>
                  <a:lnTo>
                    <a:pt x="45" y="141"/>
                  </a:lnTo>
                  <a:lnTo>
                    <a:pt x="41" y="141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37" y="145"/>
                  </a:lnTo>
                  <a:lnTo>
                    <a:pt x="34" y="145"/>
                  </a:lnTo>
                  <a:lnTo>
                    <a:pt x="30" y="145"/>
                  </a:lnTo>
                  <a:lnTo>
                    <a:pt x="30" y="145"/>
                  </a:lnTo>
                  <a:lnTo>
                    <a:pt x="30" y="141"/>
                  </a:lnTo>
                  <a:lnTo>
                    <a:pt x="26" y="141"/>
                  </a:lnTo>
                  <a:lnTo>
                    <a:pt x="26" y="137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26"/>
                  </a:lnTo>
                  <a:lnTo>
                    <a:pt x="34" y="123"/>
                  </a:lnTo>
                  <a:lnTo>
                    <a:pt x="37" y="119"/>
                  </a:lnTo>
                  <a:lnTo>
                    <a:pt x="34" y="119"/>
                  </a:lnTo>
                  <a:lnTo>
                    <a:pt x="30" y="119"/>
                  </a:lnTo>
                  <a:lnTo>
                    <a:pt x="26" y="115"/>
                  </a:lnTo>
                  <a:lnTo>
                    <a:pt x="23" y="119"/>
                  </a:lnTo>
                  <a:lnTo>
                    <a:pt x="19" y="115"/>
                  </a:lnTo>
                  <a:lnTo>
                    <a:pt x="19" y="115"/>
                  </a:lnTo>
                  <a:lnTo>
                    <a:pt x="15" y="119"/>
                  </a:lnTo>
                  <a:lnTo>
                    <a:pt x="12" y="115"/>
                  </a:lnTo>
                  <a:lnTo>
                    <a:pt x="12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0"/>
                  </a:lnTo>
                  <a:lnTo>
                    <a:pt x="4" y="97"/>
                  </a:lnTo>
                  <a:lnTo>
                    <a:pt x="0" y="97"/>
                  </a:lnTo>
                  <a:lnTo>
                    <a:pt x="4" y="93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0" y="71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12" y="63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5" y="52"/>
                  </a:lnTo>
                  <a:lnTo>
                    <a:pt x="12" y="52"/>
                  </a:lnTo>
                  <a:lnTo>
                    <a:pt x="12" y="48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5"/>
                  </a:lnTo>
                  <a:lnTo>
                    <a:pt x="19" y="41"/>
                  </a:lnTo>
                  <a:lnTo>
                    <a:pt x="23" y="41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19" y="34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34" y="37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7" y="30"/>
                  </a:lnTo>
                  <a:lnTo>
                    <a:pt x="37" y="34"/>
                  </a:lnTo>
                  <a:lnTo>
                    <a:pt x="41" y="37"/>
                  </a:lnTo>
                  <a:lnTo>
                    <a:pt x="37" y="34"/>
                  </a:lnTo>
                  <a:lnTo>
                    <a:pt x="37" y="30"/>
                  </a:lnTo>
                  <a:lnTo>
                    <a:pt x="37" y="30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2" y="30"/>
                  </a:lnTo>
                  <a:lnTo>
                    <a:pt x="60" y="30"/>
                  </a:lnTo>
                  <a:lnTo>
                    <a:pt x="52" y="30"/>
                  </a:lnTo>
                  <a:lnTo>
                    <a:pt x="49" y="22"/>
                  </a:lnTo>
                  <a:lnTo>
                    <a:pt x="45" y="22"/>
                  </a:lnTo>
                  <a:lnTo>
                    <a:pt x="41" y="22"/>
                  </a:lnTo>
                  <a:lnTo>
                    <a:pt x="41" y="19"/>
                  </a:lnTo>
                  <a:lnTo>
                    <a:pt x="45" y="19"/>
                  </a:lnTo>
                  <a:lnTo>
                    <a:pt x="41" y="15"/>
                  </a:lnTo>
                  <a:lnTo>
                    <a:pt x="41" y="11"/>
                  </a:lnTo>
                  <a:lnTo>
                    <a:pt x="41" y="15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1" y="8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2" name="CustomShape 61"/>
            <p:cNvSpPr/>
            <p:nvPr/>
          </p:nvSpPr>
          <p:spPr>
            <a:xfrm>
              <a:off x="4839480" y="2091240"/>
              <a:ext cx="4320" cy="5760"/>
            </a:xfrm>
            <a:custGeom>
              <a:avLst/>
              <a:gdLst/>
              <a:ahLst/>
              <a:cxnLst/>
              <a:rect l="l" t="t" r="r" b="b"/>
              <a:pathLst>
                <a:path w="3" h="4">
                  <a:moveTo>
                    <a:pt x="0" y="0"/>
                  </a:moveTo>
                  <a:lnTo>
                    <a:pt x="3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3" name="CustomShape 62"/>
            <p:cNvSpPr/>
            <p:nvPr/>
          </p:nvSpPr>
          <p:spPr>
            <a:xfrm>
              <a:off x="4748040" y="2073960"/>
              <a:ext cx="120240" cy="57240"/>
            </a:xfrm>
            <a:custGeom>
              <a:avLst/>
              <a:gdLst/>
              <a:ahLst/>
              <a:cxnLst/>
              <a:rect l="l" t="t" r="r" b="b"/>
              <a:pathLst>
                <a:path w="74" h="37">
                  <a:moveTo>
                    <a:pt x="26" y="4"/>
                  </a:moveTo>
                  <a:lnTo>
                    <a:pt x="30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8" y="4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6" y="15"/>
                  </a:lnTo>
                  <a:lnTo>
                    <a:pt x="59" y="15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71" y="15"/>
                  </a:lnTo>
                  <a:lnTo>
                    <a:pt x="74" y="15"/>
                  </a:lnTo>
                  <a:lnTo>
                    <a:pt x="71" y="19"/>
                  </a:lnTo>
                  <a:lnTo>
                    <a:pt x="71" y="26"/>
                  </a:lnTo>
                  <a:lnTo>
                    <a:pt x="63" y="26"/>
                  </a:lnTo>
                  <a:lnTo>
                    <a:pt x="63" y="3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2" y="30"/>
                  </a:lnTo>
                  <a:lnTo>
                    <a:pt x="52" y="33"/>
                  </a:lnTo>
                  <a:lnTo>
                    <a:pt x="48" y="37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41" y="30"/>
                  </a:lnTo>
                  <a:lnTo>
                    <a:pt x="37" y="26"/>
                  </a:lnTo>
                  <a:lnTo>
                    <a:pt x="33" y="37"/>
                  </a:lnTo>
                  <a:lnTo>
                    <a:pt x="26" y="33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5" y="30"/>
                  </a:lnTo>
                  <a:lnTo>
                    <a:pt x="11" y="26"/>
                  </a:lnTo>
                  <a:lnTo>
                    <a:pt x="8" y="26"/>
                  </a:lnTo>
                  <a:lnTo>
                    <a:pt x="4" y="30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15" y="4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22" y="8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4" name="CustomShape 63"/>
            <p:cNvSpPr/>
            <p:nvPr/>
          </p:nvSpPr>
          <p:spPr>
            <a:xfrm>
              <a:off x="4680720" y="1906560"/>
              <a:ext cx="97560" cy="74520"/>
            </a:xfrm>
            <a:custGeom>
              <a:avLst/>
              <a:gdLst/>
              <a:ahLst/>
              <a:cxnLst/>
              <a:rect l="l" t="t" r="r" b="b"/>
              <a:pathLst>
                <a:path w="60" h="48">
                  <a:moveTo>
                    <a:pt x="37" y="48"/>
                  </a:moveTo>
                  <a:lnTo>
                    <a:pt x="37" y="44"/>
                  </a:lnTo>
                  <a:lnTo>
                    <a:pt x="41" y="40"/>
                  </a:lnTo>
                  <a:lnTo>
                    <a:pt x="37" y="37"/>
                  </a:lnTo>
                  <a:lnTo>
                    <a:pt x="41" y="33"/>
                  </a:lnTo>
                  <a:lnTo>
                    <a:pt x="41" y="29"/>
                  </a:lnTo>
                  <a:lnTo>
                    <a:pt x="49" y="29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49" y="18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1"/>
                  </a:lnTo>
                  <a:lnTo>
                    <a:pt x="56" y="7"/>
                  </a:lnTo>
                  <a:lnTo>
                    <a:pt x="60" y="7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6" y="3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1" y="3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30" y="7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5" y="14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5" y="33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2" y="40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8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6" y="40"/>
                  </a:lnTo>
                  <a:lnTo>
                    <a:pt x="30" y="44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8"/>
                  </a:lnTo>
                  <a:close/>
                  <a:moveTo>
                    <a:pt x="4" y="37"/>
                  </a:moveTo>
                  <a:lnTo>
                    <a:pt x="8" y="33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8" y="33"/>
                  </a:moveTo>
                  <a:lnTo>
                    <a:pt x="8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8" y="33"/>
                  </a:lnTo>
                  <a:lnTo>
                    <a:pt x="8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5" name="CustomShape 64"/>
            <p:cNvSpPr/>
            <p:nvPr/>
          </p:nvSpPr>
          <p:spPr>
            <a:xfrm>
              <a:off x="4676040" y="1969200"/>
              <a:ext cx="71640" cy="52560"/>
            </a:xfrm>
            <a:custGeom>
              <a:avLst/>
              <a:gdLst/>
              <a:ahLst/>
              <a:cxnLst/>
              <a:rect l="l" t="t" r="r" b="b"/>
              <a:pathLst>
                <a:path w="44" h="34">
                  <a:moveTo>
                    <a:pt x="40" y="23"/>
                  </a:moveTo>
                  <a:lnTo>
                    <a:pt x="44" y="19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0" y="11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3" y="4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6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9" y="34"/>
                  </a:lnTo>
                  <a:lnTo>
                    <a:pt x="33" y="34"/>
                  </a:lnTo>
                  <a:lnTo>
                    <a:pt x="37" y="34"/>
                  </a:lnTo>
                  <a:lnTo>
                    <a:pt x="37" y="34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37" y="26"/>
                  </a:lnTo>
                  <a:lnTo>
                    <a:pt x="40" y="26"/>
                  </a:lnTo>
                  <a:lnTo>
                    <a:pt x="40" y="23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6" name="CustomShape 65"/>
            <p:cNvSpPr/>
            <p:nvPr/>
          </p:nvSpPr>
          <p:spPr>
            <a:xfrm>
              <a:off x="4736520" y="2005200"/>
              <a:ext cx="17640" cy="21240"/>
            </a:xfrm>
            <a:custGeom>
              <a:avLst/>
              <a:gdLst/>
              <a:ahLst/>
              <a:cxnLst/>
              <a:rect l="l" t="t" r="r" b="b"/>
              <a:pathLst>
                <a:path w="11" h="14">
                  <a:moveTo>
                    <a:pt x="3" y="11"/>
                  </a:moveTo>
                  <a:lnTo>
                    <a:pt x="3" y="11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1" y="11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7" y="14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7" name="CustomShape 66"/>
            <p:cNvSpPr/>
            <p:nvPr/>
          </p:nvSpPr>
          <p:spPr>
            <a:xfrm>
              <a:off x="4438440" y="1592280"/>
              <a:ext cx="17640" cy="40320"/>
            </a:xfrm>
            <a:custGeom>
              <a:avLst/>
              <a:gdLst/>
              <a:ahLst/>
              <a:cxnLst/>
              <a:rect l="l" t="t" r="r" b="b"/>
              <a:pathLst>
                <a:path w="3" h="7">
                  <a:moveTo>
                    <a:pt x="2" y="5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2" y="3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8" name="CustomShape 67"/>
            <p:cNvSpPr/>
            <p:nvPr/>
          </p:nvSpPr>
          <p:spPr>
            <a:xfrm>
              <a:off x="4353480" y="1842480"/>
              <a:ext cx="109080" cy="121320"/>
            </a:xfrm>
            <a:custGeom>
              <a:avLst/>
              <a:gdLst/>
              <a:ahLst/>
              <a:cxnLst/>
              <a:rect l="l" t="t" r="r" b="b"/>
              <a:pathLst>
                <a:path w="67" h="78">
                  <a:moveTo>
                    <a:pt x="19" y="78"/>
                  </a:moveTo>
                  <a:lnTo>
                    <a:pt x="23" y="78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0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8" y="70"/>
                  </a:lnTo>
                  <a:lnTo>
                    <a:pt x="41" y="70"/>
                  </a:lnTo>
                  <a:lnTo>
                    <a:pt x="41" y="70"/>
                  </a:lnTo>
                  <a:lnTo>
                    <a:pt x="41" y="66"/>
                  </a:lnTo>
                  <a:lnTo>
                    <a:pt x="52" y="66"/>
                  </a:lnTo>
                  <a:lnTo>
                    <a:pt x="52" y="63"/>
                  </a:lnTo>
                  <a:lnTo>
                    <a:pt x="52" y="66"/>
                  </a:lnTo>
                  <a:lnTo>
                    <a:pt x="56" y="63"/>
                  </a:lnTo>
                  <a:lnTo>
                    <a:pt x="56" y="63"/>
                  </a:lnTo>
                  <a:lnTo>
                    <a:pt x="63" y="63"/>
                  </a:lnTo>
                  <a:lnTo>
                    <a:pt x="60" y="59"/>
                  </a:lnTo>
                  <a:lnTo>
                    <a:pt x="60" y="59"/>
                  </a:lnTo>
                  <a:lnTo>
                    <a:pt x="63" y="55"/>
                  </a:lnTo>
                  <a:lnTo>
                    <a:pt x="63" y="55"/>
                  </a:lnTo>
                  <a:lnTo>
                    <a:pt x="67" y="52"/>
                  </a:lnTo>
                  <a:lnTo>
                    <a:pt x="67" y="48"/>
                  </a:lnTo>
                  <a:lnTo>
                    <a:pt x="67" y="41"/>
                  </a:lnTo>
                  <a:lnTo>
                    <a:pt x="63" y="41"/>
                  </a:lnTo>
                  <a:lnTo>
                    <a:pt x="67" y="41"/>
                  </a:lnTo>
                  <a:lnTo>
                    <a:pt x="67" y="37"/>
                  </a:lnTo>
                  <a:lnTo>
                    <a:pt x="63" y="33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3" y="26"/>
                  </a:lnTo>
                  <a:lnTo>
                    <a:pt x="67" y="29"/>
                  </a:lnTo>
                  <a:lnTo>
                    <a:pt x="63" y="26"/>
                  </a:lnTo>
                  <a:lnTo>
                    <a:pt x="60" y="26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49" y="18"/>
                  </a:lnTo>
                  <a:lnTo>
                    <a:pt x="49" y="22"/>
                  </a:lnTo>
                  <a:lnTo>
                    <a:pt x="45" y="22"/>
                  </a:lnTo>
                  <a:lnTo>
                    <a:pt x="41" y="18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52" y="3"/>
                  </a:lnTo>
                  <a:lnTo>
                    <a:pt x="49" y="7"/>
                  </a:lnTo>
                  <a:lnTo>
                    <a:pt x="52" y="3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9" y="3"/>
                  </a:lnTo>
                  <a:lnTo>
                    <a:pt x="45" y="7"/>
                  </a:lnTo>
                  <a:lnTo>
                    <a:pt x="45" y="3"/>
                  </a:lnTo>
                  <a:lnTo>
                    <a:pt x="49" y="3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34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4" y="7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34" y="18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3" y="22"/>
                  </a:lnTo>
                  <a:lnTo>
                    <a:pt x="2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5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5" y="26"/>
                  </a:lnTo>
                  <a:lnTo>
                    <a:pt x="15" y="29"/>
                  </a:lnTo>
                  <a:lnTo>
                    <a:pt x="12" y="29"/>
                  </a:lnTo>
                  <a:lnTo>
                    <a:pt x="12" y="33"/>
                  </a:lnTo>
                  <a:lnTo>
                    <a:pt x="15" y="33"/>
                  </a:lnTo>
                  <a:lnTo>
                    <a:pt x="8" y="33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26" y="41"/>
                  </a:lnTo>
                  <a:lnTo>
                    <a:pt x="23" y="44"/>
                  </a:lnTo>
                  <a:lnTo>
                    <a:pt x="19" y="44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15" y="52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5" y="52"/>
                  </a:lnTo>
                  <a:lnTo>
                    <a:pt x="19" y="55"/>
                  </a:lnTo>
                  <a:lnTo>
                    <a:pt x="23" y="55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6" y="52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2" y="55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63"/>
                  </a:lnTo>
                  <a:lnTo>
                    <a:pt x="8" y="63"/>
                  </a:lnTo>
                  <a:lnTo>
                    <a:pt x="8" y="59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12" y="63"/>
                  </a:lnTo>
                  <a:lnTo>
                    <a:pt x="8" y="66"/>
                  </a:lnTo>
                  <a:lnTo>
                    <a:pt x="4" y="66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12" y="70"/>
                  </a:lnTo>
                  <a:lnTo>
                    <a:pt x="8" y="74"/>
                  </a:lnTo>
                  <a:lnTo>
                    <a:pt x="4" y="74"/>
                  </a:lnTo>
                  <a:lnTo>
                    <a:pt x="8" y="74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2" y="78"/>
                  </a:lnTo>
                  <a:lnTo>
                    <a:pt x="15" y="74"/>
                  </a:lnTo>
                  <a:lnTo>
                    <a:pt x="19" y="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9" name="CustomShape 68"/>
            <p:cNvSpPr/>
            <p:nvPr/>
          </p:nvSpPr>
          <p:spPr>
            <a:xfrm>
              <a:off x="4420800" y="1649880"/>
              <a:ext cx="230400" cy="365400"/>
            </a:xfrm>
            <a:custGeom>
              <a:avLst/>
              <a:gdLst/>
              <a:ahLst/>
              <a:cxnLst/>
              <a:rect l="l" t="t" r="r" b="b"/>
              <a:pathLst>
                <a:path w="38" h="63">
                  <a:moveTo>
                    <a:pt x="7" y="41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lose/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5"/>
                  </a:cubicBezTo>
                  <a:close/>
                  <a:moveTo>
                    <a:pt x="27" y="1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1"/>
                    <a:pt x="27" y="1"/>
                  </a:cubicBezTo>
                  <a:close/>
                  <a:moveTo>
                    <a:pt x="25" y="2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lose/>
                  <a:moveTo>
                    <a:pt x="26" y="2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lose/>
                  <a:moveTo>
                    <a:pt x="25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5"/>
                    <a:pt x="34" y="55"/>
                    <a:pt x="34" y="55"/>
                  </a:cubicBezTo>
                  <a:close/>
                  <a:moveTo>
                    <a:pt x="25" y="59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5" y="59"/>
                    <a:pt x="25" y="59"/>
                    <a:pt x="25" y="59"/>
                  </a:cubicBezTo>
                  <a:close/>
                  <a:moveTo>
                    <a:pt x="11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lose/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lose/>
                  <a:moveTo>
                    <a:pt x="4" y="27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7"/>
                    <a:pt x="4" y="27"/>
                    <a:pt x="4" y="27"/>
                  </a:cubicBezTo>
                  <a:close/>
                  <a:moveTo>
                    <a:pt x="5" y="26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  <a:moveTo>
                    <a:pt x="7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lose/>
                  <a:moveTo>
                    <a:pt x="6" y="23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6" y="23"/>
                    <a:pt x="6" y="23"/>
                  </a:cubicBezTo>
                  <a:close/>
                  <a:moveTo>
                    <a:pt x="18" y="12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8" y="12"/>
                    <a:pt x="18" y="12"/>
                  </a:cubicBezTo>
                  <a:close/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lose/>
                  <a:moveTo>
                    <a:pt x="17" y="13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  <a:moveTo>
                    <a:pt x="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lose/>
                  <a:moveTo>
                    <a:pt x="4" y="20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3" y="21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1"/>
                  </a:cubicBezTo>
                  <a:close/>
                  <a:moveTo>
                    <a:pt x="2" y="23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3"/>
                    <a:pt x="2" y="23"/>
                  </a:cubicBezTo>
                  <a:close/>
                  <a:moveTo>
                    <a:pt x="3" y="2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lose/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lose/>
                  <a:moveTo>
                    <a:pt x="6" y="28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7" y="3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30"/>
                  </a:cubicBezTo>
                  <a:close/>
                  <a:moveTo>
                    <a:pt x="6" y="31"/>
                  </a:moveTo>
                  <a:cubicBezTo>
                    <a:pt x="7" y="31"/>
                    <a:pt x="7" y="31"/>
                    <a:pt x="7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lose/>
                  <a:moveTo>
                    <a:pt x="10" y="31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lose/>
                  <a:moveTo>
                    <a:pt x="13" y="45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5"/>
                    <a:pt x="13" y="45"/>
                  </a:cubicBezTo>
                  <a:close/>
                  <a:moveTo>
                    <a:pt x="12" y="40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lose/>
                  <a:moveTo>
                    <a:pt x="1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0" y="62"/>
                    <a:pt x="10" y="62"/>
                    <a:pt x="10" y="62"/>
                  </a:cubicBezTo>
                  <a:lnTo>
                    <a:pt x="10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0" name="CustomShape 69"/>
            <p:cNvSpPr/>
            <p:nvPr/>
          </p:nvSpPr>
          <p:spPr>
            <a:xfrm>
              <a:off x="4494240" y="1981440"/>
              <a:ext cx="349560" cy="277920"/>
            </a:xfrm>
            <a:custGeom>
              <a:avLst/>
              <a:gdLst/>
              <a:ahLst/>
              <a:cxnLst/>
              <a:rect l="l" t="t" r="r" b="b"/>
              <a:pathLst>
                <a:path w="214" h="178">
                  <a:moveTo>
                    <a:pt x="174" y="96"/>
                  </a:moveTo>
                  <a:lnTo>
                    <a:pt x="174" y="92"/>
                  </a:lnTo>
                  <a:lnTo>
                    <a:pt x="170" y="92"/>
                  </a:lnTo>
                  <a:lnTo>
                    <a:pt x="170" y="89"/>
                  </a:lnTo>
                  <a:lnTo>
                    <a:pt x="166" y="85"/>
                  </a:lnTo>
                  <a:lnTo>
                    <a:pt x="163" y="85"/>
                  </a:lnTo>
                  <a:lnTo>
                    <a:pt x="159" y="89"/>
                  </a:lnTo>
                  <a:lnTo>
                    <a:pt x="163" y="92"/>
                  </a:lnTo>
                  <a:lnTo>
                    <a:pt x="159" y="92"/>
                  </a:lnTo>
                  <a:lnTo>
                    <a:pt x="155" y="92"/>
                  </a:lnTo>
                  <a:lnTo>
                    <a:pt x="155" y="89"/>
                  </a:lnTo>
                  <a:lnTo>
                    <a:pt x="155" y="89"/>
                  </a:lnTo>
                  <a:lnTo>
                    <a:pt x="159" y="89"/>
                  </a:lnTo>
                  <a:lnTo>
                    <a:pt x="159" y="85"/>
                  </a:lnTo>
                  <a:lnTo>
                    <a:pt x="159" y="81"/>
                  </a:lnTo>
                  <a:lnTo>
                    <a:pt x="163" y="74"/>
                  </a:lnTo>
                  <a:lnTo>
                    <a:pt x="166" y="74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70" y="67"/>
                  </a:lnTo>
                  <a:lnTo>
                    <a:pt x="166" y="67"/>
                  </a:lnTo>
                  <a:lnTo>
                    <a:pt x="170" y="63"/>
                  </a:lnTo>
                  <a:lnTo>
                    <a:pt x="174" y="63"/>
                  </a:lnTo>
                  <a:lnTo>
                    <a:pt x="174" y="67"/>
                  </a:lnTo>
                  <a:lnTo>
                    <a:pt x="177" y="67"/>
                  </a:lnTo>
                  <a:lnTo>
                    <a:pt x="181" y="63"/>
                  </a:lnTo>
                  <a:lnTo>
                    <a:pt x="181" y="59"/>
                  </a:lnTo>
                  <a:lnTo>
                    <a:pt x="177" y="59"/>
                  </a:lnTo>
                  <a:lnTo>
                    <a:pt x="177" y="55"/>
                  </a:lnTo>
                  <a:lnTo>
                    <a:pt x="181" y="48"/>
                  </a:lnTo>
                  <a:lnTo>
                    <a:pt x="181" y="48"/>
                  </a:lnTo>
                  <a:lnTo>
                    <a:pt x="181" y="44"/>
                  </a:lnTo>
                  <a:lnTo>
                    <a:pt x="185" y="41"/>
                  </a:lnTo>
                  <a:lnTo>
                    <a:pt x="188" y="37"/>
                  </a:lnTo>
                  <a:lnTo>
                    <a:pt x="185" y="37"/>
                  </a:lnTo>
                  <a:lnTo>
                    <a:pt x="181" y="37"/>
                  </a:lnTo>
                  <a:lnTo>
                    <a:pt x="177" y="33"/>
                  </a:lnTo>
                  <a:lnTo>
                    <a:pt x="174" y="37"/>
                  </a:lnTo>
                  <a:lnTo>
                    <a:pt x="170" y="33"/>
                  </a:lnTo>
                  <a:lnTo>
                    <a:pt x="170" y="33"/>
                  </a:lnTo>
                  <a:lnTo>
                    <a:pt x="166" y="37"/>
                  </a:lnTo>
                  <a:lnTo>
                    <a:pt x="163" y="33"/>
                  </a:lnTo>
                  <a:lnTo>
                    <a:pt x="163" y="29"/>
                  </a:lnTo>
                  <a:lnTo>
                    <a:pt x="159" y="29"/>
                  </a:lnTo>
                  <a:lnTo>
                    <a:pt x="159" y="29"/>
                  </a:lnTo>
                  <a:lnTo>
                    <a:pt x="155" y="29"/>
                  </a:lnTo>
                  <a:lnTo>
                    <a:pt x="151" y="26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44" y="26"/>
                  </a:lnTo>
                  <a:lnTo>
                    <a:pt x="140" y="26"/>
                  </a:lnTo>
                  <a:lnTo>
                    <a:pt x="137" y="22"/>
                  </a:lnTo>
                  <a:lnTo>
                    <a:pt x="137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29" y="18"/>
                  </a:lnTo>
                  <a:lnTo>
                    <a:pt x="126" y="18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3" y="0"/>
                  </a:lnTo>
                  <a:lnTo>
                    <a:pt x="100" y="0"/>
                  </a:lnTo>
                  <a:lnTo>
                    <a:pt x="96" y="3"/>
                  </a:lnTo>
                  <a:lnTo>
                    <a:pt x="96" y="3"/>
                  </a:lnTo>
                  <a:lnTo>
                    <a:pt x="96" y="7"/>
                  </a:lnTo>
                  <a:lnTo>
                    <a:pt x="96" y="15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85" y="22"/>
                  </a:lnTo>
                  <a:lnTo>
                    <a:pt x="81" y="22"/>
                  </a:lnTo>
                  <a:lnTo>
                    <a:pt x="81" y="22"/>
                  </a:lnTo>
                  <a:lnTo>
                    <a:pt x="74" y="22"/>
                  </a:lnTo>
                  <a:lnTo>
                    <a:pt x="70" y="26"/>
                  </a:lnTo>
                  <a:lnTo>
                    <a:pt x="74" y="29"/>
                  </a:lnTo>
                  <a:lnTo>
                    <a:pt x="77" y="29"/>
                  </a:lnTo>
                  <a:lnTo>
                    <a:pt x="74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29"/>
                  </a:lnTo>
                  <a:lnTo>
                    <a:pt x="55" y="33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55" y="26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51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3" y="48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2" y="41"/>
                  </a:lnTo>
                  <a:lnTo>
                    <a:pt x="1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7" y="44"/>
                  </a:lnTo>
                  <a:lnTo>
                    <a:pt x="3" y="44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7" y="52"/>
                  </a:lnTo>
                  <a:lnTo>
                    <a:pt x="7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6" y="67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70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4" y="74"/>
                  </a:lnTo>
                  <a:lnTo>
                    <a:pt x="44" y="70"/>
                  </a:lnTo>
                  <a:lnTo>
                    <a:pt x="40" y="70"/>
                  </a:lnTo>
                  <a:lnTo>
                    <a:pt x="37" y="74"/>
                  </a:lnTo>
                  <a:lnTo>
                    <a:pt x="40" y="74"/>
                  </a:lnTo>
                  <a:lnTo>
                    <a:pt x="40" y="78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8" y="85"/>
                  </a:lnTo>
                  <a:lnTo>
                    <a:pt x="51" y="89"/>
                  </a:lnTo>
                  <a:lnTo>
                    <a:pt x="55" y="89"/>
                  </a:lnTo>
                  <a:lnTo>
                    <a:pt x="55" y="92"/>
                  </a:lnTo>
                  <a:lnTo>
                    <a:pt x="55" y="92"/>
                  </a:lnTo>
                  <a:lnTo>
                    <a:pt x="55" y="96"/>
                  </a:lnTo>
                  <a:lnTo>
                    <a:pt x="55" y="96"/>
                  </a:lnTo>
                  <a:lnTo>
                    <a:pt x="51" y="100"/>
                  </a:lnTo>
                  <a:lnTo>
                    <a:pt x="55" y="100"/>
                  </a:lnTo>
                  <a:lnTo>
                    <a:pt x="59" y="104"/>
                  </a:lnTo>
                  <a:lnTo>
                    <a:pt x="63" y="111"/>
                  </a:lnTo>
                  <a:lnTo>
                    <a:pt x="59" y="107"/>
                  </a:lnTo>
                  <a:lnTo>
                    <a:pt x="59" y="104"/>
                  </a:lnTo>
                  <a:lnTo>
                    <a:pt x="55" y="104"/>
                  </a:lnTo>
                  <a:lnTo>
                    <a:pt x="55" y="104"/>
                  </a:lnTo>
                  <a:lnTo>
                    <a:pt x="51" y="111"/>
                  </a:lnTo>
                  <a:lnTo>
                    <a:pt x="51" y="118"/>
                  </a:lnTo>
                  <a:lnTo>
                    <a:pt x="55" y="118"/>
                  </a:lnTo>
                  <a:lnTo>
                    <a:pt x="51" y="118"/>
                  </a:lnTo>
                  <a:lnTo>
                    <a:pt x="51" y="130"/>
                  </a:lnTo>
                  <a:lnTo>
                    <a:pt x="48" y="141"/>
                  </a:lnTo>
                  <a:lnTo>
                    <a:pt x="44" y="141"/>
                  </a:lnTo>
                  <a:lnTo>
                    <a:pt x="48" y="141"/>
                  </a:lnTo>
                  <a:lnTo>
                    <a:pt x="48" y="144"/>
                  </a:lnTo>
                  <a:lnTo>
                    <a:pt x="51" y="144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5" y="148"/>
                  </a:lnTo>
                  <a:lnTo>
                    <a:pt x="63" y="152"/>
                  </a:lnTo>
                  <a:lnTo>
                    <a:pt x="66" y="156"/>
                  </a:lnTo>
                  <a:lnTo>
                    <a:pt x="70" y="152"/>
                  </a:lnTo>
                  <a:lnTo>
                    <a:pt x="74" y="156"/>
                  </a:lnTo>
                  <a:lnTo>
                    <a:pt x="77" y="156"/>
                  </a:lnTo>
                  <a:lnTo>
                    <a:pt x="77" y="156"/>
                  </a:lnTo>
                  <a:lnTo>
                    <a:pt x="81" y="156"/>
                  </a:lnTo>
                  <a:lnTo>
                    <a:pt x="89" y="156"/>
                  </a:lnTo>
                  <a:lnTo>
                    <a:pt x="92" y="156"/>
                  </a:lnTo>
                  <a:lnTo>
                    <a:pt x="96" y="156"/>
                  </a:lnTo>
                  <a:lnTo>
                    <a:pt x="100" y="156"/>
                  </a:lnTo>
                  <a:lnTo>
                    <a:pt x="107" y="156"/>
                  </a:lnTo>
                  <a:lnTo>
                    <a:pt x="114" y="159"/>
                  </a:lnTo>
                  <a:lnTo>
                    <a:pt x="118" y="159"/>
                  </a:lnTo>
                  <a:lnTo>
                    <a:pt x="114" y="159"/>
                  </a:lnTo>
                  <a:lnTo>
                    <a:pt x="114" y="156"/>
                  </a:lnTo>
                  <a:lnTo>
                    <a:pt x="114" y="148"/>
                  </a:lnTo>
                  <a:lnTo>
                    <a:pt x="118" y="148"/>
                  </a:lnTo>
                  <a:lnTo>
                    <a:pt x="122" y="144"/>
                  </a:lnTo>
                  <a:lnTo>
                    <a:pt x="126" y="137"/>
                  </a:lnTo>
                  <a:lnTo>
                    <a:pt x="129" y="137"/>
                  </a:lnTo>
                  <a:lnTo>
                    <a:pt x="129" y="141"/>
                  </a:lnTo>
                  <a:lnTo>
                    <a:pt x="133" y="141"/>
                  </a:lnTo>
                  <a:lnTo>
                    <a:pt x="137" y="141"/>
                  </a:lnTo>
                  <a:lnTo>
                    <a:pt x="140" y="141"/>
                  </a:lnTo>
                  <a:lnTo>
                    <a:pt x="144" y="141"/>
                  </a:lnTo>
                  <a:lnTo>
                    <a:pt x="144" y="141"/>
                  </a:lnTo>
                  <a:lnTo>
                    <a:pt x="155" y="144"/>
                  </a:lnTo>
                  <a:lnTo>
                    <a:pt x="159" y="148"/>
                  </a:lnTo>
                  <a:lnTo>
                    <a:pt x="166" y="148"/>
                  </a:lnTo>
                  <a:lnTo>
                    <a:pt x="166" y="144"/>
                  </a:lnTo>
                  <a:lnTo>
                    <a:pt x="166" y="144"/>
                  </a:lnTo>
                  <a:lnTo>
                    <a:pt x="170" y="141"/>
                  </a:lnTo>
                  <a:lnTo>
                    <a:pt x="181" y="133"/>
                  </a:lnTo>
                  <a:lnTo>
                    <a:pt x="181" y="133"/>
                  </a:lnTo>
                  <a:lnTo>
                    <a:pt x="181" y="130"/>
                  </a:lnTo>
                  <a:lnTo>
                    <a:pt x="181" y="126"/>
                  </a:lnTo>
                  <a:lnTo>
                    <a:pt x="177" y="126"/>
                  </a:lnTo>
                  <a:lnTo>
                    <a:pt x="174" y="122"/>
                  </a:lnTo>
                  <a:lnTo>
                    <a:pt x="170" y="115"/>
                  </a:lnTo>
                  <a:lnTo>
                    <a:pt x="166" y="111"/>
                  </a:lnTo>
                  <a:lnTo>
                    <a:pt x="170" y="111"/>
                  </a:lnTo>
                  <a:lnTo>
                    <a:pt x="174" y="107"/>
                  </a:lnTo>
                  <a:lnTo>
                    <a:pt x="174" y="104"/>
                  </a:lnTo>
                  <a:lnTo>
                    <a:pt x="170" y="100"/>
                  </a:lnTo>
                  <a:lnTo>
                    <a:pt x="170" y="96"/>
                  </a:lnTo>
                  <a:lnTo>
                    <a:pt x="174" y="96"/>
                  </a:lnTo>
                  <a:lnTo>
                    <a:pt x="174" y="96"/>
                  </a:lnTo>
                  <a:lnTo>
                    <a:pt x="174" y="96"/>
                  </a:lnTo>
                  <a:close/>
                  <a:moveTo>
                    <a:pt x="207" y="178"/>
                  </a:moveTo>
                  <a:lnTo>
                    <a:pt x="203" y="178"/>
                  </a:lnTo>
                  <a:lnTo>
                    <a:pt x="200" y="174"/>
                  </a:lnTo>
                  <a:lnTo>
                    <a:pt x="203" y="174"/>
                  </a:lnTo>
                  <a:lnTo>
                    <a:pt x="203" y="174"/>
                  </a:lnTo>
                  <a:lnTo>
                    <a:pt x="203" y="170"/>
                  </a:lnTo>
                  <a:lnTo>
                    <a:pt x="200" y="170"/>
                  </a:lnTo>
                  <a:lnTo>
                    <a:pt x="203" y="170"/>
                  </a:lnTo>
                  <a:lnTo>
                    <a:pt x="200" y="170"/>
                  </a:lnTo>
                  <a:lnTo>
                    <a:pt x="200" y="167"/>
                  </a:lnTo>
                  <a:lnTo>
                    <a:pt x="200" y="167"/>
                  </a:lnTo>
                  <a:lnTo>
                    <a:pt x="200" y="167"/>
                  </a:lnTo>
                  <a:lnTo>
                    <a:pt x="196" y="163"/>
                  </a:lnTo>
                  <a:lnTo>
                    <a:pt x="196" y="163"/>
                  </a:lnTo>
                  <a:lnTo>
                    <a:pt x="200" y="163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200" y="156"/>
                  </a:lnTo>
                  <a:lnTo>
                    <a:pt x="203" y="156"/>
                  </a:lnTo>
                  <a:lnTo>
                    <a:pt x="207" y="152"/>
                  </a:lnTo>
                  <a:lnTo>
                    <a:pt x="207" y="156"/>
                  </a:lnTo>
                  <a:lnTo>
                    <a:pt x="211" y="156"/>
                  </a:lnTo>
                  <a:lnTo>
                    <a:pt x="211" y="152"/>
                  </a:lnTo>
                  <a:lnTo>
                    <a:pt x="211" y="148"/>
                  </a:lnTo>
                  <a:lnTo>
                    <a:pt x="211" y="148"/>
                  </a:lnTo>
                  <a:lnTo>
                    <a:pt x="211" y="148"/>
                  </a:lnTo>
                  <a:lnTo>
                    <a:pt x="211" y="152"/>
                  </a:lnTo>
                  <a:lnTo>
                    <a:pt x="211" y="156"/>
                  </a:lnTo>
                  <a:lnTo>
                    <a:pt x="214" y="163"/>
                  </a:lnTo>
                  <a:lnTo>
                    <a:pt x="211" y="167"/>
                  </a:lnTo>
                  <a:lnTo>
                    <a:pt x="211" y="170"/>
                  </a:lnTo>
                  <a:lnTo>
                    <a:pt x="211" y="178"/>
                  </a:lnTo>
                  <a:lnTo>
                    <a:pt x="207" y="1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1" name="CustomShape 70"/>
            <p:cNvSpPr/>
            <p:nvPr/>
          </p:nvSpPr>
          <p:spPr>
            <a:xfrm>
              <a:off x="4971960" y="2410200"/>
              <a:ext cx="12240" cy="11880"/>
            </a:xfrm>
            <a:custGeom>
              <a:avLst/>
              <a:gdLst/>
              <a:ahLst/>
              <a:cxnLst/>
              <a:rect l="l" t="t" r="r" b="b"/>
              <a:pathLst>
                <a:path w="8" h="8">
                  <a:moveTo>
                    <a:pt x="0" y="0"/>
                  </a:moveTo>
                  <a:lnTo>
                    <a:pt x="0" y="4"/>
                  </a:lnTo>
                  <a:lnTo>
                    <a:pt x="4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2" name="CustomShape 71"/>
            <p:cNvSpPr/>
            <p:nvPr/>
          </p:nvSpPr>
          <p:spPr>
            <a:xfrm>
              <a:off x="4765680" y="2097360"/>
              <a:ext cx="308520" cy="295200"/>
            </a:xfrm>
            <a:custGeom>
              <a:avLst/>
              <a:gdLst/>
              <a:ahLst/>
              <a:cxnLst/>
              <a:rect l="l" t="t" r="r" b="b"/>
              <a:pathLst>
                <a:path w="189" h="189">
                  <a:moveTo>
                    <a:pt x="15" y="59"/>
                  </a:moveTo>
                  <a:lnTo>
                    <a:pt x="15" y="56"/>
                  </a:lnTo>
                  <a:lnTo>
                    <a:pt x="15" y="52"/>
                  </a:lnTo>
                  <a:lnTo>
                    <a:pt x="11" y="52"/>
                  </a:lnTo>
                  <a:lnTo>
                    <a:pt x="8" y="48"/>
                  </a:lnTo>
                  <a:lnTo>
                    <a:pt x="4" y="41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1" y="22"/>
                  </a:lnTo>
                  <a:lnTo>
                    <a:pt x="15" y="18"/>
                  </a:lnTo>
                  <a:lnTo>
                    <a:pt x="22" y="22"/>
                  </a:lnTo>
                  <a:lnTo>
                    <a:pt x="26" y="11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4" y="18"/>
                  </a:lnTo>
                  <a:lnTo>
                    <a:pt x="37" y="22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52" y="18"/>
                  </a:lnTo>
                  <a:lnTo>
                    <a:pt x="52" y="11"/>
                  </a:lnTo>
                  <a:lnTo>
                    <a:pt x="60" y="11"/>
                  </a:lnTo>
                  <a:lnTo>
                    <a:pt x="60" y="4"/>
                  </a:lnTo>
                  <a:lnTo>
                    <a:pt x="63" y="0"/>
                  </a:lnTo>
                  <a:lnTo>
                    <a:pt x="67" y="4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5" y="0"/>
                  </a:lnTo>
                  <a:lnTo>
                    <a:pt x="85" y="4"/>
                  </a:lnTo>
                  <a:lnTo>
                    <a:pt x="93" y="7"/>
                  </a:lnTo>
                  <a:lnTo>
                    <a:pt x="104" y="7"/>
                  </a:lnTo>
                  <a:lnTo>
                    <a:pt x="108" y="7"/>
                  </a:lnTo>
                  <a:lnTo>
                    <a:pt x="111" y="11"/>
                  </a:lnTo>
                  <a:lnTo>
                    <a:pt x="108" y="15"/>
                  </a:lnTo>
                  <a:lnTo>
                    <a:pt x="108" y="18"/>
                  </a:lnTo>
                  <a:lnTo>
                    <a:pt x="104" y="22"/>
                  </a:lnTo>
                  <a:lnTo>
                    <a:pt x="108" y="26"/>
                  </a:lnTo>
                  <a:lnTo>
                    <a:pt x="104" y="26"/>
                  </a:lnTo>
                  <a:lnTo>
                    <a:pt x="100" y="26"/>
                  </a:lnTo>
                  <a:lnTo>
                    <a:pt x="97" y="30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89" y="30"/>
                  </a:lnTo>
                  <a:lnTo>
                    <a:pt x="85" y="33"/>
                  </a:lnTo>
                  <a:lnTo>
                    <a:pt x="89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5" y="44"/>
                  </a:lnTo>
                  <a:lnTo>
                    <a:pt x="89" y="48"/>
                  </a:lnTo>
                  <a:lnTo>
                    <a:pt x="89" y="52"/>
                  </a:lnTo>
                  <a:lnTo>
                    <a:pt x="89" y="52"/>
                  </a:lnTo>
                  <a:lnTo>
                    <a:pt x="97" y="56"/>
                  </a:lnTo>
                  <a:lnTo>
                    <a:pt x="100" y="59"/>
                  </a:lnTo>
                  <a:lnTo>
                    <a:pt x="104" y="63"/>
                  </a:lnTo>
                  <a:lnTo>
                    <a:pt x="115" y="70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5" y="78"/>
                  </a:lnTo>
                  <a:lnTo>
                    <a:pt x="119" y="82"/>
                  </a:lnTo>
                  <a:lnTo>
                    <a:pt x="122" y="82"/>
                  </a:lnTo>
                  <a:lnTo>
                    <a:pt x="122" y="85"/>
                  </a:lnTo>
                  <a:lnTo>
                    <a:pt x="130" y="89"/>
                  </a:lnTo>
                  <a:lnTo>
                    <a:pt x="130" y="93"/>
                  </a:lnTo>
                  <a:lnTo>
                    <a:pt x="134" y="93"/>
                  </a:lnTo>
                  <a:lnTo>
                    <a:pt x="137" y="93"/>
                  </a:lnTo>
                  <a:lnTo>
                    <a:pt x="141" y="93"/>
                  </a:lnTo>
                  <a:lnTo>
                    <a:pt x="145" y="93"/>
                  </a:lnTo>
                  <a:lnTo>
                    <a:pt x="148" y="93"/>
                  </a:lnTo>
                  <a:lnTo>
                    <a:pt x="152" y="96"/>
                  </a:lnTo>
                  <a:lnTo>
                    <a:pt x="152" y="96"/>
                  </a:lnTo>
                  <a:lnTo>
                    <a:pt x="148" y="100"/>
                  </a:lnTo>
                  <a:lnTo>
                    <a:pt x="148" y="100"/>
                  </a:lnTo>
                  <a:lnTo>
                    <a:pt x="148" y="104"/>
                  </a:lnTo>
                  <a:lnTo>
                    <a:pt x="152" y="104"/>
                  </a:lnTo>
                  <a:lnTo>
                    <a:pt x="159" y="104"/>
                  </a:lnTo>
                  <a:lnTo>
                    <a:pt x="171" y="111"/>
                  </a:lnTo>
                  <a:lnTo>
                    <a:pt x="174" y="115"/>
                  </a:lnTo>
                  <a:lnTo>
                    <a:pt x="178" y="119"/>
                  </a:lnTo>
                  <a:lnTo>
                    <a:pt x="185" y="119"/>
                  </a:lnTo>
                  <a:lnTo>
                    <a:pt x="185" y="122"/>
                  </a:lnTo>
                  <a:lnTo>
                    <a:pt x="189" y="122"/>
                  </a:lnTo>
                  <a:lnTo>
                    <a:pt x="189" y="126"/>
                  </a:lnTo>
                  <a:lnTo>
                    <a:pt x="185" y="130"/>
                  </a:lnTo>
                  <a:lnTo>
                    <a:pt x="185" y="130"/>
                  </a:lnTo>
                  <a:lnTo>
                    <a:pt x="185" y="130"/>
                  </a:lnTo>
                  <a:lnTo>
                    <a:pt x="185" y="133"/>
                  </a:lnTo>
                  <a:lnTo>
                    <a:pt x="182" y="130"/>
                  </a:lnTo>
                  <a:lnTo>
                    <a:pt x="182" y="130"/>
                  </a:lnTo>
                  <a:lnTo>
                    <a:pt x="178" y="126"/>
                  </a:lnTo>
                  <a:lnTo>
                    <a:pt x="178" y="122"/>
                  </a:lnTo>
                  <a:lnTo>
                    <a:pt x="178" y="122"/>
                  </a:lnTo>
                  <a:lnTo>
                    <a:pt x="174" y="122"/>
                  </a:lnTo>
                  <a:lnTo>
                    <a:pt x="171" y="122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3" y="122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30"/>
                  </a:lnTo>
                  <a:lnTo>
                    <a:pt x="159" y="130"/>
                  </a:lnTo>
                  <a:lnTo>
                    <a:pt x="159" y="133"/>
                  </a:lnTo>
                  <a:lnTo>
                    <a:pt x="159" y="133"/>
                  </a:lnTo>
                  <a:lnTo>
                    <a:pt x="159" y="137"/>
                  </a:lnTo>
                  <a:lnTo>
                    <a:pt x="163" y="137"/>
                  </a:lnTo>
                  <a:lnTo>
                    <a:pt x="167" y="141"/>
                  </a:lnTo>
                  <a:lnTo>
                    <a:pt x="167" y="141"/>
                  </a:lnTo>
                  <a:lnTo>
                    <a:pt x="167" y="145"/>
                  </a:lnTo>
                  <a:lnTo>
                    <a:pt x="167" y="148"/>
                  </a:lnTo>
                  <a:lnTo>
                    <a:pt x="167" y="148"/>
                  </a:lnTo>
                  <a:lnTo>
                    <a:pt x="163" y="148"/>
                  </a:lnTo>
                  <a:lnTo>
                    <a:pt x="163" y="152"/>
                  </a:lnTo>
                  <a:lnTo>
                    <a:pt x="163" y="159"/>
                  </a:lnTo>
                  <a:lnTo>
                    <a:pt x="156" y="163"/>
                  </a:lnTo>
                  <a:lnTo>
                    <a:pt x="156" y="167"/>
                  </a:lnTo>
                  <a:lnTo>
                    <a:pt x="156" y="167"/>
                  </a:lnTo>
                  <a:lnTo>
                    <a:pt x="148" y="167"/>
                  </a:lnTo>
                  <a:lnTo>
                    <a:pt x="145" y="167"/>
                  </a:lnTo>
                  <a:lnTo>
                    <a:pt x="145" y="163"/>
                  </a:lnTo>
                  <a:lnTo>
                    <a:pt x="145" y="163"/>
                  </a:lnTo>
                  <a:lnTo>
                    <a:pt x="148" y="159"/>
                  </a:lnTo>
                  <a:lnTo>
                    <a:pt x="152" y="159"/>
                  </a:lnTo>
                  <a:lnTo>
                    <a:pt x="152" y="156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56" y="152"/>
                  </a:lnTo>
                  <a:lnTo>
                    <a:pt x="156" y="148"/>
                  </a:lnTo>
                  <a:lnTo>
                    <a:pt x="152" y="145"/>
                  </a:lnTo>
                  <a:lnTo>
                    <a:pt x="152" y="141"/>
                  </a:lnTo>
                  <a:lnTo>
                    <a:pt x="148" y="137"/>
                  </a:lnTo>
                  <a:lnTo>
                    <a:pt x="148" y="133"/>
                  </a:lnTo>
                  <a:lnTo>
                    <a:pt x="148" y="130"/>
                  </a:lnTo>
                  <a:lnTo>
                    <a:pt x="145" y="126"/>
                  </a:lnTo>
                  <a:lnTo>
                    <a:pt x="145" y="130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34" y="126"/>
                  </a:lnTo>
                  <a:lnTo>
                    <a:pt x="134" y="122"/>
                  </a:lnTo>
                  <a:lnTo>
                    <a:pt x="134" y="122"/>
                  </a:lnTo>
                  <a:lnTo>
                    <a:pt x="134" y="119"/>
                  </a:lnTo>
                  <a:lnTo>
                    <a:pt x="130" y="119"/>
                  </a:lnTo>
                  <a:lnTo>
                    <a:pt x="130" y="119"/>
                  </a:lnTo>
                  <a:lnTo>
                    <a:pt x="126" y="119"/>
                  </a:lnTo>
                  <a:lnTo>
                    <a:pt x="126" y="115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19" y="115"/>
                  </a:lnTo>
                  <a:lnTo>
                    <a:pt x="115" y="108"/>
                  </a:lnTo>
                  <a:lnTo>
                    <a:pt x="111" y="108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4" y="108"/>
                  </a:lnTo>
                  <a:lnTo>
                    <a:pt x="104" y="104"/>
                  </a:lnTo>
                  <a:lnTo>
                    <a:pt x="100" y="104"/>
                  </a:lnTo>
                  <a:lnTo>
                    <a:pt x="97" y="104"/>
                  </a:lnTo>
                  <a:lnTo>
                    <a:pt x="93" y="100"/>
                  </a:lnTo>
                  <a:lnTo>
                    <a:pt x="85" y="93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78" y="85"/>
                  </a:lnTo>
                  <a:lnTo>
                    <a:pt x="74" y="85"/>
                  </a:lnTo>
                  <a:lnTo>
                    <a:pt x="74" y="82"/>
                  </a:lnTo>
                  <a:lnTo>
                    <a:pt x="71" y="78"/>
                  </a:lnTo>
                  <a:lnTo>
                    <a:pt x="67" y="74"/>
                  </a:lnTo>
                  <a:lnTo>
                    <a:pt x="63" y="74"/>
                  </a:lnTo>
                  <a:lnTo>
                    <a:pt x="63" y="70"/>
                  </a:lnTo>
                  <a:lnTo>
                    <a:pt x="60" y="67"/>
                  </a:lnTo>
                  <a:lnTo>
                    <a:pt x="60" y="67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8" y="52"/>
                  </a:lnTo>
                  <a:lnTo>
                    <a:pt x="45" y="52"/>
                  </a:lnTo>
                  <a:lnTo>
                    <a:pt x="34" y="48"/>
                  </a:lnTo>
                  <a:lnTo>
                    <a:pt x="26" y="52"/>
                  </a:lnTo>
                  <a:lnTo>
                    <a:pt x="26" y="56"/>
                  </a:lnTo>
                  <a:lnTo>
                    <a:pt x="22" y="59"/>
                  </a:lnTo>
                  <a:lnTo>
                    <a:pt x="15" y="59"/>
                  </a:lnTo>
                  <a:lnTo>
                    <a:pt x="15" y="59"/>
                  </a:lnTo>
                  <a:close/>
                  <a:moveTo>
                    <a:pt x="26" y="111"/>
                  </a:moveTo>
                  <a:lnTo>
                    <a:pt x="30" y="111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26" y="108"/>
                  </a:lnTo>
                  <a:lnTo>
                    <a:pt x="26" y="111"/>
                  </a:lnTo>
                  <a:lnTo>
                    <a:pt x="26" y="111"/>
                  </a:lnTo>
                  <a:close/>
                  <a:moveTo>
                    <a:pt x="71" y="85"/>
                  </a:moveTo>
                  <a:lnTo>
                    <a:pt x="71" y="85"/>
                  </a:lnTo>
                  <a:lnTo>
                    <a:pt x="71" y="85"/>
                  </a:lnTo>
                  <a:lnTo>
                    <a:pt x="71" y="85"/>
                  </a:lnTo>
                  <a:lnTo>
                    <a:pt x="71" y="85"/>
                  </a:lnTo>
                  <a:close/>
                  <a:moveTo>
                    <a:pt x="56" y="78"/>
                  </a:moveTo>
                  <a:lnTo>
                    <a:pt x="56" y="78"/>
                  </a:lnTo>
                  <a:lnTo>
                    <a:pt x="56" y="78"/>
                  </a:lnTo>
                  <a:lnTo>
                    <a:pt x="60" y="78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0" y="74"/>
                  </a:lnTo>
                  <a:lnTo>
                    <a:pt x="60" y="78"/>
                  </a:lnTo>
                  <a:lnTo>
                    <a:pt x="56" y="78"/>
                  </a:lnTo>
                  <a:lnTo>
                    <a:pt x="56" y="78"/>
                  </a:lnTo>
                  <a:close/>
                  <a:moveTo>
                    <a:pt x="37" y="152"/>
                  </a:moveTo>
                  <a:lnTo>
                    <a:pt x="37" y="148"/>
                  </a:lnTo>
                  <a:lnTo>
                    <a:pt x="37" y="152"/>
                  </a:lnTo>
                  <a:lnTo>
                    <a:pt x="41" y="148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45" y="145"/>
                  </a:lnTo>
                  <a:lnTo>
                    <a:pt x="48" y="145"/>
                  </a:lnTo>
                  <a:lnTo>
                    <a:pt x="48" y="145"/>
                  </a:lnTo>
                  <a:lnTo>
                    <a:pt x="52" y="145"/>
                  </a:lnTo>
                  <a:lnTo>
                    <a:pt x="52" y="137"/>
                  </a:lnTo>
                  <a:lnTo>
                    <a:pt x="52" y="137"/>
                  </a:lnTo>
                  <a:lnTo>
                    <a:pt x="48" y="130"/>
                  </a:lnTo>
                  <a:lnTo>
                    <a:pt x="52" y="126"/>
                  </a:lnTo>
                  <a:lnTo>
                    <a:pt x="48" y="122"/>
                  </a:lnTo>
                  <a:lnTo>
                    <a:pt x="52" y="119"/>
                  </a:lnTo>
                  <a:lnTo>
                    <a:pt x="52" y="119"/>
                  </a:lnTo>
                  <a:lnTo>
                    <a:pt x="52" y="115"/>
                  </a:lnTo>
                  <a:lnTo>
                    <a:pt x="48" y="111"/>
                  </a:lnTo>
                  <a:lnTo>
                    <a:pt x="45" y="108"/>
                  </a:lnTo>
                  <a:lnTo>
                    <a:pt x="45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4" y="115"/>
                  </a:lnTo>
                  <a:lnTo>
                    <a:pt x="30" y="115"/>
                  </a:lnTo>
                  <a:lnTo>
                    <a:pt x="26" y="111"/>
                  </a:lnTo>
                  <a:lnTo>
                    <a:pt x="26" y="115"/>
                  </a:lnTo>
                  <a:lnTo>
                    <a:pt x="26" y="119"/>
                  </a:lnTo>
                  <a:lnTo>
                    <a:pt x="30" y="119"/>
                  </a:lnTo>
                  <a:lnTo>
                    <a:pt x="30" y="122"/>
                  </a:lnTo>
                  <a:lnTo>
                    <a:pt x="34" y="122"/>
                  </a:lnTo>
                  <a:lnTo>
                    <a:pt x="34" y="126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4" y="130"/>
                  </a:lnTo>
                  <a:lnTo>
                    <a:pt x="34" y="133"/>
                  </a:lnTo>
                  <a:lnTo>
                    <a:pt x="34" y="133"/>
                  </a:lnTo>
                  <a:lnTo>
                    <a:pt x="30" y="141"/>
                  </a:lnTo>
                  <a:lnTo>
                    <a:pt x="30" y="141"/>
                  </a:lnTo>
                  <a:lnTo>
                    <a:pt x="34" y="148"/>
                  </a:lnTo>
                  <a:lnTo>
                    <a:pt x="37" y="152"/>
                  </a:lnTo>
                  <a:lnTo>
                    <a:pt x="37" y="152"/>
                  </a:lnTo>
                  <a:close/>
                  <a:moveTo>
                    <a:pt x="141" y="189"/>
                  </a:moveTo>
                  <a:lnTo>
                    <a:pt x="141" y="185"/>
                  </a:lnTo>
                  <a:lnTo>
                    <a:pt x="141" y="185"/>
                  </a:lnTo>
                  <a:lnTo>
                    <a:pt x="141" y="182"/>
                  </a:lnTo>
                  <a:lnTo>
                    <a:pt x="137" y="178"/>
                  </a:lnTo>
                  <a:lnTo>
                    <a:pt x="141" y="171"/>
                  </a:lnTo>
                  <a:lnTo>
                    <a:pt x="145" y="167"/>
                  </a:lnTo>
                  <a:lnTo>
                    <a:pt x="145" y="163"/>
                  </a:lnTo>
                  <a:lnTo>
                    <a:pt x="141" y="159"/>
                  </a:lnTo>
                  <a:lnTo>
                    <a:pt x="137" y="163"/>
                  </a:lnTo>
                  <a:lnTo>
                    <a:pt x="137" y="163"/>
                  </a:lnTo>
                  <a:lnTo>
                    <a:pt x="134" y="163"/>
                  </a:lnTo>
                  <a:lnTo>
                    <a:pt x="130" y="167"/>
                  </a:lnTo>
                  <a:lnTo>
                    <a:pt x="122" y="167"/>
                  </a:lnTo>
                  <a:lnTo>
                    <a:pt x="115" y="167"/>
                  </a:lnTo>
                  <a:lnTo>
                    <a:pt x="111" y="167"/>
                  </a:lnTo>
                  <a:lnTo>
                    <a:pt x="108" y="163"/>
                  </a:lnTo>
                  <a:lnTo>
                    <a:pt x="104" y="163"/>
                  </a:lnTo>
                  <a:lnTo>
                    <a:pt x="104" y="167"/>
                  </a:lnTo>
                  <a:lnTo>
                    <a:pt x="100" y="163"/>
                  </a:lnTo>
                  <a:lnTo>
                    <a:pt x="97" y="167"/>
                  </a:lnTo>
                  <a:lnTo>
                    <a:pt x="97" y="171"/>
                  </a:lnTo>
                  <a:lnTo>
                    <a:pt x="100" y="174"/>
                  </a:lnTo>
                  <a:lnTo>
                    <a:pt x="104" y="174"/>
                  </a:lnTo>
                  <a:lnTo>
                    <a:pt x="111" y="178"/>
                  </a:lnTo>
                  <a:lnTo>
                    <a:pt x="111" y="178"/>
                  </a:lnTo>
                  <a:lnTo>
                    <a:pt x="115" y="182"/>
                  </a:lnTo>
                  <a:lnTo>
                    <a:pt x="122" y="185"/>
                  </a:lnTo>
                  <a:lnTo>
                    <a:pt x="126" y="182"/>
                  </a:lnTo>
                  <a:lnTo>
                    <a:pt x="130" y="185"/>
                  </a:lnTo>
                  <a:lnTo>
                    <a:pt x="130" y="185"/>
                  </a:lnTo>
                  <a:lnTo>
                    <a:pt x="137" y="189"/>
                  </a:lnTo>
                  <a:lnTo>
                    <a:pt x="141" y="1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3" name="CustomShape 72"/>
            <p:cNvSpPr/>
            <p:nvPr/>
          </p:nvSpPr>
          <p:spPr>
            <a:xfrm>
              <a:off x="4377960" y="2189880"/>
              <a:ext cx="333000" cy="219960"/>
            </a:xfrm>
            <a:custGeom>
              <a:avLst/>
              <a:gdLst/>
              <a:ahLst/>
              <a:cxnLst/>
              <a:rect l="l" t="t" r="r" b="b"/>
              <a:pathLst>
                <a:path w="55" h="38">
                  <a:moveTo>
                    <a:pt x="31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lose/>
                  <a:moveTo>
                    <a:pt x="53" y="20"/>
                  </a:move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20"/>
                    <a:pt x="53" y="20"/>
                    <a:pt x="53" y="20"/>
                  </a:cubicBezTo>
                  <a:close/>
                  <a:moveTo>
                    <a:pt x="50" y="22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2"/>
                    <a:pt x="50" y="22"/>
                    <a:pt x="50" y="22"/>
                  </a:cubicBezTo>
                  <a:close/>
                  <a:moveTo>
                    <a:pt x="45" y="25"/>
                  </a:moveTo>
                  <a:cubicBezTo>
                    <a:pt x="45" y="24"/>
                    <a:pt x="45" y="24"/>
                    <a:pt x="45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4" name="CustomShape 73"/>
            <p:cNvSpPr/>
            <p:nvPr/>
          </p:nvSpPr>
          <p:spPr>
            <a:xfrm>
              <a:off x="4373280" y="2236680"/>
              <a:ext cx="82800" cy="145080"/>
            </a:xfrm>
            <a:custGeom>
              <a:avLst/>
              <a:gdLst/>
              <a:ahLst/>
              <a:cxnLst/>
              <a:rect l="l" t="t" r="r" b="b"/>
              <a:pathLst>
                <a:path w="51" h="93">
                  <a:moveTo>
                    <a:pt x="33" y="89"/>
                  </a:moveTo>
                  <a:lnTo>
                    <a:pt x="33" y="85"/>
                  </a:lnTo>
                  <a:lnTo>
                    <a:pt x="29" y="82"/>
                  </a:lnTo>
                  <a:lnTo>
                    <a:pt x="33" y="78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3" y="70"/>
                  </a:lnTo>
                  <a:lnTo>
                    <a:pt x="33" y="67"/>
                  </a:lnTo>
                  <a:lnTo>
                    <a:pt x="37" y="59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4"/>
                  </a:lnTo>
                  <a:lnTo>
                    <a:pt x="33" y="44"/>
                  </a:lnTo>
                  <a:lnTo>
                    <a:pt x="37" y="44"/>
                  </a:lnTo>
                  <a:lnTo>
                    <a:pt x="40" y="41"/>
                  </a:lnTo>
                  <a:lnTo>
                    <a:pt x="37" y="37"/>
                  </a:lnTo>
                  <a:lnTo>
                    <a:pt x="40" y="33"/>
                  </a:lnTo>
                  <a:lnTo>
                    <a:pt x="40" y="26"/>
                  </a:lnTo>
                  <a:lnTo>
                    <a:pt x="40" y="22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51" y="11"/>
                  </a:lnTo>
                  <a:lnTo>
                    <a:pt x="48" y="7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26" y="4"/>
                  </a:lnTo>
                  <a:lnTo>
                    <a:pt x="22" y="7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11"/>
                  </a:lnTo>
                  <a:lnTo>
                    <a:pt x="11" y="19"/>
                  </a:lnTo>
                  <a:lnTo>
                    <a:pt x="11" y="22"/>
                  </a:lnTo>
                  <a:lnTo>
                    <a:pt x="11" y="26"/>
                  </a:lnTo>
                  <a:lnTo>
                    <a:pt x="14" y="26"/>
                  </a:lnTo>
                  <a:lnTo>
                    <a:pt x="11" y="30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3" y="63"/>
                  </a:lnTo>
                  <a:lnTo>
                    <a:pt x="3" y="59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3" y="63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7" y="67"/>
                  </a:lnTo>
                  <a:lnTo>
                    <a:pt x="11" y="67"/>
                  </a:lnTo>
                  <a:lnTo>
                    <a:pt x="11" y="70"/>
                  </a:lnTo>
                  <a:lnTo>
                    <a:pt x="11" y="74"/>
                  </a:lnTo>
                  <a:lnTo>
                    <a:pt x="7" y="78"/>
                  </a:lnTo>
                  <a:lnTo>
                    <a:pt x="7" y="85"/>
                  </a:lnTo>
                  <a:lnTo>
                    <a:pt x="7" y="89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11" y="89"/>
                  </a:lnTo>
                  <a:lnTo>
                    <a:pt x="18" y="93"/>
                  </a:lnTo>
                  <a:lnTo>
                    <a:pt x="22" y="93"/>
                  </a:lnTo>
                  <a:lnTo>
                    <a:pt x="26" y="93"/>
                  </a:lnTo>
                  <a:lnTo>
                    <a:pt x="33" y="89"/>
                  </a:lnTo>
                  <a:lnTo>
                    <a:pt x="33" y="89"/>
                  </a:lnTo>
                  <a:lnTo>
                    <a:pt x="33" y="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5" name="CustomShape 74"/>
            <p:cNvSpPr/>
            <p:nvPr/>
          </p:nvSpPr>
          <p:spPr>
            <a:xfrm>
              <a:off x="5106240" y="2242800"/>
              <a:ext cx="228240" cy="196560"/>
            </a:xfrm>
            <a:custGeom>
              <a:avLst/>
              <a:gdLst/>
              <a:ahLst/>
              <a:cxnLst/>
              <a:rect l="l" t="t" r="r" b="b"/>
              <a:pathLst>
                <a:path w="38" h="34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18" y="31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1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8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6" y="21"/>
                    <a:pt x="6" y="21"/>
                  </a:cubicBezTo>
                  <a:close/>
                  <a:moveTo>
                    <a:pt x="33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lose/>
                  <a:moveTo>
                    <a:pt x="33" y="32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lose/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lose/>
                  <a:moveTo>
                    <a:pt x="30" y="27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30" y="21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lose/>
                  <a:moveTo>
                    <a:pt x="28" y="17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lose/>
                  <a:moveTo>
                    <a:pt x="27" y="15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9"/>
                    <a:pt x="23" y="9"/>
                    <a:pt x="23" y="9"/>
                  </a:cubicBezTo>
                  <a:close/>
                  <a:moveTo>
                    <a:pt x="21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lose/>
                  <a:moveTo>
                    <a:pt x="28" y="22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2"/>
                    <a:pt x="28" y="22"/>
                    <a:pt x="28" y="22"/>
                  </a:cubicBezTo>
                  <a:close/>
                  <a:moveTo>
                    <a:pt x="21" y="27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lose/>
                  <a:moveTo>
                    <a:pt x="21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lose/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lose/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0" y="22"/>
                    <a:pt x="20" y="22"/>
                    <a:pt x="20" y="22"/>
                  </a:cubicBezTo>
                  <a:close/>
                  <a:moveTo>
                    <a:pt x="24" y="25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5"/>
                    <a:pt x="24" y="25"/>
                    <a:pt x="24" y="25"/>
                  </a:cubicBezTo>
                  <a:close/>
                  <a:moveTo>
                    <a:pt x="26" y="25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lose/>
                  <a:moveTo>
                    <a:pt x="25" y="23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5" y="23"/>
                  </a:cubicBezTo>
                  <a:close/>
                  <a:moveTo>
                    <a:pt x="24" y="22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lose/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2" y="20"/>
                    <a:pt x="22" y="20"/>
                  </a:cubicBezTo>
                  <a:close/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15" y="27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15" y="26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5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6" name="CustomShape 75"/>
            <p:cNvSpPr/>
            <p:nvPr/>
          </p:nvSpPr>
          <p:spPr>
            <a:xfrm>
              <a:off x="5740920" y="2230560"/>
              <a:ext cx="151560" cy="104040"/>
            </a:xfrm>
            <a:custGeom>
              <a:avLst/>
              <a:gdLst/>
              <a:ahLst/>
              <a:cxnLst/>
              <a:rect l="l" t="t" r="r" b="b"/>
              <a:pathLst>
                <a:path w="93" h="67">
                  <a:moveTo>
                    <a:pt x="4" y="15"/>
                  </a:moveTo>
                  <a:lnTo>
                    <a:pt x="4" y="11"/>
                  </a:lnTo>
                  <a:lnTo>
                    <a:pt x="8" y="11"/>
                  </a:lnTo>
                  <a:lnTo>
                    <a:pt x="19" y="15"/>
                  </a:lnTo>
                  <a:lnTo>
                    <a:pt x="26" y="15"/>
                  </a:lnTo>
                  <a:lnTo>
                    <a:pt x="30" y="19"/>
                  </a:lnTo>
                  <a:lnTo>
                    <a:pt x="30" y="11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7" y="8"/>
                  </a:lnTo>
                  <a:lnTo>
                    <a:pt x="41" y="11"/>
                  </a:lnTo>
                  <a:lnTo>
                    <a:pt x="49" y="11"/>
                  </a:lnTo>
                  <a:lnTo>
                    <a:pt x="49" y="8"/>
                  </a:lnTo>
                  <a:lnTo>
                    <a:pt x="56" y="8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71" y="8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78" y="19"/>
                  </a:lnTo>
                  <a:lnTo>
                    <a:pt x="78" y="23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89" y="26"/>
                  </a:lnTo>
                  <a:lnTo>
                    <a:pt x="93" y="30"/>
                  </a:lnTo>
                  <a:lnTo>
                    <a:pt x="89" y="30"/>
                  </a:lnTo>
                  <a:lnTo>
                    <a:pt x="89" y="30"/>
                  </a:lnTo>
                  <a:lnTo>
                    <a:pt x="82" y="30"/>
                  </a:lnTo>
                  <a:lnTo>
                    <a:pt x="78" y="34"/>
                  </a:lnTo>
                  <a:lnTo>
                    <a:pt x="78" y="37"/>
                  </a:lnTo>
                  <a:lnTo>
                    <a:pt x="78" y="41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8" y="56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71" y="52"/>
                  </a:lnTo>
                  <a:lnTo>
                    <a:pt x="71" y="56"/>
                  </a:lnTo>
                  <a:lnTo>
                    <a:pt x="74" y="60"/>
                  </a:lnTo>
                  <a:lnTo>
                    <a:pt x="71" y="60"/>
                  </a:lnTo>
                  <a:lnTo>
                    <a:pt x="74" y="63"/>
                  </a:lnTo>
                  <a:lnTo>
                    <a:pt x="74" y="67"/>
                  </a:lnTo>
                  <a:lnTo>
                    <a:pt x="71" y="67"/>
                  </a:lnTo>
                  <a:lnTo>
                    <a:pt x="71" y="67"/>
                  </a:lnTo>
                  <a:lnTo>
                    <a:pt x="67" y="67"/>
                  </a:lnTo>
                  <a:lnTo>
                    <a:pt x="63" y="63"/>
                  </a:lnTo>
                  <a:lnTo>
                    <a:pt x="60" y="60"/>
                  </a:lnTo>
                  <a:lnTo>
                    <a:pt x="63" y="56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3" y="5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6" y="45"/>
                  </a:lnTo>
                  <a:lnTo>
                    <a:pt x="56" y="45"/>
                  </a:lnTo>
                  <a:lnTo>
                    <a:pt x="56" y="45"/>
                  </a:lnTo>
                  <a:lnTo>
                    <a:pt x="52" y="48"/>
                  </a:lnTo>
                  <a:lnTo>
                    <a:pt x="49" y="48"/>
                  </a:lnTo>
                  <a:lnTo>
                    <a:pt x="49" y="52"/>
                  </a:lnTo>
                  <a:lnTo>
                    <a:pt x="45" y="52"/>
                  </a:lnTo>
                  <a:lnTo>
                    <a:pt x="41" y="56"/>
                  </a:lnTo>
                  <a:lnTo>
                    <a:pt x="41" y="56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37" y="60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37" y="52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4" y="45"/>
                  </a:lnTo>
                  <a:lnTo>
                    <a:pt x="30" y="45"/>
                  </a:lnTo>
                  <a:lnTo>
                    <a:pt x="23" y="41"/>
                  </a:lnTo>
                  <a:lnTo>
                    <a:pt x="19" y="37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3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4" y="15"/>
                  </a:lnTo>
                  <a:lnTo>
                    <a:pt x="4" y="15"/>
                  </a:lnTo>
                  <a:close/>
                  <a:moveTo>
                    <a:pt x="30" y="60"/>
                  </a:moveTo>
                  <a:lnTo>
                    <a:pt x="23" y="48"/>
                  </a:lnTo>
                  <a:lnTo>
                    <a:pt x="19" y="48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2" y="45"/>
                  </a:lnTo>
                  <a:lnTo>
                    <a:pt x="8" y="41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8" y="48"/>
                  </a:lnTo>
                  <a:lnTo>
                    <a:pt x="8" y="52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30" y="60"/>
                  </a:lnTo>
                  <a:lnTo>
                    <a:pt x="30" y="6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7" name="CustomShape 76"/>
            <p:cNvSpPr/>
            <p:nvPr/>
          </p:nvSpPr>
          <p:spPr>
            <a:xfrm>
              <a:off x="5736240" y="2300760"/>
              <a:ext cx="544320" cy="382680"/>
            </a:xfrm>
            <a:custGeom>
              <a:avLst/>
              <a:gdLst/>
              <a:ahLst/>
              <a:cxnLst/>
              <a:rect l="l" t="t" r="r" b="b"/>
              <a:pathLst>
                <a:path w="333" h="245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7" y="15"/>
                  </a:lnTo>
                  <a:lnTo>
                    <a:pt x="40" y="15"/>
                  </a:lnTo>
                  <a:lnTo>
                    <a:pt x="44" y="15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8" y="7"/>
                  </a:lnTo>
                  <a:lnTo>
                    <a:pt x="52" y="7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6" y="7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6" y="11"/>
                  </a:lnTo>
                  <a:lnTo>
                    <a:pt x="63" y="15"/>
                  </a:lnTo>
                  <a:lnTo>
                    <a:pt x="66" y="18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74" y="22"/>
                  </a:lnTo>
                  <a:lnTo>
                    <a:pt x="77" y="22"/>
                  </a:lnTo>
                  <a:lnTo>
                    <a:pt x="77" y="22"/>
                  </a:lnTo>
                  <a:lnTo>
                    <a:pt x="77" y="26"/>
                  </a:lnTo>
                  <a:lnTo>
                    <a:pt x="77" y="29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81" y="33"/>
                  </a:lnTo>
                  <a:lnTo>
                    <a:pt x="85" y="37"/>
                  </a:lnTo>
                  <a:lnTo>
                    <a:pt x="89" y="37"/>
                  </a:lnTo>
                  <a:lnTo>
                    <a:pt x="92" y="41"/>
                  </a:lnTo>
                  <a:lnTo>
                    <a:pt x="96" y="37"/>
                  </a:lnTo>
                  <a:lnTo>
                    <a:pt x="100" y="41"/>
                  </a:lnTo>
                  <a:lnTo>
                    <a:pt x="103" y="41"/>
                  </a:lnTo>
                  <a:lnTo>
                    <a:pt x="103" y="44"/>
                  </a:lnTo>
                  <a:lnTo>
                    <a:pt x="103" y="44"/>
                  </a:lnTo>
                  <a:lnTo>
                    <a:pt x="114" y="48"/>
                  </a:lnTo>
                  <a:lnTo>
                    <a:pt x="118" y="48"/>
                  </a:lnTo>
                  <a:lnTo>
                    <a:pt x="126" y="52"/>
                  </a:lnTo>
                  <a:lnTo>
                    <a:pt x="133" y="52"/>
                  </a:lnTo>
                  <a:lnTo>
                    <a:pt x="144" y="48"/>
                  </a:lnTo>
                  <a:lnTo>
                    <a:pt x="152" y="48"/>
                  </a:lnTo>
                  <a:lnTo>
                    <a:pt x="159" y="48"/>
                  </a:lnTo>
                  <a:lnTo>
                    <a:pt x="163" y="48"/>
                  </a:lnTo>
                  <a:lnTo>
                    <a:pt x="166" y="44"/>
                  </a:lnTo>
                  <a:lnTo>
                    <a:pt x="163" y="41"/>
                  </a:lnTo>
                  <a:lnTo>
                    <a:pt x="163" y="37"/>
                  </a:lnTo>
                  <a:lnTo>
                    <a:pt x="166" y="37"/>
                  </a:lnTo>
                  <a:lnTo>
                    <a:pt x="174" y="37"/>
                  </a:lnTo>
                  <a:lnTo>
                    <a:pt x="174" y="33"/>
                  </a:lnTo>
                  <a:lnTo>
                    <a:pt x="177" y="29"/>
                  </a:lnTo>
                  <a:lnTo>
                    <a:pt x="177" y="29"/>
                  </a:lnTo>
                  <a:lnTo>
                    <a:pt x="185" y="26"/>
                  </a:lnTo>
                  <a:lnTo>
                    <a:pt x="192" y="22"/>
                  </a:lnTo>
                  <a:lnTo>
                    <a:pt x="200" y="26"/>
                  </a:lnTo>
                  <a:lnTo>
                    <a:pt x="200" y="22"/>
                  </a:lnTo>
                  <a:lnTo>
                    <a:pt x="203" y="18"/>
                  </a:lnTo>
                  <a:lnTo>
                    <a:pt x="207" y="22"/>
                  </a:lnTo>
                  <a:lnTo>
                    <a:pt x="211" y="22"/>
                  </a:lnTo>
                  <a:lnTo>
                    <a:pt x="214" y="26"/>
                  </a:lnTo>
                  <a:lnTo>
                    <a:pt x="222" y="26"/>
                  </a:lnTo>
                  <a:lnTo>
                    <a:pt x="229" y="33"/>
                  </a:lnTo>
                  <a:lnTo>
                    <a:pt x="233" y="33"/>
                  </a:lnTo>
                  <a:lnTo>
                    <a:pt x="237" y="29"/>
                  </a:lnTo>
                  <a:lnTo>
                    <a:pt x="244" y="33"/>
                  </a:lnTo>
                  <a:lnTo>
                    <a:pt x="248" y="33"/>
                  </a:lnTo>
                  <a:lnTo>
                    <a:pt x="248" y="37"/>
                  </a:lnTo>
                  <a:lnTo>
                    <a:pt x="248" y="41"/>
                  </a:lnTo>
                  <a:lnTo>
                    <a:pt x="251" y="37"/>
                  </a:lnTo>
                  <a:lnTo>
                    <a:pt x="259" y="41"/>
                  </a:lnTo>
                  <a:lnTo>
                    <a:pt x="266" y="48"/>
                  </a:lnTo>
                  <a:lnTo>
                    <a:pt x="274" y="48"/>
                  </a:lnTo>
                  <a:lnTo>
                    <a:pt x="277" y="52"/>
                  </a:lnTo>
                  <a:lnTo>
                    <a:pt x="277" y="55"/>
                  </a:lnTo>
                  <a:lnTo>
                    <a:pt x="277" y="55"/>
                  </a:lnTo>
                  <a:lnTo>
                    <a:pt x="277" y="59"/>
                  </a:lnTo>
                  <a:lnTo>
                    <a:pt x="277" y="63"/>
                  </a:lnTo>
                  <a:lnTo>
                    <a:pt x="281" y="67"/>
                  </a:lnTo>
                  <a:lnTo>
                    <a:pt x="281" y="70"/>
                  </a:lnTo>
                  <a:lnTo>
                    <a:pt x="281" y="70"/>
                  </a:lnTo>
                  <a:lnTo>
                    <a:pt x="277" y="74"/>
                  </a:lnTo>
                  <a:lnTo>
                    <a:pt x="281" y="78"/>
                  </a:lnTo>
                  <a:lnTo>
                    <a:pt x="281" y="78"/>
                  </a:lnTo>
                  <a:lnTo>
                    <a:pt x="281" y="78"/>
                  </a:lnTo>
                  <a:lnTo>
                    <a:pt x="277" y="81"/>
                  </a:lnTo>
                  <a:lnTo>
                    <a:pt x="274" y="81"/>
                  </a:lnTo>
                  <a:lnTo>
                    <a:pt x="274" y="85"/>
                  </a:lnTo>
                  <a:lnTo>
                    <a:pt x="277" y="85"/>
                  </a:lnTo>
                  <a:lnTo>
                    <a:pt x="274" y="89"/>
                  </a:lnTo>
                  <a:lnTo>
                    <a:pt x="274" y="92"/>
                  </a:lnTo>
                  <a:lnTo>
                    <a:pt x="277" y="96"/>
                  </a:lnTo>
                  <a:lnTo>
                    <a:pt x="277" y="100"/>
                  </a:lnTo>
                  <a:lnTo>
                    <a:pt x="281" y="100"/>
                  </a:lnTo>
                  <a:lnTo>
                    <a:pt x="281" y="100"/>
                  </a:lnTo>
                  <a:lnTo>
                    <a:pt x="277" y="107"/>
                  </a:lnTo>
                  <a:lnTo>
                    <a:pt x="277" y="111"/>
                  </a:lnTo>
                  <a:lnTo>
                    <a:pt x="281" y="118"/>
                  </a:lnTo>
                  <a:lnTo>
                    <a:pt x="285" y="126"/>
                  </a:lnTo>
                  <a:lnTo>
                    <a:pt x="281" y="126"/>
                  </a:lnTo>
                  <a:lnTo>
                    <a:pt x="285" y="130"/>
                  </a:lnTo>
                  <a:lnTo>
                    <a:pt x="285" y="133"/>
                  </a:lnTo>
                  <a:lnTo>
                    <a:pt x="300" y="133"/>
                  </a:lnTo>
                  <a:lnTo>
                    <a:pt x="303" y="141"/>
                  </a:lnTo>
                  <a:lnTo>
                    <a:pt x="300" y="144"/>
                  </a:lnTo>
                  <a:lnTo>
                    <a:pt x="303" y="148"/>
                  </a:lnTo>
                  <a:lnTo>
                    <a:pt x="303" y="152"/>
                  </a:lnTo>
                  <a:lnTo>
                    <a:pt x="289" y="167"/>
                  </a:lnTo>
                  <a:lnTo>
                    <a:pt x="300" y="178"/>
                  </a:lnTo>
                  <a:lnTo>
                    <a:pt x="300" y="182"/>
                  </a:lnTo>
                  <a:lnTo>
                    <a:pt x="303" y="185"/>
                  </a:lnTo>
                  <a:lnTo>
                    <a:pt x="307" y="185"/>
                  </a:lnTo>
                  <a:lnTo>
                    <a:pt x="311" y="189"/>
                  </a:lnTo>
                  <a:lnTo>
                    <a:pt x="314" y="189"/>
                  </a:lnTo>
                  <a:lnTo>
                    <a:pt x="318" y="189"/>
                  </a:lnTo>
                  <a:lnTo>
                    <a:pt x="318" y="193"/>
                  </a:lnTo>
                  <a:lnTo>
                    <a:pt x="322" y="193"/>
                  </a:lnTo>
                  <a:lnTo>
                    <a:pt x="322" y="196"/>
                  </a:lnTo>
                  <a:lnTo>
                    <a:pt x="326" y="200"/>
                  </a:lnTo>
                  <a:lnTo>
                    <a:pt x="326" y="204"/>
                  </a:lnTo>
                  <a:lnTo>
                    <a:pt x="326" y="207"/>
                  </a:lnTo>
                  <a:lnTo>
                    <a:pt x="329" y="207"/>
                  </a:lnTo>
                  <a:lnTo>
                    <a:pt x="333" y="207"/>
                  </a:lnTo>
                  <a:lnTo>
                    <a:pt x="333" y="215"/>
                  </a:lnTo>
                  <a:lnTo>
                    <a:pt x="333" y="219"/>
                  </a:lnTo>
                  <a:lnTo>
                    <a:pt x="329" y="215"/>
                  </a:lnTo>
                  <a:lnTo>
                    <a:pt x="318" y="219"/>
                  </a:lnTo>
                  <a:lnTo>
                    <a:pt x="318" y="219"/>
                  </a:lnTo>
                  <a:lnTo>
                    <a:pt x="314" y="222"/>
                  </a:lnTo>
                  <a:lnTo>
                    <a:pt x="311" y="222"/>
                  </a:lnTo>
                  <a:lnTo>
                    <a:pt x="311" y="226"/>
                  </a:lnTo>
                  <a:lnTo>
                    <a:pt x="311" y="230"/>
                  </a:lnTo>
                  <a:lnTo>
                    <a:pt x="311" y="233"/>
                  </a:lnTo>
                  <a:lnTo>
                    <a:pt x="311" y="237"/>
                  </a:lnTo>
                  <a:lnTo>
                    <a:pt x="311" y="241"/>
                  </a:lnTo>
                  <a:lnTo>
                    <a:pt x="311" y="241"/>
                  </a:lnTo>
                  <a:lnTo>
                    <a:pt x="307" y="241"/>
                  </a:lnTo>
                  <a:lnTo>
                    <a:pt x="307" y="245"/>
                  </a:lnTo>
                  <a:lnTo>
                    <a:pt x="300" y="241"/>
                  </a:lnTo>
                  <a:lnTo>
                    <a:pt x="296" y="241"/>
                  </a:lnTo>
                  <a:lnTo>
                    <a:pt x="296" y="237"/>
                  </a:lnTo>
                  <a:lnTo>
                    <a:pt x="292" y="237"/>
                  </a:lnTo>
                  <a:lnTo>
                    <a:pt x="292" y="241"/>
                  </a:lnTo>
                  <a:lnTo>
                    <a:pt x="292" y="241"/>
                  </a:lnTo>
                  <a:lnTo>
                    <a:pt x="289" y="241"/>
                  </a:lnTo>
                  <a:lnTo>
                    <a:pt x="289" y="241"/>
                  </a:lnTo>
                  <a:lnTo>
                    <a:pt x="285" y="237"/>
                  </a:lnTo>
                  <a:lnTo>
                    <a:pt x="277" y="237"/>
                  </a:lnTo>
                  <a:lnTo>
                    <a:pt x="274" y="237"/>
                  </a:lnTo>
                  <a:lnTo>
                    <a:pt x="263" y="237"/>
                  </a:lnTo>
                  <a:lnTo>
                    <a:pt x="259" y="233"/>
                  </a:lnTo>
                  <a:lnTo>
                    <a:pt x="259" y="233"/>
                  </a:lnTo>
                  <a:lnTo>
                    <a:pt x="255" y="237"/>
                  </a:lnTo>
                  <a:lnTo>
                    <a:pt x="251" y="233"/>
                  </a:lnTo>
                  <a:lnTo>
                    <a:pt x="248" y="233"/>
                  </a:lnTo>
                  <a:lnTo>
                    <a:pt x="237" y="233"/>
                  </a:lnTo>
                  <a:lnTo>
                    <a:pt x="237" y="233"/>
                  </a:lnTo>
                  <a:lnTo>
                    <a:pt x="237" y="230"/>
                  </a:lnTo>
                  <a:lnTo>
                    <a:pt x="237" y="226"/>
                  </a:lnTo>
                  <a:lnTo>
                    <a:pt x="233" y="222"/>
                  </a:lnTo>
                  <a:lnTo>
                    <a:pt x="229" y="215"/>
                  </a:lnTo>
                  <a:lnTo>
                    <a:pt x="229" y="211"/>
                  </a:lnTo>
                  <a:lnTo>
                    <a:pt x="226" y="211"/>
                  </a:lnTo>
                  <a:lnTo>
                    <a:pt x="226" y="211"/>
                  </a:lnTo>
                  <a:lnTo>
                    <a:pt x="226" y="211"/>
                  </a:lnTo>
                  <a:lnTo>
                    <a:pt x="222" y="211"/>
                  </a:lnTo>
                  <a:lnTo>
                    <a:pt x="218" y="211"/>
                  </a:lnTo>
                  <a:lnTo>
                    <a:pt x="211" y="215"/>
                  </a:lnTo>
                  <a:lnTo>
                    <a:pt x="211" y="215"/>
                  </a:lnTo>
                  <a:lnTo>
                    <a:pt x="207" y="211"/>
                  </a:lnTo>
                  <a:lnTo>
                    <a:pt x="207" y="215"/>
                  </a:lnTo>
                  <a:lnTo>
                    <a:pt x="203" y="219"/>
                  </a:lnTo>
                  <a:lnTo>
                    <a:pt x="196" y="222"/>
                  </a:lnTo>
                  <a:lnTo>
                    <a:pt x="189" y="219"/>
                  </a:lnTo>
                  <a:lnTo>
                    <a:pt x="185" y="215"/>
                  </a:lnTo>
                  <a:lnTo>
                    <a:pt x="181" y="219"/>
                  </a:lnTo>
                  <a:lnTo>
                    <a:pt x="177" y="219"/>
                  </a:lnTo>
                  <a:lnTo>
                    <a:pt x="174" y="215"/>
                  </a:lnTo>
                  <a:lnTo>
                    <a:pt x="170" y="215"/>
                  </a:lnTo>
                  <a:lnTo>
                    <a:pt x="166" y="211"/>
                  </a:lnTo>
                  <a:lnTo>
                    <a:pt x="163" y="211"/>
                  </a:lnTo>
                  <a:lnTo>
                    <a:pt x="159" y="207"/>
                  </a:lnTo>
                  <a:lnTo>
                    <a:pt x="163" y="204"/>
                  </a:lnTo>
                  <a:lnTo>
                    <a:pt x="159" y="204"/>
                  </a:lnTo>
                  <a:lnTo>
                    <a:pt x="159" y="204"/>
                  </a:lnTo>
                  <a:lnTo>
                    <a:pt x="155" y="204"/>
                  </a:lnTo>
                  <a:lnTo>
                    <a:pt x="152" y="200"/>
                  </a:lnTo>
                  <a:lnTo>
                    <a:pt x="148" y="200"/>
                  </a:lnTo>
                  <a:lnTo>
                    <a:pt x="144" y="200"/>
                  </a:lnTo>
                  <a:lnTo>
                    <a:pt x="140" y="200"/>
                  </a:lnTo>
                  <a:lnTo>
                    <a:pt x="137" y="196"/>
                  </a:lnTo>
                  <a:lnTo>
                    <a:pt x="129" y="189"/>
                  </a:lnTo>
                  <a:lnTo>
                    <a:pt x="129" y="185"/>
                  </a:lnTo>
                  <a:lnTo>
                    <a:pt x="129" y="185"/>
                  </a:lnTo>
                  <a:lnTo>
                    <a:pt x="126" y="185"/>
                  </a:lnTo>
                  <a:lnTo>
                    <a:pt x="126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26" y="182"/>
                  </a:lnTo>
                  <a:lnTo>
                    <a:pt x="126" y="182"/>
                  </a:lnTo>
                  <a:lnTo>
                    <a:pt x="122" y="182"/>
                  </a:lnTo>
                  <a:lnTo>
                    <a:pt x="122" y="174"/>
                  </a:lnTo>
                  <a:lnTo>
                    <a:pt x="118" y="170"/>
                  </a:lnTo>
                  <a:lnTo>
                    <a:pt x="114" y="167"/>
                  </a:lnTo>
                  <a:lnTo>
                    <a:pt x="114" y="163"/>
                  </a:lnTo>
                  <a:lnTo>
                    <a:pt x="111" y="159"/>
                  </a:lnTo>
                  <a:lnTo>
                    <a:pt x="107" y="167"/>
                  </a:lnTo>
                  <a:lnTo>
                    <a:pt x="103" y="163"/>
                  </a:lnTo>
                  <a:lnTo>
                    <a:pt x="103" y="163"/>
                  </a:lnTo>
                  <a:lnTo>
                    <a:pt x="100" y="163"/>
                  </a:lnTo>
                  <a:lnTo>
                    <a:pt x="96" y="159"/>
                  </a:lnTo>
                  <a:lnTo>
                    <a:pt x="100" y="159"/>
                  </a:lnTo>
                  <a:lnTo>
                    <a:pt x="100" y="159"/>
                  </a:lnTo>
                  <a:lnTo>
                    <a:pt x="96" y="159"/>
                  </a:lnTo>
                  <a:lnTo>
                    <a:pt x="96" y="159"/>
                  </a:lnTo>
                  <a:lnTo>
                    <a:pt x="92" y="159"/>
                  </a:lnTo>
                  <a:lnTo>
                    <a:pt x="96" y="159"/>
                  </a:lnTo>
                  <a:lnTo>
                    <a:pt x="96" y="163"/>
                  </a:lnTo>
                  <a:lnTo>
                    <a:pt x="92" y="163"/>
                  </a:lnTo>
                  <a:lnTo>
                    <a:pt x="92" y="163"/>
                  </a:lnTo>
                  <a:lnTo>
                    <a:pt x="89" y="163"/>
                  </a:lnTo>
                  <a:lnTo>
                    <a:pt x="89" y="159"/>
                  </a:lnTo>
                  <a:lnTo>
                    <a:pt x="89" y="163"/>
                  </a:lnTo>
                  <a:lnTo>
                    <a:pt x="89" y="159"/>
                  </a:lnTo>
                  <a:lnTo>
                    <a:pt x="85" y="159"/>
                  </a:lnTo>
                  <a:lnTo>
                    <a:pt x="81" y="156"/>
                  </a:lnTo>
                  <a:lnTo>
                    <a:pt x="81" y="148"/>
                  </a:lnTo>
                  <a:lnTo>
                    <a:pt x="74" y="148"/>
                  </a:lnTo>
                  <a:lnTo>
                    <a:pt x="74" y="144"/>
                  </a:lnTo>
                  <a:lnTo>
                    <a:pt x="74" y="141"/>
                  </a:lnTo>
                  <a:lnTo>
                    <a:pt x="77" y="137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52" y="115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4" y="115"/>
                  </a:lnTo>
                  <a:lnTo>
                    <a:pt x="44" y="111"/>
                  </a:lnTo>
                  <a:lnTo>
                    <a:pt x="44" y="111"/>
                  </a:lnTo>
                  <a:lnTo>
                    <a:pt x="44" y="107"/>
                  </a:lnTo>
                  <a:lnTo>
                    <a:pt x="40" y="107"/>
                  </a:lnTo>
                  <a:lnTo>
                    <a:pt x="40" y="104"/>
                  </a:lnTo>
                  <a:lnTo>
                    <a:pt x="37" y="104"/>
                  </a:lnTo>
                  <a:lnTo>
                    <a:pt x="33" y="100"/>
                  </a:lnTo>
                  <a:lnTo>
                    <a:pt x="33" y="100"/>
                  </a:lnTo>
                  <a:lnTo>
                    <a:pt x="33" y="100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3" y="92"/>
                  </a:lnTo>
                  <a:lnTo>
                    <a:pt x="33" y="89"/>
                  </a:lnTo>
                  <a:lnTo>
                    <a:pt x="37" y="85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40" y="81"/>
                  </a:lnTo>
                  <a:lnTo>
                    <a:pt x="40" y="78"/>
                  </a:lnTo>
                  <a:lnTo>
                    <a:pt x="40" y="74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0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29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2" y="59"/>
                  </a:lnTo>
                  <a:lnTo>
                    <a:pt x="22" y="55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5" y="48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5" y="44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29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8" name="CustomShape 77"/>
            <p:cNvSpPr/>
            <p:nvPr/>
          </p:nvSpPr>
          <p:spPr>
            <a:xfrm>
              <a:off x="5705280" y="2253960"/>
              <a:ext cx="96120" cy="69840"/>
            </a:xfrm>
            <a:custGeom>
              <a:avLst/>
              <a:gdLst/>
              <a:ahLst/>
              <a:cxnLst/>
              <a:rect l="l" t="t" r="r" b="b"/>
              <a:pathLst>
                <a:path w="59" h="45">
                  <a:moveTo>
                    <a:pt x="0" y="0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7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5" y="19"/>
                  </a:lnTo>
                  <a:lnTo>
                    <a:pt x="45" y="19"/>
                  </a:lnTo>
                  <a:lnTo>
                    <a:pt x="41" y="22"/>
                  </a:lnTo>
                  <a:lnTo>
                    <a:pt x="45" y="26"/>
                  </a:lnTo>
                  <a:lnTo>
                    <a:pt x="52" y="30"/>
                  </a:lnTo>
                  <a:lnTo>
                    <a:pt x="56" y="30"/>
                  </a:lnTo>
                  <a:lnTo>
                    <a:pt x="59" y="33"/>
                  </a:lnTo>
                  <a:lnTo>
                    <a:pt x="56" y="33"/>
                  </a:lnTo>
                  <a:lnTo>
                    <a:pt x="59" y="37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52" y="45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37" y="30"/>
                  </a:lnTo>
                  <a:lnTo>
                    <a:pt x="37" y="30"/>
                  </a:lnTo>
                  <a:lnTo>
                    <a:pt x="34" y="30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1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8" y="11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9" name="CustomShape 78"/>
            <p:cNvSpPr/>
            <p:nvPr/>
          </p:nvSpPr>
          <p:spPr>
            <a:xfrm>
              <a:off x="5257080" y="2236680"/>
              <a:ext cx="503640" cy="173160"/>
            </a:xfrm>
            <a:custGeom>
              <a:avLst/>
              <a:gdLst/>
              <a:ahLst/>
              <a:cxnLst/>
              <a:rect l="l" t="t" r="r" b="b"/>
              <a:pathLst>
                <a:path w="308" h="111">
                  <a:moveTo>
                    <a:pt x="8" y="22"/>
                  </a:moveTo>
                  <a:lnTo>
                    <a:pt x="11" y="22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4" y="4"/>
                  </a:lnTo>
                  <a:lnTo>
                    <a:pt x="37" y="7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8" y="15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48" y="22"/>
                  </a:lnTo>
                  <a:lnTo>
                    <a:pt x="45" y="22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19" y="30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19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8" y="26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2"/>
                  </a:lnTo>
                  <a:close/>
                  <a:moveTo>
                    <a:pt x="248" y="4"/>
                  </a:moveTo>
                  <a:lnTo>
                    <a:pt x="245" y="7"/>
                  </a:lnTo>
                  <a:lnTo>
                    <a:pt x="245" y="11"/>
                  </a:lnTo>
                  <a:lnTo>
                    <a:pt x="241" y="11"/>
                  </a:lnTo>
                  <a:lnTo>
                    <a:pt x="233" y="15"/>
                  </a:lnTo>
                  <a:lnTo>
                    <a:pt x="233" y="19"/>
                  </a:lnTo>
                  <a:lnTo>
                    <a:pt x="230" y="19"/>
                  </a:lnTo>
                  <a:lnTo>
                    <a:pt x="226" y="19"/>
                  </a:lnTo>
                  <a:lnTo>
                    <a:pt x="219" y="19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5" y="15"/>
                  </a:lnTo>
                  <a:lnTo>
                    <a:pt x="211" y="15"/>
                  </a:lnTo>
                  <a:lnTo>
                    <a:pt x="204" y="19"/>
                  </a:lnTo>
                  <a:lnTo>
                    <a:pt x="196" y="19"/>
                  </a:lnTo>
                  <a:lnTo>
                    <a:pt x="193" y="19"/>
                  </a:lnTo>
                  <a:lnTo>
                    <a:pt x="189" y="15"/>
                  </a:lnTo>
                  <a:lnTo>
                    <a:pt x="185" y="19"/>
                  </a:lnTo>
                  <a:lnTo>
                    <a:pt x="182" y="15"/>
                  </a:lnTo>
                  <a:lnTo>
                    <a:pt x="178" y="15"/>
                  </a:lnTo>
                  <a:lnTo>
                    <a:pt x="171" y="11"/>
                  </a:lnTo>
                  <a:lnTo>
                    <a:pt x="171" y="11"/>
                  </a:lnTo>
                  <a:lnTo>
                    <a:pt x="167" y="11"/>
                  </a:lnTo>
                  <a:lnTo>
                    <a:pt x="167" y="11"/>
                  </a:lnTo>
                  <a:lnTo>
                    <a:pt x="163" y="7"/>
                  </a:lnTo>
                  <a:lnTo>
                    <a:pt x="163" y="4"/>
                  </a:lnTo>
                  <a:lnTo>
                    <a:pt x="159" y="4"/>
                  </a:lnTo>
                  <a:lnTo>
                    <a:pt x="159" y="4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45" y="4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1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0" y="0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8" y="4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3" y="11"/>
                  </a:lnTo>
                  <a:lnTo>
                    <a:pt x="89" y="11"/>
                  </a:lnTo>
                  <a:lnTo>
                    <a:pt x="89" y="15"/>
                  </a:lnTo>
                  <a:lnTo>
                    <a:pt x="89" y="15"/>
                  </a:lnTo>
                  <a:lnTo>
                    <a:pt x="89" y="19"/>
                  </a:lnTo>
                  <a:lnTo>
                    <a:pt x="82" y="19"/>
                  </a:lnTo>
                  <a:lnTo>
                    <a:pt x="74" y="15"/>
                  </a:lnTo>
                  <a:lnTo>
                    <a:pt x="71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9" y="19"/>
                  </a:lnTo>
                  <a:lnTo>
                    <a:pt x="56" y="15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56" y="22"/>
                  </a:lnTo>
                  <a:lnTo>
                    <a:pt x="59" y="22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48" y="30"/>
                  </a:lnTo>
                  <a:lnTo>
                    <a:pt x="48" y="33"/>
                  </a:lnTo>
                  <a:lnTo>
                    <a:pt x="52" y="30"/>
                  </a:lnTo>
                  <a:lnTo>
                    <a:pt x="56" y="33"/>
                  </a:lnTo>
                  <a:lnTo>
                    <a:pt x="52" y="33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26" y="33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22" y="56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2" y="59"/>
                  </a:lnTo>
                  <a:lnTo>
                    <a:pt x="19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67"/>
                  </a:lnTo>
                  <a:lnTo>
                    <a:pt x="19" y="67"/>
                  </a:lnTo>
                  <a:lnTo>
                    <a:pt x="19" y="67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9" y="74"/>
                  </a:lnTo>
                  <a:lnTo>
                    <a:pt x="19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6" y="78"/>
                  </a:lnTo>
                  <a:lnTo>
                    <a:pt x="30" y="82"/>
                  </a:lnTo>
                  <a:lnTo>
                    <a:pt x="26" y="82"/>
                  </a:lnTo>
                  <a:lnTo>
                    <a:pt x="26" y="85"/>
                  </a:lnTo>
                  <a:lnTo>
                    <a:pt x="30" y="85"/>
                  </a:lnTo>
                  <a:lnTo>
                    <a:pt x="30" y="85"/>
                  </a:lnTo>
                  <a:lnTo>
                    <a:pt x="34" y="89"/>
                  </a:lnTo>
                  <a:lnTo>
                    <a:pt x="34" y="93"/>
                  </a:lnTo>
                  <a:lnTo>
                    <a:pt x="30" y="93"/>
                  </a:lnTo>
                  <a:lnTo>
                    <a:pt x="30" y="93"/>
                  </a:lnTo>
                  <a:lnTo>
                    <a:pt x="30" y="96"/>
                  </a:lnTo>
                  <a:lnTo>
                    <a:pt x="37" y="93"/>
                  </a:lnTo>
                  <a:lnTo>
                    <a:pt x="45" y="93"/>
                  </a:lnTo>
                  <a:lnTo>
                    <a:pt x="45" y="96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34" y="96"/>
                  </a:lnTo>
                  <a:lnTo>
                    <a:pt x="30" y="100"/>
                  </a:lnTo>
                  <a:lnTo>
                    <a:pt x="34" y="100"/>
                  </a:lnTo>
                  <a:lnTo>
                    <a:pt x="37" y="100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45" y="100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2" y="96"/>
                  </a:lnTo>
                  <a:lnTo>
                    <a:pt x="52" y="96"/>
                  </a:lnTo>
                  <a:lnTo>
                    <a:pt x="56" y="100"/>
                  </a:lnTo>
                  <a:lnTo>
                    <a:pt x="56" y="96"/>
                  </a:lnTo>
                  <a:lnTo>
                    <a:pt x="59" y="96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4"/>
                  </a:lnTo>
                  <a:lnTo>
                    <a:pt x="59" y="104"/>
                  </a:lnTo>
                  <a:lnTo>
                    <a:pt x="63" y="108"/>
                  </a:lnTo>
                  <a:lnTo>
                    <a:pt x="63" y="108"/>
                  </a:lnTo>
                  <a:lnTo>
                    <a:pt x="67" y="108"/>
                  </a:lnTo>
                  <a:lnTo>
                    <a:pt x="71" y="108"/>
                  </a:lnTo>
                  <a:lnTo>
                    <a:pt x="74" y="108"/>
                  </a:lnTo>
                  <a:lnTo>
                    <a:pt x="78" y="108"/>
                  </a:lnTo>
                  <a:lnTo>
                    <a:pt x="78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96"/>
                  </a:lnTo>
                  <a:lnTo>
                    <a:pt x="89" y="96"/>
                  </a:lnTo>
                  <a:lnTo>
                    <a:pt x="96" y="96"/>
                  </a:lnTo>
                  <a:lnTo>
                    <a:pt x="104" y="100"/>
                  </a:lnTo>
                  <a:lnTo>
                    <a:pt x="108" y="100"/>
                  </a:lnTo>
                  <a:lnTo>
                    <a:pt x="111" y="108"/>
                  </a:lnTo>
                  <a:lnTo>
                    <a:pt x="119" y="108"/>
                  </a:lnTo>
                  <a:lnTo>
                    <a:pt x="133" y="108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8"/>
                  </a:lnTo>
                  <a:lnTo>
                    <a:pt x="141" y="104"/>
                  </a:lnTo>
                  <a:lnTo>
                    <a:pt x="141" y="104"/>
                  </a:lnTo>
                  <a:lnTo>
                    <a:pt x="148" y="96"/>
                  </a:lnTo>
                  <a:lnTo>
                    <a:pt x="152" y="93"/>
                  </a:lnTo>
                  <a:lnTo>
                    <a:pt x="156" y="96"/>
                  </a:lnTo>
                  <a:lnTo>
                    <a:pt x="163" y="96"/>
                  </a:lnTo>
                  <a:lnTo>
                    <a:pt x="167" y="96"/>
                  </a:lnTo>
                  <a:lnTo>
                    <a:pt x="167" y="96"/>
                  </a:lnTo>
                  <a:lnTo>
                    <a:pt x="171" y="93"/>
                  </a:lnTo>
                  <a:lnTo>
                    <a:pt x="174" y="93"/>
                  </a:lnTo>
                  <a:lnTo>
                    <a:pt x="174" y="96"/>
                  </a:lnTo>
                  <a:lnTo>
                    <a:pt x="171" y="100"/>
                  </a:lnTo>
                  <a:lnTo>
                    <a:pt x="167" y="104"/>
                  </a:lnTo>
                  <a:lnTo>
                    <a:pt x="167" y="104"/>
                  </a:lnTo>
                  <a:lnTo>
                    <a:pt x="171" y="108"/>
                  </a:lnTo>
                  <a:lnTo>
                    <a:pt x="171" y="108"/>
                  </a:lnTo>
                  <a:lnTo>
                    <a:pt x="174" y="111"/>
                  </a:lnTo>
                  <a:lnTo>
                    <a:pt x="178" y="108"/>
                  </a:lnTo>
                  <a:lnTo>
                    <a:pt x="182" y="108"/>
                  </a:lnTo>
                  <a:lnTo>
                    <a:pt x="178" y="104"/>
                  </a:lnTo>
                  <a:lnTo>
                    <a:pt x="182" y="104"/>
                  </a:lnTo>
                  <a:lnTo>
                    <a:pt x="182" y="96"/>
                  </a:lnTo>
                  <a:lnTo>
                    <a:pt x="182" y="96"/>
                  </a:lnTo>
                  <a:lnTo>
                    <a:pt x="189" y="96"/>
                  </a:lnTo>
                  <a:lnTo>
                    <a:pt x="189" y="96"/>
                  </a:lnTo>
                  <a:lnTo>
                    <a:pt x="200" y="96"/>
                  </a:lnTo>
                  <a:lnTo>
                    <a:pt x="200" y="93"/>
                  </a:lnTo>
                  <a:lnTo>
                    <a:pt x="204" y="93"/>
                  </a:lnTo>
                  <a:lnTo>
                    <a:pt x="211" y="93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22" y="96"/>
                  </a:lnTo>
                  <a:lnTo>
                    <a:pt x="230" y="96"/>
                  </a:lnTo>
                  <a:lnTo>
                    <a:pt x="230" y="93"/>
                  </a:lnTo>
                  <a:lnTo>
                    <a:pt x="233" y="93"/>
                  </a:lnTo>
                  <a:lnTo>
                    <a:pt x="237" y="89"/>
                  </a:lnTo>
                  <a:lnTo>
                    <a:pt x="241" y="89"/>
                  </a:lnTo>
                  <a:lnTo>
                    <a:pt x="245" y="89"/>
                  </a:lnTo>
                  <a:lnTo>
                    <a:pt x="248" y="89"/>
                  </a:lnTo>
                  <a:lnTo>
                    <a:pt x="256" y="89"/>
                  </a:lnTo>
                  <a:lnTo>
                    <a:pt x="263" y="85"/>
                  </a:lnTo>
                  <a:lnTo>
                    <a:pt x="267" y="85"/>
                  </a:lnTo>
                  <a:lnTo>
                    <a:pt x="270" y="89"/>
                  </a:lnTo>
                  <a:lnTo>
                    <a:pt x="274" y="85"/>
                  </a:lnTo>
                  <a:lnTo>
                    <a:pt x="278" y="85"/>
                  </a:lnTo>
                  <a:lnTo>
                    <a:pt x="282" y="82"/>
                  </a:lnTo>
                  <a:lnTo>
                    <a:pt x="285" y="82"/>
                  </a:lnTo>
                  <a:lnTo>
                    <a:pt x="293" y="85"/>
                  </a:lnTo>
                  <a:lnTo>
                    <a:pt x="296" y="85"/>
                  </a:lnTo>
                  <a:lnTo>
                    <a:pt x="300" y="85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304" y="89"/>
                  </a:lnTo>
                  <a:lnTo>
                    <a:pt x="308" y="85"/>
                  </a:lnTo>
                  <a:lnTo>
                    <a:pt x="304" y="82"/>
                  </a:lnTo>
                  <a:lnTo>
                    <a:pt x="300" y="78"/>
                  </a:lnTo>
                  <a:lnTo>
                    <a:pt x="296" y="74"/>
                  </a:lnTo>
                  <a:lnTo>
                    <a:pt x="296" y="74"/>
                  </a:lnTo>
                  <a:lnTo>
                    <a:pt x="296" y="70"/>
                  </a:lnTo>
                  <a:lnTo>
                    <a:pt x="300" y="63"/>
                  </a:lnTo>
                  <a:lnTo>
                    <a:pt x="296" y="63"/>
                  </a:lnTo>
                  <a:lnTo>
                    <a:pt x="293" y="63"/>
                  </a:lnTo>
                  <a:lnTo>
                    <a:pt x="293" y="59"/>
                  </a:lnTo>
                  <a:lnTo>
                    <a:pt x="293" y="56"/>
                  </a:lnTo>
                  <a:lnTo>
                    <a:pt x="293" y="48"/>
                  </a:lnTo>
                  <a:lnTo>
                    <a:pt x="293" y="48"/>
                  </a:lnTo>
                  <a:lnTo>
                    <a:pt x="293" y="44"/>
                  </a:lnTo>
                  <a:lnTo>
                    <a:pt x="296" y="44"/>
                  </a:lnTo>
                  <a:lnTo>
                    <a:pt x="296" y="41"/>
                  </a:lnTo>
                  <a:lnTo>
                    <a:pt x="300" y="41"/>
                  </a:lnTo>
                  <a:lnTo>
                    <a:pt x="296" y="37"/>
                  </a:lnTo>
                  <a:lnTo>
                    <a:pt x="293" y="33"/>
                  </a:lnTo>
                  <a:lnTo>
                    <a:pt x="293" y="33"/>
                  </a:lnTo>
                  <a:lnTo>
                    <a:pt x="285" y="33"/>
                  </a:lnTo>
                  <a:lnTo>
                    <a:pt x="282" y="30"/>
                  </a:lnTo>
                  <a:lnTo>
                    <a:pt x="282" y="26"/>
                  </a:lnTo>
                  <a:lnTo>
                    <a:pt x="282" y="22"/>
                  </a:lnTo>
                  <a:lnTo>
                    <a:pt x="282" y="19"/>
                  </a:lnTo>
                  <a:lnTo>
                    <a:pt x="278" y="19"/>
                  </a:lnTo>
                  <a:lnTo>
                    <a:pt x="278" y="15"/>
                  </a:lnTo>
                  <a:lnTo>
                    <a:pt x="274" y="11"/>
                  </a:lnTo>
                  <a:lnTo>
                    <a:pt x="270" y="11"/>
                  </a:lnTo>
                  <a:lnTo>
                    <a:pt x="263" y="7"/>
                  </a:lnTo>
                  <a:lnTo>
                    <a:pt x="263" y="7"/>
                  </a:lnTo>
                  <a:lnTo>
                    <a:pt x="259" y="7"/>
                  </a:lnTo>
                  <a:lnTo>
                    <a:pt x="256" y="7"/>
                  </a:lnTo>
                  <a:lnTo>
                    <a:pt x="252" y="7"/>
                  </a:lnTo>
                  <a:lnTo>
                    <a:pt x="252" y="7"/>
                  </a:lnTo>
                  <a:lnTo>
                    <a:pt x="248" y="7"/>
                  </a:lnTo>
                  <a:lnTo>
                    <a:pt x="248" y="4"/>
                  </a:lnTo>
                  <a:lnTo>
                    <a:pt x="248" y="4"/>
                  </a:lnTo>
                  <a:lnTo>
                    <a:pt x="248" y="4"/>
                  </a:lnTo>
                  <a:close/>
                  <a:moveTo>
                    <a:pt x="37" y="100"/>
                  </a:moveTo>
                  <a:lnTo>
                    <a:pt x="37" y="100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37" y="100"/>
                  </a:lnTo>
                  <a:lnTo>
                    <a:pt x="37" y="100"/>
                  </a:lnTo>
                  <a:lnTo>
                    <a:pt x="37" y="100"/>
                  </a:lnTo>
                  <a:close/>
                  <a:moveTo>
                    <a:pt x="0" y="33"/>
                  </a:moveTo>
                  <a:lnTo>
                    <a:pt x="4" y="37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0" name="CustomShape 79"/>
            <p:cNvSpPr/>
            <p:nvPr/>
          </p:nvSpPr>
          <p:spPr>
            <a:xfrm>
              <a:off x="5619960" y="2364840"/>
              <a:ext cx="261360" cy="219960"/>
            </a:xfrm>
            <a:custGeom>
              <a:avLst/>
              <a:gdLst/>
              <a:ahLst/>
              <a:cxnLst/>
              <a:rect l="l" t="t" r="r" b="b"/>
              <a:pathLst>
                <a:path w="160" h="141">
                  <a:moveTo>
                    <a:pt x="160" y="122"/>
                  </a:moveTo>
                  <a:lnTo>
                    <a:pt x="160" y="118"/>
                  </a:lnTo>
                  <a:lnTo>
                    <a:pt x="156" y="118"/>
                  </a:lnTo>
                  <a:lnTo>
                    <a:pt x="152" y="115"/>
                  </a:lnTo>
                  <a:lnTo>
                    <a:pt x="152" y="107"/>
                  </a:lnTo>
                  <a:lnTo>
                    <a:pt x="145" y="107"/>
                  </a:lnTo>
                  <a:lnTo>
                    <a:pt x="145" y="103"/>
                  </a:lnTo>
                  <a:lnTo>
                    <a:pt x="145" y="100"/>
                  </a:lnTo>
                  <a:lnTo>
                    <a:pt x="148" y="96"/>
                  </a:lnTo>
                  <a:lnTo>
                    <a:pt x="145" y="89"/>
                  </a:lnTo>
                  <a:lnTo>
                    <a:pt x="141" y="89"/>
                  </a:lnTo>
                  <a:lnTo>
                    <a:pt x="137" y="81"/>
                  </a:lnTo>
                  <a:lnTo>
                    <a:pt x="137" y="81"/>
                  </a:lnTo>
                  <a:lnTo>
                    <a:pt x="134" y="81"/>
                  </a:lnTo>
                  <a:lnTo>
                    <a:pt x="123" y="74"/>
                  </a:lnTo>
                  <a:lnTo>
                    <a:pt x="119" y="74"/>
                  </a:lnTo>
                  <a:lnTo>
                    <a:pt x="119" y="77"/>
                  </a:lnTo>
                  <a:lnTo>
                    <a:pt x="115" y="74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115" y="66"/>
                  </a:lnTo>
                  <a:lnTo>
                    <a:pt x="111" y="66"/>
                  </a:lnTo>
                  <a:lnTo>
                    <a:pt x="111" y="63"/>
                  </a:lnTo>
                  <a:lnTo>
                    <a:pt x="108" y="63"/>
                  </a:lnTo>
                  <a:lnTo>
                    <a:pt x="104" y="59"/>
                  </a:lnTo>
                  <a:lnTo>
                    <a:pt x="104" y="59"/>
                  </a:lnTo>
                  <a:lnTo>
                    <a:pt x="104" y="59"/>
                  </a:lnTo>
                  <a:lnTo>
                    <a:pt x="104" y="55"/>
                  </a:lnTo>
                  <a:lnTo>
                    <a:pt x="104" y="55"/>
                  </a:lnTo>
                  <a:lnTo>
                    <a:pt x="104" y="51"/>
                  </a:lnTo>
                  <a:lnTo>
                    <a:pt x="104" y="48"/>
                  </a:lnTo>
                  <a:lnTo>
                    <a:pt x="108" y="44"/>
                  </a:lnTo>
                  <a:lnTo>
                    <a:pt x="108" y="40"/>
                  </a:lnTo>
                  <a:lnTo>
                    <a:pt x="108" y="40"/>
                  </a:lnTo>
                  <a:lnTo>
                    <a:pt x="111" y="40"/>
                  </a:lnTo>
                  <a:lnTo>
                    <a:pt x="111" y="37"/>
                  </a:lnTo>
                  <a:lnTo>
                    <a:pt x="111" y="33"/>
                  </a:lnTo>
                  <a:lnTo>
                    <a:pt x="111" y="29"/>
                  </a:lnTo>
                  <a:lnTo>
                    <a:pt x="111" y="29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1" y="26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0" y="22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93" y="18"/>
                  </a:lnTo>
                  <a:lnTo>
                    <a:pt x="93" y="14"/>
                  </a:lnTo>
                  <a:lnTo>
                    <a:pt x="89" y="14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86" y="7"/>
                  </a:lnTo>
                  <a:lnTo>
                    <a:pt x="82" y="7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4" y="3"/>
                  </a:lnTo>
                  <a:lnTo>
                    <a:pt x="71" y="3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6" y="3"/>
                  </a:lnTo>
                  <a:lnTo>
                    <a:pt x="52" y="3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4" y="29"/>
                  </a:lnTo>
                  <a:lnTo>
                    <a:pt x="34" y="33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30" y="48"/>
                  </a:lnTo>
                  <a:lnTo>
                    <a:pt x="30" y="51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8" y="89"/>
                  </a:lnTo>
                  <a:lnTo>
                    <a:pt x="23" y="92"/>
                  </a:lnTo>
                  <a:lnTo>
                    <a:pt x="100" y="141"/>
                  </a:lnTo>
                  <a:lnTo>
                    <a:pt x="130" y="141"/>
                  </a:lnTo>
                  <a:lnTo>
                    <a:pt x="134" y="133"/>
                  </a:lnTo>
                  <a:lnTo>
                    <a:pt x="137" y="126"/>
                  </a:lnTo>
                  <a:lnTo>
                    <a:pt x="145" y="122"/>
                  </a:lnTo>
                  <a:lnTo>
                    <a:pt x="152" y="126"/>
                  </a:lnTo>
                  <a:lnTo>
                    <a:pt x="156" y="126"/>
                  </a:lnTo>
                  <a:lnTo>
                    <a:pt x="156" y="126"/>
                  </a:lnTo>
                  <a:lnTo>
                    <a:pt x="156" y="122"/>
                  </a:lnTo>
                  <a:lnTo>
                    <a:pt x="160" y="1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1" name="CustomShape 80"/>
            <p:cNvSpPr/>
            <p:nvPr/>
          </p:nvSpPr>
          <p:spPr>
            <a:xfrm>
              <a:off x="5832720" y="2556000"/>
              <a:ext cx="48600" cy="40320"/>
            </a:xfrm>
            <a:custGeom>
              <a:avLst/>
              <a:gdLst/>
              <a:ahLst/>
              <a:cxnLst/>
              <a:rect l="l" t="t" r="r" b="b"/>
              <a:pathLst>
                <a:path w="30" h="26">
                  <a:moveTo>
                    <a:pt x="0" y="19"/>
                  </a:moveTo>
                  <a:lnTo>
                    <a:pt x="4" y="11"/>
                  </a:lnTo>
                  <a:lnTo>
                    <a:pt x="7" y="4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11"/>
                  </a:lnTo>
                  <a:lnTo>
                    <a:pt x="18" y="11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9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4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2" name="CustomShape 81"/>
            <p:cNvSpPr/>
            <p:nvPr/>
          </p:nvSpPr>
          <p:spPr>
            <a:xfrm>
              <a:off x="5445000" y="2416680"/>
              <a:ext cx="59760" cy="27360"/>
            </a:xfrm>
            <a:custGeom>
              <a:avLst/>
              <a:gdLst/>
              <a:ahLst/>
              <a:cxnLst/>
              <a:rect l="l" t="t" r="r" b="b"/>
              <a:pathLst>
                <a:path w="37" h="18">
                  <a:moveTo>
                    <a:pt x="4" y="18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26" y="4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26" y="7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8" y="18"/>
                  </a:lnTo>
                  <a:lnTo>
                    <a:pt x="15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3" name="CustomShape 82"/>
            <p:cNvSpPr/>
            <p:nvPr/>
          </p:nvSpPr>
          <p:spPr>
            <a:xfrm>
              <a:off x="5530320" y="2369520"/>
              <a:ext cx="167760" cy="133920"/>
            </a:xfrm>
            <a:custGeom>
              <a:avLst/>
              <a:gdLst/>
              <a:ahLst/>
              <a:cxnLst/>
              <a:rect l="l" t="t" r="r" b="b"/>
              <a:pathLst>
                <a:path w="103" h="86">
                  <a:moveTo>
                    <a:pt x="55" y="67"/>
                  </a:moveTo>
                  <a:lnTo>
                    <a:pt x="85" y="48"/>
                  </a:lnTo>
                  <a:lnTo>
                    <a:pt x="85" y="45"/>
                  </a:lnTo>
                  <a:lnTo>
                    <a:pt x="89" y="41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89" y="30"/>
                  </a:lnTo>
                  <a:lnTo>
                    <a:pt x="89" y="26"/>
                  </a:lnTo>
                  <a:lnTo>
                    <a:pt x="89" y="19"/>
                  </a:lnTo>
                  <a:lnTo>
                    <a:pt x="89" y="15"/>
                  </a:lnTo>
                  <a:lnTo>
                    <a:pt x="89" y="11"/>
                  </a:lnTo>
                  <a:lnTo>
                    <a:pt x="96" y="8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3" y="4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89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6" y="8"/>
                  </a:lnTo>
                  <a:lnTo>
                    <a:pt x="63" y="8"/>
                  </a:lnTo>
                  <a:lnTo>
                    <a:pt x="63" y="11"/>
                  </a:lnTo>
                  <a:lnTo>
                    <a:pt x="55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9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7" y="26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4" y="41"/>
                  </a:lnTo>
                  <a:lnTo>
                    <a:pt x="4" y="48"/>
                  </a:lnTo>
                  <a:lnTo>
                    <a:pt x="11" y="48"/>
                  </a:lnTo>
                  <a:lnTo>
                    <a:pt x="11" y="52"/>
                  </a:lnTo>
                  <a:lnTo>
                    <a:pt x="15" y="52"/>
                  </a:lnTo>
                  <a:lnTo>
                    <a:pt x="15" y="56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7" y="67"/>
                  </a:lnTo>
                  <a:lnTo>
                    <a:pt x="7" y="67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11" y="78"/>
                  </a:lnTo>
                  <a:lnTo>
                    <a:pt x="7" y="78"/>
                  </a:lnTo>
                  <a:lnTo>
                    <a:pt x="11" y="78"/>
                  </a:lnTo>
                  <a:lnTo>
                    <a:pt x="15" y="82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22" y="86"/>
                  </a:lnTo>
                  <a:lnTo>
                    <a:pt x="55" y="67"/>
                  </a:lnTo>
                  <a:lnTo>
                    <a:pt x="55" y="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4" name="CustomShape 83"/>
            <p:cNvSpPr/>
            <p:nvPr/>
          </p:nvSpPr>
          <p:spPr>
            <a:xfrm>
              <a:off x="5499000" y="2474280"/>
              <a:ext cx="42120" cy="104040"/>
            </a:xfrm>
            <a:custGeom>
              <a:avLst/>
              <a:gdLst/>
              <a:ahLst/>
              <a:cxnLst/>
              <a:rect l="l" t="t" r="r" b="b"/>
              <a:pathLst>
                <a:path w="26" h="67">
                  <a:moveTo>
                    <a:pt x="15" y="67"/>
                  </a:moveTo>
                  <a:lnTo>
                    <a:pt x="19" y="63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48"/>
                  </a:lnTo>
                  <a:lnTo>
                    <a:pt x="23" y="48"/>
                  </a:lnTo>
                  <a:lnTo>
                    <a:pt x="23" y="45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0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5" y="15"/>
                  </a:lnTo>
                  <a:lnTo>
                    <a:pt x="19" y="15"/>
                  </a:lnTo>
                  <a:lnTo>
                    <a:pt x="19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9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37"/>
                  </a:lnTo>
                  <a:lnTo>
                    <a:pt x="8" y="45"/>
                  </a:lnTo>
                  <a:lnTo>
                    <a:pt x="11" y="52"/>
                  </a:lnTo>
                  <a:lnTo>
                    <a:pt x="15" y="59"/>
                  </a:lnTo>
                  <a:lnTo>
                    <a:pt x="11" y="63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5" name="CustomShape 84"/>
            <p:cNvSpPr/>
            <p:nvPr/>
          </p:nvSpPr>
          <p:spPr>
            <a:xfrm>
              <a:off x="5536800" y="2474280"/>
              <a:ext cx="10800" cy="23040"/>
            </a:xfrm>
            <a:custGeom>
              <a:avLst/>
              <a:gdLst/>
              <a:ahLst/>
              <a:cxnLst/>
              <a:rect l="l" t="t" r="r" b="b"/>
              <a:pathLst>
                <a:path w="7" h="15">
                  <a:moveTo>
                    <a:pt x="0" y="15"/>
                  </a:move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6" name="CustomShape 85"/>
            <p:cNvSpPr/>
            <p:nvPr/>
          </p:nvSpPr>
          <p:spPr>
            <a:xfrm>
              <a:off x="5523480" y="2497680"/>
              <a:ext cx="12240" cy="27360"/>
            </a:xfrm>
            <a:custGeom>
              <a:avLst/>
              <a:gdLst/>
              <a:ahLst/>
              <a:cxnLst/>
              <a:rect l="l" t="t" r="r" b="b"/>
              <a:pathLst>
                <a:path w="8" h="18">
                  <a:moveTo>
                    <a:pt x="8" y="18"/>
                  </a:moveTo>
                  <a:lnTo>
                    <a:pt x="4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7" name="CustomShape 86"/>
            <p:cNvSpPr/>
            <p:nvPr/>
          </p:nvSpPr>
          <p:spPr>
            <a:xfrm>
              <a:off x="5523480" y="2444760"/>
              <a:ext cx="30600" cy="35280"/>
            </a:xfrm>
            <a:custGeom>
              <a:avLst/>
              <a:gdLst/>
              <a:ahLst/>
              <a:cxnLst/>
              <a:rect l="l" t="t" r="r" b="b"/>
              <a:pathLst>
                <a:path w="19" h="23">
                  <a:moveTo>
                    <a:pt x="0" y="23"/>
                  </a:moveTo>
                  <a:lnTo>
                    <a:pt x="0" y="23"/>
                  </a:lnTo>
                  <a:lnTo>
                    <a:pt x="8" y="23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5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8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12"/>
                  </a:lnTo>
                  <a:lnTo>
                    <a:pt x="4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8" name="CustomShape 87"/>
            <p:cNvSpPr/>
            <p:nvPr/>
          </p:nvSpPr>
          <p:spPr>
            <a:xfrm>
              <a:off x="5523480" y="2474280"/>
              <a:ext cx="109080" cy="115200"/>
            </a:xfrm>
            <a:custGeom>
              <a:avLst/>
              <a:gdLst/>
              <a:ahLst/>
              <a:cxnLst/>
              <a:rect l="l" t="t" r="r" b="b"/>
              <a:pathLst>
                <a:path w="67" h="74">
                  <a:moveTo>
                    <a:pt x="4" y="63"/>
                  </a:moveTo>
                  <a:lnTo>
                    <a:pt x="4" y="63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8" y="45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2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5" y="11"/>
                  </a:lnTo>
                  <a:lnTo>
                    <a:pt x="19" y="15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6" y="19"/>
                  </a:lnTo>
                  <a:lnTo>
                    <a:pt x="59" y="0"/>
                  </a:lnTo>
                  <a:lnTo>
                    <a:pt x="67" y="19"/>
                  </a:lnTo>
                  <a:lnTo>
                    <a:pt x="67" y="19"/>
                  </a:lnTo>
                  <a:lnTo>
                    <a:pt x="59" y="26"/>
                  </a:lnTo>
                  <a:lnTo>
                    <a:pt x="37" y="30"/>
                  </a:lnTo>
                  <a:lnTo>
                    <a:pt x="56" y="48"/>
                  </a:lnTo>
                  <a:lnTo>
                    <a:pt x="48" y="56"/>
                  </a:lnTo>
                  <a:lnTo>
                    <a:pt x="48" y="63"/>
                  </a:lnTo>
                  <a:lnTo>
                    <a:pt x="33" y="63"/>
                  </a:lnTo>
                  <a:lnTo>
                    <a:pt x="22" y="74"/>
                  </a:lnTo>
                  <a:lnTo>
                    <a:pt x="8" y="71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4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9" name="CustomShape 88"/>
            <p:cNvSpPr/>
            <p:nvPr/>
          </p:nvSpPr>
          <p:spPr>
            <a:xfrm>
              <a:off x="5523480" y="2504160"/>
              <a:ext cx="557640" cy="404640"/>
            </a:xfrm>
            <a:custGeom>
              <a:avLst/>
              <a:gdLst/>
              <a:ahLst/>
              <a:cxnLst/>
              <a:rect l="l" t="t" r="r" b="b"/>
              <a:pathLst>
                <a:path w="341" h="259">
                  <a:moveTo>
                    <a:pt x="219" y="55"/>
                  </a:moveTo>
                  <a:lnTo>
                    <a:pt x="207" y="59"/>
                  </a:lnTo>
                  <a:lnTo>
                    <a:pt x="207" y="55"/>
                  </a:lnTo>
                  <a:lnTo>
                    <a:pt x="193" y="52"/>
                  </a:lnTo>
                  <a:lnTo>
                    <a:pt x="159" y="52"/>
                  </a:lnTo>
                  <a:lnTo>
                    <a:pt x="82" y="3"/>
                  </a:lnTo>
                  <a:lnTo>
                    <a:pt x="67" y="0"/>
                  </a:lnTo>
                  <a:lnTo>
                    <a:pt x="59" y="7"/>
                  </a:lnTo>
                  <a:lnTo>
                    <a:pt x="37" y="11"/>
                  </a:lnTo>
                  <a:lnTo>
                    <a:pt x="56" y="29"/>
                  </a:lnTo>
                  <a:lnTo>
                    <a:pt x="48" y="37"/>
                  </a:lnTo>
                  <a:lnTo>
                    <a:pt x="48" y="44"/>
                  </a:lnTo>
                  <a:lnTo>
                    <a:pt x="33" y="44"/>
                  </a:lnTo>
                  <a:lnTo>
                    <a:pt x="22" y="55"/>
                  </a:lnTo>
                  <a:lnTo>
                    <a:pt x="8" y="52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66"/>
                  </a:lnTo>
                  <a:lnTo>
                    <a:pt x="4" y="70"/>
                  </a:lnTo>
                  <a:lnTo>
                    <a:pt x="4" y="66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5" y="77"/>
                  </a:lnTo>
                  <a:lnTo>
                    <a:pt x="15" y="81"/>
                  </a:lnTo>
                  <a:lnTo>
                    <a:pt x="15" y="81"/>
                  </a:lnTo>
                  <a:lnTo>
                    <a:pt x="19" y="85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30" y="100"/>
                  </a:lnTo>
                  <a:lnTo>
                    <a:pt x="30" y="100"/>
                  </a:lnTo>
                  <a:lnTo>
                    <a:pt x="33" y="103"/>
                  </a:lnTo>
                  <a:lnTo>
                    <a:pt x="33" y="107"/>
                  </a:lnTo>
                  <a:lnTo>
                    <a:pt x="37" y="107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45" y="118"/>
                  </a:lnTo>
                  <a:lnTo>
                    <a:pt x="45" y="122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8" y="129"/>
                  </a:lnTo>
                  <a:lnTo>
                    <a:pt x="48" y="129"/>
                  </a:lnTo>
                  <a:lnTo>
                    <a:pt x="52" y="129"/>
                  </a:lnTo>
                  <a:lnTo>
                    <a:pt x="56" y="129"/>
                  </a:lnTo>
                  <a:lnTo>
                    <a:pt x="59" y="133"/>
                  </a:lnTo>
                  <a:lnTo>
                    <a:pt x="63" y="137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44"/>
                  </a:lnTo>
                  <a:lnTo>
                    <a:pt x="67" y="144"/>
                  </a:lnTo>
                  <a:lnTo>
                    <a:pt x="70" y="148"/>
                  </a:lnTo>
                  <a:lnTo>
                    <a:pt x="74" y="152"/>
                  </a:lnTo>
                  <a:lnTo>
                    <a:pt x="74" y="159"/>
                  </a:lnTo>
                  <a:lnTo>
                    <a:pt x="74" y="159"/>
                  </a:lnTo>
                  <a:lnTo>
                    <a:pt x="74" y="163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74"/>
                  </a:lnTo>
                  <a:lnTo>
                    <a:pt x="78" y="178"/>
                  </a:lnTo>
                  <a:lnTo>
                    <a:pt x="78" y="181"/>
                  </a:lnTo>
                  <a:lnTo>
                    <a:pt x="78" y="181"/>
                  </a:lnTo>
                  <a:lnTo>
                    <a:pt x="89" y="192"/>
                  </a:lnTo>
                  <a:lnTo>
                    <a:pt x="89" y="192"/>
                  </a:lnTo>
                  <a:lnTo>
                    <a:pt x="93" y="192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07" y="204"/>
                  </a:lnTo>
                  <a:lnTo>
                    <a:pt x="107" y="204"/>
                  </a:lnTo>
                  <a:lnTo>
                    <a:pt x="107" y="204"/>
                  </a:lnTo>
                  <a:lnTo>
                    <a:pt x="111" y="218"/>
                  </a:lnTo>
                  <a:lnTo>
                    <a:pt x="115" y="218"/>
                  </a:lnTo>
                  <a:lnTo>
                    <a:pt x="115" y="222"/>
                  </a:lnTo>
                  <a:lnTo>
                    <a:pt x="130" y="233"/>
                  </a:lnTo>
                  <a:lnTo>
                    <a:pt x="130" y="233"/>
                  </a:lnTo>
                  <a:lnTo>
                    <a:pt x="133" y="241"/>
                  </a:lnTo>
                  <a:lnTo>
                    <a:pt x="137" y="24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45" y="252"/>
                  </a:lnTo>
                  <a:lnTo>
                    <a:pt x="148" y="248"/>
                  </a:lnTo>
                  <a:lnTo>
                    <a:pt x="152" y="244"/>
                  </a:lnTo>
                  <a:lnTo>
                    <a:pt x="148" y="241"/>
                  </a:lnTo>
                  <a:lnTo>
                    <a:pt x="152" y="233"/>
                  </a:lnTo>
                  <a:lnTo>
                    <a:pt x="156" y="233"/>
                  </a:lnTo>
                  <a:lnTo>
                    <a:pt x="159" y="237"/>
                  </a:lnTo>
                  <a:lnTo>
                    <a:pt x="170" y="237"/>
                  </a:lnTo>
                  <a:lnTo>
                    <a:pt x="185" y="241"/>
                  </a:lnTo>
                  <a:lnTo>
                    <a:pt x="200" y="248"/>
                  </a:lnTo>
                  <a:lnTo>
                    <a:pt x="200" y="259"/>
                  </a:lnTo>
                  <a:lnTo>
                    <a:pt x="230" y="226"/>
                  </a:lnTo>
                  <a:lnTo>
                    <a:pt x="337" y="196"/>
                  </a:lnTo>
                  <a:lnTo>
                    <a:pt x="341" y="163"/>
                  </a:lnTo>
                  <a:lnTo>
                    <a:pt x="337" y="152"/>
                  </a:lnTo>
                  <a:lnTo>
                    <a:pt x="337" y="152"/>
                  </a:lnTo>
                  <a:lnTo>
                    <a:pt x="330" y="155"/>
                  </a:lnTo>
                  <a:lnTo>
                    <a:pt x="282" y="148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26"/>
                  </a:lnTo>
                  <a:lnTo>
                    <a:pt x="274" y="126"/>
                  </a:lnTo>
                  <a:lnTo>
                    <a:pt x="274" y="129"/>
                  </a:lnTo>
                  <a:lnTo>
                    <a:pt x="274" y="126"/>
                  </a:lnTo>
                  <a:lnTo>
                    <a:pt x="274" y="126"/>
                  </a:lnTo>
                  <a:lnTo>
                    <a:pt x="274" y="122"/>
                  </a:lnTo>
                  <a:lnTo>
                    <a:pt x="270" y="122"/>
                  </a:lnTo>
                  <a:lnTo>
                    <a:pt x="270" y="122"/>
                  </a:lnTo>
                  <a:lnTo>
                    <a:pt x="270" y="122"/>
                  </a:lnTo>
                  <a:lnTo>
                    <a:pt x="263" y="118"/>
                  </a:lnTo>
                  <a:lnTo>
                    <a:pt x="263" y="118"/>
                  </a:lnTo>
                  <a:lnTo>
                    <a:pt x="263" y="118"/>
                  </a:lnTo>
                  <a:lnTo>
                    <a:pt x="259" y="115"/>
                  </a:lnTo>
                  <a:lnTo>
                    <a:pt x="259" y="111"/>
                  </a:lnTo>
                  <a:lnTo>
                    <a:pt x="252" y="100"/>
                  </a:lnTo>
                  <a:lnTo>
                    <a:pt x="248" y="100"/>
                  </a:lnTo>
                  <a:lnTo>
                    <a:pt x="248" y="100"/>
                  </a:lnTo>
                  <a:lnTo>
                    <a:pt x="248" y="96"/>
                  </a:lnTo>
                  <a:lnTo>
                    <a:pt x="248" y="89"/>
                  </a:lnTo>
                  <a:lnTo>
                    <a:pt x="248" y="89"/>
                  </a:lnTo>
                  <a:lnTo>
                    <a:pt x="244" y="85"/>
                  </a:lnTo>
                  <a:lnTo>
                    <a:pt x="244" y="85"/>
                  </a:lnTo>
                  <a:lnTo>
                    <a:pt x="237" y="77"/>
                  </a:lnTo>
                  <a:lnTo>
                    <a:pt x="237" y="77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37" y="74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26" y="70"/>
                  </a:lnTo>
                  <a:lnTo>
                    <a:pt x="222" y="63"/>
                  </a:lnTo>
                  <a:lnTo>
                    <a:pt x="222" y="59"/>
                  </a:lnTo>
                  <a:lnTo>
                    <a:pt x="219" y="59"/>
                  </a:lnTo>
                  <a:lnTo>
                    <a:pt x="219" y="55"/>
                  </a:lnTo>
                  <a:lnTo>
                    <a:pt x="219" y="59"/>
                  </a:lnTo>
                  <a:lnTo>
                    <a:pt x="219" y="5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0" name="CustomShape 89"/>
            <p:cNvSpPr/>
            <p:nvPr/>
          </p:nvSpPr>
          <p:spPr>
            <a:xfrm>
              <a:off x="5953680" y="2654280"/>
              <a:ext cx="17640" cy="40320"/>
            </a:xfrm>
            <a:custGeom>
              <a:avLst/>
              <a:gdLst/>
              <a:ahLst/>
              <a:cxnLst/>
              <a:rect l="l" t="t" r="r" b="b"/>
              <a:pathLst>
                <a:path w="11" h="26">
                  <a:moveTo>
                    <a:pt x="7" y="26"/>
                  </a:moveTo>
                  <a:lnTo>
                    <a:pt x="7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7" y="26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1" name="CustomShape 90"/>
            <p:cNvSpPr/>
            <p:nvPr/>
          </p:nvSpPr>
          <p:spPr>
            <a:xfrm>
              <a:off x="5972040" y="2660760"/>
              <a:ext cx="133560" cy="85680"/>
            </a:xfrm>
            <a:custGeom>
              <a:avLst/>
              <a:gdLst/>
              <a:ahLst/>
              <a:cxnLst/>
              <a:rect l="l" t="t" r="r" b="b"/>
              <a:pathLst>
                <a:path w="82" h="55">
                  <a:moveTo>
                    <a:pt x="0" y="26"/>
                  </a:moveTo>
                  <a:lnTo>
                    <a:pt x="0" y="33"/>
                  </a:lnTo>
                  <a:lnTo>
                    <a:pt x="4" y="37"/>
                  </a:lnTo>
                  <a:lnTo>
                    <a:pt x="8" y="48"/>
                  </a:lnTo>
                  <a:lnTo>
                    <a:pt x="56" y="55"/>
                  </a:lnTo>
                  <a:lnTo>
                    <a:pt x="63" y="52"/>
                  </a:lnTo>
                  <a:lnTo>
                    <a:pt x="78" y="11"/>
                  </a:lnTo>
                  <a:lnTo>
                    <a:pt x="82" y="11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8" y="3"/>
                  </a:lnTo>
                  <a:lnTo>
                    <a:pt x="74" y="3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0" y="3"/>
                  </a:lnTo>
                  <a:lnTo>
                    <a:pt x="63" y="7"/>
                  </a:lnTo>
                  <a:lnTo>
                    <a:pt x="63" y="11"/>
                  </a:lnTo>
                  <a:lnTo>
                    <a:pt x="52" y="1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19" y="29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2" name="CustomShape 91"/>
            <p:cNvSpPr/>
            <p:nvPr/>
          </p:nvSpPr>
          <p:spPr>
            <a:xfrm>
              <a:off x="3882240" y="2329200"/>
              <a:ext cx="78120" cy="29160"/>
            </a:xfrm>
            <a:custGeom>
              <a:avLst/>
              <a:gdLst/>
              <a:ahLst/>
              <a:cxnLst/>
              <a:rect l="l" t="t" r="r" b="b"/>
              <a:pathLst>
                <a:path w="48" h="19">
                  <a:moveTo>
                    <a:pt x="18" y="0"/>
                  </a:moveTo>
                  <a:lnTo>
                    <a:pt x="22" y="4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3" y="0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close/>
                  <a:moveTo>
                    <a:pt x="0" y="4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44" y="19"/>
                  </a:moveTo>
                  <a:lnTo>
                    <a:pt x="40" y="19"/>
                  </a:lnTo>
                  <a:lnTo>
                    <a:pt x="40" y="19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3" name="CustomShape 92"/>
            <p:cNvSpPr/>
            <p:nvPr/>
          </p:nvSpPr>
          <p:spPr>
            <a:xfrm>
              <a:off x="4167000" y="2491560"/>
              <a:ext cx="10800" cy="5760"/>
            </a:xfrm>
            <a:custGeom>
              <a:avLst/>
              <a:gdLst/>
              <a:ahLst/>
              <a:cxnLst/>
              <a:rect l="l" t="t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4" name="CustomShape 93"/>
            <p:cNvSpPr/>
            <p:nvPr/>
          </p:nvSpPr>
          <p:spPr>
            <a:xfrm>
              <a:off x="4142520" y="2590200"/>
              <a:ext cx="120240" cy="33840"/>
            </a:xfrm>
            <a:custGeom>
              <a:avLst/>
              <a:gdLst/>
              <a:ahLst/>
              <a:cxnLst/>
              <a:rect l="l" t="t" r="r" b="b"/>
              <a:pathLst>
                <a:path w="20" h="6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lose/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8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lose/>
                  <a:moveTo>
                    <a:pt x="10" y="4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18" y="1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lose/>
                  <a:moveTo>
                    <a:pt x="15" y="4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5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5" name="CustomShape 94"/>
            <p:cNvSpPr/>
            <p:nvPr/>
          </p:nvSpPr>
          <p:spPr>
            <a:xfrm>
              <a:off x="3942720" y="2881080"/>
              <a:ext cx="64800" cy="51120"/>
            </a:xfrm>
            <a:custGeom>
              <a:avLst/>
              <a:gdLst/>
              <a:ahLst/>
              <a:cxnLst/>
              <a:rect l="l" t="t" r="r" b="b"/>
              <a:pathLst>
                <a:path w="11" h="9">
                  <a:moveTo>
                    <a:pt x="1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lose/>
                  <a:moveTo>
                    <a:pt x="7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lose/>
                  <a:moveTo>
                    <a:pt x="1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lose/>
                  <a:moveTo>
                    <a:pt x="7" y="9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6" name="CustomShape 95"/>
            <p:cNvSpPr/>
            <p:nvPr/>
          </p:nvSpPr>
          <p:spPr>
            <a:xfrm>
              <a:off x="5996520" y="2648160"/>
              <a:ext cx="205560" cy="243360"/>
            </a:xfrm>
            <a:custGeom>
              <a:avLst/>
              <a:gdLst/>
              <a:ahLst/>
              <a:cxnLst/>
              <a:rect l="l" t="t" r="r" b="b"/>
              <a:pathLst>
                <a:path w="126" h="156">
                  <a:moveTo>
                    <a:pt x="4" y="115"/>
                  </a:moveTo>
                  <a:lnTo>
                    <a:pt x="48" y="104"/>
                  </a:lnTo>
                  <a:lnTo>
                    <a:pt x="52" y="71"/>
                  </a:lnTo>
                  <a:lnTo>
                    <a:pt x="48" y="60"/>
                  </a:lnTo>
                  <a:lnTo>
                    <a:pt x="63" y="19"/>
                  </a:lnTo>
                  <a:lnTo>
                    <a:pt x="67" y="19"/>
                  </a:lnTo>
                  <a:lnTo>
                    <a:pt x="67" y="26"/>
                  </a:lnTo>
                  <a:lnTo>
                    <a:pt x="70" y="34"/>
                  </a:lnTo>
                  <a:lnTo>
                    <a:pt x="70" y="37"/>
                  </a:lnTo>
                  <a:lnTo>
                    <a:pt x="81" y="41"/>
                  </a:lnTo>
                  <a:lnTo>
                    <a:pt x="85" y="45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96" y="45"/>
                  </a:lnTo>
                  <a:lnTo>
                    <a:pt x="100" y="45"/>
                  </a:lnTo>
                  <a:lnTo>
                    <a:pt x="104" y="45"/>
                  </a:lnTo>
                  <a:lnTo>
                    <a:pt x="107" y="49"/>
                  </a:lnTo>
                  <a:lnTo>
                    <a:pt x="111" y="52"/>
                  </a:lnTo>
                  <a:lnTo>
                    <a:pt x="111" y="56"/>
                  </a:lnTo>
                  <a:lnTo>
                    <a:pt x="115" y="56"/>
                  </a:lnTo>
                  <a:lnTo>
                    <a:pt x="118" y="63"/>
                  </a:lnTo>
                  <a:lnTo>
                    <a:pt x="122" y="63"/>
                  </a:lnTo>
                  <a:lnTo>
                    <a:pt x="126" y="63"/>
                  </a:lnTo>
                  <a:lnTo>
                    <a:pt x="122" y="67"/>
                  </a:lnTo>
                  <a:lnTo>
                    <a:pt x="122" y="71"/>
                  </a:lnTo>
                  <a:lnTo>
                    <a:pt x="122" y="71"/>
                  </a:lnTo>
                  <a:lnTo>
                    <a:pt x="122" y="75"/>
                  </a:lnTo>
                  <a:lnTo>
                    <a:pt x="115" y="82"/>
                  </a:lnTo>
                  <a:lnTo>
                    <a:pt x="111" y="86"/>
                  </a:lnTo>
                  <a:lnTo>
                    <a:pt x="111" y="89"/>
                  </a:lnTo>
                  <a:lnTo>
                    <a:pt x="107" y="89"/>
                  </a:lnTo>
                  <a:lnTo>
                    <a:pt x="107" y="97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4" y="93"/>
                  </a:lnTo>
                  <a:lnTo>
                    <a:pt x="104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100" y="97"/>
                  </a:lnTo>
                  <a:lnTo>
                    <a:pt x="96" y="97"/>
                  </a:lnTo>
                  <a:lnTo>
                    <a:pt x="100" y="97"/>
                  </a:lnTo>
                  <a:lnTo>
                    <a:pt x="96" y="100"/>
                  </a:lnTo>
                  <a:lnTo>
                    <a:pt x="92" y="104"/>
                  </a:lnTo>
                  <a:lnTo>
                    <a:pt x="92" y="108"/>
                  </a:lnTo>
                  <a:lnTo>
                    <a:pt x="92" y="108"/>
                  </a:lnTo>
                  <a:lnTo>
                    <a:pt x="92" y="108"/>
                  </a:lnTo>
                  <a:lnTo>
                    <a:pt x="96" y="112"/>
                  </a:lnTo>
                  <a:lnTo>
                    <a:pt x="96" y="112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89" y="119"/>
                  </a:lnTo>
                  <a:lnTo>
                    <a:pt x="89" y="123"/>
                  </a:lnTo>
                  <a:lnTo>
                    <a:pt x="85" y="119"/>
                  </a:lnTo>
                  <a:lnTo>
                    <a:pt x="81" y="123"/>
                  </a:lnTo>
                  <a:lnTo>
                    <a:pt x="74" y="126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63" y="138"/>
                  </a:lnTo>
                  <a:lnTo>
                    <a:pt x="59" y="138"/>
                  </a:lnTo>
                  <a:lnTo>
                    <a:pt x="59" y="138"/>
                  </a:lnTo>
                  <a:lnTo>
                    <a:pt x="55" y="141"/>
                  </a:lnTo>
                  <a:lnTo>
                    <a:pt x="55" y="141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48" y="149"/>
                  </a:lnTo>
                  <a:lnTo>
                    <a:pt x="44" y="152"/>
                  </a:lnTo>
                  <a:lnTo>
                    <a:pt x="41" y="152"/>
                  </a:lnTo>
                  <a:lnTo>
                    <a:pt x="37" y="152"/>
                  </a:lnTo>
                  <a:lnTo>
                    <a:pt x="33" y="152"/>
                  </a:lnTo>
                  <a:lnTo>
                    <a:pt x="30" y="156"/>
                  </a:lnTo>
                  <a:lnTo>
                    <a:pt x="26" y="156"/>
                  </a:lnTo>
                  <a:lnTo>
                    <a:pt x="26" y="156"/>
                  </a:lnTo>
                  <a:lnTo>
                    <a:pt x="22" y="156"/>
                  </a:lnTo>
                  <a:lnTo>
                    <a:pt x="15" y="145"/>
                  </a:lnTo>
                  <a:lnTo>
                    <a:pt x="15" y="141"/>
                  </a:lnTo>
                  <a:lnTo>
                    <a:pt x="0" y="123"/>
                  </a:lnTo>
                  <a:lnTo>
                    <a:pt x="4" y="115"/>
                  </a:lnTo>
                  <a:lnTo>
                    <a:pt x="4" y="115"/>
                  </a:lnTo>
                  <a:close/>
                  <a:moveTo>
                    <a:pt x="63" y="11"/>
                  </a:moveTo>
                  <a:lnTo>
                    <a:pt x="63" y="11"/>
                  </a:lnTo>
                  <a:lnTo>
                    <a:pt x="63" y="8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59" y="11"/>
                  </a:lnTo>
                  <a:lnTo>
                    <a:pt x="63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7" name="CustomShape 96"/>
            <p:cNvSpPr/>
            <p:nvPr/>
          </p:nvSpPr>
          <p:spPr>
            <a:xfrm>
              <a:off x="5747760" y="2828160"/>
              <a:ext cx="326520" cy="174600"/>
            </a:xfrm>
            <a:custGeom>
              <a:avLst/>
              <a:gdLst/>
              <a:ahLst/>
              <a:cxnLst/>
              <a:rect l="l" t="t" r="r" b="b"/>
              <a:pathLst>
                <a:path w="200" h="112">
                  <a:moveTo>
                    <a:pt x="4" y="45"/>
                  </a:moveTo>
                  <a:lnTo>
                    <a:pt x="4" y="45"/>
                  </a:lnTo>
                  <a:lnTo>
                    <a:pt x="8" y="45"/>
                  </a:lnTo>
                  <a:lnTo>
                    <a:pt x="11" y="41"/>
                  </a:lnTo>
                  <a:lnTo>
                    <a:pt x="15" y="37"/>
                  </a:lnTo>
                  <a:lnTo>
                    <a:pt x="11" y="34"/>
                  </a:lnTo>
                  <a:lnTo>
                    <a:pt x="15" y="26"/>
                  </a:lnTo>
                  <a:lnTo>
                    <a:pt x="19" y="26"/>
                  </a:lnTo>
                  <a:lnTo>
                    <a:pt x="22" y="30"/>
                  </a:lnTo>
                  <a:lnTo>
                    <a:pt x="33" y="30"/>
                  </a:lnTo>
                  <a:lnTo>
                    <a:pt x="48" y="34"/>
                  </a:lnTo>
                  <a:lnTo>
                    <a:pt x="63" y="41"/>
                  </a:lnTo>
                  <a:lnTo>
                    <a:pt x="63" y="52"/>
                  </a:lnTo>
                  <a:lnTo>
                    <a:pt x="93" y="19"/>
                  </a:lnTo>
                  <a:lnTo>
                    <a:pt x="156" y="0"/>
                  </a:lnTo>
                  <a:lnTo>
                    <a:pt x="152" y="8"/>
                  </a:lnTo>
                  <a:lnTo>
                    <a:pt x="167" y="26"/>
                  </a:lnTo>
                  <a:lnTo>
                    <a:pt x="167" y="30"/>
                  </a:lnTo>
                  <a:lnTo>
                    <a:pt x="174" y="41"/>
                  </a:lnTo>
                  <a:lnTo>
                    <a:pt x="170" y="41"/>
                  </a:lnTo>
                  <a:lnTo>
                    <a:pt x="167" y="45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59" y="56"/>
                  </a:lnTo>
                  <a:lnTo>
                    <a:pt x="159" y="56"/>
                  </a:lnTo>
                  <a:lnTo>
                    <a:pt x="159" y="56"/>
                  </a:lnTo>
                  <a:lnTo>
                    <a:pt x="156" y="60"/>
                  </a:lnTo>
                  <a:lnTo>
                    <a:pt x="152" y="60"/>
                  </a:lnTo>
                  <a:lnTo>
                    <a:pt x="145" y="63"/>
                  </a:lnTo>
                  <a:lnTo>
                    <a:pt x="133" y="67"/>
                  </a:lnTo>
                  <a:lnTo>
                    <a:pt x="133" y="67"/>
                  </a:lnTo>
                  <a:lnTo>
                    <a:pt x="115" y="71"/>
                  </a:lnTo>
                  <a:lnTo>
                    <a:pt x="111" y="71"/>
                  </a:lnTo>
                  <a:lnTo>
                    <a:pt x="111" y="75"/>
                  </a:lnTo>
                  <a:lnTo>
                    <a:pt x="107" y="78"/>
                  </a:lnTo>
                  <a:lnTo>
                    <a:pt x="100" y="82"/>
                  </a:lnTo>
                  <a:lnTo>
                    <a:pt x="100" y="82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3" y="82"/>
                  </a:lnTo>
                  <a:lnTo>
                    <a:pt x="93" y="82"/>
                  </a:lnTo>
                  <a:lnTo>
                    <a:pt x="89" y="82"/>
                  </a:lnTo>
                  <a:lnTo>
                    <a:pt x="85" y="86"/>
                  </a:lnTo>
                  <a:lnTo>
                    <a:pt x="85" y="89"/>
                  </a:lnTo>
                  <a:lnTo>
                    <a:pt x="82" y="89"/>
                  </a:lnTo>
                  <a:lnTo>
                    <a:pt x="74" y="89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3" y="89"/>
                  </a:lnTo>
                  <a:lnTo>
                    <a:pt x="59" y="89"/>
                  </a:lnTo>
                  <a:lnTo>
                    <a:pt x="59" y="89"/>
                  </a:lnTo>
                  <a:lnTo>
                    <a:pt x="56" y="89"/>
                  </a:lnTo>
                  <a:lnTo>
                    <a:pt x="52" y="89"/>
                  </a:lnTo>
                  <a:lnTo>
                    <a:pt x="48" y="93"/>
                  </a:lnTo>
                  <a:lnTo>
                    <a:pt x="48" y="97"/>
                  </a:lnTo>
                  <a:lnTo>
                    <a:pt x="45" y="97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37" y="100"/>
                  </a:lnTo>
                  <a:lnTo>
                    <a:pt x="33" y="100"/>
                  </a:lnTo>
                  <a:lnTo>
                    <a:pt x="30" y="104"/>
                  </a:lnTo>
                  <a:lnTo>
                    <a:pt x="30" y="104"/>
                  </a:lnTo>
                  <a:lnTo>
                    <a:pt x="22" y="100"/>
                  </a:lnTo>
                  <a:lnTo>
                    <a:pt x="22" y="104"/>
                  </a:lnTo>
                  <a:lnTo>
                    <a:pt x="19" y="104"/>
                  </a:lnTo>
                  <a:lnTo>
                    <a:pt x="19" y="100"/>
                  </a:lnTo>
                  <a:lnTo>
                    <a:pt x="19" y="97"/>
                  </a:lnTo>
                  <a:lnTo>
                    <a:pt x="15" y="93"/>
                  </a:lnTo>
                  <a:lnTo>
                    <a:pt x="11" y="89"/>
                  </a:lnTo>
                  <a:lnTo>
                    <a:pt x="15" y="89"/>
                  </a:lnTo>
                  <a:lnTo>
                    <a:pt x="15" y="86"/>
                  </a:lnTo>
                  <a:lnTo>
                    <a:pt x="11" y="82"/>
                  </a:lnTo>
                  <a:lnTo>
                    <a:pt x="8" y="67"/>
                  </a:lnTo>
                  <a:lnTo>
                    <a:pt x="4" y="63"/>
                  </a:lnTo>
                  <a:lnTo>
                    <a:pt x="4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close/>
                  <a:moveTo>
                    <a:pt x="159" y="112"/>
                  </a:moveTo>
                  <a:lnTo>
                    <a:pt x="163" y="112"/>
                  </a:lnTo>
                  <a:lnTo>
                    <a:pt x="167" y="112"/>
                  </a:lnTo>
                  <a:lnTo>
                    <a:pt x="163" y="112"/>
                  </a:lnTo>
                  <a:lnTo>
                    <a:pt x="159" y="112"/>
                  </a:lnTo>
                  <a:lnTo>
                    <a:pt x="159" y="112"/>
                  </a:lnTo>
                  <a:close/>
                  <a:moveTo>
                    <a:pt x="182" y="108"/>
                  </a:moveTo>
                  <a:lnTo>
                    <a:pt x="182" y="104"/>
                  </a:lnTo>
                  <a:lnTo>
                    <a:pt x="182" y="104"/>
                  </a:lnTo>
                  <a:lnTo>
                    <a:pt x="185" y="100"/>
                  </a:lnTo>
                  <a:lnTo>
                    <a:pt x="185" y="100"/>
                  </a:lnTo>
                  <a:lnTo>
                    <a:pt x="189" y="104"/>
                  </a:lnTo>
                  <a:lnTo>
                    <a:pt x="189" y="104"/>
                  </a:lnTo>
                  <a:lnTo>
                    <a:pt x="193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200" y="104"/>
                  </a:lnTo>
                  <a:lnTo>
                    <a:pt x="200" y="104"/>
                  </a:lnTo>
                  <a:lnTo>
                    <a:pt x="200" y="108"/>
                  </a:lnTo>
                  <a:lnTo>
                    <a:pt x="196" y="108"/>
                  </a:lnTo>
                  <a:lnTo>
                    <a:pt x="193" y="108"/>
                  </a:lnTo>
                  <a:lnTo>
                    <a:pt x="189" y="108"/>
                  </a:lnTo>
                  <a:lnTo>
                    <a:pt x="185" y="108"/>
                  </a:lnTo>
                  <a:lnTo>
                    <a:pt x="182" y="108"/>
                  </a:lnTo>
                  <a:lnTo>
                    <a:pt x="182" y="10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8" name="CustomShape 97"/>
            <p:cNvSpPr/>
            <p:nvPr/>
          </p:nvSpPr>
          <p:spPr>
            <a:xfrm>
              <a:off x="5257080" y="2521440"/>
              <a:ext cx="333000" cy="243360"/>
            </a:xfrm>
            <a:custGeom>
              <a:avLst/>
              <a:gdLst/>
              <a:ahLst/>
              <a:cxnLst/>
              <a:rect l="l" t="t" r="r" b="b"/>
              <a:pathLst>
                <a:path w="204" h="156">
                  <a:moveTo>
                    <a:pt x="163" y="37"/>
                  </a:moveTo>
                  <a:lnTo>
                    <a:pt x="159" y="33"/>
                  </a:lnTo>
                  <a:lnTo>
                    <a:pt x="163" y="29"/>
                  </a:lnTo>
                  <a:lnTo>
                    <a:pt x="159" y="22"/>
                  </a:lnTo>
                  <a:lnTo>
                    <a:pt x="156" y="15"/>
                  </a:lnTo>
                  <a:lnTo>
                    <a:pt x="152" y="7"/>
                  </a:lnTo>
                  <a:lnTo>
                    <a:pt x="148" y="3"/>
                  </a:lnTo>
                  <a:lnTo>
                    <a:pt x="148" y="3"/>
                  </a:lnTo>
                  <a:lnTo>
                    <a:pt x="145" y="7"/>
                  </a:lnTo>
                  <a:lnTo>
                    <a:pt x="141" y="7"/>
                  </a:lnTo>
                  <a:lnTo>
                    <a:pt x="130" y="7"/>
                  </a:lnTo>
                  <a:lnTo>
                    <a:pt x="122" y="7"/>
                  </a:lnTo>
                  <a:lnTo>
                    <a:pt x="115" y="3"/>
                  </a:lnTo>
                  <a:lnTo>
                    <a:pt x="115" y="7"/>
                  </a:lnTo>
                  <a:lnTo>
                    <a:pt x="119" y="11"/>
                  </a:lnTo>
                  <a:lnTo>
                    <a:pt x="119" y="11"/>
                  </a:lnTo>
                  <a:lnTo>
                    <a:pt x="115" y="7"/>
                  </a:lnTo>
                  <a:lnTo>
                    <a:pt x="111" y="7"/>
                  </a:lnTo>
                  <a:lnTo>
                    <a:pt x="111" y="3"/>
                  </a:lnTo>
                  <a:lnTo>
                    <a:pt x="111" y="3"/>
                  </a:lnTo>
                  <a:lnTo>
                    <a:pt x="111" y="3"/>
                  </a:lnTo>
                  <a:lnTo>
                    <a:pt x="108" y="3"/>
                  </a:lnTo>
                  <a:lnTo>
                    <a:pt x="104" y="3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96" y="3"/>
                  </a:lnTo>
                  <a:lnTo>
                    <a:pt x="93" y="3"/>
                  </a:lnTo>
                  <a:lnTo>
                    <a:pt x="89" y="3"/>
                  </a:lnTo>
                  <a:lnTo>
                    <a:pt x="93" y="3"/>
                  </a:lnTo>
                  <a:lnTo>
                    <a:pt x="93" y="3"/>
                  </a:lnTo>
                  <a:lnTo>
                    <a:pt x="96" y="0"/>
                  </a:lnTo>
                  <a:lnTo>
                    <a:pt x="93" y="3"/>
                  </a:lnTo>
                  <a:lnTo>
                    <a:pt x="89" y="3"/>
                  </a:lnTo>
                  <a:lnTo>
                    <a:pt x="85" y="3"/>
                  </a:lnTo>
                  <a:lnTo>
                    <a:pt x="82" y="3"/>
                  </a:lnTo>
                  <a:lnTo>
                    <a:pt x="82" y="7"/>
                  </a:lnTo>
                  <a:lnTo>
                    <a:pt x="78" y="7"/>
                  </a:lnTo>
                  <a:lnTo>
                    <a:pt x="74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59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11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7"/>
                  </a:lnTo>
                  <a:lnTo>
                    <a:pt x="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6" y="148"/>
                  </a:lnTo>
                  <a:lnTo>
                    <a:pt x="193" y="148"/>
                  </a:lnTo>
                  <a:lnTo>
                    <a:pt x="193" y="144"/>
                  </a:lnTo>
                  <a:lnTo>
                    <a:pt x="189" y="144"/>
                  </a:lnTo>
                  <a:lnTo>
                    <a:pt x="185" y="144"/>
                  </a:lnTo>
                  <a:lnTo>
                    <a:pt x="182" y="141"/>
                  </a:lnTo>
                  <a:lnTo>
                    <a:pt x="178" y="133"/>
                  </a:lnTo>
                  <a:lnTo>
                    <a:pt x="178" y="130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85" y="126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74" y="118"/>
                  </a:lnTo>
                  <a:lnTo>
                    <a:pt x="174" y="115"/>
                  </a:lnTo>
                  <a:lnTo>
                    <a:pt x="167" y="104"/>
                  </a:lnTo>
                  <a:lnTo>
                    <a:pt x="163" y="104"/>
                  </a:lnTo>
                  <a:lnTo>
                    <a:pt x="163" y="100"/>
                  </a:lnTo>
                  <a:lnTo>
                    <a:pt x="152" y="85"/>
                  </a:lnTo>
                  <a:lnTo>
                    <a:pt x="152" y="81"/>
                  </a:lnTo>
                  <a:lnTo>
                    <a:pt x="152" y="81"/>
                  </a:lnTo>
                  <a:lnTo>
                    <a:pt x="152" y="74"/>
                  </a:lnTo>
                  <a:lnTo>
                    <a:pt x="148" y="74"/>
                  </a:lnTo>
                  <a:lnTo>
                    <a:pt x="148" y="70"/>
                  </a:lnTo>
                  <a:lnTo>
                    <a:pt x="145" y="66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45" y="59"/>
                  </a:lnTo>
                  <a:lnTo>
                    <a:pt x="133" y="52"/>
                  </a:lnTo>
                  <a:lnTo>
                    <a:pt x="133" y="48"/>
                  </a:lnTo>
                  <a:lnTo>
                    <a:pt x="126" y="44"/>
                  </a:lnTo>
                  <a:lnTo>
                    <a:pt x="126" y="41"/>
                  </a:lnTo>
                  <a:lnTo>
                    <a:pt x="122" y="37"/>
                  </a:lnTo>
                  <a:lnTo>
                    <a:pt x="122" y="33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6" y="29"/>
                  </a:lnTo>
                  <a:lnTo>
                    <a:pt x="126" y="29"/>
                  </a:lnTo>
                  <a:lnTo>
                    <a:pt x="126" y="33"/>
                  </a:lnTo>
                  <a:lnTo>
                    <a:pt x="130" y="37"/>
                  </a:lnTo>
                  <a:lnTo>
                    <a:pt x="130" y="37"/>
                  </a:lnTo>
                  <a:lnTo>
                    <a:pt x="137" y="44"/>
                  </a:lnTo>
                  <a:lnTo>
                    <a:pt x="137" y="44"/>
                  </a:lnTo>
                  <a:lnTo>
                    <a:pt x="137" y="48"/>
                  </a:lnTo>
                  <a:lnTo>
                    <a:pt x="141" y="52"/>
                  </a:lnTo>
                  <a:lnTo>
                    <a:pt x="141" y="52"/>
                  </a:lnTo>
                  <a:lnTo>
                    <a:pt x="152" y="63"/>
                  </a:lnTo>
                  <a:lnTo>
                    <a:pt x="156" y="63"/>
                  </a:lnTo>
                  <a:lnTo>
                    <a:pt x="156" y="63"/>
                  </a:lnTo>
                  <a:lnTo>
                    <a:pt x="156" y="63"/>
                  </a:lnTo>
                  <a:lnTo>
                    <a:pt x="159" y="59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9" y="48"/>
                  </a:lnTo>
                  <a:lnTo>
                    <a:pt x="159" y="44"/>
                  </a:lnTo>
                  <a:lnTo>
                    <a:pt x="163" y="37"/>
                  </a:lnTo>
                  <a:lnTo>
                    <a:pt x="163" y="3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9" name="CustomShape 98"/>
            <p:cNvSpPr/>
            <p:nvPr/>
          </p:nvSpPr>
          <p:spPr>
            <a:xfrm>
              <a:off x="5196240" y="2765520"/>
              <a:ext cx="441000" cy="438840"/>
            </a:xfrm>
            <a:custGeom>
              <a:avLst/>
              <a:gdLst/>
              <a:ahLst/>
              <a:cxnLst/>
              <a:rect l="l" t="t" r="r" b="b"/>
              <a:pathLst>
                <a:path w="270" h="281">
                  <a:moveTo>
                    <a:pt x="45" y="0"/>
                  </a:moveTo>
                  <a:lnTo>
                    <a:pt x="241" y="0"/>
                  </a:lnTo>
                  <a:lnTo>
                    <a:pt x="241" y="0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7"/>
                  </a:lnTo>
                  <a:lnTo>
                    <a:pt x="245" y="11"/>
                  </a:lnTo>
                  <a:lnTo>
                    <a:pt x="248" y="14"/>
                  </a:lnTo>
                  <a:lnTo>
                    <a:pt x="248" y="14"/>
                  </a:lnTo>
                  <a:lnTo>
                    <a:pt x="245" y="14"/>
                  </a:lnTo>
                  <a:lnTo>
                    <a:pt x="245" y="14"/>
                  </a:lnTo>
                  <a:lnTo>
                    <a:pt x="245" y="11"/>
                  </a:lnTo>
                  <a:lnTo>
                    <a:pt x="245" y="14"/>
                  </a:lnTo>
                  <a:lnTo>
                    <a:pt x="245" y="14"/>
                  </a:lnTo>
                  <a:lnTo>
                    <a:pt x="248" y="25"/>
                  </a:lnTo>
                  <a:lnTo>
                    <a:pt x="248" y="33"/>
                  </a:lnTo>
                  <a:lnTo>
                    <a:pt x="248" y="37"/>
                  </a:lnTo>
                  <a:lnTo>
                    <a:pt x="252" y="44"/>
                  </a:lnTo>
                  <a:lnTo>
                    <a:pt x="252" y="48"/>
                  </a:lnTo>
                  <a:lnTo>
                    <a:pt x="256" y="48"/>
                  </a:lnTo>
                  <a:lnTo>
                    <a:pt x="263" y="55"/>
                  </a:lnTo>
                  <a:lnTo>
                    <a:pt x="263" y="55"/>
                  </a:lnTo>
                  <a:lnTo>
                    <a:pt x="267" y="55"/>
                  </a:lnTo>
                  <a:lnTo>
                    <a:pt x="270" y="59"/>
                  </a:lnTo>
                  <a:lnTo>
                    <a:pt x="270" y="59"/>
                  </a:lnTo>
                  <a:lnTo>
                    <a:pt x="270" y="59"/>
                  </a:lnTo>
                  <a:lnTo>
                    <a:pt x="270" y="63"/>
                  </a:lnTo>
                  <a:lnTo>
                    <a:pt x="267" y="66"/>
                  </a:lnTo>
                  <a:lnTo>
                    <a:pt x="263" y="66"/>
                  </a:lnTo>
                  <a:lnTo>
                    <a:pt x="263" y="66"/>
                  </a:lnTo>
                  <a:lnTo>
                    <a:pt x="259" y="66"/>
                  </a:lnTo>
                  <a:lnTo>
                    <a:pt x="256" y="70"/>
                  </a:lnTo>
                  <a:lnTo>
                    <a:pt x="252" y="70"/>
                  </a:lnTo>
                  <a:lnTo>
                    <a:pt x="252" y="70"/>
                  </a:lnTo>
                  <a:lnTo>
                    <a:pt x="256" y="74"/>
                  </a:lnTo>
                  <a:lnTo>
                    <a:pt x="252" y="74"/>
                  </a:lnTo>
                  <a:lnTo>
                    <a:pt x="248" y="74"/>
                  </a:lnTo>
                  <a:lnTo>
                    <a:pt x="248" y="74"/>
                  </a:lnTo>
                  <a:lnTo>
                    <a:pt x="248" y="77"/>
                  </a:lnTo>
                  <a:lnTo>
                    <a:pt x="245" y="81"/>
                  </a:lnTo>
                  <a:lnTo>
                    <a:pt x="248" y="81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45" y="89"/>
                  </a:lnTo>
                  <a:lnTo>
                    <a:pt x="245" y="96"/>
                  </a:lnTo>
                  <a:lnTo>
                    <a:pt x="241" y="100"/>
                  </a:lnTo>
                  <a:lnTo>
                    <a:pt x="241" y="103"/>
                  </a:lnTo>
                  <a:lnTo>
                    <a:pt x="241" y="103"/>
                  </a:lnTo>
                  <a:lnTo>
                    <a:pt x="237" y="107"/>
                  </a:lnTo>
                  <a:lnTo>
                    <a:pt x="241" y="115"/>
                  </a:lnTo>
                  <a:lnTo>
                    <a:pt x="241" y="118"/>
                  </a:lnTo>
                  <a:lnTo>
                    <a:pt x="241" y="118"/>
                  </a:lnTo>
                  <a:lnTo>
                    <a:pt x="241" y="118"/>
                  </a:lnTo>
                  <a:lnTo>
                    <a:pt x="241" y="122"/>
                  </a:lnTo>
                  <a:lnTo>
                    <a:pt x="241" y="129"/>
                  </a:lnTo>
                  <a:lnTo>
                    <a:pt x="233" y="137"/>
                  </a:lnTo>
                  <a:lnTo>
                    <a:pt x="233" y="140"/>
                  </a:lnTo>
                  <a:lnTo>
                    <a:pt x="233" y="140"/>
                  </a:lnTo>
                  <a:lnTo>
                    <a:pt x="230" y="140"/>
                  </a:lnTo>
                  <a:lnTo>
                    <a:pt x="230" y="144"/>
                  </a:lnTo>
                  <a:lnTo>
                    <a:pt x="226" y="148"/>
                  </a:lnTo>
                  <a:lnTo>
                    <a:pt x="226" y="152"/>
                  </a:lnTo>
                  <a:lnTo>
                    <a:pt x="219" y="155"/>
                  </a:lnTo>
                  <a:lnTo>
                    <a:pt x="219" y="159"/>
                  </a:lnTo>
                  <a:lnTo>
                    <a:pt x="215" y="170"/>
                  </a:lnTo>
                  <a:lnTo>
                    <a:pt x="211" y="170"/>
                  </a:lnTo>
                  <a:lnTo>
                    <a:pt x="211" y="170"/>
                  </a:lnTo>
                  <a:lnTo>
                    <a:pt x="211" y="170"/>
                  </a:lnTo>
                  <a:lnTo>
                    <a:pt x="208" y="178"/>
                  </a:lnTo>
                  <a:lnTo>
                    <a:pt x="208" y="178"/>
                  </a:lnTo>
                  <a:lnTo>
                    <a:pt x="208" y="181"/>
                  </a:lnTo>
                  <a:lnTo>
                    <a:pt x="208" y="185"/>
                  </a:lnTo>
                  <a:lnTo>
                    <a:pt x="204" y="189"/>
                  </a:lnTo>
                  <a:lnTo>
                    <a:pt x="204" y="192"/>
                  </a:lnTo>
                  <a:lnTo>
                    <a:pt x="204" y="196"/>
                  </a:lnTo>
                  <a:lnTo>
                    <a:pt x="204" y="204"/>
                  </a:lnTo>
                  <a:lnTo>
                    <a:pt x="200" y="207"/>
                  </a:lnTo>
                  <a:lnTo>
                    <a:pt x="200" y="207"/>
                  </a:lnTo>
                  <a:lnTo>
                    <a:pt x="196" y="207"/>
                  </a:lnTo>
                  <a:lnTo>
                    <a:pt x="196" y="207"/>
                  </a:lnTo>
                  <a:lnTo>
                    <a:pt x="193" y="207"/>
                  </a:lnTo>
                  <a:lnTo>
                    <a:pt x="189" y="207"/>
                  </a:lnTo>
                  <a:lnTo>
                    <a:pt x="189" y="211"/>
                  </a:lnTo>
                  <a:lnTo>
                    <a:pt x="189" y="211"/>
                  </a:lnTo>
                  <a:lnTo>
                    <a:pt x="185" y="215"/>
                  </a:lnTo>
                  <a:lnTo>
                    <a:pt x="185" y="215"/>
                  </a:lnTo>
                  <a:lnTo>
                    <a:pt x="189" y="218"/>
                  </a:lnTo>
                  <a:lnTo>
                    <a:pt x="196" y="215"/>
                  </a:lnTo>
                  <a:lnTo>
                    <a:pt x="196" y="218"/>
                  </a:lnTo>
                  <a:lnTo>
                    <a:pt x="200" y="222"/>
                  </a:lnTo>
                  <a:lnTo>
                    <a:pt x="200" y="222"/>
                  </a:lnTo>
                  <a:lnTo>
                    <a:pt x="204" y="222"/>
                  </a:lnTo>
                  <a:lnTo>
                    <a:pt x="204" y="230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11" y="233"/>
                  </a:lnTo>
                  <a:lnTo>
                    <a:pt x="211" y="233"/>
                  </a:lnTo>
                  <a:lnTo>
                    <a:pt x="215" y="233"/>
                  </a:lnTo>
                  <a:lnTo>
                    <a:pt x="215" y="237"/>
                  </a:lnTo>
                  <a:lnTo>
                    <a:pt x="219" y="241"/>
                  </a:lnTo>
                  <a:lnTo>
                    <a:pt x="219" y="244"/>
                  </a:lnTo>
                  <a:lnTo>
                    <a:pt x="222" y="248"/>
                  </a:lnTo>
                  <a:lnTo>
                    <a:pt x="222" y="252"/>
                  </a:lnTo>
                  <a:lnTo>
                    <a:pt x="215" y="259"/>
                  </a:lnTo>
                  <a:lnTo>
                    <a:pt x="211" y="263"/>
                  </a:lnTo>
                  <a:lnTo>
                    <a:pt x="211" y="263"/>
                  </a:lnTo>
                  <a:lnTo>
                    <a:pt x="208" y="267"/>
                  </a:lnTo>
                  <a:lnTo>
                    <a:pt x="208" y="267"/>
                  </a:lnTo>
                  <a:lnTo>
                    <a:pt x="204" y="267"/>
                  </a:lnTo>
                  <a:lnTo>
                    <a:pt x="204" y="270"/>
                  </a:lnTo>
                  <a:lnTo>
                    <a:pt x="204" y="270"/>
                  </a:lnTo>
                  <a:lnTo>
                    <a:pt x="200" y="274"/>
                  </a:lnTo>
                  <a:lnTo>
                    <a:pt x="196" y="274"/>
                  </a:lnTo>
                  <a:lnTo>
                    <a:pt x="193" y="278"/>
                  </a:lnTo>
                  <a:lnTo>
                    <a:pt x="189" y="274"/>
                  </a:lnTo>
                  <a:lnTo>
                    <a:pt x="185" y="274"/>
                  </a:lnTo>
                  <a:lnTo>
                    <a:pt x="182" y="278"/>
                  </a:lnTo>
                  <a:lnTo>
                    <a:pt x="178" y="278"/>
                  </a:lnTo>
                  <a:lnTo>
                    <a:pt x="178" y="278"/>
                  </a:lnTo>
                  <a:lnTo>
                    <a:pt x="174" y="278"/>
                  </a:lnTo>
                  <a:lnTo>
                    <a:pt x="174" y="278"/>
                  </a:lnTo>
                  <a:lnTo>
                    <a:pt x="174" y="281"/>
                  </a:lnTo>
                  <a:lnTo>
                    <a:pt x="170" y="281"/>
                  </a:lnTo>
                  <a:lnTo>
                    <a:pt x="167" y="281"/>
                  </a:lnTo>
                  <a:lnTo>
                    <a:pt x="167" y="278"/>
                  </a:lnTo>
                  <a:lnTo>
                    <a:pt x="163" y="278"/>
                  </a:lnTo>
                  <a:lnTo>
                    <a:pt x="159" y="278"/>
                  </a:lnTo>
                  <a:lnTo>
                    <a:pt x="156" y="278"/>
                  </a:lnTo>
                  <a:lnTo>
                    <a:pt x="152" y="274"/>
                  </a:lnTo>
                  <a:lnTo>
                    <a:pt x="152" y="278"/>
                  </a:lnTo>
                  <a:lnTo>
                    <a:pt x="152" y="278"/>
                  </a:lnTo>
                  <a:lnTo>
                    <a:pt x="152" y="281"/>
                  </a:lnTo>
                  <a:lnTo>
                    <a:pt x="152" y="281"/>
                  </a:lnTo>
                  <a:lnTo>
                    <a:pt x="152" y="281"/>
                  </a:lnTo>
                  <a:lnTo>
                    <a:pt x="148" y="281"/>
                  </a:lnTo>
                  <a:lnTo>
                    <a:pt x="145" y="281"/>
                  </a:lnTo>
                  <a:lnTo>
                    <a:pt x="145" y="278"/>
                  </a:lnTo>
                  <a:lnTo>
                    <a:pt x="145" y="278"/>
                  </a:lnTo>
                  <a:lnTo>
                    <a:pt x="145" y="274"/>
                  </a:lnTo>
                  <a:lnTo>
                    <a:pt x="141" y="274"/>
                  </a:lnTo>
                  <a:lnTo>
                    <a:pt x="141" y="270"/>
                  </a:lnTo>
                  <a:lnTo>
                    <a:pt x="137" y="270"/>
                  </a:lnTo>
                  <a:lnTo>
                    <a:pt x="137" y="270"/>
                  </a:lnTo>
                  <a:lnTo>
                    <a:pt x="133" y="267"/>
                  </a:lnTo>
                  <a:lnTo>
                    <a:pt x="130" y="263"/>
                  </a:lnTo>
                  <a:lnTo>
                    <a:pt x="130" y="263"/>
                  </a:lnTo>
                  <a:lnTo>
                    <a:pt x="126" y="263"/>
                  </a:lnTo>
                  <a:lnTo>
                    <a:pt x="126" y="263"/>
                  </a:lnTo>
                  <a:lnTo>
                    <a:pt x="122" y="267"/>
                  </a:lnTo>
                  <a:lnTo>
                    <a:pt x="119" y="267"/>
                  </a:lnTo>
                  <a:lnTo>
                    <a:pt x="119" y="267"/>
                  </a:lnTo>
                  <a:lnTo>
                    <a:pt x="119" y="267"/>
                  </a:lnTo>
                  <a:lnTo>
                    <a:pt x="115" y="267"/>
                  </a:lnTo>
                  <a:lnTo>
                    <a:pt x="111" y="267"/>
                  </a:lnTo>
                  <a:lnTo>
                    <a:pt x="111" y="267"/>
                  </a:lnTo>
                  <a:lnTo>
                    <a:pt x="108" y="270"/>
                  </a:lnTo>
                  <a:lnTo>
                    <a:pt x="108" y="270"/>
                  </a:lnTo>
                  <a:lnTo>
                    <a:pt x="104" y="267"/>
                  </a:lnTo>
                  <a:lnTo>
                    <a:pt x="100" y="267"/>
                  </a:lnTo>
                  <a:lnTo>
                    <a:pt x="100" y="263"/>
                  </a:lnTo>
                  <a:lnTo>
                    <a:pt x="96" y="263"/>
                  </a:lnTo>
                  <a:lnTo>
                    <a:pt x="96" y="263"/>
                  </a:lnTo>
                  <a:lnTo>
                    <a:pt x="93" y="259"/>
                  </a:lnTo>
                  <a:lnTo>
                    <a:pt x="93" y="259"/>
                  </a:lnTo>
                  <a:lnTo>
                    <a:pt x="93" y="259"/>
                  </a:lnTo>
                  <a:lnTo>
                    <a:pt x="93" y="255"/>
                  </a:lnTo>
                  <a:lnTo>
                    <a:pt x="89" y="255"/>
                  </a:lnTo>
                  <a:lnTo>
                    <a:pt x="89" y="252"/>
                  </a:lnTo>
                  <a:lnTo>
                    <a:pt x="85" y="248"/>
                  </a:lnTo>
                  <a:lnTo>
                    <a:pt x="89" y="248"/>
                  </a:lnTo>
                  <a:lnTo>
                    <a:pt x="85" y="244"/>
                  </a:lnTo>
                  <a:lnTo>
                    <a:pt x="78" y="244"/>
                  </a:lnTo>
                  <a:lnTo>
                    <a:pt x="78" y="244"/>
                  </a:lnTo>
                  <a:lnTo>
                    <a:pt x="78" y="241"/>
                  </a:lnTo>
                  <a:lnTo>
                    <a:pt x="78" y="241"/>
                  </a:lnTo>
                  <a:lnTo>
                    <a:pt x="74" y="237"/>
                  </a:lnTo>
                  <a:lnTo>
                    <a:pt x="74" y="237"/>
                  </a:lnTo>
                  <a:lnTo>
                    <a:pt x="71" y="233"/>
                  </a:lnTo>
                  <a:lnTo>
                    <a:pt x="71" y="230"/>
                  </a:lnTo>
                  <a:lnTo>
                    <a:pt x="67" y="226"/>
                  </a:lnTo>
                  <a:lnTo>
                    <a:pt x="63" y="230"/>
                  </a:lnTo>
                  <a:lnTo>
                    <a:pt x="63" y="226"/>
                  </a:lnTo>
                  <a:lnTo>
                    <a:pt x="59" y="226"/>
                  </a:lnTo>
                  <a:lnTo>
                    <a:pt x="59" y="226"/>
                  </a:lnTo>
                  <a:lnTo>
                    <a:pt x="56" y="222"/>
                  </a:lnTo>
                  <a:lnTo>
                    <a:pt x="56" y="222"/>
                  </a:lnTo>
                  <a:lnTo>
                    <a:pt x="56" y="222"/>
                  </a:lnTo>
                  <a:lnTo>
                    <a:pt x="59" y="218"/>
                  </a:lnTo>
                  <a:lnTo>
                    <a:pt x="59" y="218"/>
                  </a:lnTo>
                  <a:lnTo>
                    <a:pt x="56" y="215"/>
                  </a:lnTo>
                  <a:lnTo>
                    <a:pt x="56" y="215"/>
                  </a:lnTo>
                  <a:lnTo>
                    <a:pt x="52" y="215"/>
                  </a:lnTo>
                  <a:lnTo>
                    <a:pt x="52" y="211"/>
                  </a:lnTo>
                  <a:lnTo>
                    <a:pt x="48" y="211"/>
                  </a:lnTo>
                  <a:lnTo>
                    <a:pt x="45" y="211"/>
                  </a:lnTo>
                  <a:lnTo>
                    <a:pt x="41" y="211"/>
                  </a:lnTo>
                  <a:lnTo>
                    <a:pt x="37" y="207"/>
                  </a:lnTo>
                  <a:lnTo>
                    <a:pt x="37" y="204"/>
                  </a:lnTo>
                  <a:lnTo>
                    <a:pt x="41" y="204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3" y="204"/>
                  </a:lnTo>
                  <a:lnTo>
                    <a:pt x="26" y="204"/>
                  </a:lnTo>
                  <a:lnTo>
                    <a:pt x="26" y="200"/>
                  </a:lnTo>
                  <a:lnTo>
                    <a:pt x="26" y="196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30" y="189"/>
                  </a:lnTo>
                  <a:lnTo>
                    <a:pt x="26" y="185"/>
                  </a:lnTo>
                  <a:lnTo>
                    <a:pt x="22" y="181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15" y="170"/>
                  </a:lnTo>
                  <a:lnTo>
                    <a:pt x="15" y="170"/>
                  </a:lnTo>
                  <a:lnTo>
                    <a:pt x="15" y="170"/>
                  </a:lnTo>
                  <a:lnTo>
                    <a:pt x="15" y="166"/>
                  </a:lnTo>
                  <a:lnTo>
                    <a:pt x="15" y="166"/>
                  </a:lnTo>
                  <a:lnTo>
                    <a:pt x="15" y="163"/>
                  </a:lnTo>
                  <a:lnTo>
                    <a:pt x="15" y="163"/>
                  </a:lnTo>
                  <a:lnTo>
                    <a:pt x="15" y="159"/>
                  </a:lnTo>
                  <a:lnTo>
                    <a:pt x="8" y="159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8" y="148"/>
                  </a:lnTo>
                  <a:lnTo>
                    <a:pt x="8" y="148"/>
                  </a:lnTo>
                  <a:lnTo>
                    <a:pt x="4" y="144"/>
                  </a:lnTo>
                  <a:lnTo>
                    <a:pt x="8" y="144"/>
                  </a:lnTo>
                  <a:lnTo>
                    <a:pt x="8" y="140"/>
                  </a:lnTo>
                  <a:lnTo>
                    <a:pt x="4" y="140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4" y="133"/>
                  </a:lnTo>
                  <a:lnTo>
                    <a:pt x="8" y="133"/>
                  </a:lnTo>
                  <a:lnTo>
                    <a:pt x="8" y="129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8" y="122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8" y="115"/>
                  </a:lnTo>
                  <a:lnTo>
                    <a:pt x="8" y="115"/>
                  </a:lnTo>
                  <a:lnTo>
                    <a:pt x="11" y="115"/>
                  </a:lnTo>
                  <a:lnTo>
                    <a:pt x="15" y="107"/>
                  </a:lnTo>
                  <a:lnTo>
                    <a:pt x="19" y="103"/>
                  </a:lnTo>
                  <a:lnTo>
                    <a:pt x="15" y="103"/>
                  </a:lnTo>
                  <a:lnTo>
                    <a:pt x="15" y="100"/>
                  </a:lnTo>
                  <a:lnTo>
                    <a:pt x="19" y="96"/>
                  </a:lnTo>
                  <a:lnTo>
                    <a:pt x="22" y="96"/>
                  </a:lnTo>
                  <a:lnTo>
                    <a:pt x="26" y="96"/>
                  </a:lnTo>
                  <a:lnTo>
                    <a:pt x="30" y="96"/>
                  </a:lnTo>
                  <a:lnTo>
                    <a:pt x="33" y="96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0" y="29"/>
                  </a:lnTo>
                  <a:lnTo>
                    <a:pt x="48" y="2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0" name="CustomShape 99"/>
            <p:cNvSpPr/>
            <p:nvPr/>
          </p:nvSpPr>
          <p:spPr>
            <a:xfrm>
              <a:off x="5499000" y="2932920"/>
              <a:ext cx="411840" cy="271440"/>
            </a:xfrm>
            <a:custGeom>
              <a:avLst/>
              <a:gdLst/>
              <a:ahLst/>
              <a:cxnLst/>
              <a:rect l="l" t="t" r="r" b="b"/>
              <a:pathLst>
                <a:path w="252" h="174">
                  <a:moveTo>
                    <a:pt x="37" y="145"/>
                  </a:moveTo>
                  <a:lnTo>
                    <a:pt x="37" y="141"/>
                  </a:lnTo>
                  <a:lnTo>
                    <a:pt x="34" y="137"/>
                  </a:lnTo>
                  <a:lnTo>
                    <a:pt x="34" y="134"/>
                  </a:lnTo>
                  <a:lnTo>
                    <a:pt x="30" y="130"/>
                  </a:lnTo>
                  <a:lnTo>
                    <a:pt x="30" y="126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3" y="123"/>
                  </a:lnTo>
                  <a:lnTo>
                    <a:pt x="23" y="123"/>
                  </a:lnTo>
                  <a:lnTo>
                    <a:pt x="19" y="123"/>
                  </a:lnTo>
                  <a:lnTo>
                    <a:pt x="19" y="115"/>
                  </a:lnTo>
                  <a:lnTo>
                    <a:pt x="15" y="115"/>
                  </a:lnTo>
                  <a:lnTo>
                    <a:pt x="15" y="115"/>
                  </a:lnTo>
                  <a:lnTo>
                    <a:pt x="11" y="111"/>
                  </a:lnTo>
                  <a:lnTo>
                    <a:pt x="11" y="108"/>
                  </a:lnTo>
                  <a:lnTo>
                    <a:pt x="4" y="111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8" y="100"/>
                  </a:lnTo>
                  <a:lnTo>
                    <a:pt x="11" y="100"/>
                  </a:lnTo>
                  <a:lnTo>
                    <a:pt x="11" y="100"/>
                  </a:lnTo>
                  <a:lnTo>
                    <a:pt x="15" y="100"/>
                  </a:lnTo>
                  <a:lnTo>
                    <a:pt x="15" y="100"/>
                  </a:lnTo>
                  <a:lnTo>
                    <a:pt x="19" y="97"/>
                  </a:lnTo>
                  <a:lnTo>
                    <a:pt x="19" y="89"/>
                  </a:lnTo>
                  <a:lnTo>
                    <a:pt x="19" y="85"/>
                  </a:lnTo>
                  <a:lnTo>
                    <a:pt x="19" y="82"/>
                  </a:lnTo>
                  <a:lnTo>
                    <a:pt x="23" y="78"/>
                  </a:lnTo>
                  <a:lnTo>
                    <a:pt x="23" y="74"/>
                  </a:lnTo>
                  <a:lnTo>
                    <a:pt x="23" y="71"/>
                  </a:lnTo>
                  <a:lnTo>
                    <a:pt x="23" y="71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30" y="63"/>
                  </a:lnTo>
                  <a:lnTo>
                    <a:pt x="34" y="52"/>
                  </a:lnTo>
                  <a:lnTo>
                    <a:pt x="34" y="48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45" y="37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56" y="22"/>
                  </a:lnTo>
                  <a:lnTo>
                    <a:pt x="56" y="15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0" y="11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71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5" y="4"/>
                  </a:lnTo>
                  <a:lnTo>
                    <a:pt x="89" y="4"/>
                  </a:lnTo>
                  <a:lnTo>
                    <a:pt x="93" y="4"/>
                  </a:lnTo>
                  <a:lnTo>
                    <a:pt x="93" y="4"/>
                  </a:lnTo>
                  <a:lnTo>
                    <a:pt x="97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4" y="8"/>
                  </a:lnTo>
                  <a:lnTo>
                    <a:pt x="108" y="8"/>
                  </a:lnTo>
                  <a:lnTo>
                    <a:pt x="111" y="11"/>
                  </a:lnTo>
                  <a:lnTo>
                    <a:pt x="115" y="11"/>
                  </a:lnTo>
                  <a:lnTo>
                    <a:pt x="119" y="15"/>
                  </a:lnTo>
                  <a:lnTo>
                    <a:pt x="119" y="19"/>
                  </a:lnTo>
                  <a:lnTo>
                    <a:pt x="126" y="19"/>
                  </a:lnTo>
                  <a:lnTo>
                    <a:pt x="126" y="19"/>
                  </a:lnTo>
                  <a:lnTo>
                    <a:pt x="130" y="19"/>
                  </a:lnTo>
                  <a:lnTo>
                    <a:pt x="130" y="22"/>
                  </a:lnTo>
                  <a:lnTo>
                    <a:pt x="134" y="22"/>
                  </a:lnTo>
                  <a:lnTo>
                    <a:pt x="137" y="26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5" y="33"/>
                  </a:lnTo>
                  <a:lnTo>
                    <a:pt x="145" y="37"/>
                  </a:lnTo>
                  <a:lnTo>
                    <a:pt x="148" y="37"/>
                  </a:lnTo>
                  <a:lnTo>
                    <a:pt x="152" y="41"/>
                  </a:lnTo>
                  <a:lnTo>
                    <a:pt x="148" y="41"/>
                  </a:lnTo>
                  <a:lnTo>
                    <a:pt x="148" y="45"/>
                  </a:lnTo>
                  <a:lnTo>
                    <a:pt x="148" y="48"/>
                  </a:lnTo>
                  <a:lnTo>
                    <a:pt x="148" y="52"/>
                  </a:lnTo>
                  <a:lnTo>
                    <a:pt x="145" y="56"/>
                  </a:lnTo>
                  <a:lnTo>
                    <a:pt x="145" y="59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52" y="63"/>
                  </a:lnTo>
                  <a:lnTo>
                    <a:pt x="156" y="59"/>
                  </a:lnTo>
                  <a:lnTo>
                    <a:pt x="160" y="59"/>
                  </a:lnTo>
                  <a:lnTo>
                    <a:pt x="163" y="63"/>
                  </a:lnTo>
                  <a:lnTo>
                    <a:pt x="160" y="63"/>
                  </a:lnTo>
                  <a:lnTo>
                    <a:pt x="163" y="71"/>
                  </a:lnTo>
                  <a:lnTo>
                    <a:pt x="167" y="78"/>
                  </a:lnTo>
                  <a:lnTo>
                    <a:pt x="171" y="78"/>
                  </a:lnTo>
                  <a:lnTo>
                    <a:pt x="171" y="82"/>
                  </a:lnTo>
                  <a:lnTo>
                    <a:pt x="171" y="89"/>
                  </a:lnTo>
                  <a:lnTo>
                    <a:pt x="178" y="89"/>
                  </a:lnTo>
                  <a:lnTo>
                    <a:pt x="182" y="93"/>
                  </a:lnTo>
                  <a:lnTo>
                    <a:pt x="230" y="104"/>
                  </a:lnTo>
                  <a:lnTo>
                    <a:pt x="252" y="104"/>
                  </a:lnTo>
                  <a:lnTo>
                    <a:pt x="200" y="152"/>
                  </a:lnTo>
                  <a:lnTo>
                    <a:pt x="189" y="152"/>
                  </a:lnTo>
                  <a:lnTo>
                    <a:pt x="17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71" y="156"/>
                  </a:lnTo>
                  <a:lnTo>
                    <a:pt x="167" y="160"/>
                  </a:lnTo>
                  <a:lnTo>
                    <a:pt x="163" y="160"/>
                  </a:lnTo>
                  <a:lnTo>
                    <a:pt x="160" y="163"/>
                  </a:lnTo>
                  <a:lnTo>
                    <a:pt x="156" y="163"/>
                  </a:lnTo>
                  <a:lnTo>
                    <a:pt x="148" y="163"/>
                  </a:lnTo>
                  <a:lnTo>
                    <a:pt x="148" y="167"/>
                  </a:lnTo>
                  <a:lnTo>
                    <a:pt x="148" y="167"/>
                  </a:lnTo>
                  <a:lnTo>
                    <a:pt x="145" y="167"/>
                  </a:lnTo>
                  <a:lnTo>
                    <a:pt x="137" y="167"/>
                  </a:lnTo>
                  <a:lnTo>
                    <a:pt x="134" y="167"/>
                  </a:lnTo>
                  <a:lnTo>
                    <a:pt x="134" y="163"/>
                  </a:lnTo>
                  <a:lnTo>
                    <a:pt x="130" y="163"/>
                  </a:lnTo>
                  <a:lnTo>
                    <a:pt x="122" y="163"/>
                  </a:lnTo>
                  <a:lnTo>
                    <a:pt x="122" y="163"/>
                  </a:lnTo>
                  <a:lnTo>
                    <a:pt x="119" y="163"/>
                  </a:lnTo>
                  <a:lnTo>
                    <a:pt x="115" y="167"/>
                  </a:lnTo>
                  <a:lnTo>
                    <a:pt x="115" y="167"/>
                  </a:lnTo>
                  <a:lnTo>
                    <a:pt x="108" y="174"/>
                  </a:lnTo>
                  <a:lnTo>
                    <a:pt x="108" y="174"/>
                  </a:lnTo>
                  <a:lnTo>
                    <a:pt x="104" y="174"/>
                  </a:lnTo>
                  <a:lnTo>
                    <a:pt x="100" y="174"/>
                  </a:lnTo>
                  <a:lnTo>
                    <a:pt x="97" y="174"/>
                  </a:lnTo>
                  <a:lnTo>
                    <a:pt x="93" y="171"/>
                  </a:lnTo>
                  <a:lnTo>
                    <a:pt x="85" y="171"/>
                  </a:lnTo>
                  <a:lnTo>
                    <a:pt x="85" y="171"/>
                  </a:lnTo>
                  <a:lnTo>
                    <a:pt x="82" y="167"/>
                  </a:lnTo>
                  <a:lnTo>
                    <a:pt x="78" y="167"/>
                  </a:lnTo>
                  <a:lnTo>
                    <a:pt x="71" y="160"/>
                  </a:lnTo>
                  <a:lnTo>
                    <a:pt x="67" y="160"/>
                  </a:lnTo>
                  <a:lnTo>
                    <a:pt x="60" y="160"/>
                  </a:lnTo>
                  <a:lnTo>
                    <a:pt x="56" y="156"/>
                  </a:lnTo>
                  <a:lnTo>
                    <a:pt x="52" y="160"/>
                  </a:lnTo>
                  <a:lnTo>
                    <a:pt x="48" y="160"/>
                  </a:lnTo>
                  <a:lnTo>
                    <a:pt x="45" y="156"/>
                  </a:lnTo>
                  <a:lnTo>
                    <a:pt x="45" y="145"/>
                  </a:lnTo>
                  <a:lnTo>
                    <a:pt x="45" y="145"/>
                  </a:lnTo>
                  <a:lnTo>
                    <a:pt x="41" y="148"/>
                  </a:lnTo>
                  <a:lnTo>
                    <a:pt x="37" y="145"/>
                  </a:lnTo>
                  <a:lnTo>
                    <a:pt x="37" y="14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1" name="CustomShape 100"/>
            <p:cNvSpPr/>
            <p:nvPr/>
          </p:nvSpPr>
          <p:spPr>
            <a:xfrm>
              <a:off x="5584320" y="2857680"/>
              <a:ext cx="181080" cy="138600"/>
            </a:xfrm>
            <a:custGeom>
              <a:avLst/>
              <a:gdLst/>
              <a:ahLst/>
              <a:cxnLst/>
              <a:rect l="l" t="t" r="r" b="b"/>
              <a:pathLst>
                <a:path w="111" h="89">
                  <a:moveTo>
                    <a:pt x="100" y="89"/>
                  </a:moveTo>
                  <a:lnTo>
                    <a:pt x="96" y="85"/>
                  </a:lnTo>
                  <a:lnTo>
                    <a:pt x="93" y="85"/>
                  </a:lnTo>
                  <a:lnTo>
                    <a:pt x="93" y="81"/>
                  </a:lnTo>
                  <a:lnTo>
                    <a:pt x="93" y="81"/>
                  </a:lnTo>
                  <a:lnTo>
                    <a:pt x="89" y="74"/>
                  </a:lnTo>
                  <a:lnTo>
                    <a:pt x="85" y="74"/>
                  </a:lnTo>
                  <a:lnTo>
                    <a:pt x="82" y="70"/>
                  </a:lnTo>
                  <a:lnTo>
                    <a:pt x="78" y="70"/>
                  </a:lnTo>
                  <a:lnTo>
                    <a:pt x="78" y="67"/>
                  </a:lnTo>
                  <a:lnTo>
                    <a:pt x="74" y="67"/>
                  </a:lnTo>
                  <a:lnTo>
                    <a:pt x="74" y="67"/>
                  </a:lnTo>
                  <a:lnTo>
                    <a:pt x="67" y="67"/>
                  </a:lnTo>
                  <a:lnTo>
                    <a:pt x="67" y="63"/>
                  </a:lnTo>
                  <a:lnTo>
                    <a:pt x="63" y="59"/>
                  </a:lnTo>
                  <a:lnTo>
                    <a:pt x="59" y="59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37" y="52"/>
                  </a:lnTo>
                  <a:lnTo>
                    <a:pt x="33" y="52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19" y="48"/>
                  </a:lnTo>
                  <a:lnTo>
                    <a:pt x="15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4" y="59"/>
                  </a:lnTo>
                  <a:lnTo>
                    <a:pt x="4" y="56"/>
                  </a:lnTo>
                  <a:lnTo>
                    <a:pt x="0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1"/>
                  </a:lnTo>
                  <a:lnTo>
                    <a:pt x="8" y="37"/>
                  </a:lnTo>
                  <a:lnTo>
                    <a:pt x="8" y="30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8" y="22"/>
                  </a:lnTo>
                  <a:lnTo>
                    <a:pt x="11" y="18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9" y="15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4"/>
                  </a:lnTo>
                  <a:lnTo>
                    <a:pt x="45" y="22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2" y="41"/>
                  </a:lnTo>
                  <a:lnTo>
                    <a:pt x="56" y="44"/>
                  </a:lnTo>
                  <a:lnTo>
                    <a:pt x="56" y="48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63" y="48"/>
                  </a:lnTo>
                  <a:lnTo>
                    <a:pt x="63" y="48"/>
                  </a:lnTo>
                  <a:lnTo>
                    <a:pt x="67" y="48"/>
                  </a:lnTo>
                  <a:lnTo>
                    <a:pt x="67" y="48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5" y="63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96" y="67"/>
                  </a:lnTo>
                  <a:lnTo>
                    <a:pt x="96" y="70"/>
                  </a:lnTo>
                  <a:lnTo>
                    <a:pt x="100" y="74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108" y="81"/>
                  </a:lnTo>
                  <a:lnTo>
                    <a:pt x="108" y="85"/>
                  </a:lnTo>
                  <a:lnTo>
                    <a:pt x="111" y="81"/>
                  </a:lnTo>
                  <a:lnTo>
                    <a:pt x="111" y="85"/>
                  </a:lnTo>
                  <a:lnTo>
                    <a:pt x="111" y="85"/>
                  </a:lnTo>
                  <a:lnTo>
                    <a:pt x="108" y="85"/>
                  </a:lnTo>
                  <a:lnTo>
                    <a:pt x="108" y="89"/>
                  </a:lnTo>
                  <a:lnTo>
                    <a:pt x="104" y="89"/>
                  </a:lnTo>
                  <a:lnTo>
                    <a:pt x="100" y="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2" name="CustomShape 101"/>
            <p:cNvSpPr/>
            <p:nvPr/>
          </p:nvSpPr>
          <p:spPr>
            <a:xfrm>
              <a:off x="5736240" y="2990520"/>
              <a:ext cx="35280" cy="40320"/>
            </a:xfrm>
            <a:custGeom>
              <a:avLst/>
              <a:gdLst/>
              <a:ahLst/>
              <a:cxnLst/>
              <a:rect l="l" t="t" r="r" b="b"/>
              <a:pathLst>
                <a:path w="22" h="26">
                  <a:moveTo>
                    <a:pt x="18" y="26"/>
                  </a:moveTo>
                  <a:lnTo>
                    <a:pt x="15" y="22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3" y="15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5" y="15"/>
                  </a:lnTo>
                  <a:lnTo>
                    <a:pt x="11" y="15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8" y="15"/>
                  </a:lnTo>
                  <a:lnTo>
                    <a:pt x="22" y="15"/>
                  </a:lnTo>
                  <a:lnTo>
                    <a:pt x="22" y="19"/>
                  </a:lnTo>
                  <a:lnTo>
                    <a:pt x="18" y="22"/>
                  </a:lnTo>
                  <a:lnTo>
                    <a:pt x="18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3" name="CustomShape 102"/>
            <p:cNvSpPr/>
            <p:nvPr/>
          </p:nvSpPr>
          <p:spPr>
            <a:xfrm>
              <a:off x="5718240" y="3007800"/>
              <a:ext cx="271080" cy="313920"/>
            </a:xfrm>
            <a:custGeom>
              <a:avLst/>
              <a:gdLst/>
              <a:ahLst/>
              <a:cxnLst/>
              <a:rect l="l" t="t" r="r" b="b"/>
              <a:pathLst>
                <a:path w="166" h="201">
                  <a:moveTo>
                    <a:pt x="14" y="119"/>
                  </a:moveTo>
                  <a:lnTo>
                    <a:pt x="14" y="119"/>
                  </a:lnTo>
                  <a:lnTo>
                    <a:pt x="14" y="115"/>
                  </a:lnTo>
                  <a:lnTo>
                    <a:pt x="22" y="115"/>
                  </a:lnTo>
                  <a:lnTo>
                    <a:pt x="26" y="115"/>
                  </a:lnTo>
                  <a:lnTo>
                    <a:pt x="29" y="112"/>
                  </a:lnTo>
                  <a:lnTo>
                    <a:pt x="33" y="112"/>
                  </a:lnTo>
                  <a:lnTo>
                    <a:pt x="37" y="108"/>
                  </a:lnTo>
                  <a:lnTo>
                    <a:pt x="40" y="104"/>
                  </a:lnTo>
                  <a:lnTo>
                    <a:pt x="40" y="104"/>
                  </a:lnTo>
                  <a:lnTo>
                    <a:pt x="44" y="104"/>
                  </a:lnTo>
                  <a:lnTo>
                    <a:pt x="55" y="104"/>
                  </a:lnTo>
                  <a:lnTo>
                    <a:pt x="66" y="104"/>
                  </a:lnTo>
                  <a:lnTo>
                    <a:pt x="118" y="56"/>
                  </a:lnTo>
                  <a:lnTo>
                    <a:pt x="96" y="56"/>
                  </a:lnTo>
                  <a:lnTo>
                    <a:pt x="48" y="45"/>
                  </a:lnTo>
                  <a:lnTo>
                    <a:pt x="44" y="41"/>
                  </a:lnTo>
                  <a:lnTo>
                    <a:pt x="37" y="41"/>
                  </a:lnTo>
                  <a:lnTo>
                    <a:pt x="37" y="34"/>
                  </a:lnTo>
                  <a:lnTo>
                    <a:pt x="37" y="30"/>
                  </a:lnTo>
                  <a:lnTo>
                    <a:pt x="33" y="30"/>
                  </a:lnTo>
                  <a:lnTo>
                    <a:pt x="29" y="23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48" y="23"/>
                  </a:lnTo>
                  <a:lnTo>
                    <a:pt x="51" y="26"/>
                  </a:lnTo>
                  <a:lnTo>
                    <a:pt x="55" y="26"/>
                  </a:lnTo>
                  <a:lnTo>
                    <a:pt x="59" y="26"/>
                  </a:lnTo>
                  <a:lnTo>
                    <a:pt x="63" y="23"/>
                  </a:lnTo>
                  <a:lnTo>
                    <a:pt x="66" y="23"/>
                  </a:lnTo>
                  <a:lnTo>
                    <a:pt x="70" y="23"/>
                  </a:lnTo>
                  <a:lnTo>
                    <a:pt x="74" y="15"/>
                  </a:lnTo>
                  <a:lnTo>
                    <a:pt x="77" y="15"/>
                  </a:lnTo>
                  <a:lnTo>
                    <a:pt x="77" y="19"/>
                  </a:lnTo>
                  <a:lnTo>
                    <a:pt x="81" y="19"/>
                  </a:lnTo>
                  <a:lnTo>
                    <a:pt x="81" y="15"/>
                  </a:lnTo>
                  <a:lnTo>
                    <a:pt x="85" y="19"/>
                  </a:lnTo>
                  <a:lnTo>
                    <a:pt x="92" y="19"/>
                  </a:lnTo>
                  <a:lnTo>
                    <a:pt x="100" y="11"/>
                  </a:lnTo>
                  <a:lnTo>
                    <a:pt x="103" y="11"/>
                  </a:lnTo>
                  <a:lnTo>
                    <a:pt x="107" y="11"/>
                  </a:lnTo>
                  <a:lnTo>
                    <a:pt x="111" y="11"/>
                  </a:lnTo>
                  <a:lnTo>
                    <a:pt x="114" y="11"/>
                  </a:lnTo>
                  <a:lnTo>
                    <a:pt x="118" y="11"/>
                  </a:lnTo>
                  <a:lnTo>
                    <a:pt x="125" y="11"/>
                  </a:lnTo>
                  <a:lnTo>
                    <a:pt x="125" y="11"/>
                  </a:lnTo>
                  <a:lnTo>
                    <a:pt x="125" y="11"/>
                  </a:lnTo>
                  <a:lnTo>
                    <a:pt x="137" y="8"/>
                  </a:lnTo>
                  <a:lnTo>
                    <a:pt x="137" y="8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51" y="8"/>
                  </a:lnTo>
                  <a:lnTo>
                    <a:pt x="151" y="4"/>
                  </a:lnTo>
                  <a:lnTo>
                    <a:pt x="155" y="4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3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4"/>
                  </a:lnTo>
                  <a:lnTo>
                    <a:pt x="163" y="8"/>
                  </a:lnTo>
                  <a:lnTo>
                    <a:pt x="163" y="8"/>
                  </a:lnTo>
                  <a:lnTo>
                    <a:pt x="163" y="11"/>
                  </a:lnTo>
                  <a:lnTo>
                    <a:pt x="163" y="11"/>
                  </a:lnTo>
                  <a:lnTo>
                    <a:pt x="166" y="11"/>
                  </a:lnTo>
                  <a:lnTo>
                    <a:pt x="166" y="11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9"/>
                  </a:lnTo>
                  <a:lnTo>
                    <a:pt x="163" y="23"/>
                  </a:lnTo>
                  <a:lnTo>
                    <a:pt x="163" y="23"/>
                  </a:lnTo>
                  <a:lnTo>
                    <a:pt x="166" y="23"/>
                  </a:lnTo>
                  <a:lnTo>
                    <a:pt x="166" y="23"/>
                  </a:lnTo>
                  <a:lnTo>
                    <a:pt x="166" y="23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63" y="26"/>
                  </a:lnTo>
                  <a:lnTo>
                    <a:pt x="163" y="26"/>
                  </a:lnTo>
                  <a:lnTo>
                    <a:pt x="159" y="30"/>
                  </a:lnTo>
                  <a:lnTo>
                    <a:pt x="163" y="30"/>
                  </a:lnTo>
                  <a:lnTo>
                    <a:pt x="159" y="34"/>
                  </a:lnTo>
                  <a:lnTo>
                    <a:pt x="159" y="37"/>
                  </a:lnTo>
                  <a:lnTo>
                    <a:pt x="159" y="41"/>
                  </a:lnTo>
                  <a:lnTo>
                    <a:pt x="155" y="49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44" y="63"/>
                  </a:lnTo>
                  <a:lnTo>
                    <a:pt x="144" y="63"/>
                  </a:lnTo>
                  <a:lnTo>
                    <a:pt x="140" y="67"/>
                  </a:lnTo>
                  <a:lnTo>
                    <a:pt x="133" y="82"/>
                  </a:lnTo>
                  <a:lnTo>
                    <a:pt x="133" y="86"/>
                  </a:lnTo>
                  <a:lnTo>
                    <a:pt x="125" y="93"/>
                  </a:lnTo>
                  <a:lnTo>
                    <a:pt x="125" y="97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07" y="119"/>
                  </a:lnTo>
                  <a:lnTo>
                    <a:pt x="100" y="126"/>
                  </a:lnTo>
                  <a:lnTo>
                    <a:pt x="81" y="141"/>
                  </a:lnTo>
                  <a:lnTo>
                    <a:pt x="74" y="149"/>
                  </a:lnTo>
                  <a:lnTo>
                    <a:pt x="70" y="149"/>
                  </a:lnTo>
                  <a:lnTo>
                    <a:pt x="63" y="152"/>
                  </a:lnTo>
                  <a:lnTo>
                    <a:pt x="59" y="156"/>
                  </a:lnTo>
                  <a:lnTo>
                    <a:pt x="48" y="167"/>
                  </a:lnTo>
                  <a:lnTo>
                    <a:pt x="44" y="167"/>
                  </a:lnTo>
                  <a:lnTo>
                    <a:pt x="37" y="178"/>
                  </a:lnTo>
                  <a:lnTo>
                    <a:pt x="33" y="178"/>
                  </a:lnTo>
                  <a:lnTo>
                    <a:pt x="33" y="178"/>
                  </a:lnTo>
                  <a:lnTo>
                    <a:pt x="29" y="182"/>
                  </a:lnTo>
                  <a:lnTo>
                    <a:pt x="26" y="182"/>
                  </a:lnTo>
                  <a:lnTo>
                    <a:pt x="26" y="186"/>
                  </a:lnTo>
                  <a:lnTo>
                    <a:pt x="11" y="201"/>
                  </a:lnTo>
                  <a:lnTo>
                    <a:pt x="11" y="201"/>
                  </a:lnTo>
                  <a:lnTo>
                    <a:pt x="0" y="190"/>
                  </a:lnTo>
                  <a:lnTo>
                    <a:pt x="0" y="134"/>
                  </a:lnTo>
                  <a:lnTo>
                    <a:pt x="14" y="119"/>
                  </a:lnTo>
                  <a:lnTo>
                    <a:pt x="14" y="1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4" name="CustomShape 103"/>
            <p:cNvSpPr/>
            <p:nvPr/>
          </p:nvSpPr>
          <p:spPr>
            <a:xfrm>
              <a:off x="7516440" y="2793600"/>
              <a:ext cx="59760" cy="51120"/>
            </a:xfrm>
            <a:custGeom>
              <a:avLst/>
              <a:gdLst/>
              <a:ahLst/>
              <a:cxnLst/>
              <a:rect l="l" t="t" r="r" b="b"/>
              <a:pathLst>
                <a:path w="10" h="9">
                  <a:moveTo>
                    <a:pt x="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5" name="CustomShape 104"/>
            <p:cNvSpPr/>
            <p:nvPr/>
          </p:nvSpPr>
          <p:spPr>
            <a:xfrm>
              <a:off x="6341760" y="1726560"/>
              <a:ext cx="1647360" cy="1059840"/>
            </a:xfrm>
            <a:custGeom>
              <a:avLst/>
              <a:gdLst/>
              <a:ahLst/>
              <a:cxnLst/>
              <a:rect l="l" t="t" r="r" b="b"/>
              <a:pathLst>
                <a:path w="1007" h="678">
                  <a:moveTo>
                    <a:pt x="1003" y="118"/>
                  </a:moveTo>
                  <a:lnTo>
                    <a:pt x="1003" y="115"/>
                  </a:lnTo>
                  <a:lnTo>
                    <a:pt x="1003" y="115"/>
                  </a:lnTo>
                  <a:lnTo>
                    <a:pt x="1000" y="111"/>
                  </a:lnTo>
                  <a:lnTo>
                    <a:pt x="1000" y="111"/>
                  </a:lnTo>
                  <a:lnTo>
                    <a:pt x="1000" y="107"/>
                  </a:lnTo>
                  <a:lnTo>
                    <a:pt x="1000" y="107"/>
                  </a:lnTo>
                  <a:lnTo>
                    <a:pt x="1000" y="103"/>
                  </a:lnTo>
                  <a:lnTo>
                    <a:pt x="996" y="103"/>
                  </a:lnTo>
                  <a:lnTo>
                    <a:pt x="992" y="103"/>
                  </a:lnTo>
                  <a:lnTo>
                    <a:pt x="992" y="103"/>
                  </a:lnTo>
                  <a:lnTo>
                    <a:pt x="989" y="103"/>
                  </a:lnTo>
                  <a:lnTo>
                    <a:pt x="985" y="103"/>
                  </a:lnTo>
                  <a:lnTo>
                    <a:pt x="985" y="103"/>
                  </a:lnTo>
                  <a:lnTo>
                    <a:pt x="985" y="107"/>
                  </a:lnTo>
                  <a:lnTo>
                    <a:pt x="981" y="107"/>
                  </a:lnTo>
                  <a:lnTo>
                    <a:pt x="981" y="107"/>
                  </a:lnTo>
                  <a:lnTo>
                    <a:pt x="981" y="111"/>
                  </a:lnTo>
                  <a:lnTo>
                    <a:pt x="977" y="111"/>
                  </a:lnTo>
                  <a:lnTo>
                    <a:pt x="974" y="111"/>
                  </a:lnTo>
                  <a:lnTo>
                    <a:pt x="974" y="115"/>
                  </a:lnTo>
                  <a:lnTo>
                    <a:pt x="974" y="115"/>
                  </a:lnTo>
                  <a:lnTo>
                    <a:pt x="970" y="118"/>
                  </a:lnTo>
                  <a:lnTo>
                    <a:pt x="970" y="118"/>
                  </a:lnTo>
                  <a:lnTo>
                    <a:pt x="970" y="122"/>
                  </a:lnTo>
                  <a:lnTo>
                    <a:pt x="970" y="122"/>
                  </a:lnTo>
                  <a:lnTo>
                    <a:pt x="966" y="122"/>
                  </a:lnTo>
                  <a:lnTo>
                    <a:pt x="963" y="126"/>
                  </a:lnTo>
                  <a:lnTo>
                    <a:pt x="963" y="126"/>
                  </a:lnTo>
                  <a:lnTo>
                    <a:pt x="959" y="126"/>
                  </a:lnTo>
                  <a:lnTo>
                    <a:pt x="959" y="126"/>
                  </a:lnTo>
                  <a:lnTo>
                    <a:pt x="955" y="126"/>
                  </a:lnTo>
                  <a:lnTo>
                    <a:pt x="955" y="126"/>
                  </a:lnTo>
                  <a:lnTo>
                    <a:pt x="952" y="122"/>
                  </a:lnTo>
                  <a:lnTo>
                    <a:pt x="952" y="122"/>
                  </a:lnTo>
                  <a:lnTo>
                    <a:pt x="948" y="126"/>
                  </a:lnTo>
                  <a:lnTo>
                    <a:pt x="944" y="126"/>
                  </a:lnTo>
                  <a:lnTo>
                    <a:pt x="944" y="122"/>
                  </a:lnTo>
                  <a:lnTo>
                    <a:pt x="944" y="118"/>
                  </a:lnTo>
                  <a:lnTo>
                    <a:pt x="940" y="118"/>
                  </a:lnTo>
                  <a:lnTo>
                    <a:pt x="937" y="115"/>
                  </a:lnTo>
                  <a:lnTo>
                    <a:pt x="937" y="115"/>
                  </a:lnTo>
                  <a:lnTo>
                    <a:pt x="940" y="111"/>
                  </a:lnTo>
                  <a:lnTo>
                    <a:pt x="940" y="111"/>
                  </a:lnTo>
                  <a:lnTo>
                    <a:pt x="937" y="107"/>
                  </a:lnTo>
                  <a:lnTo>
                    <a:pt x="937" y="103"/>
                  </a:lnTo>
                  <a:lnTo>
                    <a:pt x="937" y="103"/>
                  </a:lnTo>
                  <a:lnTo>
                    <a:pt x="933" y="103"/>
                  </a:lnTo>
                  <a:lnTo>
                    <a:pt x="933" y="100"/>
                  </a:lnTo>
                  <a:lnTo>
                    <a:pt x="937" y="100"/>
                  </a:lnTo>
                  <a:lnTo>
                    <a:pt x="937" y="96"/>
                  </a:lnTo>
                  <a:lnTo>
                    <a:pt x="937" y="96"/>
                  </a:lnTo>
                  <a:lnTo>
                    <a:pt x="933" y="96"/>
                  </a:lnTo>
                  <a:lnTo>
                    <a:pt x="933" y="100"/>
                  </a:lnTo>
                  <a:lnTo>
                    <a:pt x="929" y="100"/>
                  </a:lnTo>
                  <a:lnTo>
                    <a:pt x="929" y="100"/>
                  </a:lnTo>
                  <a:lnTo>
                    <a:pt x="926" y="100"/>
                  </a:lnTo>
                  <a:lnTo>
                    <a:pt x="926" y="96"/>
                  </a:lnTo>
                  <a:lnTo>
                    <a:pt x="922" y="96"/>
                  </a:lnTo>
                  <a:lnTo>
                    <a:pt x="922" y="96"/>
                  </a:lnTo>
                  <a:lnTo>
                    <a:pt x="918" y="96"/>
                  </a:lnTo>
                  <a:lnTo>
                    <a:pt x="918" y="92"/>
                  </a:lnTo>
                  <a:lnTo>
                    <a:pt x="918" y="92"/>
                  </a:lnTo>
                  <a:lnTo>
                    <a:pt x="915" y="92"/>
                  </a:lnTo>
                  <a:lnTo>
                    <a:pt x="915" y="92"/>
                  </a:lnTo>
                  <a:lnTo>
                    <a:pt x="915" y="89"/>
                  </a:lnTo>
                  <a:lnTo>
                    <a:pt x="911" y="89"/>
                  </a:lnTo>
                  <a:lnTo>
                    <a:pt x="911" y="89"/>
                  </a:lnTo>
                  <a:lnTo>
                    <a:pt x="911" y="85"/>
                  </a:lnTo>
                  <a:lnTo>
                    <a:pt x="907" y="85"/>
                  </a:lnTo>
                  <a:lnTo>
                    <a:pt x="907" y="85"/>
                  </a:lnTo>
                  <a:lnTo>
                    <a:pt x="907" y="89"/>
                  </a:lnTo>
                  <a:lnTo>
                    <a:pt x="903" y="85"/>
                  </a:lnTo>
                  <a:lnTo>
                    <a:pt x="903" y="89"/>
                  </a:lnTo>
                  <a:lnTo>
                    <a:pt x="903" y="89"/>
                  </a:lnTo>
                  <a:lnTo>
                    <a:pt x="900" y="89"/>
                  </a:lnTo>
                  <a:lnTo>
                    <a:pt x="900" y="85"/>
                  </a:lnTo>
                  <a:lnTo>
                    <a:pt x="896" y="85"/>
                  </a:lnTo>
                  <a:lnTo>
                    <a:pt x="892" y="85"/>
                  </a:lnTo>
                  <a:lnTo>
                    <a:pt x="892" y="85"/>
                  </a:lnTo>
                  <a:lnTo>
                    <a:pt x="892" y="81"/>
                  </a:lnTo>
                  <a:lnTo>
                    <a:pt x="892" y="81"/>
                  </a:lnTo>
                  <a:lnTo>
                    <a:pt x="892" y="81"/>
                  </a:lnTo>
                  <a:lnTo>
                    <a:pt x="889" y="85"/>
                  </a:lnTo>
                  <a:lnTo>
                    <a:pt x="885" y="81"/>
                  </a:lnTo>
                  <a:lnTo>
                    <a:pt x="885" y="85"/>
                  </a:lnTo>
                  <a:lnTo>
                    <a:pt x="885" y="81"/>
                  </a:lnTo>
                  <a:lnTo>
                    <a:pt x="881" y="85"/>
                  </a:lnTo>
                  <a:lnTo>
                    <a:pt x="881" y="81"/>
                  </a:lnTo>
                  <a:lnTo>
                    <a:pt x="878" y="81"/>
                  </a:lnTo>
                  <a:lnTo>
                    <a:pt x="878" y="81"/>
                  </a:lnTo>
                  <a:lnTo>
                    <a:pt x="874" y="77"/>
                  </a:lnTo>
                  <a:lnTo>
                    <a:pt x="870" y="74"/>
                  </a:lnTo>
                  <a:lnTo>
                    <a:pt x="870" y="70"/>
                  </a:lnTo>
                  <a:lnTo>
                    <a:pt x="870" y="70"/>
                  </a:lnTo>
                  <a:lnTo>
                    <a:pt x="866" y="70"/>
                  </a:lnTo>
                  <a:lnTo>
                    <a:pt x="866" y="66"/>
                  </a:lnTo>
                  <a:lnTo>
                    <a:pt x="866" y="66"/>
                  </a:lnTo>
                  <a:lnTo>
                    <a:pt x="866" y="63"/>
                  </a:lnTo>
                  <a:lnTo>
                    <a:pt x="863" y="63"/>
                  </a:lnTo>
                  <a:lnTo>
                    <a:pt x="863" y="59"/>
                  </a:lnTo>
                  <a:lnTo>
                    <a:pt x="859" y="55"/>
                  </a:lnTo>
                  <a:lnTo>
                    <a:pt x="855" y="51"/>
                  </a:lnTo>
                  <a:lnTo>
                    <a:pt x="855" y="48"/>
                  </a:lnTo>
                  <a:lnTo>
                    <a:pt x="852" y="48"/>
                  </a:lnTo>
                  <a:lnTo>
                    <a:pt x="852" y="48"/>
                  </a:lnTo>
                  <a:lnTo>
                    <a:pt x="848" y="48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48" y="44"/>
                  </a:lnTo>
                  <a:lnTo>
                    <a:pt x="848" y="40"/>
                  </a:lnTo>
                  <a:lnTo>
                    <a:pt x="844" y="40"/>
                  </a:lnTo>
                  <a:lnTo>
                    <a:pt x="844" y="37"/>
                  </a:lnTo>
                  <a:lnTo>
                    <a:pt x="844" y="33"/>
                  </a:lnTo>
                  <a:lnTo>
                    <a:pt x="840" y="33"/>
                  </a:lnTo>
                  <a:lnTo>
                    <a:pt x="837" y="29"/>
                  </a:lnTo>
                  <a:lnTo>
                    <a:pt x="837" y="29"/>
                  </a:lnTo>
                  <a:lnTo>
                    <a:pt x="837" y="25"/>
                  </a:lnTo>
                  <a:lnTo>
                    <a:pt x="837" y="25"/>
                  </a:lnTo>
                  <a:lnTo>
                    <a:pt x="833" y="25"/>
                  </a:lnTo>
                  <a:lnTo>
                    <a:pt x="833" y="25"/>
                  </a:lnTo>
                  <a:lnTo>
                    <a:pt x="833" y="22"/>
                  </a:lnTo>
                  <a:lnTo>
                    <a:pt x="833" y="22"/>
                  </a:lnTo>
                  <a:lnTo>
                    <a:pt x="833" y="18"/>
                  </a:lnTo>
                  <a:lnTo>
                    <a:pt x="829" y="18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26" y="14"/>
                  </a:lnTo>
                  <a:lnTo>
                    <a:pt x="822" y="14"/>
                  </a:lnTo>
                  <a:lnTo>
                    <a:pt x="822" y="11"/>
                  </a:lnTo>
                  <a:lnTo>
                    <a:pt x="822" y="11"/>
                  </a:lnTo>
                  <a:lnTo>
                    <a:pt x="822" y="11"/>
                  </a:lnTo>
                  <a:lnTo>
                    <a:pt x="822" y="7"/>
                  </a:lnTo>
                  <a:lnTo>
                    <a:pt x="818" y="11"/>
                  </a:lnTo>
                  <a:lnTo>
                    <a:pt x="818" y="7"/>
                  </a:lnTo>
                  <a:lnTo>
                    <a:pt x="818" y="7"/>
                  </a:lnTo>
                  <a:lnTo>
                    <a:pt x="815" y="7"/>
                  </a:lnTo>
                  <a:lnTo>
                    <a:pt x="818" y="7"/>
                  </a:lnTo>
                  <a:lnTo>
                    <a:pt x="815" y="3"/>
                  </a:lnTo>
                  <a:lnTo>
                    <a:pt x="815" y="3"/>
                  </a:lnTo>
                  <a:lnTo>
                    <a:pt x="811" y="3"/>
                  </a:lnTo>
                  <a:lnTo>
                    <a:pt x="811" y="3"/>
                  </a:lnTo>
                  <a:lnTo>
                    <a:pt x="807" y="3"/>
                  </a:lnTo>
                  <a:lnTo>
                    <a:pt x="807" y="3"/>
                  </a:lnTo>
                  <a:lnTo>
                    <a:pt x="803" y="3"/>
                  </a:lnTo>
                  <a:lnTo>
                    <a:pt x="803" y="3"/>
                  </a:lnTo>
                  <a:lnTo>
                    <a:pt x="803" y="3"/>
                  </a:lnTo>
                  <a:lnTo>
                    <a:pt x="803" y="7"/>
                  </a:lnTo>
                  <a:lnTo>
                    <a:pt x="800" y="3"/>
                  </a:lnTo>
                  <a:lnTo>
                    <a:pt x="800" y="3"/>
                  </a:lnTo>
                  <a:lnTo>
                    <a:pt x="796" y="3"/>
                  </a:lnTo>
                  <a:lnTo>
                    <a:pt x="792" y="3"/>
                  </a:lnTo>
                  <a:lnTo>
                    <a:pt x="792" y="3"/>
                  </a:lnTo>
                  <a:lnTo>
                    <a:pt x="789" y="0"/>
                  </a:lnTo>
                  <a:lnTo>
                    <a:pt x="785" y="0"/>
                  </a:lnTo>
                  <a:lnTo>
                    <a:pt x="781" y="0"/>
                  </a:lnTo>
                  <a:lnTo>
                    <a:pt x="781" y="0"/>
                  </a:lnTo>
                  <a:lnTo>
                    <a:pt x="778" y="0"/>
                  </a:lnTo>
                  <a:lnTo>
                    <a:pt x="778" y="0"/>
                  </a:lnTo>
                  <a:lnTo>
                    <a:pt x="774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70" y="3"/>
                  </a:lnTo>
                  <a:lnTo>
                    <a:pt x="766" y="3"/>
                  </a:lnTo>
                  <a:lnTo>
                    <a:pt x="763" y="3"/>
                  </a:lnTo>
                  <a:lnTo>
                    <a:pt x="759" y="3"/>
                  </a:lnTo>
                  <a:lnTo>
                    <a:pt x="759" y="3"/>
                  </a:lnTo>
                  <a:lnTo>
                    <a:pt x="755" y="3"/>
                  </a:lnTo>
                  <a:lnTo>
                    <a:pt x="755" y="7"/>
                  </a:lnTo>
                  <a:lnTo>
                    <a:pt x="752" y="7"/>
                  </a:lnTo>
                  <a:lnTo>
                    <a:pt x="748" y="7"/>
                  </a:lnTo>
                  <a:lnTo>
                    <a:pt x="748" y="7"/>
                  </a:lnTo>
                  <a:lnTo>
                    <a:pt x="748" y="7"/>
                  </a:lnTo>
                  <a:lnTo>
                    <a:pt x="744" y="7"/>
                  </a:lnTo>
                  <a:lnTo>
                    <a:pt x="741" y="7"/>
                  </a:lnTo>
                  <a:lnTo>
                    <a:pt x="737" y="11"/>
                  </a:lnTo>
                  <a:lnTo>
                    <a:pt x="737" y="11"/>
                  </a:lnTo>
                  <a:lnTo>
                    <a:pt x="737" y="14"/>
                  </a:lnTo>
                  <a:lnTo>
                    <a:pt x="733" y="18"/>
                  </a:lnTo>
                  <a:lnTo>
                    <a:pt x="733" y="18"/>
                  </a:lnTo>
                  <a:lnTo>
                    <a:pt x="733" y="22"/>
                  </a:lnTo>
                  <a:lnTo>
                    <a:pt x="733" y="22"/>
                  </a:lnTo>
                  <a:lnTo>
                    <a:pt x="733" y="25"/>
                  </a:lnTo>
                  <a:lnTo>
                    <a:pt x="733" y="25"/>
                  </a:lnTo>
                  <a:lnTo>
                    <a:pt x="737" y="25"/>
                  </a:lnTo>
                  <a:lnTo>
                    <a:pt x="741" y="25"/>
                  </a:lnTo>
                  <a:lnTo>
                    <a:pt x="741" y="25"/>
                  </a:lnTo>
                  <a:lnTo>
                    <a:pt x="744" y="25"/>
                  </a:lnTo>
                  <a:lnTo>
                    <a:pt x="744" y="29"/>
                  </a:lnTo>
                  <a:lnTo>
                    <a:pt x="748" y="29"/>
                  </a:lnTo>
                  <a:lnTo>
                    <a:pt x="748" y="33"/>
                  </a:lnTo>
                  <a:lnTo>
                    <a:pt x="748" y="33"/>
                  </a:lnTo>
                  <a:lnTo>
                    <a:pt x="752" y="37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4" y="44"/>
                  </a:lnTo>
                  <a:lnTo>
                    <a:pt x="744" y="48"/>
                  </a:lnTo>
                  <a:lnTo>
                    <a:pt x="744" y="48"/>
                  </a:lnTo>
                  <a:lnTo>
                    <a:pt x="741" y="51"/>
                  </a:lnTo>
                  <a:lnTo>
                    <a:pt x="741" y="55"/>
                  </a:lnTo>
                  <a:lnTo>
                    <a:pt x="741" y="55"/>
                  </a:lnTo>
                  <a:lnTo>
                    <a:pt x="741" y="59"/>
                  </a:lnTo>
                  <a:lnTo>
                    <a:pt x="741" y="63"/>
                  </a:lnTo>
                  <a:lnTo>
                    <a:pt x="744" y="63"/>
                  </a:lnTo>
                  <a:lnTo>
                    <a:pt x="744" y="66"/>
                  </a:lnTo>
                  <a:lnTo>
                    <a:pt x="741" y="66"/>
                  </a:lnTo>
                  <a:lnTo>
                    <a:pt x="741" y="70"/>
                  </a:lnTo>
                  <a:lnTo>
                    <a:pt x="744" y="70"/>
                  </a:lnTo>
                  <a:lnTo>
                    <a:pt x="744" y="77"/>
                  </a:lnTo>
                  <a:lnTo>
                    <a:pt x="741" y="77"/>
                  </a:lnTo>
                  <a:lnTo>
                    <a:pt x="741" y="81"/>
                  </a:lnTo>
                  <a:lnTo>
                    <a:pt x="744" y="81"/>
                  </a:lnTo>
                  <a:lnTo>
                    <a:pt x="744" y="81"/>
                  </a:lnTo>
                  <a:lnTo>
                    <a:pt x="744" y="81"/>
                  </a:lnTo>
                  <a:lnTo>
                    <a:pt x="748" y="81"/>
                  </a:lnTo>
                  <a:lnTo>
                    <a:pt x="748" y="85"/>
                  </a:lnTo>
                  <a:lnTo>
                    <a:pt x="748" y="89"/>
                  </a:lnTo>
                  <a:lnTo>
                    <a:pt x="744" y="92"/>
                  </a:lnTo>
                  <a:lnTo>
                    <a:pt x="737" y="92"/>
                  </a:lnTo>
                  <a:lnTo>
                    <a:pt x="733" y="92"/>
                  </a:lnTo>
                  <a:lnTo>
                    <a:pt x="726" y="100"/>
                  </a:lnTo>
                  <a:lnTo>
                    <a:pt x="726" y="100"/>
                  </a:lnTo>
                  <a:lnTo>
                    <a:pt x="722" y="100"/>
                  </a:lnTo>
                  <a:lnTo>
                    <a:pt x="718" y="100"/>
                  </a:lnTo>
                  <a:lnTo>
                    <a:pt x="715" y="100"/>
                  </a:lnTo>
                  <a:lnTo>
                    <a:pt x="715" y="96"/>
                  </a:lnTo>
                  <a:lnTo>
                    <a:pt x="711" y="96"/>
                  </a:lnTo>
                  <a:lnTo>
                    <a:pt x="711" y="100"/>
                  </a:lnTo>
                  <a:lnTo>
                    <a:pt x="711" y="100"/>
                  </a:lnTo>
                  <a:lnTo>
                    <a:pt x="707" y="122"/>
                  </a:lnTo>
                  <a:lnTo>
                    <a:pt x="707" y="126"/>
                  </a:lnTo>
                  <a:lnTo>
                    <a:pt x="707" y="129"/>
                  </a:lnTo>
                  <a:lnTo>
                    <a:pt x="707" y="133"/>
                  </a:lnTo>
                  <a:lnTo>
                    <a:pt x="703" y="140"/>
                  </a:lnTo>
                  <a:lnTo>
                    <a:pt x="707" y="144"/>
                  </a:lnTo>
                  <a:lnTo>
                    <a:pt x="715" y="148"/>
                  </a:lnTo>
                  <a:lnTo>
                    <a:pt x="722" y="144"/>
                  </a:lnTo>
                  <a:lnTo>
                    <a:pt x="726" y="144"/>
                  </a:lnTo>
                  <a:lnTo>
                    <a:pt x="733" y="144"/>
                  </a:lnTo>
                  <a:lnTo>
                    <a:pt x="737" y="148"/>
                  </a:lnTo>
                  <a:lnTo>
                    <a:pt x="741" y="144"/>
                  </a:lnTo>
                  <a:lnTo>
                    <a:pt x="741" y="140"/>
                  </a:lnTo>
                  <a:lnTo>
                    <a:pt x="741" y="137"/>
                  </a:lnTo>
                  <a:lnTo>
                    <a:pt x="744" y="137"/>
                  </a:lnTo>
                  <a:lnTo>
                    <a:pt x="748" y="133"/>
                  </a:lnTo>
                  <a:lnTo>
                    <a:pt x="755" y="137"/>
                  </a:lnTo>
                  <a:lnTo>
                    <a:pt x="759" y="140"/>
                  </a:lnTo>
                  <a:lnTo>
                    <a:pt x="766" y="144"/>
                  </a:lnTo>
                  <a:lnTo>
                    <a:pt x="770" y="152"/>
                  </a:lnTo>
                  <a:lnTo>
                    <a:pt x="774" y="155"/>
                  </a:lnTo>
                  <a:lnTo>
                    <a:pt x="778" y="159"/>
                  </a:lnTo>
                  <a:lnTo>
                    <a:pt x="778" y="159"/>
                  </a:lnTo>
                  <a:lnTo>
                    <a:pt x="778" y="163"/>
                  </a:lnTo>
                  <a:lnTo>
                    <a:pt x="774" y="163"/>
                  </a:lnTo>
                  <a:lnTo>
                    <a:pt x="774" y="166"/>
                  </a:lnTo>
                  <a:lnTo>
                    <a:pt x="774" y="166"/>
                  </a:lnTo>
                  <a:lnTo>
                    <a:pt x="770" y="166"/>
                  </a:lnTo>
                  <a:lnTo>
                    <a:pt x="770" y="166"/>
                  </a:lnTo>
                  <a:lnTo>
                    <a:pt x="766" y="166"/>
                  </a:lnTo>
                  <a:lnTo>
                    <a:pt x="766" y="166"/>
                  </a:lnTo>
                  <a:lnTo>
                    <a:pt x="759" y="166"/>
                  </a:lnTo>
                  <a:lnTo>
                    <a:pt x="759" y="166"/>
                  </a:lnTo>
                  <a:lnTo>
                    <a:pt x="755" y="170"/>
                  </a:lnTo>
                  <a:lnTo>
                    <a:pt x="752" y="174"/>
                  </a:lnTo>
                  <a:lnTo>
                    <a:pt x="748" y="174"/>
                  </a:lnTo>
                  <a:lnTo>
                    <a:pt x="744" y="174"/>
                  </a:lnTo>
                  <a:lnTo>
                    <a:pt x="744" y="174"/>
                  </a:lnTo>
                  <a:lnTo>
                    <a:pt x="744" y="178"/>
                  </a:lnTo>
                  <a:lnTo>
                    <a:pt x="741" y="178"/>
                  </a:lnTo>
                  <a:lnTo>
                    <a:pt x="741" y="178"/>
                  </a:lnTo>
                  <a:lnTo>
                    <a:pt x="737" y="178"/>
                  </a:lnTo>
                  <a:lnTo>
                    <a:pt x="737" y="178"/>
                  </a:lnTo>
                  <a:lnTo>
                    <a:pt x="733" y="185"/>
                  </a:lnTo>
                  <a:lnTo>
                    <a:pt x="733" y="189"/>
                  </a:lnTo>
                  <a:lnTo>
                    <a:pt x="733" y="192"/>
                  </a:lnTo>
                  <a:lnTo>
                    <a:pt x="733" y="192"/>
                  </a:lnTo>
                  <a:lnTo>
                    <a:pt x="729" y="192"/>
                  </a:lnTo>
                  <a:lnTo>
                    <a:pt x="722" y="200"/>
                  </a:lnTo>
                  <a:lnTo>
                    <a:pt x="718" y="200"/>
                  </a:lnTo>
                  <a:lnTo>
                    <a:pt x="711" y="196"/>
                  </a:lnTo>
                  <a:lnTo>
                    <a:pt x="711" y="200"/>
                  </a:lnTo>
                  <a:lnTo>
                    <a:pt x="707" y="204"/>
                  </a:lnTo>
                  <a:lnTo>
                    <a:pt x="703" y="207"/>
                  </a:lnTo>
                  <a:lnTo>
                    <a:pt x="700" y="207"/>
                  </a:lnTo>
                  <a:lnTo>
                    <a:pt x="700" y="211"/>
                  </a:lnTo>
                  <a:lnTo>
                    <a:pt x="696" y="215"/>
                  </a:lnTo>
                  <a:lnTo>
                    <a:pt x="696" y="215"/>
                  </a:lnTo>
                  <a:lnTo>
                    <a:pt x="692" y="211"/>
                  </a:lnTo>
                  <a:lnTo>
                    <a:pt x="689" y="211"/>
                  </a:lnTo>
                  <a:lnTo>
                    <a:pt x="685" y="211"/>
                  </a:lnTo>
                  <a:lnTo>
                    <a:pt x="681" y="207"/>
                  </a:lnTo>
                  <a:lnTo>
                    <a:pt x="674" y="207"/>
                  </a:lnTo>
                  <a:lnTo>
                    <a:pt x="670" y="207"/>
                  </a:lnTo>
                  <a:lnTo>
                    <a:pt x="666" y="211"/>
                  </a:lnTo>
                  <a:lnTo>
                    <a:pt x="663" y="215"/>
                  </a:lnTo>
                  <a:lnTo>
                    <a:pt x="663" y="222"/>
                  </a:lnTo>
                  <a:lnTo>
                    <a:pt x="663" y="222"/>
                  </a:lnTo>
                  <a:lnTo>
                    <a:pt x="663" y="226"/>
                  </a:lnTo>
                  <a:lnTo>
                    <a:pt x="670" y="230"/>
                  </a:lnTo>
                  <a:lnTo>
                    <a:pt x="678" y="233"/>
                  </a:lnTo>
                  <a:lnTo>
                    <a:pt x="678" y="237"/>
                  </a:lnTo>
                  <a:lnTo>
                    <a:pt x="674" y="237"/>
                  </a:lnTo>
                  <a:lnTo>
                    <a:pt x="674" y="241"/>
                  </a:lnTo>
                  <a:lnTo>
                    <a:pt x="666" y="248"/>
                  </a:lnTo>
                  <a:lnTo>
                    <a:pt x="663" y="255"/>
                  </a:lnTo>
                  <a:lnTo>
                    <a:pt x="659" y="259"/>
                  </a:lnTo>
                  <a:lnTo>
                    <a:pt x="655" y="259"/>
                  </a:lnTo>
                  <a:lnTo>
                    <a:pt x="652" y="263"/>
                  </a:lnTo>
                  <a:lnTo>
                    <a:pt x="648" y="263"/>
                  </a:lnTo>
                  <a:lnTo>
                    <a:pt x="644" y="263"/>
                  </a:lnTo>
                  <a:lnTo>
                    <a:pt x="641" y="267"/>
                  </a:lnTo>
                  <a:lnTo>
                    <a:pt x="633" y="267"/>
                  </a:lnTo>
                  <a:lnTo>
                    <a:pt x="626" y="267"/>
                  </a:lnTo>
                  <a:lnTo>
                    <a:pt x="622" y="270"/>
                  </a:lnTo>
                  <a:lnTo>
                    <a:pt x="618" y="270"/>
                  </a:lnTo>
                  <a:lnTo>
                    <a:pt x="607" y="274"/>
                  </a:lnTo>
                  <a:lnTo>
                    <a:pt x="596" y="278"/>
                  </a:lnTo>
                  <a:lnTo>
                    <a:pt x="592" y="281"/>
                  </a:lnTo>
                  <a:lnTo>
                    <a:pt x="585" y="289"/>
                  </a:lnTo>
                  <a:lnTo>
                    <a:pt x="581" y="289"/>
                  </a:lnTo>
                  <a:lnTo>
                    <a:pt x="578" y="289"/>
                  </a:lnTo>
                  <a:lnTo>
                    <a:pt x="574" y="289"/>
                  </a:lnTo>
                  <a:lnTo>
                    <a:pt x="574" y="285"/>
                  </a:lnTo>
                  <a:lnTo>
                    <a:pt x="574" y="285"/>
                  </a:lnTo>
                  <a:lnTo>
                    <a:pt x="566" y="285"/>
                  </a:lnTo>
                  <a:lnTo>
                    <a:pt x="559" y="289"/>
                  </a:lnTo>
                  <a:lnTo>
                    <a:pt x="555" y="285"/>
                  </a:lnTo>
                  <a:lnTo>
                    <a:pt x="548" y="285"/>
                  </a:lnTo>
                  <a:lnTo>
                    <a:pt x="541" y="281"/>
                  </a:lnTo>
                  <a:lnTo>
                    <a:pt x="529" y="278"/>
                  </a:lnTo>
                  <a:lnTo>
                    <a:pt x="522" y="270"/>
                  </a:lnTo>
                  <a:lnTo>
                    <a:pt x="518" y="270"/>
                  </a:lnTo>
                  <a:lnTo>
                    <a:pt x="507" y="270"/>
                  </a:lnTo>
                  <a:lnTo>
                    <a:pt x="496" y="270"/>
                  </a:lnTo>
                  <a:lnTo>
                    <a:pt x="496" y="270"/>
                  </a:lnTo>
                  <a:lnTo>
                    <a:pt x="492" y="270"/>
                  </a:lnTo>
                  <a:lnTo>
                    <a:pt x="492" y="274"/>
                  </a:lnTo>
                  <a:lnTo>
                    <a:pt x="485" y="274"/>
                  </a:lnTo>
                  <a:lnTo>
                    <a:pt x="478" y="274"/>
                  </a:lnTo>
                  <a:lnTo>
                    <a:pt x="467" y="274"/>
                  </a:lnTo>
                  <a:lnTo>
                    <a:pt x="455" y="274"/>
                  </a:lnTo>
                  <a:lnTo>
                    <a:pt x="448" y="274"/>
                  </a:lnTo>
                  <a:lnTo>
                    <a:pt x="441" y="274"/>
                  </a:lnTo>
                  <a:lnTo>
                    <a:pt x="437" y="274"/>
                  </a:lnTo>
                  <a:lnTo>
                    <a:pt x="433" y="274"/>
                  </a:lnTo>
                  <a:lnTo>
                    <a:pt x="429" y="267"/>
                  </a:lnTo>
                  <a:lnTo>
                    <a:pt x="429" y="263"/>
                  </a:lnTo>
                  <a:lnTo>
                    <a:pt x="426" y="259"/>
                  </a:lnTo>
                  <a:lnTo>
                    <a:pt x="422" y="255"/>
                  </a:lnTo>
                  <a:lnTo>
                    <a:pt x="422" y="252"/>
                  </a:lnTo>
                  <a:lnTo>
                    <a:pt x="422" y="252"/>
                  </a:lnTo>
                  <a:lnTo>
                    <a:pt x="418" y="248"/>
                  </a:lnTo>
                  <a:lnTo>
                    <a:pt x="415" y="248"/>
                  </a:lnTo>
                  <a:lnTo>
                    <a:pt x="415" y="248"/>
                  </a:lnTo>
                  <a:lnTo>
                    <a:pt x="415" y="244"/>
                  </a:lnTo>
                  <a:lnTo>
                    <a:pt x="415" y="244"/>
                  </a:lnTo>
                  <a:lnTo>
                    <a:pt x="411" y="244"/>
                  </a:lnTo>
                  <a:lnTo>
                    <a:pt x="411" y="244"/>
                  </a:lnTo>
                  <a:lnTo>
                    <a:pt x="407" y="244"/>
                  </a:lnTo>
                  <a:lnTo>
                    <a:pt x="404" y="241"/>
                  </a:lnTo>
                  <a:lnTo>
                    <a:pt x="396" y="237"/>
                  </a:lnTo>
                  <a:lnTo>
                    <a:pt x="392" y="237"/>
                  </a:lnTo>
                  <a:lnTo>
                    <a:pt x="392" y="237"/>
                  </a:lnTo>
                  <a:lnTo>
                    <a:pt x="389" y="237"/>
                  </a:lnTo>
                  <a:lnTo>
                    <a:pt x="389" y="233"/>
                  </a:lnTo>
                  <a:lnTo>
                    <a:pt x="385" y="233"/>
                  </a:lnTo>
                  <a:lnTo>
                    <a:pt x="374" y="230"/>
                  </a:lnTo>
                  <a:lnTo>
                    <a:pt x="370" y="230"/>
                  </a:lnTo>
                  <a:lnTo>
                    <a:pt x="370" y="230"/>
                  </a:lnTo>
                  <a:lnTo>
                    <a:pt x="367" y="230"/>
                  </a:lnTo>
                  <a:lnTo>
                    <a:pt x="359" y="230"/>
                  </a:lnTo>
                  <a:lnTo>
                    <a:pt x="341" y="230"/>
                  </a:lnTo>
                  <a:lnTo>
                    <a:pt x="337" y="226"/>
                  </a:lnTo>
                  <a:lnTo>
                    <a:pt x="333" y="222"/>
                  </a:lnTo>
                  <a:lnTo>
                    <a:pt x="333" y="218"/>
                  </a:lnTo>
                  <a:lnTo>
                    <a:pt x="333" y="215"/>
                  </a:lnTo>
                  <a:lnTo>
                    <a:pt x="337" y="215"/>
                  </a:lnTo>
                  <a:lnTo>
                    <a:pt x="337" y="215"/>
                  </a:lnTo>
                  <a:lnTo>
                    <a:pt x="337" y="211"/>
                  </a:lnTo>
                  <a:lnTo>
                    <a:pt x="337" y="207"/>
                  </a:lnTo>
                  <a:lnTo>
                    <a:pt x="337" y="204"/>
                  </a:lnTo>
                  <a:lnTo>
                    <a:pt x="337" y="204"/>
                  </a:lnTo>
                  <a:lnTo>
                    <a:pt x="337" y="200"/>
                  </a:lnTo>
                  <a:lnTo>
                    <a:pt x="337" y="200"/>
                  </a:lnTo>
                  <a:lnTo>
                    <a:pt x="333" y="196"/>
                  </a:lnTo>
                  <a:lnTo>
                    <a:pt x="330" y="192"/>
                  </a:lnTo>
                  <a:lnTo>
                    <a:pt x="330" y="192"/>
                  </a:lnTo>
                  <a:lnTo>
                    <a:pt x="326" y="189"/>
                  </a:lnTo>
                  <a:lnTo>
                    <a:pt x="326" y="189"/>
                  </a:lnTo>
                  <a:lnTo>
                    <a:pt x="326" y="185"/>
                  </a:lnTo>
                  <a:lnTo>
                    <a:pt x="322" y="181"/>
                  </a:lnTo>
                  <a:lnTo>
                    <a:pt x="322" y="181"/>
                  </a:lnTo>
                  <a:lnTo>
                    <a:pt x="318" y="178"/>
                  </a:lnTo>
                  <a:lnTo>
                    <a:pt x="318" y="178"/>
                  </a:lnTo>
                  <a:lnTo>
                    <a:pt x="315" y="174"/>
                  </a:lnTo>
                  <a:lnTo>
                    <a:pt x="315" y="174"/>
                  </a:lnTo>
                  <a:lnTo>
                    <a:pt x="311" y="174"/>
                  </a:lnTo>
                  <a:lnTo>
                    <a:pt x="307" y="178"/>
                  </a:lnTo>
                  <a:lnTo>
                    <a:pt x="307" y="178"/>
                  </a:lnTo>
                  <a:lnTo>
                    <a:pt x="307" y="178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00" y="174"/>
                  </a:lnTo>
                  <a:lnTo>
                    <a:pt x="296" y="174"/>
                  </a:lnTo>
                  <a:lnTo>
                    <a:pt x="296" y="174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89" y="174"/>
                  </a:lnTo>
                  <a:lnTo>
                    <a:pt x="289" y="174"/>
                  </a:lnTo>
                  <a:lnTo>
                    <a:pt x="289" y="170"/>
                  </a:lnTo>
                  <a:lnTo>
                    <a:pt x="285" y="170"/>
                  </a:lnTo>
                  <a:lnTo>
                    <a:pt x="281" y="166"/>
                  </a:lnTo>
                  <a:lnTo>
                    <a:pt x="281" y="163"/>
                  </a:lnTo>
                  <a:lnTo>
                    <a:pt x="278" y="163"/>
                  </a:lnTo>
                  <a:lnTo>
                    <a:pt x="278" y="163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4" y="155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0" y="155"/>
                  </a:lnTo>
                  <a:lnTo>
                    <a:pt x="270" y="155"/>
                  </a:lnTo>
                  <a:lnTo>
                    <a:pt x="270" y="152"/>
                  </a:lnTo>
                  <a:lnTo>
                    <a:pt x="270" y="152"/>
                  </a:lnTo>
                  <a:lnTo>
                    <a:pt x="270" y="152"/>
                  </a:lnTo>
                  <a:lnTo>
                    <a:pt x="267" y="152"/>
                  </a:lnTo>
                  <a:lnTo>
                    <a:pt x="263" y="148"/>
                  </a:lnTo>
                  <a:lnTo>
                    <a:pt x="263" y="152"/>
                  </a:lnTo>
                  <a:lnTo>
                    <a:pt x="263" y="152"/>
                  </a:lnTo>
                  <a:lnTo>
                    <a:pt x="259" y="155"/>
                  </a:lnTo>
                  <a:lnTo>
                    <a:pt x="255" y="159"/>
                  </a:lnTo>
                  <a:lnTo>
                    <a:pt x="255" y="163"/>
                  </a:lnTo>
                  <a:lnTo>
                    <a:pt x="255" y="163"/>
                  </a:lnTo>
                  <a:lnTo>
                    <a:pt x="252" y="166"/>
                  </a:lnTo>
                  <a:lnTo>
                    <a:pt x="248" y="166"/>
                  </a:lnTo>
                  <a:lnTo>
                    <a:pt x="244" y="170"/>
                  </a:lnTo>
                  <a:lnTo>
                    <a:pt x="244" y="174"/>
                  </a:lnTo>
                  <a:lnTo>
                    <a:pt x="244" y="178"/>
                  </a:lnTo>
                  <a:lnTo>
                    <a:pt x="248" y="185"/>
                  </a:lnTo>
                  <a:lnTo>
                    <a:pt x="252" y="189"/>
                  </a:lnTo>
                  <a:lnTo>
                    <a:pt x="252" y="192"/>
                  </a:lnTo>
                  <a:lnTo>
                    <a:pt x="248" y="196"/>
                  </a:lnTo>
                  <a:lnTo>
                    <a:pt x="244" y="196"/>
                  </a:lnTo>
                  <a:lnTo>
                    <a:pt x="241" y="200"/>
                  </a:lnTo>
                  <a:lnTo>
                    <a:pt x="237" y="200"/>
                  </a:lnTo>
                  <a:lnTo>
                    <a:pt x="237" y="200"/>
                  </a:lnTo>
                  <a:lnTo>
                    <a:pt x="237" y="196"/>
                  </a:lnTo>
                  <a:lnTo>
                    <a:pt x="233" y="196"/>
                  </a:lnTo>
                  <a:lnTo>
                    <a:pt x="226" y="200"/>
                  </a:lnTo>
                  <a:lnTo>
                    <a:pt x="222" y="200"/>
                  </a:lnTo>
                  <a:lnTo>
                    <a:pt x="215" y="196"/>
                  </a:lnTo>
                  <a:lnTo>
                    <a:pt x="211" y="196"/>
                  </a:lnTo>
                  <a:lnTo>
                    <a:pt x="211" y="196"/>
                  </a:lnTo>
                  <a:lnTo>
                    <a:pt x="207" y="204"/>
                  </a:lnTo>
                  <a:lnTo>
                    <a:pt x="207" y="207"/>
                  </a:lnTo>
                  <a:lnTo>
                    <a:pt x="207" y="211"/>
                  </a:lnTo>
                  <a:lnTo>
                    <a:pt x="204" y="218"/>
                  </a:lnTo>
                  <a:lnTo>
                    <a:pt x="204" y="226"/>
                  </a:lnTo>
                  <a:lnTo>
                    <a:pt x="204" y="230"/>
                  </a:lnTo>
                  <a:lnTo>
                    <a:pt x="207" y="230"/>
                  </a:lnTo>
                  <a:lnTo>
                    <a:pt x="211" y="230"/>
                  </a:lnTo>
                  <a:lnTo>
                    <a:pt x="207" y="233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204" y="237"/>
                  </a:lnTo>
                  <a:lnTo>
                    <a:pt x="200" y="237"/>
                  </a:lnTo>
                  <a:lnTo>
                    <a:pt x="200" y="237"/>
                  </a:lnTo>
                  <a:lnTo>
                    <a:pt x="196" y="237"/>
                  </a:lnTo>
                  <a:lnTo>
                    <a:pt x="193" y="237"/>
                  </a:lnTo>
                  <a:lnTo>
                    <a:pt x="185" y="241"/>
                  </a:lnTo>
                  <a:lnTo>
                    <a:pt x="181" y="241"/>
                  </a:lnTo>
                  <a:lnTo>
                    <a:pt x="178" y="241"/>
                  </a:lnTo>
                  <a:lnTo>
                    <a:pt x="178" y="241"/>
                  </a:lnTo>
                  <a:lnTo>
                    <a:pt x="174" y="241"/>
                  </a:lnTo>
                  <a:lnTo>
                    <a:pt x="170" y="244"/>
                  </a:lnTo>
                  <a:lnTo>
                    <a:pt x="170" y="244"/>
                  </a:lnTo>
                  <a:lnTo>
                    <a:pt x="174" y="248"/>
                  </a:lnTo>
                  <a:lnTo>
                    <a:pt x="178" y="248"/>
                  </a:lnTo>
                  <a:lnTo>
                    <a:pt x="181" y="248"/>
                  </a:lnTo>
                  <a:lnTo>
                    <a:pt x="181" y="248"/>
                  </a:lnTo>
                  <a:lnTo>
                    <a:pt x="181" y="252"/>
                  </a:lnTo>
                  <a:lnTo>
                    <a:pt x="181" y="255"/>
                  </a:lnTo>
                  <a:lnTo>
                    <a:pt x="181" y="259"/>
                  </a:lnTo>
                  <a:lnTo>
                    <a:pt x="185" y="259"/>
                  </a:lnTo>
                  <a:lnTo>
                    <a:pt x="185" y="263"/>
                  </a:lnTo>
                  <a:lnTo>
                    <a:pt x="189" y="267"/>
                  </a:lnTo>
                  <a:lnTo>
                    <a:pt x="189" y="270"/>
                  </a:lnTo>
                  <a:lnTo>
                    <a:pt x="193" y="270"/>
                  </a:lnTo>
                  <a:lnTo>
                    <a:pt x="193" y="278"/>
                  </a:lnTo>
                  <a:lnTo>
                    <a:pt x="189" y="278"/>
                  </a:lnTo>
                  <a:lnTo>
                    <a:pt x="189" y="281"/>
                  </a:lnTo>
                  <a:lnTo>
                    <a:pt x="193" y="285"/>
                  </a:lnTo>
                  <a:lnTo>
                    <a:pt x="189" y="285"/>
                  </a:lnTo>
                  <a:lnTo>
                    <a:pt x="189" y="289"/>
                  </a:lnTo>
                  <a:lnTo>
                    <a:pt x="189" y="289"/>
                  </a:lnTo>
                  <a:lnTo>
                    <a:pt x="189" y="293"/>
                  </a:lnTo>
                  <a:lnTo>
                    <a:pt x="185" y="296"/>
                  </a:lnTo>
                  <a:lnTo>
                    <a:pt x="178" y="293"/>
                  </a:lnTo>
                  <a:lnTo>
                    <a:pt x="170" y="285"/>
                  </a:lnTo>
                  <a:lnTo>
                    <a:pt x="167" y="285"/>
                  </a:lnTo>
                  <a:lnTo>
                    <a:pt x="159" y="285"/>
                  </a:lnTo>
                  <a:lnTo>
                    <a:pt x="152" y="285"/>
                  </a:lnTo>
                  <a:lnTo>
                    <a:pt x="144" y="285"/>
                  </a:lnTo>
                  <a:lnTo>
                    <a:pt x="137" y="281"/>
                  </a:lnTo>
                  <a:lnTo>
                    <a:pt x="130" y="285"/>
                  </a:lnTo>
                  <a:lnTo>
                    <a:pt x="126" y="285"/>
                  </a:lnTo>
                  <a:lnTo>
                    <a:pt x="122" y="285"/>
                  </a:lnTo>
                  <a:lnTo>
                    <a:pt x="118" y="285"/>
                  </a:lnTo>
                  <a:lnTo>
                    <a:pt x="115" y="289"/>
                  </a:lnTo>
                  <a:lnTo>
                    <a:pt x="107" y="285"/>
                  </a:lnTo>
                  <a:lnTo>
                    <a:pt x="100" y="285"/>
                  </a:lnTo>
                  <a:lnTo>
                    <a:pt x="96" y="285"/>
                  </a:lnTo>
                  <a:lnTo>
                    <a:pt x="93" y="285"/>
                  </a:lnTo>
                  <a:lnTo>
                    <a:pt x="89" y="285"/>
                  </a:lnTo>
                  <a:lnTo>
                    <a:pt x="85" y="285"/>
                  </a:lnTo>
                  <a:lnTo>
                    <a:pt x="81" y="285"/>
                  </a:lnTo>
                  <a:lnTo>
                    <a:pt x="81" y="285"/>
                  </a:lnTo>
                  <a:lnTo>
                    <a:pt x="81" y="289"/>
                  </a:lnTo>
                  <a:lnTo>
                    <a:pt x="81" y="293"/>
                  </a:lnTo>
                  <a:lnTo>
                    <a:pt x="81" y="296"/>
                  </a:lnTo>
                  <a:lnTo>
                    <a:pt x="78" y="296"/>
                  </a:lnTo>
                  <a:lnTo>
                    <a:pt x="67" y="296"/>
                  </a:lnTo>
                  <a:lnTo>
                    <a:pt x="56" y="296"/>
                  </a:lnTo>
                  <a:lnTo>
                    <a:pt x="52" y="293"/>
                  </a:lnTo>
                  <a:lnTo>
                    <a:pt x="44" y="293"/>
                  </a:lnTo>
                  <a:lnTo>
                    <a:pt x="44" y="296"/>
                  </a:lnTo>
                  <a:lnTo>
                    <a:pt x="44" y="296"/>
                  </a:lnTo>
                  <a:lnTo>
                    <a:pt x="41" y="300"/>
                  </a:lnTo>
                  <a:lnTo>
                    <a:pt x="41" y="300"/>
                  </a:lnTo>
                  <a:lnTo>
                    <a:pt x="41" y="300"/>
                  </a:lnTo>
                  <a:lnTo>
                    <a:pt x="41" y="304"/>
                  </a:lnTo>
                  <a:lnTo>
                    <a:pt x="37" y="311"/>
                  </a:lnTo>
                  <a:lnTo>
                    <a:pt x="33" y="315"/>
                  </a:lnTo>
                  <a:lnTo>
                    <a:pt x="37" y="319"/>
                  </a:lnTo>
                  <a:lnTo>
                    <a:pt x="44" y="319"/>
                  </a:lnTo>
                  <a:lnTo>
                    <a:pt x="48" y="322"/>
                  </a:lnTo>
                  <a:lnTo>
                    <a:pt x="52" y="322"/>
                  </a:lnTo>
                  <a:lnTo>
                    <a:pt x="52" y="319"/>
                  </a:lnTo>
                  <a:lnTo>
                    <a:pt x="52" y="315"/>
                  </a:lnTo>
                  <a:lnTo>
                    <a:pt x="56" y="315"/>
                  </a:lnTo>
                  <a:lnTo>
                    <a:pt x="63" y="322"/>
                  </a:lnTo>
                  <a:lnTo>
                    <a:pt x="63" y="326"/>
                  </a:lnTo>
                  <a:lnTo>
                    <a:pt x="59" y="330"/>
                  </a:lnTo>
                  <a:lnTo>
                    <a:pt x="56" y="330"/>
                  </a:lnTo>
                  <a:lnTo>
                    <a:pt x="48" y="330"/>
                  </a:lnTo>
                  <a:lnTo>
                    <a:pt x="44" y="330"/>
                  </a:lnTo>
                  <a:lnTo>
                    <a:pt x="41" y="326"/>
                  </a:lnTo>
                  <a:lnTo>
                    <a:pt x="37" y="330"/>
                  </a:lnTo>
                  <a:lnTo>
                    <a:pt x="33" y="330"/>
                  </a:lnTo>
                  <a:lnTo>
                    <a:pt x="30" y="333"/>
                  </a:lnTo>
                  <a:lnTo>
                    <a:pt x="26" y="333"/>
                  </a:lnTo>
                  <a:lnTo>
                    <a:pt x="26" y="337"/>
                  </a:lnTo>
                  <a:lnTo>
                    <a:pt x="30" y="341"/>
                  </a:lnTo>
                  <a:lnTo>
                    <a:pt x="30" y="341"/>
                  </a:lnTo>
                  <a:lnTo>
                    <a:pt x="22" y="345"/>
                  </a:lnTo>
                  <a:lnTo>
                    <a:pt x="15" y="345"/>
                  </a:lnTo>
                  <a:lnTo>
                    <a:pt x="18" y="348"/>
                  </a:lnTo>
                  <a:lnTo>
                    <a:pt x="18" y="348"/>
                  </a:lnTo>
                  <a:lnTo>
                    <a:pt x="11" y="352"/>
                  </a:lnTo>
                  <a:lnTo>
                    <a:pt x="11" y="356"/>
                  </a:lnTo>
                  <a:lnTo>
                    <a:pt x="7" y="356"/>
                  </a:lnTo>
                  <a:lnTo>
                    <a:pt x="4" y="356"/>
                  </a:lnTo>
                  <a:lnTo>
                    <a:pt x="0" y="356"/>
                  </a:lnTo>
                  <a:lnTo>
                    <a:pt x="0" y="363"/>
                  </a:lnTo>
                  <a:lnTo>
                    <a:pt x="4" y="367"/>
                  </a:lnTo>
                  <a:lnTo>
                    <a:pt x="7" y="367"/>
                  </a:lnTo>
                  <a:lnTo>
                    <a:pt x="11" y="367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1" y="378"/>
                  </a:lnTo>
                  <a:lnTo>
                    <a:pt x="15" y="378"/>
                  </a:lnTo>
                  <a:lnTo>
                    <a:pt x="15" y="382"/>
                  </a:lnTo>
                  <a:lnTo>
                    <a:pt x="15" y="382"/>
                  </a:lnTo>
                  <a:lnTo>
                    <a:pt x="11" y="389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11" y="404"/>
                  </a:lnTo>
                  <a:lnTo>
                    <a:pt x="15" y="404"/>
                  </a:lnTo>
                  <a:lnTo>
                    <a:pt x="18" y="404"/>
                  </a:lnTo>
                  <a:lnTo>
                    <a:pt x="22" y="400"/>
                  </a:lnTo>
                  <a:lnTo>
                    <a:pt x="26" y="400"/>
                  </a:lnTo>
                  <a:lnTo>
                    <a:pt x="26" y="396"/>
                  </a:lnTo>
                  <a:lnTo>
                    <a:pt x="30" y="396"/>
                  </a:lnTo>
                  <a:lnTo>
                    <a:pt x="30" y="396"/>
                  </a:lnTo>
                  <a:lnTo>
                    <a:pt x="33" y="400"/>
                  </a:lnTo>
                  <a:lnTo>
                    <a:pt x="37" y="400"/>
                  </a:lnTo>
                  <a:lnTo>
                    <a:pt x="37" y="396"/>
                  </a:lnTo>
                  <a:lnTo>
                    <a:pt x="37" y="396"/>
                  </a:lnTo>
                  <a:lnTo>
                    <a:pt x="37" y="393"/>
                  </a:lnTo>
                  <a:lnTo>
                    <a:pt x="41" y="393"/>
                  </a:lnTo>
                  <a:lnTo>
                    <a:pt x="41" y="393"/>
                  </a:lnTo>
                  <a:lnTo>
                    <a:pt x="41" y="393"/>
                  </a:lnTo>
                  <a:lnTo>
                    <a:pt x="44" y="393"/>
                  </a:lnTo>
                  <a:lnTo>
                    <a:pt x="48" y="393"/>
                  </a:lnTo>
                  <a:lnTo>
                    <a:pt x="48" y="389"/>
                  </a:lnTo>
                  <a:lnTo>
                    <a:pt x="48" y="385"/>
                  </a:lnTo>
                  <a:lnTo>
                    <a:pt x="48" y="385"/>
                  </a:lnTo>
                  <a:lnTo>
                    <a:pt x="52" y="382"/>
                  </a:lnTo>
                  <a:lnTo>
                    <a:pt x="52" y="378"/>
                  </a:lnTo>
                  <a:lnTo>
                    <a:pt x="52" y="374"/>
                  </a:lnTo>
                  <a:lnTo>
                    <a:pt x="59" y="374"/>
                  </a:lnTo>
                  <a:lnTo>
                    <a:pt x="59" y="378"/>
                  </a:lnTo>
                  <a:lnTo>
                    <a:pt x="63" y="378"/>
                  </a:lnTo>
                  <a:lnTo>
                    <a:pt x="63" y="382"/>
                  </a:lnTo>
                  <a:lnTo>
                    <a:pt x="63" y="385"/>
                  </a:lnTo>
                  <a:lnTo>
                    <a:pt x="63" y="385"/>
                  </a:lnTo>
                  <a:lnTo>
                    <a:pt x="67" y="385"/>
                  </a:lnTo>
                  <a:lnTo>
                    <a:pt x="67" y="389"/>
                  </a:lnTo>
                  <a:lnTo>
                    <a:pt x="67" y="393"/>
                  </a:lnTo>
                  <a:lnTo>
                    <a:pt x="67" y="396"/>
                  </a:lnTo>
                  <a:lnTo>
                    <a:pt x="67" y="404"/>
                  </a:lnTo>
                  <a:lnTo>
                    <a:pt x="70" y="404"/>
                  </a:lnTo>
                  <a:lnTo>
                    <a:pt x="70" y="408"/>
                  </a:lnTo>
                  <a:lnTo>
                    <a:pt x="74" y="408"/>
                  </a:lnTo>
                  <a:lnTo>
                    <a:pt x="78" y="408"/>
                  </a:lnTo>
                  <a:lnTo>
                    <a:pt x="81" y="408"/>
                  </a:lnTo>
                  <a:lnTo>
                    <a:pt x="81" y="404"/>
                  </a:lnTo>
                  <a:lnTo>
                    <a:pt x="85" y="404"/>
                  </a:lnTo>
                  <a:lnTo>
                    <a:pt x="89" y="400"/>
                  </a:lnTo>
                  <a:lnTo>
                    <a:pt x="89" y="396"/>
                  </a:lnTo>
                  <a:lnTo>
                    <a:pt x="93" y="396"/>
                  </a:lnTo>
                  <a:lnTo>
                    <a:pt x="100" y="393"/>
                  </a:lnTo>
                  <a:lnTo>
                    <a:pt x="104" y="389"/>
                  </a:lnTo>
                  <a:lnTo>
                    <a:pt x="104" y="393"/>
                  </a:lnTo>
                  <a:lnTo>
                    <a:pt x="111" y="393"/>
                  </a:lnTo>
                  <a:lnTo>
                    <a:pt x="115" y="389"/>
                  </a:lnTo>
                  <a:lnTo>
                    <a:pt x="122" y="389"/>
                  </a:lnTo>
                  <a:lnTo>
                    <a:pt x="122" y="393"/>
                  </a:lnTo>
                  <a:lnTo>
                    <a:pt x="115" y="396"/>
                  </a:lnTo>
                  <a:lnTo>
                    <a:pt x="118" y="396"/>
                  </a:lnTo>
                  <a:lnTo>
                    <a:pt x="118" y="396"/>
                  </a:lnTo>
                  <a:lnTo>
                    <a:pt x="118" y="396"/>
                  </a:lnTo>
                  <a:lnTo>
                    <a:pt x="122" y="396"/>
                  </a:lnTo>
                  <a:lnTo>
                    <a:pt x="126" y="400"/>
                  </a:lnTo>
                  <a:lnTo>
                    <a:pt x="126" y="396"/>
                  </a:lnTo>
                  <a:lnTo>
                    <a:pt x="130" y="396"/>
                  </a:lnTo>
                  <a:lnTo>
                    <a:pt x="133" y="396"/>
                  </a:lnTo>
                  <a:lnTo>
                    <a:pt x="133" y="396"/>
                  </a:lnTo>
                  <a:lnTo>
                    <a:pt x="137" y="396"/>
                  </a:lnTo>
                  <a:lnTo>
                    <a:pt x="137" y="396"/>
                  </a:lnTo>
                  <a:lnTo>
                    <a:pt x="141" y="404"/>
                  </a:lnTo>
                  <a:lnTo>
                    <a:pt x="148" y="411"/>
                  </a:lnTo>
                  <a:lnTo>
                    <a:pt x="152" y="415"/>
                  </a:lnTo>
                  <a:lnTo>
                    <a:pt x="152" y="419"/>
                  </a:lnTo>
                  <a:lnTo>
                    <a:pt x="155" y="419"/>
                  </a:lnTo>
                  <a:lnTo>
                    <a:pt x="155" y="422"/>
                  </a:lnTo>
                  <a:lnTo>
                    <a:pt x="163" y="422"/>
                  </a:lnTo>
                  <a:lnTo>
                    <a:pt x="170" y="422"/>
                  </a:lnTo>
                  <a:lnTo>
                    <a:pt x="170" y="422"/>
                  </a:lnTo>
                  <a:lnTo>
                    <a:pt x="174" y="426"/>
                  </a:lnTo>
                  <a:lnTo>
                    <a:pt x="178" y="430"/>
                  </a:lnTo>
                  <a:lnTo>
                    <a:pt x="185" y="430"/>
                  </a:lnTo>
                  <a:lnTo>
                    <a:pt x="189" y="437"/>
                  </a:lnTo>
                  <a:lnTo>
                    <a:pt x="193" y="445"/>
                  </a:lnTo>
                  <a:lnTo>
                    <a:pt x="196" y="445"/>
                  </a:lnTo>
                  <a:lnTo>
                    <a:pt x="200" y="448"/>
                  </a:lnTo>
                  <a:lnTo>
                    <a:pt x="200" y="456"/>
                  </a:lnTo>
                  <a:lnTo>
                    <a:pt x="204" y="463"/>
                  </a:lnTo>
                  <a:lnTo>
                    <a:pt x="207" y="463"/>
                  </a:lnTo>
                  <a:lnTo>
                    <a:pt x="207" y="471"/>
                  </a:lnTo>
                  <a:lnTo>
                    <a:pt x="211" y="474"/>
                  </a:lnTo>
                  <a:lnTo>
                    <a:pt x="207" y="478"/>
                  </a:lnTo>
                  <a:lnTo>
                    <a:pt x="207" y="478"/>
                  </a:lnTo>
                  <a:lnTo>
                    <a:pt x="204" y="478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200" y="485"/>
                  </a:lnTo>
                  <a:lnTo>
                    <a:pt x="204" y="489"/>
                  </a:lnTo>
                  <a:lnTo>
                    <a:pt x="204" y="493"/>
                  </a:lnTo>
                  <a:lnTo>
                    <a:pt x="207" y="497"/>
                  </a:lnTo>
                  <a:lnTo>
                    <a:pt x="204" y="497"/>
                  </a:lnTo>
                  <a:lnTo>
                    <a:pt x="207" y="500"/>
                  </a:lnTo>
                  <a:lnTo>
                    <a:pt x="207" y="500"/>
                  </a:lnTo>
                  <a:lnTo>
                    <a:pt x="207" y="504"/>
                  </a:lnTo>
                  <a:lnTo>
                    <a:pt x="211" y="504"/>
                  </a:lnTo>
                  <a:lnTo>
                    <a:pt x="211" y="508"/>
                  </a:lnTo>
                  <a:lnTo>
                    <a:pt x="215" y="508"/>
                  </a:lnTo>
                  <a:lnTo>
                    <a:pt x="218" y="508"/>
                  </a:lnTo>
                  <a:lnTo>
                    <a:pt x="222" y="508"/>
                  </a:lnTo>
                  <a:lnTo>
                    <a:pt x="222" y="508"/>
                  </a:lnTo>
                  <a:lnTo>
                    <a:pt x="226" y="508"/>
                  </a:lnTo>
                  <a:lnTo>
                    <a:pt x="230" y="511"/>
                  </a:lnTo>
                  <a:lnTo>
                    <a:pt x="233" y="511"/>
                  </a:lnTo>
                  <a:lnTo>
                    <a:pt x="233" y="515"/>
                  </a:lnTo>
                  <a:lnTo>
                    <a:pt x="237" y="515"/>
                  </a:lnTo>
                  <a:lnTo>
                    <a:pt x="237" y="519"/>
                  </a:lnTo>
                  <a:lnTo>
                    <a:pt x="237" y="519"/>
                  </a:lnTo>
                  <a:lnTo>
                    <a:pt x="237" y="519"/>
                  </a:lnTo>
                  <a:lnTo>
                    <a:pt x="244" y="519"/>
                  </a:lnTo>
                  <a:lnTo>
                    <a:pt x="244" y="523"/>
                  </a:lnTo>
                  <a:lnTo>
                    <a:pt x="248" y="523"/>
                  </a:lnTo>
                  <a:lnTo>
                    <a:pt x="248" y="523"/>
                  </a:lnTo>
                  <a:lnTo>
                    <a:pt x="252" y="519"/>
                  </a:lnTo>
                  <a:lnTo>
                    <a:pt x="255" y="519"/>
                  </a:lnTo>
                  <a:lnTo>
                    <a:pt x="263" y="523"/>
                  </a:lnTo>
                  <a:lnTo>
                    <a:pt x="263" y="523"/>
                  </a:lnTo>
                  <a:lnTo>
                    <a:pt x="267" y="523"/>
                  </a:lnTo>
                  <a:lnTo>
                    <a:pt x="270" y="523"/>
                  </a:lnTo>
                  <a:lnTo>
                    <a:pt x="274" y="530"/>
                  </a:lnTo>
                  <a:lnTo>
                    <a:pt x="278" y="530"/>
                  </a:lnTo>
                  <a:lnTo>
                    <a:pt x="281" y="530"/>
                  </a:lnTo>
                  <a:lnTo>
                    <a:pt x="285" y="534"/>
                  </a:lnTo>
                  <a:lnTo>
                    <a:pt x="285" y="537"/>
                  </a:lnTo>
                  <a:lnTo>
                    <a:pt x="289" y="537"/>
                  </a:lnTo>
                  <a:lnTo>
                    <a:pt x="289" y="537"/>
                  </a:lnTo>
                  <a:lnTo>
                    <a:pt x="289" y="534"/>
                  </a:lnTo>
                  <a:lnTo>
                    <a:pt x="292" y="534"/>
                  </a:lnTo>
                  <a:lnTo>
                    <a:pt x="292" y="534"/>
                  </a:lnTo>
                  <a:lnTo>
                    <a:pt x="296" y="534"/>
                  </a:lnTo>
                  <a:lnTo>
                    <a:pt x="300" y="534"/>
                  </a:lnTo>
                  <a:lnTo>
                    <a:pt x="300" y="541"/>
                  </a:lnTo>
                  <a:lnTo>
                    <a:pt x="304" y="541"/>
                  </a:lnTo>
                  <a:lnTo>
                    <a:pt x="311" y="541"/>
                  </a:lnTo>
                  <a:lnTo>
                    <a:pt x="315" y="541"/>
                  </a:lnTo>
                  <a:lnTo>
                    <a:pt x="311" y="549"/>
                  </a:lnTo>
                  <a:lnTo>
                    <a:pt x="315" y="552"/>
                  </a:lnTo>
                  <a:lnTo>
                    <a:pt x="318" y="552"/>
                  </a:lnTo>
                  <a:lnTo>
                    <a:pt x="322" y="552"/>
                  </a:lnTo>
                  <a:lnTo>
                    <a:pt x="322" y="552"/>
                  </a:lnTo>
                  <a:lnTo>
                    <a:pt x="326" y="552"/>
                  </a:lnTo>
                  <a:lnTo>
                    <a:pt x="330" y="549"/>
                  </a:lnTo>
                  <a:lnTo>
                    <a:pt x="337" y="549"/>
                  </a:lnTo>
                  <a:lnTo>
                    <a:pt x="341" y="549"/>
                  </a:lnTo>
                  <a:lnTo>
                    <a:pt x="341" y="552"/>
                  </a:lnTo>
                  <a:lnTo>
                    <a:pt x="348" y="556"/>
                  </a:lnTo>
                  <a:lnTo>
                    <a:pt x="348" y="560"/>
                  </a:lnTo>
                  <a:lnTo>
                    <a:pt x="352" y="560"/>
                  </a:lnTo>
                  <a:lnTo>
                    <a:pt x="355" y="560"/>
                  </a:lnTo>
                  <a:lnTo>
                    <a:pt x="359" y="560"/>
                  </a:lnTo>
                  <a:lnTo>
                    <a:pt x="363" y="556"/>
                  </a:lnTo>
                  <a:lnTo>
                    <a:pt x="367" y="556"/>
                  </a:lnTo>
                  <a:lnTo>
                    <a:pt x="367" y="560"/>
                  </a:lnTo>
                  <a:lnTo>
                    <a:pt x="370" y="556"/>
                  </a:lnTo>
                  <a:lnTo>
                    <a:pt x="374" y="556"/>
                  </a:lnTo>
                  <a:lnTo>
                    <a:pt x="374" y="560"/>
                  </a:lnTo>
                  <a:lnTo>
                    <a:pt x="374" y="563"/>
                  </a:lnTo>
                  <a:lnTo>
                    <a:pt x="378" y="563"/>
                  </a:lnTo>
                  <a:lnTo>
                    <a:pt x="378" y="563"/>
                  </a:lnTo>
                  <a:lnTo>
                    <a:pt x="381" y="563"/>
                  </a:lnTo>
                  <a:lnTo>
                    <a:pt x="385" y="556"/>
                  </a:lnTo>
                  <a:lnTo>
                    <a:pt x="392" y="552"/>
                  </a:lnTo>
                  <a:lnTo>
                    <a:pt x="400" y="552"/>
                  </a:lnTo>
                  <a:lnTo>
                    <a:pt x="400" y="552"/>
                  </a:lnTo>
                  <a:lnTo>
                    <a:pt x="407" y="556"/>
                  </a:lnTo>
                  <a:lnTo>
                    <a:pt x="411" y="556"/>
                  </a:lnTo>
                  <a:lnTo>
                    <a:pt x="415" y="552"/>
                  </a:lnTo>
                  <a:lnTo>
                    <a:pt x="418" y="556"/>
                  </a:lnTo>
                  <a:lnTo>
                    <a:pt x="422" y="556"/>
                  </a:lnTo>
                  <a:lnTo>
                    <a:pt x="422" y="556"/>
                  </a:lnTo>
                  <a:lnTo>
                    <a:pt x="426" y="556"/>
                  </a:lnTo>
                  <a:lnTo>
                    <a:pt x="429" y="556"/>
                  </a:lnTo>
                  <a:lnTo>
                    <a:pt x="433" y="556"/>
                  </a:lnTo>
                  <a:lnTo>
                    <a:pt x="437" y="552"/>
                  </a:lnTo>
                  <a:lnTo>
                    <a:pt x="437" y="552"/>
                  </a:lnTo>
                  <a:lnTo>
                    <a:pt x="441" y="552"/>
                  </a:lnTo>
                  <a:lnTo>
                    <a:pt x="441" y="549"/>
                  </a:lnTo>
                  <a:lnTo>
                    <a:pt x="444" y="549"/>
                  </a:lnTo>
                  <a:lnTo>
                    <a:pt x="444" y="545"/>
                  </a:lnTo>
                  <a:lnTo>
                    <a:pt x="448" y="541"/>
                  </a:lnTo>
                  <a:lnTo>
                    <a:pt x="452" y="541"/>
                  </a:lnTo>
                  <a:lnTo>
                    <a:pt x="459" y="541"/>
                  </a:lnTo>
                  <a:lnTo>
                    <a:pt x="463" y="537"/>
                  </a:lnTo>
                  <a:lnTo>
                    <a:pt x="463" y="534"/>
                  </a:lnTo>
                  <a:lnTo>
                    <a:pt x="463" y="534"/>
                  </a:lnTo>
                  <a:lnTo>
                    <a:pt x="467" y="530"/>
                  </a:lnTo>
                  <a:lnTo>
                    <a:pt x="470" y="534"/>
                  </a:lnTo>
                  <a:lnTo>
                    <a:pt x="474" y="534"/>
                  </a:lnTo>
                  <a:lnTo>
                    <a:pt x="481" y="534"/>
                  </a:lnTo>
                  <a:lnTo>
                    <a:pt x="481" y="534"/>
                  </a:lnTo>
                  <a:lnTo>
                    <a:pt x="481" y="530"/>
                  </a:lnTo>
                  <a:lnTo>
                    <a:pt x="489" y="526"/>
                  </a:lnTo>
                  <a:lnTo>
                    <a:pt x="492" y="526"/>
                  </a:lnTo>
                  <a:lnTo>
                    <a:pt x="492" y="530"/>
                  </a:lnTo>
                  <a:lnTo>
                    <a:pt x="496" y="530"/>
                  </a:lnTo>
                  <a:lnTo>
                    <a:pt x="496" y="530"/>
                  </a:lnTo>
                  <a:lnTo>
                    <a:pt x="492" y="534"/>
                  </a:lnTo>
                  <a:lnTo>
                    <a:pt x="496" y="537"/>
                  </a:lnTo>
                  <a:lnTo>
                    <a:pt x="496" y="537"/>
                  </a:lnTo>
                  <a:lnTo>
                    <a:pt x="500" y="537"/>
                  </a:lnTo>
                  <a:lnTo>
                    <a:pt x="500" y="537"/>
                  </a:lnTo>
                  <a:lnTo>
                    <a:pt x="504" y="541"/>
                  </a:lnTo>
                  <a:lnTo>
                    <a:pt x="504" y="545"/>
                  </a:lnTo>
                  <a:lnTo>
                    <a:pt x="500" y="545"/>
                  </a:lnTo>
                  <a:lnTo>
                    <a:pt x="500" y="549"/>
                  </a:lnTo>
                  <a:lnTo>
                    <a:pt x="504" y="549"/>
                  </a:lnTo>
                  <a:lnTo>
                    <a:pt x="507" y="549"/>
                  </a:lnTo>
                  <a:lnTo>
                    <a:pt x="511" y="549"/>
                  </a:lnTo>
                  <a:lnTo>
                    <a:pt x="511" y="552"/>
                  </a:lnTo>
                  <a:lnTo>
                    <a:pt x="515" y="552"/>
                  </a:lnTo>
                  <a:lnTo>
                    <a:pt x="518" y="552"/>
                  </a:lnTo>
                  <a:lnTo>
                    <a:pt x="522" y="552"/>
                  </a:lnTo>
                  <a:lnTo>
                    <a:pt x="526" y="552"/>
                  </a:lnTo>
                  <a:lnTo>
                    <a:pt x="526" y="556"/>
                  </a:lnTo>
                  <a:lnTo>
                    <a:pt x="529" y="556"/>
                  </a:lnTo>
                  <a:lnTo>
                    <a:pt x="529" y="560"/>
                  </a:lnTo>
                  <a:lnTo>
                    <a:pt x="533" y="560"/>
                  </a:lnTo>
                  <a:lnTo>
                    <a:pt x="537" y="563"/>
                  </a:lnTo>
                  <a:lnTo>
                    <a:pt x="537" y="567"/>
                  </a:lnTo>
                  <a:lnTo>
                    <a:pt x="541" y="574"/>
                  </a:lnTo>
                  <a:lnTo>
                    <a:pt x="541" y="578"/>
                  </a:lnTo>
                  <a:lnTo>
                    <a:pt x="541" y="586"/>
                  </a:lnTo>
                  <a:lnTo>
                    <a:pt x="541" y="589"/>
                  </a:lnTo>
                  <a:lnTo>
                    <a:pt x="537" y="589"/>
                  </a:lnTo>
                  <a:lnTo>
                    <a:pt x="537" y="589"/>
                  </a:lnTo>
                  <a:lnTo>
                    <a:pt x="533" y="593"/>
                  </a:lnTo>
                  <a:lnTo>
                    <a:pt x="533" y="593"/>
                  </a:lnTo>
                  <a:lnTo>
                    <a:pt x="533" y="597"/>
                  </a:lnTo>
                  <a:lnTo>
                    <a:pt x="533" y="600"/>
                  </a:lnTo>
                  <a:lnTo>
                    <a:pt x="533" y="600"/>
                  </a:lnTo>
                  <a:lnTo>
                    <a:pt x="529" y="600"/>
                  </a:lnTo>
                  <a:lnTo>
                    <a:pt x="529" y="600"/>
                  </a:lnTo>
                  <a:lnTo>
                    <a:pt x="526" y="604"/>
                  </a:lnTo>
                  <a:lnTo>
                    <a:pt x="529" y="608"/>
                  </a:lnTo>
                  <a:lnTo>
                    <a:pt x="526" y="608"/>
                  </a:lnTo>
                  <a:lnTo>
                    <a:pt x="526" y="612"/>
                  </a:lnTo>
                  <a:lnTo>
                    <a:pt x="529" y="612"/>
                  </a:lnTo>
                  <a:lnTo>
                    <a:pt x="529" y="615"/>
                  </a:lnTo>
                  <a:lnTo>
                    <a:pt x="533" y="615"/>
                  </a:lnTo>
                  <a:lnTo>
                    <a:pt x="533" y="619"/>
                  </a:lnTo>
                  <a:lnTo>
                    <a:pt x="533" y="623"/>
                  </a:lnTo>
                  <a:lnTo>
                    <a:pt x="537" y="619"/>
                  </a:lnTo>
                  <a:lnTo>
                    <a:pt x="544" y="619"/>
                  </a:lnTo>
                  <a:lnTo>
                    <a:pt x="544" y="623"/>
                  </a:lnTo>
                  <a:lnTo>
                    <a:pt x="544" y="623"/>
                  </a:lnTo>
                  <a:lnTo>
                    <a:pt x="548" y="626"/>
                  </a:lnTo>
                  <a:lnTo>
                    <a:pt x="552" y="623"/>
                  </a:lnTo>
                  <a:lnTo>
                    <a:pt x="552" y="626"/>
                  </a:lnTo>
                  <a:lnTo>
                    <a:pt x="552" y="630"/>
                  </a:lnTo>
                  <a:lnTo>
                    <a:pt x="552" y="630"/>
                  </a:lnTo>
                  <a:lnTo>
                    <a:pt x="555" y="634"/>
                  </a:lnTo>
                  <a:lnTo>
                    <a:pt x="555" y="634"/>
                  </a:lnTo>
                  <a:lnTo>
                    <a:pt x="559" y="634"/>
                  </a:lnTo>
                  <a:lnTo>
                    <a:pt x="559" y="634"/>
                  </a:lnTo>
                  <a:lnTo>
                    <a:pt x="563" y="634"/>
                  </a:lnTo>
                  <a:lnTo>
                    <a:pt x="566" y="638"/>
                  </a:lnTo>
                  <a:lnTo>
                    <a:pt x="566" y="638"/>
                  </a:lnTo>
                  <a:lnTo>
                    <a:pt x="566" y="641"/>
                  </a:lnTo>
                  <a:lnTo>
                    <a:pt x="566" y="641"/>
                  </a:lnTo>
                  <a:lnTo>
                    <a:pt x="563" y="649"/>
                  </a:lnTo>
                  <a:lnTo>
                    <a:pt x="559" y="649"/>
                  </a:lnTo>
                  <a:lnTo>
                    <a:pt x="559" y="652"/>
                  </a:lnTo>
                  <a:lnTo>
                    <a:pt x="563" y="652"/>
                  </a:lnTo>
                  <a:lnTo>
                    <a:pt x="566" y="652"/>
                  </a:lnTo>
                  <a:lnTo>
                    <a:pt x="566" y="652"/>
                  </a:lnTo>
                  <a:lnTo>
                    <a:pt x="570" y="652"/>
                  </a:lnTo>
                  <a:lnTo>
                    <a:pt x="570" y="652"/>
                  </a:lnTo>
                  <a:lnTo>
                    <a:pt x="570" y="656"/>
                  </a:lnTo>
                  <a:lnTo>
                    <a:pt x="570" y="660"/>
                  </a:lnTo>
                  <a:lnTo>
                    <a:pt x="574" y="664"/>
                  </a:lnTo>
                  <a:lnTo>
                    <a:pt x="578" y="660"/>
                  </a:lnTo>
                  <a:lnTo>
                    <a:pt x="581" y="660"/>
                  </a:lnTo>
                  <a:lnTo>
                    <a:pt x="589" y="656"/>
                  </a:lnTo>
                  <a:lnTo>
                    <a:pt x="592" y="660"/>
                  </a:lnTo>
                  <a:lnTo>
                    <a:pt x="592" y="660"/>
                  </a:lnTo>
                  <a:lnTo>
                    <a:pt x="589" y="664"/>
                  </a:lnTo>
                  <a:lnTo>
                    <a:pt x="589" y="664"/>
                  </a:lnTo>
                  <a:lnTo>
                    <a:pt x="592" y="664"/>
                  </a:lnTo>
                  <a:lnTo>
                    <a:pt x="592" y="667"/>
                  </a:lnTo>
                  <a:lnTo>
                    <a:pt x="600" y="664"/>
                  </a:lnTo>
                  <a:lnTo>
                    <a:pt x="600" y="664"/>
                  </a:lnTo>
                  <a:lnTo>
                    <a:pt x="600" y="660"/>
                  </a:lnTo>
                  <a:lnTo>
                    <a:pt x="600" y="656"/>
                  </a:lnTo>
                  <a:lnTo>
                    <a:pt x="600" y="656"/>
                  </a:lnTo>
                  <a:lnTo>
                    <a:pt x="600" y="649"/>
                  </a:lnTo>
                  <a:lnTo>
                    <a:pt x="600" y="649"/>
                  </a:lnTo>
                  <a:lnTo>
                    <a:pt x="600" y="645"/>
                  </a:lnTo>
                  <a:lnTo>
                    <a:pt x="607" y="645"/>
                  </a:lnTo>
                  <a:lnTo>
                    <a:pt x="607" y="649"/>
                  </a:lnTo>
                  <a:lnTo>
                    <a:pt x="607" y="645"/>
                  </a:lnTo>
                  <a:lnTo>
                    <a:pt x="607" y="645"/>
                  </a:lnTo>
                  <a:lnTo>
                    <a:pt x="611" y="645"/>
                  </a:lnTo>
                  <a:lnTo>
                    <a:pt x="611" y="645"/>
                  </a:lnTo>
                  <a:lnTo>
                    <a:pt x="611" y="641"/>
                  </a:lnTo>
                  <a:lnTo>
                    <a:pt x="615" y="641"/>
                  </a:lnTo>
                  <a:lnTo>
                    <a:pt x="618" y="641"/>
                  </a:lnTo>
                  <a:lnTo>
                    <a:pt x="618" y="645"/>
                  </a:lnTo>
                  <a:lnTo>
                    <a:pt x="618" y="645"/>
                  </a:lnTo>
                  <a:lnTo>
                    <a:pt x="622" y="645"/>
                  </a:lnTo>
                  <a:lnTo>
                    <a:pt x="622" y="641"/>
                  </a:lnTo>
                  <a:lnTo>
                    <a:pt x="626" y="641"/>
                  </a:lnTo>
                  <a:lnTo>
                    <a:pt x="629" y="641"/>
                  </a:lnTo>
                  <a:lnTo>
                    <a:pt x="629" y="641"/>
                  </a:lnTo>
                  <a:lnTo>
                    <a:pt x="629" y="641"/>
                  </a:lnTo>
                  <a:lnTo>
                    <a:pt x="633" y="645"/>
                  </a:lnTo>
                  <a:lnTo>
                    <a:pt x="637" y="641"/>
                  </a:lnTo>
                  <a:lnTo>
                    <a:pt x="637" y="638"/>
                  </a:lnTo>
                  <a:lnTo>
                    <a:pt x="641" y="638"/>
                  </a:lnTo>
                  <a:lnTo>
                    <a:pt x="644" y="641"/>
                  </a:lnTo>
                  <a:lnTo>
                    <a:pt x="648" y="638"/>
                  </a:lnTo>
                  <a:lnTo>
                    <a:pt x="648" y="634"/>
                  </a:lnTo>
                  <a:lnTo>
                    <a:pt x="652" y="630"/>
                  </a:lnTo>
                  <a:lnTo>
                    <a:pt x="655" y="630"/>
                  </a:lnTo>
                  <a:lnTo>
                    <a:pt x="659" y="630"/>
                  </a:lnTo>
                  <a:lnTo>
                    <a:pt x="663" y="634"/>
                  </a:lnTo>
                  <a:lnTo>
                    <a:pt x="663" y="634"/>
                  </a:lnTo>
                  <a:lnTo>
                    <a:pt x="666" y="634"/>
                  </a:lnTo>
                  <a:lnTo>
                    <a:pt x="666" y="638"/>
                  </a:lnTo>
                  <a:lnTo>
                    <a:pt x="674" y="638"/>
                  </a:lnTo>
                  <a:lnTo>
                    <a:pt x="678" y="638"/>
                  </a:lnTo>
                  <a:lnTo>
                    <a:pt x="681" y="638"/>
                  </a:lnTo>
                  <a:lnTo>
                    <a:pt x="685" y="638"/>
                  </a:lnTo>
                  <a:lnTo>
                    <a:pt x="681" y="641"/>
                  </a:lnTo>
                  <a:lnTo>
                    <a:pt x="681" y="641"/>
                  </a:lnTo>
                  <a:lnTo>
                    <a:pt x="678" y="649"/>
                  </a:lnTo>
                  <a:lnTo>
                    <a:pt x="681" y="649"/>
                  </a:lnTo>
                  <a:lnTo>
                    <a:pt x="681" y="652"/>
                  </a:lnTo>
                  <a:lnTo>
                    <a:pt x="689" y="652"/>
                  </a:lnTo>
                  <a:lnTo>
                    <a:pt x="689" y="656"/>
                  </a:lnTo>
                  <a:lnTo>
                    <a:pt x="692" y="656"/>
                  </a:lnTo>
                  <a:lnTo>
                    <a:pt x="696" y="660"/>
                  </a:lnTo>
                  <a:lnTo>
                    <a:pt x="700" y="656"/>
                  </a:lnTo>
                  <a:lnTo>
                    <a:pt x="700" y="660"/>
                  </a:lnTo>
                  <a:lnTo>
                    <a:pt x="703" y="656"/>
                  </a:lnTo>
                  <a:lnTo>
                    <a:pt x="703" y="660"/>
                  </a:lnTo>
                  <a:lnTo>
                    <a:pt x="707" y="660"/>
                  </a:lnTo>
                  <a:lnTo>
                    <a:pt x="707" y="660"/>
                  </a:lnTo>
                  <a:lnTo>
                    <a:pt x="711" y="660"/>
                  </a:lnTo>
                  <a:lnTo>
                    <a:pt x="711" y="660"/>
                  </a:lnTo>
                  <a:lnTo>
                    <a:pt x="711" y="656"/>
                  </a:lnTo>
                  <a:lnTo>
                    <a:pt x="711" y="652"/>
                  </a:lnTo>
                  <a:lnTo>
                    <a:pt x="715" y="656"/>
                  </a:lnTo>
                  <a:lnTo>
                    <a:pt x="718" y="660"/>
                  </a:lnTo>
                  <a:lnTo>
                    <a:pt x="718" y="660"/>
                  </a:lnTo>
                  <a:lnTo>
                    <a:pt x="722" y="664"/>
                  </a:lnTo>
                  <a:lnTo>
                    <a:pt x="726" y="660"/>
                  </a:lnTo>
                  <a:lnTo>
                    <a:pt x="726" y="664"/>
                  </a:lnTo>
                  <a:lnTo>
                    <a:pt x="729" y="660"/>
                  </a:lnTo>
                  <a:lnTo>
                    <a:pt x="729" y="660"/>
                  </a:lnTo>
                  <a:lnTo>
                    <a:pt x="733" y="660"/>
                  </a:lnTo>
                  <a:lnTo>
                    <a:pt x="733" y="660"/>
                  </a:lnTo>
                  <a:lnTo>
                    <a:pt x="737" y="664"/>
                  </a:lnTo>
                  <a:lnTo>
                    <a:pt x="733" y="664"/>
                  </a:lnTo>
                  <a:lnTo>
                    <a:pt x="733" y="664"/>
                  </a:lnTo>
                  <a:lnTo>
                    <a:pt x="729" y="667"/>
                  </a:lnTo>
                  <a:lnTo>
                    <a:pt x="729" y="671"/>
                  </a:lnTo>
                  <a:lnTo>
                    <a:pt x="733" y="675"/>
                  </a:lnTo>
                  <a:lnTo>
                    <a:pt x="737" y="675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41" y="678"/>
                  </a:lnTo>
                  <a:lnTo>
                    <a:pt x="741" y="678"/>
                  </a:lnTo>
                  <a:lnTo>
                    <a:pt x="744" y="678"/>
                  </a:lnTo>
                  <a:lnTo>
                    <a:pt x="748" y="675"/>
                  </a:lnTo>
                  <a:lnTo>
                    <a:pt x="744" y="675"/>
                  </a:lnTo>
                  <a:lnTo>
                    <a:pt x="744" y="675"/>
                  </a:lnTo>
                  <a:lnTo>
                    <a:pt x="744" y="675"/>
                  </a:lnTo>
                  <a:lnTo>
                    <a:pt x="744" y="671"/>
                  </a:lnTo>
                  <a:lnTo>
                    <a:pt x="741" y="671"/>
                  </a:lnTo>
                  <a:lnTo>
                    <a:pt x="741" y="667"/>
                  </a:lnTo>
                  <a:lnTo>
                    <a:pt x="741" y="667"/>
                  </a:lnTo>
                  <a:lnTo>
                    <a:pt x="744" y="664"/>
                  </a:lnTo>
                  <a:lnTo>
                    <a:pt x="744" y="664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52" y="664"/>
                  </a:lnTo>
                  <a:lnTo>
                    <a:pt x="755" y="660"/>
                  </a:lnTo>
                  <a:lnTo>
                    <a:pt x="755" y="660"/>
                  </a:lnTo>
                  <a:lnTo>
                    <a:pt x="759" y="660"/>
                  </a:lnTo>
                  <a:lnTo>
                    <a:pt x="763" y="660"/>
                  </a:lnTo>
                  <a:lnTo>
                    <a:pt x="763" y="656"/>
                  </a:lnTo>
                  <a:lnTo>
                    <a:pt x="766" y="656"/>
                  </a:lnTo>
                  <a:lnTo>
                    <a:pt x="766" y="656"/>
                  </a:lnTo>
                  <a:lnTo>
                    <a:pt x="770" y="656"/>
                  </a:lnTo>
                  <a:lnTo>
                    <a:pt x="774" y="656"/>
                  </a:lnTo>
                  <a:lnTo>
                    <a:pt x="778" y="652"/>
                  </a:lnTo>
                  <a:lnTo>
                    <a:pt x="781" y="652"/>
                  </a:lnTo>
                  <a:lnTo>
                    <a:pt x="781" y="649"/>
                  </a:lnTo>
                  <a:lnTo>
                    <a:pt x="781" y="649"/>
                  </a:lnTo>
                  <a:lnTo>
                    <a:pt x="785" y="649"/>
                  </a:lnTo>
                  <a:lnTo>
                    <a:pt x="785" y="649"/>
                  </a:lnTo>
                  <a:lnTo>
                    <a:pt x="785" y="649"/>
                  </a:lnTo>
                  <a:lnTo>
                    <a:pt x="789" y="645"/>
                  </a:lnTo>
                  <a:lnTo>
                    <a:pt x="789" y="645"/>
                  </a:lnTo>
                  <a:lnTo>
                    <a:pt x="789" y="641"/>
                  </a:lnTo>
                  <a:lnTo>
                    <a:pt x="789" y="638"/>
                  </a:lnTo>
                  <a:lnTo>
                    <a:pt x="789" y="638"/>
                  </a:lnTo>
                  <a:lnTo>
                    <a:pt x="789" y="634"/>
                  </a:lnTo>
                  <a:lnTo>
                    <a:pt x="789" y="638"/>
                  </a:lnTo>
                  <a:lnTo>
                    <a:pt x="792" y="638"/>
                  </a:lnTo>
                  <a:lnTo>
                    <a:pt x="796" y="641"/>
                  </a:lnTo>
                  <a:lnTo>
                    <a:pt x="800" y="641"/>
                  </a:lnTo>
                  <a:lnTo>
                    <a:pt x="800" y="641"/>
                  </a:lnTo>
                  <a:lnTo>
                    <a:pt x="800" y="645"/>
                  </a:lnTo>
                  <a:lnTo>
                    <a:pt x="796" y="645"/>
                  </a:lnTo>
                  <a:lnTo>
                    <a:pt x="796" y="645"/>
                  </a:lnTo>
                  <a:lnTo>
                    <a:pt x="803" y="645"/>
                  </a:lnTo>
                  <a:lnTo>
                    <a:pt x="803" y="641"/>
                  </a:lnTo>
                  <a:lnTo>
                    <a:pt x="807" y="641"/>
                  </a:lnTo>
                  <a:lnTo>
                    <a:pt x="807" y="638"/>
                  </a:lnTo>
                  <a:lnTo>
                    <a:pt x="811" y="641"/>
                  </a:lnTo>
                  <a:lnTo>
                    <a:pt x="811" y="641"/>
                  </a:lnTo>
                  <a:lnTo>
                    <a:pt x="815" y="638"/>
                  </a:lnTo>
                  <a:lnTo>
                    <a:pt x="815" y="638"/>
                  </a:lnTo>
                  <a:lnTo>
                    <a:pt x="815" y="638"/>
                  </a:lnTo>
                  <a:lnTo>
                    <a:pt x="818" y="638"/>
                  </a:lnTo>
                  <a:lnTo>
                    <a:pt x="818" y="641"/>
                  </a:lnTo>
                  <a:lnTo>
                    <a:pt x="822" y="638"/>
                  </a:lnTo>
                  <a:lnTo>
                    <a:pt x="822" y="638"/>
                  </a:lnTo>
                  <a:lnTo>
                    <a:pt x="826" y="638"/>
                  </a:lnTo>
                  <a:lnTo>
                    <a:pt x="826" y="638"/>
                  </a:lnTo>
                  <a:lnTo>
                    <a:pt x="826" y="638"/>
                  </a:lnTo>
                  <a:lnTo>
                    <a:pt x="826" y="634"/>
                  </a:lnTo>
                  <a:lnTo>
                    <a:pt x="829" y="634"/>
                  </a:lnTo>
                  <a:lnTo>
                    <a:pt x="833" y="634"/>
                  </a:lnTo>
                  <a:lnTo>
                    <a:pt x="833" y="634"/>
                  </a:lnTo>
                  <a:lnTo>
                    <a:pt x="833" y="634"/>
                  </a:lnTo>
                  <a:lnTo>
                    <a:pt x="837" y="634"/>
                  </a:lnTo>
                  <a:lnTo>
                    <a:pt x="837" y="634"/>
                  </a:lnTo>
                  <a:lnTo>
                    <a:pt x="840" y="630"/>
                  </a:lnTo>
                  <a:lnTo>
                    <a:pt x="840" y="630"/>
                  </a:lnTo>
                  <a:lnTo>
                    <a:pt x="840" y="626"/>
                  </a:lnTo>
                  <a:lnTo>
                    <a:pt x="840" y="626"/>
                  </a:lnTo>
                  <a:lnTo>
                    <a:pt x="840" y="623"/>
                  </a:lnTo>
                  <a:lnTo>
                    <a:pt x="840" y="623"/>
                  </a:lnTo>
                  <a:lnTo>
                    <a:pt x="844" y="619"/>
                  </a:lnTo>
                  <a:lnTo>
                    <a:pt x="848" y="619"/>
                  </a:lnTo>
                  <a:lnTo>
                    <a:pt x="848" y="623"/>
                  </a:lnTo>
                  <a:lnTo>
                    <a:pt x="852" y="623"/>
                  </a:lnTo>
                  <a:lnTo>
                    <a:pt x="852" y="619"/>
                  </a:lnTo>
                  <a:lnTo>
                    <a:pt x="852" y="619"/>
                  </a:lnTo>
                  <a:lnTo>
                    <a:pt x="852" y="615"/>
                  </a:lnTo>
                  <a:lnTo>
                    <a:pt x="855" y="615"/>
                  </a:lnTo>
                  <a:lnTo>
                    <a:pt x="855" y="615"/>
                  </a:lnTo>
                  <a:lnTo>
                    <a:pt x="855" y="615"/>
                  </a:lnTo>
                  <a:lnTo>
                    <a:pt x="859" y="615"/>
                  </a:lnTo>
                  <a:lnTo>
                    <a:pt x="859" y="615"/>
                  </a:lnTo>
                  <a:lnTo>
                    <a:pt x="859" y="612"/>
                  </a:lnTo>
                  <a:lnTo>
                    <a:pt x="863" y="612"/>
                  </a:lnTo>
                  <a:lnTo>
                    <a:pt x="863" y="612"/>
                  </a:lnTo>
                  <a:lnTo>
                    <a:pt x="859" y="608"/>
                  </a:lnTo>
                  <a:lnTo>
                    <a:pt x="859" y="612"/>
                  </a:lnTo>
                  <a:lnTo>
                    <a:pt x="855" y="608"/>
                  </a:lnTo>
                  <a:lnTo>
                    <a:pt x="859" y="608"/>
                  </a:lnTo>
                  <a:lnTo>
                    <a:pt x="863" y="604"/>
                  </a:lnTo>
                  <a:lnTo>
                    <a:pt x="863" y="604"/>
                  </a:lnTo>
                  <a:lnTo>
                    <a:pt x="866" y="604"/>
                  </a:lnTo>
                  <a:lnTo>
                    <a:pt x="870" y="608"/>
                  </a:lnTo>
                  <a:lnTo>
                    <a:pt x="870" y="604"/>
                  </a:lnTo>
                  <a:lnTo>
                    <a:pt x="866" y="600"/>
                  </a:lnTo>
                  <a:lnTo>
                    <a:pt x="866" y="600"/>
                  </a:lnTo>
                  <a:lnTo>
                    <a:pt x="866" y="600"/>
                  </a:lnTo>
                  <a:lnTo>
                    <a:pt x="870" y="600"/>
                  </a:lnTo>
                  <a:lnTo>
                    <a:pt x="874" y="600"/>
                  </a:lnTo>
                  <a:lnTo>
                    <a:pt x="874" y="597"/>
                  </a:lnTo>
                  <a:lnTo>
                    <a:pt x="870" y="597"/>
                  </a:lnTo>
                  <a:lnTo>
                    <a:pt x="870" y="597"/>
                  </a:lnTo>
                  <a:lnTo>
                    <a:pt x="866" y="593"/>
                  </a:lnTo>
                  <a:lnTo>
                    <a:pt x="870" y="593"/>
                  </a:lnTo>
                  <a:lnTo>
                    <a:pt x="870" y="597"/>
                  </a:lnTo>
                  <a:lnTo>
                    <a:pt x="874" y="597"/>
                  </a:lnTo>
                  <a:lnTo>
                    <a:pt x="874" y="597"/>
                  </a:lnTo>
                  <a:lnTo>
                    <a:pt x="874" y="593"/>
                  </a:lnTo>
                  <a:lnTo>
                    <a:pt x="870" y="593"/>
                  </a:lnTo>
                  <a:lnTo>
                    <a:pt x="870" y="589"/>
                  </a:lnTo>
                  <a:lnTo>
                    <a:pt x="874" y="589"/>
                  </a:lnTo>
                  <a:lnTo>
                    <a:pt x="874" y="589"/>
                  </a:lnTo>
                  <a:lnTo>
                    <a:pt x="878" y="589"/>
                  </a:lnTo>
                  <a:lnTo>
                    <a:pt x="878" y="593"/>
                  </a:lnTo>
                  <a:lnTo>
                    <a:pt x="878" y="593"/>
                  </a:lnTo>
                  <a:lnTo>
                    <a:pt x="881" y="593"/>
                  </a:lnTo>
                  <a:lnTo>
                    <a:pt x="881" y="589"/>
                  </a:lnTo>
                  <a:lnTo>
                    <a:pt x="881" y="589"/>
                  </a:lnTo>
                  <a:lnTo>
                    <a:pt x="878" y="589"/>
                  </a:lnTo>
                  <a:lnTo>
                    <a:pt x="878" y="586"/>
                  </a:lnTo>
                  <a:lnTo>
                    <a:pt x="881" y="586"/>
                  </a:lnTo>
                  <a:lnTo>
                    <a:pt x="881" y="586"/>
                  </a:lnTo>
                  <a:lnTo>
                    <a:pt x="878" y="586"/>
                  </a:lnTo>
                  <a:lnTo>
                    <a:pt x="881" y="582"/>
                  </a:lnTo>
                  <a:lnTo>
                    <a:pt x="878" y="578"/>
                  </a:lnTo>
                  <a:lnTo>
                    <a:pt x="878" y="578"/>
                  </a:lnTo>
                  <a:lnTo>
                    <a:pt x="874" y="582"/>
                  </a:lnTo>
                  <a:lnTo>
                    <a:pt x="878" y="578"/>
                  </a:lnTo>
                  <a:lnTo>
                    <a:pt x="878" y="574"/>
                  </a:lnTo>
                  <a:lnTo>
                    <a:pt x="885" y="574"/>
                  </a:lnTo>
                  <a:lnTo>
                    <a:pt x="881" y="571"/>
                  </a:lnTo>
                  <a:lnTo>
                    <a:pt x="881" y="574"/>
                  </a:lnTo>
                  <a:lnTo>
                    <a:pt x="878" y="571"/>
                  </a:lnTo>
                  <a:lnTo>
                    <a:pt x="881" y="571"/>
                  </a:lnTo>
                  <a:lnTo>
                    <a:pt x="878" y="567"/>
                  </a:lnTo>
                  <a:lnTo>
                    <a:pt x="874" y="567"/>
                  </a:lnTo>
                  <a:lnTo>
                    <a:pt x="878" y="567"/>
                  </a:lnTo>
                  <a:lnTo>
                    <a:pt x="878" y="563"/>
                  </a:lnTo>
                  <a:lnTo>
                    <a:pt x="878" y="567"/>
                  </a:lnTo>
                  <a:lnTo>
                    <a:pt x="878" y="563"/>
                  </a:lnTo>
                  <a:lnTo>
                    <a:pt x="881" y="563"/>
                  </a:lnTo>
                  <a:lnTo>
                    <a:pt x="881" y="563"/>
                  </a:lnTo>
                  <a:lnTo>
                    <a:pt x="881" y="567"/>
                  </a:lnTo>
                  <a:lnTo>
                    <a:pt x="885" y="567"/>
                  </a:lnTo>
                  <a:lnTo>
                    <a:pt x="889" y="563"/>
                  </a:lnTo>
                  <a:lnTo>
                    <a:pt x="889" y="560"/>
                  </a:lnTo>
                  <a:lnTo>
                    <a:pt x="892" y="560"/>
                  </a:lnTo>
                  <a:lnTo>
                    <a:pt x="889" y="560"/>
                  </a:lnTo>
                  <a:lnTo>
                    <a:pt x="885" y="556"/>
                  </a:lnTo>
                  <a:lnTo>
                    <a:pt x="889" y="556"/>
                  </a:lnTo>
                  <a:lnTo>
                    <a:pt x="889" y="556"/>
                  </a:lnTo>
                  <a:lnTo>
                    <a:pt x="892" y="556"/>
                  </a:lnTo>
                  <a:lnTo>
                    <a:pt x="892" y="552"/>
                  </a:lnTo>
                  <a:lnTo>
                    <a:pt x="892" y="552"/>
                  </a:lnTo>
                  <a:lnTo>
                    <a:pt x="892" y="552"/>
                  </a:lnTo>
                  <a:lnTo>
                    <a:pt x="892" y="549"/>
                  </a:lnTo>
                  <a:lnTo>
                    <a:pt x="892" y="549"/>
                  </a:lnTo>
                  <a:lnTo>
                    <a:pt x="892" y="545"/>
                  </a:lnTo>
                  <a:lnTo>
                    <a:pt x="892" y="545"/>
                  </a:lnTo>
                  <a:lnTo>
                    <a:pt x="889" y="541"/>
                  </a:lnTo>
                  <a:lnTo>
                    <a:pt x="896" y="545"/>
                  </a:lnTo>
                  <a:lnTo>
                    <a:pt x="896" y="541"/>
                  </a:lnTo>
                  <a:lnTo>
                    <a:pt x="900" y="537"/>
                  </a:lnTo>
                  <a:lnTo>
                    <a:pt x="900" y="537"/>
                  </a:lnTo>
                  <a:lnTo>
                    <a:pt x="903" y="537"/>
                  </a:lnTo>
                  <a:lnTo>
                    <a:pt x="903" y="541"/>
                  </a:lnTo>
                  <a:lnTo>
                    <a:pt x="903" y="537"/>
                  </a:lnTo>
                  <a:lnTo>
                    <a:pt x="907" y="537"/>
                  </a:lnTo>
                  <a:lnTo>
                    <a:pt x="903" y="534"/>
                  </a:lnTo>
                  <a:lnTo>
                    <a:pt x="900" y="534"/>
                  </a:lnTo>
                  <a:lnTo>
                    <a:pt x="900" y="530"/>
                  </a:lnTo>
                  <a:lnTo>
                    <a:pt x="900" y="530"/>
                  </a:lnTo>
                  <a:lnTo>
                    <a:pt x="903" y="530"/>
                  </a:lnTo>
                  <a:lnTo>
                    <a:pt x="903" y="530"/>
                  </a:lnTo>
                  <a:lnTo>
                    <a:pt x="903" y="526"/>
                  </a:lnTo>
                  <a:lnTo>
                    <a:pt x="900" y="526"/>
                  </a:lnTo>
                  <a:lnTo>
                    <a:pt x="903" y="526"/>
                  </a:lnTo>
                  <a:lnTo>
                    <a:pt x="903" y="526"/>
                  </a:lnTo>
                  <a:lnTo>
                    <a:pt x="903" y="523"/>
                  </a:lnTo>
                  <a:lnTo>
                    <a:pt x="903" y="523"/>
                  </a:lnTo>
                  <a:lnTo>
                    <a:pt x="896" y="523"/>
                  </a:lnTo>
                  <a:lnTo>
                    <a:pt x="900" y="523"/>
                  </a:lnTo>
                  <a:lnTo>
                    <a:pt x="900" y="519"/>
                  </a:lnTo>
                  <a:lnTo>
                    <a:pt x="903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11" y="519"/>
                  </a:lnTo>
                  <a:lnTo>
                    <a:pt x="911" y="515"/>
                  </a:lnTo>
                  <a:lnTo>
                    <a:pt x="907" y="511"/>
                  </a:lnTo>
                  <a:lnTo>
                    <a:pt x="907" y="511"/>
                  </a:lnTo>
                  <a:lnTo>
                    <a:pt x="903" y="511"/>
                  </a:lnTo>
                  <a:lnTo>
                    <a:pt x="907" y="515"/>
                  </a:lnTo>
                  <a:lnTo>
                    <a:pt x="907" y="515"/>
                  </a:lnTo>
                  <a:lnTo>
                    <a:pt x="903" y="515"/>
                  </a:lnTo>
                  <a:lnTo>
                    <a:pt x="900" y="519"/>
                  </a:lnTo>
                  <a:lnTo>
                    <a:pt x="896" y="515"/>
                  </a:lnTo>
                  <a:lnTo>
                    <a:pt x="896" y="515"/>
                  </a:lnTo>
                  <a:lnTo>
                    <a:pt x="900" y="515"/>
                  </a:lnTo>
                  <a:lnTo>
                    <a:pt x="907" y="508"/>
                  </a:lnTo>
                  <a:lnTo>
                    <a:pt x="907" y="508"/>
                  </a:lnTo>
                  <a:lnTo>
                    <a:pt x="903" y="508"/>
                  </a:lnTo>
                  <a:lnTo>
                    <a:pt x="903" y="504"/>
                  </a:lnTo>
                  <a:lnTo>
                    <a:pt x="903" y="508"/>
                  </a:lnTo>
                  <a:lnTo>
                    <a:pt x="896" y="500"/>
                  </a:lnTo>
                  <a:lnTo>
                    <a:pt x="892" y="500"/>
                  </a:lnTo>
                  <a:lnTo>
                    <a:pt x="889" y="504"/>
                  </a:lnTo>
                  <a:lnTo>
                    <a:pt x="885" y="504"/>
                  </a:lnTo>
                  <a:lnTo>
                    <a:pt x="881" y="497"/>
                  </a:lnTo>
                  <a:lnTo>
                    <a:pt x="878" y="500"/>
                  </a:lnTo>
                  <a:lnTo>
                    <a:pt x="874" y="500"/>
                  </a:lnTo>
                  <a:lnTo>
                    <a:pt x="874" y="504"/>
                  </a:lnTo>
                  <a:lnTo>
                    <a:pt x="874" y="500"/>
                  </a:lnTo>
                  <a:lnTo>
                    <a:pt x="878" y="497"/>
                  </a:lnTo>
                  <a:lnTo>
                    <a:pt x="881" y="497"/>
                  </a:lnTo>
                  <a:lnTo>
                    <a:pt x="881" y="497"/>
                  </a:lnTo>
                  <a:lnTo>
                    <a:pt x="885" y="497"/>
                  </a:lnTo>
                  <a:lnTo>
                    <a:pt x="889" y="497"/>
                  </a:lnTo>
                  <a:lnTo>
                    <a:pt x="889" y="493"/>
                  </a:lnTo>
                  <a:lnTo>
                    <a:pt x="892" y="493"/>
                  </a:lnTo>
                  <a:lnTo>
                    <a:pt x="892" y="493"/>
                  </a:lnTo>
                  <a:lnTo>
                    <a:pt x="896" y="489"/>
                  </a:lnTo>
                  <a:lnTo>
                    <a:pt x="900" y="489"/>
                  </a:lnTo>
                  <a:lnTo>
                    <a:pt x="900" y="485"/>
                  </a:lnTo>
                  <a:lnTo>
                    <a:pt x="896" y="482"/>
                  </a:lnTo>
                  <a:lnTo>
                    <a:pt x="889" y="474"/>
                  </a:lnTo>
                  <a:lnTo>
                    <a:pt x="885" y="474"/>
                  </a:lnTo>
                  <a:lnTo>
                    <a:pt x="878" y="467"/>
                  </a:lnTo>
                  <a:lnTo>
                    <a:pt x="874" y="467"/>
                  </a:lnTo>
                  <a:lnTo>
                    <a:pt x="870" y="471"/>
                  </a:lnTo>
                  <a:lnTo>
                    <a:pt x="866" y="471"/>
                  </a:lnTo>
                  <a:lnTo>
                    <a:pt x="863" y="467"/>
                  </a:lnTo>
                  <a:lnTo>
                    <a:pt x="863" y="463"/>
                  </a:lnTo>
                  <a:lnTo>
                    <a:pt x="859" y="463"/>
                  </a:lnTo>
                  <a:lnTo>
                    <a:pt x="855" y="467"/>
                  </a:lnTo>
                  <a:lnTo>
                    <a:pt x="852" y="467"/>
                  </a:lnTo>
                  <a:lnTo>
                    <a:pt x="848" y="467"/>
                  </a:lnTo>
                  <a:lnTo>
                    <a:pt x="844" y="471"/>
                  </a:lnTo>
                  <a:lnTo>
                    <a:pt x="848" y="463"/>
                  </a:lnTo>
                  <a:lnTo>
                    <a:pt x="852" y="463"/>
                  </a:lnTo>
                  <a:lnTo>
                    <a:pt x="852" y="463"/>
                  </a:lnTo>
                  <a:lnTo>
                    <a:pt x="855" y="463"/>
                  </a:lnTo>
                  <a:lnTo>
                    <a:pt x="855" y="463"/>
                  </a:lnTo>
                  <a:lnTo>
                    <a:pt x="859" y="463"/>
                  </a:lnTo>
                  <a:lnTo>
                    <a:pt x="863" y="463"/>
                  </a:lnTo>
                  <a:lnTo>
                    <a:pt x="863" y="467"/>
                  </a:lnTo>
                  <a:lnTo>
                    <a:pt x="866" y="467"/>
                  </a:lnTo>
                  <a:lnTo>
                    <a:pt x="870" y="467"/>
                  </a:lnTo>
                  <a:lnTo>
                    <a:pt x="870" y="467"/>
                  </a:lnTo>
                  <a:lnTo>
                    <a:pt x="878" y="467"/>
                  </a:lnTo>
                  <a:lnTo>
                    <a:pt x="881" y="467"/>
                  </a:lnTo>
                  <a:lnTo>
                    <a:pt x="881" y="467"/>
                  </a:lnTo>
                  <a:lnTo>
                    <a:pt x="885" y="471"/>
                  </a:lnTo>
                  <a:lnTo>
                    <a:pt x="892" y="471"/>
                  </a:lnTo>
                  <a:lnTo>
                    <a:pt x="896" y="471"/>
                  </a:lnTo>
                  <a:lnTo>
                    <a:pt x="900" y="471"/>
                  </a:lnTo>
                  <a:lnTo>
                    <a:pt x="896" y="467"/>
                  </a:lnTo>
                  <a:lnTo>
                    <a:pt x="896" y="467"/>
                  </a:lnTo>
                  <a:lnTo>
                    <a:pt x="892" y="459"/>
                  </a:lnTo>
                  <a:lnTo>
                    <a:pt x="892" y="459"/>
                  </a:lnTo>
                  <a:lnTo>
                    <a:pt x="889" y="459"/>
                  </a:lnTo>
                  <a:lnTo>
                    <a:pt x="885" y="459"/>
                  </a:lnTo>
                  <a:lnTo>
                    <a:pt x="881" y="459"/>
                  </a:lnTo>
                  <a:lnTo>
                    <a:pt x="878" y="452"/>
                  </a:lnTo>
                  <a:lnTo>
                    <a:pt x="878" y="448"/>
                  </a:lnTo>
                  <a:lnTo>
                    <a:pt x="874" y="445"/>
                  </a:lnTo>
                  <a:lnTo>
                    <a:pt x="870" y="441"/>
                  </a:lnTo>
                  <a:lnTo>
                    <a:pt x="870" y="437"/>
                  </a:lnTo>
                  <a:lnTo>
                    <a:pt x="870" y="434"/>
                  </a:lnTo>
                  <a:lnTo>
                    <a:pt x="870" y="434"/>
                  </a:lnTo>
                  <a:lnTo>
                    <a:pt x="863" y="426"/>
                  </a:lnTo>
                  <a:lnTo>
                    <a:pt x="855" y="422"/>
                  </a:lnTo>
                  <a:lnTo>
                    <a:pt x="852" y="422"/>
                  </a:lnTo>
                  <a:lnTo>
                    <a:pt x="852" y="419"/>
                  </a:lnTo>
                  <a:lnTo>
                    <a:pt x="844" y="415"/>
                  </a:lnTo>
                  <a:lnTo>
                    <a:pt x="844" y="415"/>
                  </a:lnTo>
                  <a:lnTo>
                    <a:pt x="844" y="408"/>
                  </a:lnTo>
                  <a:lnTo>
                    <a:pt x="844" y="404"/>
                  </a:lnTo>
                  <a:lnTo>
                    <a:pt x="844" y="400"/>
                  </a:lnTo>
                  <a:lnTo>
                    <a:pt x="844" y="396"/>
                  </a:lnTo>
                  <a:lnTo>
                    <a:pt x="844" y="396"/>
                  </a:lnTo>
                  <a:lnTo>
                    <a:pt x="848" y="396"/>
                  </a:lnTo>
                  <a:lnTo>
                    <a:pt x="852" y="393"/>
                  </a:lnTo>
                  <a:lnTo>
                    <a:pt x="852" y="393"/>
                  </a:lnTo>
                  <a:lnTo>
                    <a:pt x="855" y="389"/>
                  </a:lnTo>
                  <a:lnTo>
                    <a:pt x="852" y="389"/>
                  </a:lnTo>
                  <a:lnTo>
                    <a:pt x="852" y="385"/>
                  </a:lnTo>
                  <a:lnTo>
                    <a:pt x="852" y="385"/>
                  </a:lnTo>
                  <a:lnTo>
                    <a:pt x="859" y="385"/>
                  </a:lnTo>
                  <a:lnTo>
                    <a:pt x="859" y="382"/>
                  </a:lnTo>
                  <a:lnTo>
                    <a:pt x="863" y="382"/>
                  </a:lnTo>
                  <a:lnTo>
                    <a:pt x="863" y="378"/>
                  </a:lnTo>
                  <a:lnTo>
                    <a:pt x="859" y="374"/>
                  </a:lnTo>
                  <a:lnTo>
                    <a:pt x="863" y="374"/>
                  </a:lnTo>
                  <a:lnTo>
                    <a:pt x="863" y="378"/>
                  </a:lnTo>
                  <a:lnTo>
                    <a:pt x="866" y="374"/>
                  </a:lnTo>
                  <a:lnTo>
                    <a:pt x="866" y="374"/>
                  </a:lnTo>
                  <a:lnTo>
                    <a:pt x="870" y="374"/>
                  </a:lnTo>
                  <a:lnTo>
                    <a:pt x="874" y="374"/>
                  </a:lnTo>
                  <a:lnTo>
                    <a:pt x="878" y="370"/>
                  </a:lnTo>
                  <a:lnTo>
                    <a:pt x="878" y="370"/>
                  </a:lnTo>
                  <a:lnTo>
                    <a:pt x="881" y="370"/>
                  </a:lnTo>
                  <a:lnTo>
                    <a:pt x="881" y="370"/>
                  </a:lnTo>
                  <a:lnTo>
                    <a:pt x="885" y="374"/>
                  </a:lnTo>
                  <a:lnTo>
                    <a:pt x="889" y="370"/>
                  </a:lnTo>
                  <a:lnTo>
                    <a:pt x="889" y="370"/>
                  </a:lnTo>
                  <a:lnTo>
                    <a:pt x="885" y="367"/>
                  </a:lnTo>
                  <a:lnTo>
                    <a:pt x="885" y="367"/>
                  </a:lnTo>
                  <a:lnTo>
                    <a:pt x="889" y="363"/>
                  </a:lnTo>
                  <a:lnTo>
                    <a:pt x="889" y="363"/>
                  </a:lnTo>
                  <a:lnTo>
                    <a:pt x="885" y="359"/>
                  </a:lnTo>
                  <a:lnTo>
                    <a:pt x="885" y="359"/>
                  </a:lnTo>
                  <a:lnTo>
                    <a:pt x="889" y="359"/>
                  </a:lnTo>
                  <a:lnTo>
                    <a:pt x="889" y="356"/>
                  </a:lnTo>
                  <a:lnTo>
                    <a:pt x="885" y="359"/>
                  </a:lnTo>
                  <a:lnTo>
                    <a:pt x="878" y="359"/>
                  </a:lnTo>
                  <a:lnTo>
                    <a:pt x="881" y="356"/>
                  </a:lnTo>
                  <a:lnTo>
                    <a:pt x="878" y="356"/>
                  </a:lnTo>
                  <a:lnTo>
                    <a:pt x="874" y="359"/>
                  </a:lnTo>
                  <a:lnTo>
                    <a:pt x="863" y="359"/>
                  </a:lnTo>
                  <a:lnTo>
                    <a:pt x="863" y="356"/>
                  </a:lnTo>
                  <a:lnTo>
                    <a:pt x="859" y="356"/>
                  </a:lnTo>
                  <a:lnTo>
                    <a:pt x="859" y="352"/>
                  </a:lnTo>
                  <a:lnTo>
                    <a:pt x="855" y="352"/>
                  </a:lnTo>
                  <a:lnTo>
                    <a:pt x="855" y="352"/>
                  </a:lnTo>
                  <a:lnTo>
                    <a:pt x="848" y="356"/>
                  </a:lnTo>
                  <a:lnTo>
                    <a:pt x="844" y="356"/>
                  </a:lnTo>
                  <a:lnTo>
                    <a:pt x="844" y="356"/>
                  </a:lnTo>
                  <a:lnTo>
                    <a:pt x="844" y="359"/>
                  </a:lnTo>
                  <a:lnTo>
                    <a:pt x="844" y="359"/>
                  </a:lnTo>
                  <a:lnTo>
                    <a:pt x="837" y="363"/>
                  </a:lnTo>
                  <a:lnTo>
                    <a:pt x="840" y="363"/>
                  </a:lnTo>
                  <a:lnTo>
                    <a:pt x="840" y="363"/>
                  </a:lnTo>
                  <a:lnTo>
                    <a:pt x="840" y="367"/>
                  </a:lnTo>
                  <a:lnTo>
                    <a:pt x="837" y="367"/>
                  </a:lnTo>
                  <a:lnTo>
                    <a:pt x="833" y="367"/>
                  </a:lnTo>
                  <a:lnTo>
                    <a:pt x="829" y="370"/>
                  </a:lnTo>
                  <a:lnTo>
                    <a:pt x="826" y="367"/>
                  </a:lnTo>
                  <a:lnTo>
                    <a:pt x="822" y="359"/>
                  </a:lnTo>
                  <a:lnTo>
                    <a:pt x="822" y="356"/>
                  </a:lnTo>
                  <a:lnTo>
                    <a:pt x="822" y="356"/>
                  </a:lnTo>
                  <a:lnTo>
                    <a:pt x="818" y="356"/>
                  </a:lnTo>
                  <a:lnTo>
                    <a:pt x="815" y="356"/>
                  </a:lnTo>
                  <a:lnTo>
                    <a:pt x="815" y="352"/>
                  </a:lnTo>
                  <a:lnTo>
                    <a:pt x="815" y="352"/>
                  </a:lnTo>
                  <a:lnTo>
                    <a:pt x="811" y="356"/>
                  </a:lnTo>
                  <a:lnTo>
                    <a:pt x="811" y="352"/>
                  </a:lnTo>
                  <a:lnTo>
                    <a:pt x="811" y="356"/>
                  </a:lnTo>
                  <a:lnTo>
                    <a:pt x="807" y="352"/>
                  </a:lnTo>
                  <a:lnTo>
                    <a:pt x="807" y="348"/>
                  </a:lnTo>
                  <a:lnTo>
                    <a:pt x="803" y="345"/>
                  </a:lnTo>
                  <a:lnTo>
                    <a:pt x="800" y="345"/>
                  </a:lnTo>
                  <a:lnTo>
                    <a:pt x="800" y="341"/>
                  </a:lnTo>
                  <a:lnTo>
                    <a:pt x="796" y="337"/>
                  </a:lnTo>
                  <a:lnTo>
                    <a:pt x="800" y="337"/>
                  </a:lnTo>
                  <a:lnTo>
                    <a:pt x="800" y="333"/>
                  </a:lnTo>
                  <a:lnTo>
                    <a:pt x="800" y="333"/>
                  </a:lnTo>
                  <a:lnTo>
                    <a:pt x="800" y="330"/>
                  </a:lnTo>
                  <a:lnTo>
                    <a:pt x="800" y="330"/>
                  </a:lnTo>
                  <a:lnTo>
                    <a:pt x="800" y="326"/>
                  </a:lnTo>
                  <a:lnTo>
                    <a:pt x="807" y="330"/>
                  </a:lnTo>
                  <a:lnTo>
                    <a:pt x="815" y="330"/>
                  </a:lnTo>
                  <a:lnTo>
                    <a:pt x="818" y="330"/>
                  </a:lnTo>
                  <a:lnTo>
                    <a:pt x="818" y="326"/>
                  </a:lnTo>
                  <a:lnTo>
                    <a:pt x="818" y="326"/>
                  </a:lnTo>
                  <a:lnTo>
                    <a:pt x="818" y="326"/>
                  </a:lnTo>
                  <a:lnTo>
                    <a:pt x="818" y="322"/>
                  </a:lnTo>
                  <a:lnTo>
                    <a:pt x="818" y="319"/>
                  </a:lnTo>
                  <a:lnTo>
                    <a:pt x="818" y="319"/>
                  </a:lnTo>
                  <a:lnTo>
                    <a:pt x="822" y="311"/>
                  </a:lnTo>
                  <a:lnTo>
                    <a:pt x="826" y="307"/>
                  </a:lnTo>
                  <a:lnTo>
                    <a:pt x="829" y="307"/>
                  </a:lnTo>
                  <a:lnTo>
                    <a:pt x="833" y="304"/>
                  </a:lnTo>
                  <a:lnTo>
                    <a:pt x="837" y="304"/>
                  </a:lnTo>
                  <a:lnTo>
                    <a:pt x="837" y="296"/>
                  </a:lnTo>
                  <a:lnTo>
                    <a:pt x="840" y="293"/>
                  </a:lnTo>
                  <a:lnTo>
                    <a:pt x="840" y="289"/>
                  </a:lnTo>
                  <a:lnTo>
                    <a:pt x="840" y="289"/>
                  </a:lnTo>
                  <a:lnTo>
                    <a:pt x="844" y="285"/>
                  </a:lnTo>
                  <a:lnTo>
                    <a:pt x="848" y="285"/>
                  </a:lnTo>
                  <a:lnTo>
                    <a:pt x="848" y="289"/>
                  </a:lnTo>
                  <a:lnTo>
                    <a:pt x="852" y="289"/>
                  </a:lnTo>
                  <a:lnTo>
                    <a:pt x="852" y="285"/>
                  </a:lnTo>
                  <a:lnTo>
                    <a:pt x="855" y="289"/>
                  </a:lnTo>
                  <a:lnTo>
                    <a:pt x="863" y="293"/>
                  </a:lnTo>
                  <a:lnTo>
                    <a:pt x="866" y="296"/>
                  </a:lnTo>
                  <a:lnTo>
                    <a:pt x="863" y="296"/>
                  </a:lnTo>
                  <a:lnTo>
                    <a:pt x="863" y="300"/>
                  </a:lnTo>
                  <a:lnTo>
                    <a:pt x="859" y="304"/>
                  </a:lnTo>
                  <a:lnTo>
                    <a:pt x="859" y="307"/>
                  </a:lnTo>
                  <a:lnTo>
                    <a:pt x="855" y="307"/>
                  </a:lnTo>
                  <a:lnTo>
                    <a:pt x="855" y="307"/>
                  </a:lnTo>
                  <a:lnTo>
                    <a:pt x="855" y="311"/>
                  </a:lnTo>
                  <a:lnTo>
                    <a:pt x="859" y="315"/>
                  </a:lnTo>
                  <a:lnTo>
                    <a:pt x="859" y="319"/>
                  </a:lnTo>
                  <a:lnTo>
                    <a:pt x="855" y="319"/>
                  </a:lnTo>
                  <a:lnTo>
                    <a:pt x="855" y="319"/>
                  </a:lnTo>
                  <a:lnTo>
                    <a:pt x="859" y="322"/>
                  </a:lnTo>
                  <a:lnTo>
                    <a:pt x="863" y="322"/>
                  </a:lnTo>
                  <a:lnTo>
                    <a:pt x="866" y="319"/>
                  </a:lnTo>
                  <a:lnTo>
                    <a:pt x="863" y="322"/>
                  </a:lnTo>
                  <a:lnTo>
                    <a:pt x="863" y="322"/>
                  </a:lnTo>
                  <a:lnTo>
                    <a:pt x="863" y="322"/>
                  </a:lnTo>
                  <a:lnTo>
                    <a:pt x="863" y="326"/>
                  </a:lnTo>
                  <a:lnTo>
                    <a:pt x="863" y="326"/>
                  </a:lnTo>
                  <a:lnTo>
                    <a:pt x="863" y="326"/>
                  </a:lnTo>
                  <a:lnTo>
                    <a:pt x="859" y="326"/>
                  </a:lnTo>
                  <a:lnTo>
                    <a:pt x="855" y="330"/>
                  </a:lnTo>
                  <a:lnTo>
                    <a:pt x="855" y="330"/>
                  </a:lnTo>
                  <a:lnTo>
                    <a:pt x="852" y="330"/>
                  </a:lnTo>
                  <a:lnTo>
                    <a:pt x="855" y="333"/>
                  </a:lnTo>
                  <a:lnTo>
                    <a:pt x="855" y="333"/>
                  </a:lnTo>
                  <a:lnTo>
                    <a:pt x="859" y="333"/>
                  </a:lnTo>
                  <a:lnTo>
                    <a:pt x="859" y="333"/>
                  </a:lnTo>
                  <a:lnTo>
                    <a:pt x="863" y="333"/>
                  </a:lnTo>
                  <a:lnTo>
                    <a:pt x="863" y="330"/>
                  </a:lnTo>
                  <a:lnTo>
                    <a:pt x="870" y="326"/>
                  </a:lnTo>
                  <a:lnTo>
                    <a:pt x="870" y="326"/>
                  </a:lnTo>
                  <a:lnTo>
                    <a:pt x="866" y="322"/>
                  </a:lnTo>
                  <a:lnTo>
                    <a:pt x="870" y="319"/>
                  </a:lnTo>
                  <a:lnTo>
                    <a:pt x="878" y="315"/>
                  </a:lnTo>
                  <a:lnTo>
                    <a:pt x="881" y="315"/>
                  </a:lnTo>
                  <a:lnTo>
                    <a:pt x="881" y="311"/>
                  </a:lnTo>
                  <a:lnTo>
                    <a:pt x="885" y="311"/>
                  </a:lnTo>
                  <a:lnTo>
                    <a:pt x="889" y="307"/>
                  </a:lnTo>
                  <a:lnTo>
                    <a:pt x="892" y="311"/>
                  </a:lnTo>
                  <a:lnTo>
                    <a:pt x="892" y="311"/>
                  </a:lnTo>
                  <a:lnTo>
                    <a:pt x="896" y="311"/>
                  </a:lnTo>
                  <a:lnTo>
                    <a:pt x="903" y="304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11" y="304"/>
                  </a:lnTo>
                  <a:lnTo>
                    <a:pt x="959" y="274"/>
                  </a:lnTo>
                  <a:lnTo>
                    <a:pt x="963" y="252"/>
                  </a:lnTo>
                  <a:lnTo>
                    <a:pt x="977" y="241"/>
                  </a:lnTo>
                  <a:lnTo>
                    <a:pt x="977" y="241"/>
                  </a:lnTo>
                  <a:lnTo>
                    <a:pt x="977" y="237"/>
                  </a:lnTo>
                  <a:lnTo>
                    <a:pt x="977" y="237"/>
                  </a:lnTo>
                  <a:lnTo>
                    <a:pt x="977" y="233"/>
                  </a:lnTo>
                  <a:lnTo>
                    <a:pt x="977" y="233"/>
                  </a:lnTo>
                  <a:lnTo>
                    <a:pt x="977" y="233"/>
                  </a:lnTo>
                  <a:lnTo>
                    <a:pt x="981" y="233"/>
                  </a:lnTo>
                  <a:lnTo>
                    <a:pt x="985" y="233"/>
                  </a:lnTo>
                  <a:lnTo>
                    <a:pt x="985" y="230"/>
                  </a:lnTo>
                  <a:lnTo>
                    <a:pt x="985" y="230"/>
                  </a:lnTo>
                  <a:lnTo>
                    <a:pt x="985" y="226"/>
                  </a:lnTo>
                  <a:lnTo>
                    <a:pt x="985" y="226"/>
                  </a:lnTo>
                  <a:lnTo>
                    <a:pt x="985" y="222"/>
                  </a:lnTo>
                  <a:lnTo>
                    <a:pt x="985" y="218"/>
                  </a:lnTo>
                  <a:lnTo>
                    <a:pt x="981" y="218"/>
                  </a:lnTo>
                  <a:lnTo>
                    <a:pt x="981" y="215"/>
                  </a:lnTo>
                  <a:lnTo>
                    <a:pt x="981" y="211"/>
                  </a:lnTo>
                  <a:lnTo>
                    <a:pt x="981" y="207"/>
                  </a:lnTo>
                  <a:lnTo>
                    <a:pt x="981" y="204"/>
                  </a:lnTo>
                  <a:lnTo>
                    <a:pt x="977" y="200"/>
                  </a:lnTo>
                  <a:lnTo>
                    <a:pt x="977" y="200"/>
                  </a:lnTo>
                  <a:lnTo>
                    <a:pt x="977" y="196"/>
                  </a:lnTo>
                  <a:lnTo>
                    <a:pt x="974" y="192"/>
                  </a:lnTo>
                  <a:lnTo>
                    <a:pt x="974" y="189"/>
                  </a:lnTo>
                  <a:lnTo>
                    <a:pt x="974" y="189"/>
                  </a:lnTo>
                  <a:lnTo>
                    <a:pt x="974" y="189"/>
                  </a:lnTo>
                  <a:lnTo>
                    <a:pt x="977" y="189"/>
                  </a:lnTo>
                  <a:lnTo>
                    <a:pt x="977" y="185"/>
                  </a:lnTo>
                  <a:lnTo>
                    <a:pt x="977" y="181"/>
                  </a:lnTo>
                  <a:lnTo>
                    <a:pt x="981" y="178"/>
                  </a:lnTo>
                  <a:lnTo>
                    <a:pt x="985" y="178"/>
                  </a:lnTo>
                  <a:lnTo>
                    <a:pt x="985" y="178"/>
                  </a:lnTo>
                  <a:lnTo>
                    <a:pt x="989" y="181"/>
                  </a:lnTo>
                  <a:lnTo>
                    <a:pt x="1000" y="181"/>
                  </a:lnTo>
                  <a:lnTo>
                    <a:pt x="1000" y="181"/>
                  </a:lnTo>
                  <a:lnTo>
                    <a:pt x="1003" y="181"/>
                  </a:lnTo>
                  <a:lnTo>
                    <a:pt x="1003" y="181"/>
                  </a:lnTo>
                  <a:lnTo>
                    <a:pt x="1003" y="178"/>
                  </a:lnTo>
                  <a:lnTo>
                    <a:pt x="1003" y="178"/>
                  </a:lnTo>
                  <a:lnTo>
                    <a:pt x="1003" y="174"/>
                  </a:lnTo>
                  <a:lnTo>
                    <a:pt x="1003" y="174"/>
                  </a:lnTo>
                  <a:lnTo>
                    <a:pt x="1003" y="174"/>
                  </a:lnTo>
                  <a:lnTo>
                    <a:pt x="1000" y="170"/>
                  </a:lnTo>
                  <a:lnTo>
                    <a:pt x="1003" y="166"/>
                  </a:lnTo>
                  <a:lnTo>
                    <a:pt x="1003" y="166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59"/>
                  </a:lnTo>
                  <a:lnTo>
                    <a:pt x="1003" y="159"/>
                  </a:lnTo>
                  <a:lnTo>
                    <a:pt x="1003" y="155"/>
                  </a:lnTo>
                  <a:lnTo>
                    <a:pt x="1003" y="155"/>
                  </a:lnTo>
                  <a:lnTo>
                    <a:pt x="1003" y="155"/>
                  </a:lnTo>
                  <a:lnTo>
                    <a:pt x="1003" y="152"/>
                  </a:lnTo>
                  <a:lnTo>
                    <a:pt x="1003" y="152"/>
                  </a:lnTo>
                  <a:lnTo>
                    <a:pt x="1003" y="148"/>
                  </a:lnTo>
                  <a:lnTo>
                    <a:pt x="1003" y="144"/>
                  </a:lnTo>
                  <a:lnTo>
                    <a:pt x="1003" y="144"/>
                  </a:lnTo>
                  <a:lnTo>
                    <a:pt x="1003" y="144"/>
                  </a:lnTo>
                  <a:lnTo>
                    <a:pt x="1003" y="140"/>
                  </a:lnTo>
                  <a:lnTo>
                    <a:pt x="1003" y="140"/>
                  </a:lnTo>
                  <a:lnTo>
                    <a:pt x="1003" y="140"/>
                  </a:lnTo>
                  <a:lnTo>
                    <a:pt x="1003" y="137"/>
                  </a:lnTo>
                  <a:lnTo>
                    <a:pt x="1000" y="137"/>
                  </a:lnTo>
                  <a:lnTo>
                    <a:pt x="1003" y="137"/>
                  </a:lnTo>
                  <a:lnTo>
                    <a:pt x="1003" y="133"/>
                  </a:lnTo>
                  <a:lnTo>
                    <a:pt x="1003" y="133"/>
                  </a:lnTo>
                  <a:lnTo>
                    <a:pt x="1000" y="129"/>
                  </a:lnTo>
                  <a:lnTo>
                    <a:pt x="1000" y="129"/>
                  </a:lnTo>
                  <a:lnTo>
                    <a:pt x="1003" y="126"/>
                  </a:lnTo>
                  <a:lnTo>
                    <a:pt x="1003" y="126"/>
                  </a:lnTo>
                  <a:lnTo>
                    <a:pt x="1007" y="126"/>
                  </a:lnTo>
                  <a:lnTo>
                    <a:pt x="1007" y="122"/>
                  </a:lnTo>
                  <a:lnTo>
                    <a:pt x="1007" y="118"/>
                  </a:lnTo>
                  <a:lnTo>
                    <a:pt x="1003" y="1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6" name="CustomShape 105"/>
            <p:cNvSpPr/>
            <p:nvPr/>
          </p:nvSpPr>
          <p:spPr>
            <a:xfrm>
              <a:off x="7808040" y="2648160"/>
              <a:ext cx="48600" cy="97920"/>
            </a:xfrm>
            <a:custGeom>
              <a:avLst/>
              <a:gdLst/>
              <a:ahLst/>
              <a:cxnLst/>
              <a:rect l="l" t="t" r="r" b="b"/>
              <a:pathLst>
                <a:path w="30" h="63">
                  <a:moveTo>
                    <a:pt x="26" y="4"/>
                  </a:moveTo>
                  <a:lnTo>
                    <a:pt x="26" y="4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1" y="8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4" y="2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7" y="49"/>
                  </a:lnTo>
                  <a:lnTo>
                    <a:pt x="7" y="52"/>
                  </a:lnTo>
                  <a:lnTo>
                    <a:pt x="11" y="52"/>
                  </a:lnTo>
                  <a:lnTo>
                    <a:pt x="15" y="56"/>
                  </a:lnTo>
                  <a:lnTo>
                    <a:pt x="15" y="60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9" y="63"/>
                  </a:lnTo>
                  <a:lnTo>
                    <a:pt x="19" y="60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49"/>
                  </a:lnTo>
                  <a:lnTo>
                    <a:pt x="22" y="41"/>
                  </a:lnTo>
                  <a:lnTo>
                    <a:pt x="22" y="37"/>
                  </a:lnTo>
                  <a:lnTo>
                    <a:pt x="26" y="37"/>
                  </a:lnTo>
                  <a:lnTo>
                    <a:pt x="22" y="37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2" y="23"/>
                  </a:lnTo>
                  <a:lnTo>
                    <a:pt x="26" y="19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7" name="CustomShape 106"/>
            <p:cNvSpPr/>
            <p:nvPr/>
          </p:nvSpPr>
          <p:spPr>
            <a:xfrm>
              <a:off x="5456520" y="3159720"/>
              <a:ext cx="284400" cy="237240"/>
            </a:xfrm>
            <a:custGeom>
              <a:avLst/>
              <a:gdLst/>
              <a:ahLst/>
              <a:cxnLst/>
              <a:rect l="l" t="t" r="r" b="b"/>
              <a:pathLst>
                <a:path w="174" h="152">
                  <a:moveTo>
                    <a:pt x="45" y="18"/>
                  </a:moveTo>
                  <a:lnTo>
                    <a:pt x="45" y="15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6" y="7"/>
                  </a:lnTo>
                  <a:lnTo>
                    <a:pt x="63" y="0"/>
                  </a:lnTo>
                  <a:lnTo>
                    <a:pt x="67" y="3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11"/>
                  </a:lnTo>
                  <a:lnTo>
                    <a:pt x="74" y="15"/>
                  </a:lnTo>
                  <a:lnTo>
                    <a:pt x="78" y="15"/>
                  </a:lnTo>
                  <a:lnTo>
                    <a:pt x="82" y="11"/>
                  </a:lnTo>
                  <a:lnTo>
                    <a:pt x="86" y="15"/>
                  </a:lnTo>
                  <a:lnTo>
                    <a:pt x="93" y="15"/>
                  </a:lnTo>
                  <a:lnTo>
                    <a:pt x="97" y="15"/>
                  </a:lnTo>
                  <a:lnTo>
                    <a:pt x="104" y="22"/>
                  </a:lnTo>
                  <a:lnTo>
                    <a:pt x="108" y="22"/>
                  </a:lnTo>
                  <a:lnTo>
                    <a:pt x="111" y="26"/>
                  </a:lnTo>
                  <a:lnTo>
                    <a:pt x="111" y="26"/>
                  </a:lnTo>
                  <a:lnTo>
                    <a:pt x="119" y="26"/>
                  </a:lnTo>
                  <a:lnTo>
                    <a:pt x="123" y="29"/>
                  </a:lnTo>
                  <a:lnTo>
                    <a:pt x="126" y="29"/>
                  </a:lnTo>
                  <a:lnTo>
                    <a:pt x="130" y="29"/>
                  </a:lnTo>
                  <a:lnTo>
                    <a:pt x="134" y="29"/>
                  </a:lnTo>
                  <a:lnTo>
                    <a:pt x="134" y="29"/>
                  </a:lnTo>
                  <a:lnTo>
                    <a:pt x="141" y="22"/>
                  </a:lnTo>
                  <a:lnTo>
                    <a:pt x="141" y="22"/>
                  </a:lnTo>
                  <a:lnTo>
                    <a:pt x="145" y="18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6" y="18"/>
                  </a:lnTo>
                  <a:lnTo>
                    <a:pt x="160" y="18"/>
                  </a:lnTo>
                  <a:lnTo>
                    <a:pt x="160" y="22"/>
                  </a:lnTo>
                  <a:lnTo>
                    <a:pt x="163" y="22"/>
                  </a:lnTo>
                  <a:lnTo>
                    <a:pt x="171" y="22"/>
                  </a:lnTo>
                  <a:lnTo>
                    <a:pt x="174" y="22"/>
                  </a:lnTo>
                  <a:lnTo>
                    <a:pt x="160" y="37"/>
                  </a:lnTo>
                  <a:lnTo>
                    <a:pt x="160" y="93"/>
                  </a:lnTo>
                  <a:lnTo>
                    <a:pt x="171" y="104"/>
                  </a:lnTo>
                  <a:lnTo>
                    <a:pt x="171" y="104"/>
                  </a:lnTo>
                  <a:lnTo>
                    <a:pt x="163" y="111"/>
                  </a:lnTo>
                  <a:lnTo>
                    <a:pt x="163" y="111"/>
                  </a:lnTo>
                  <a:lnTo>
                    <a:pt x="160" y="115"/>
                  </a:lnTo>
                  <a:lnTo>
                    <a:pt x="163" y="115"/>
                  </a:lnTo>
                  <a:lnTo>
                    <a:pt x="156" y="115"/>
                  </a:lnTo>
                  <a:lnTo>
                    <a:pt x="152" y="118"/>
                  </a:lnTo>
                  <a:lnTo>
                    <a:pt x="148" y="118"/>
                  </a:lnTo>
                  <a:lnTo>
                    <a:pt x="148" y="122"/>
                  </a:lnTo>
                  <a:lnTo>
                    <a:pt x="148" y="122"/>
                  </a:lnTo>
                  <a:lnTo>
                    <a:pt x="145" y="126"/>
                  </a:lnTo>
                  <a:lnTo>
                    <a:pt x="145" y="126"/>
                  </a:lnTo>
                  <a:lnTo>
                    <a:pt x="145" y="126"/>
                  </a:lnTo>
                  <a:lnTo>
                    <a:pt x="141" y="130"/>
                  </a:lnTo>
                  <a:lnTo>
                    <a:pt x="141" y="133"/>
                  </a:lnTo>
                  <a:lnTo>
                    <a:pt x="141" y="137"/>
                  </a:lnTo>
                  <a:lnTo>
                    <a:pt x="137" y="141"/>
                  </a:lnTo>
                  <a:lnTo>
                    <a:pt x="130" y="148"/>
                  </a:lnTo>
                  <a:lnTo>
                    <a:pt x="126" y="152"/>
                  </a:lnTo>
                  <a:lnTo>
                    <a:pt x="126" y="152"/>
                  </a:lnTo>
                  <a:lnTo>
                    <a:pt x="108" y="137"/>
                  </a:lnTo>
                  <a:lnTo>
                    <a:pt x="104" y="137"/>
                  </a:lnTo>
                  <a:lnTo>
                    <a:pt x="104" y="133"/>
                  </a:lnTo>
                  <a:lnTo>
                    <a:pt x="104" y="133"/>
                  </a:lnTo>
                  <a:lnTo>
                    <a:pt x="100" y="130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41" y="81"/>
                  </a:lnTo>
                  <a:lnTo>
                    <a:pt x="41" y="78"/>
                  </a:lnTo>
                  <a:lnTo>
                    <a:pt x="45" y="74"/>
                  </a:lnTo>
                  <a:lnTo>
                    <a:pt x="49" y="70"/>
                  </a:lnTo>
                  <a:lnTo>
                    <a:pt x="49" y="70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3"/>
                  </a:lnTo>
                  <a:lnTo>
                    <a:pt x="60" y="63"/>
                  </a:lnTo>
                  <a:lnTo>
                    <a:pt x="60" y="59"/>
                  </a:lnTo>
                  <a:lnTo>
                    <a:pt x="60" y="59"/>
                  </a:lnTo>
                  <a:lnTo>
                    <a:pt x="63" y="55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60" y="44"/>
                  </a:lnTo>
                  <a:lnTo>
                    <a:pt x="63" y="44"/>
                  </a:lnTo>
                  <a:lnTo>
                    <a:pt x="60" y="44"/>
                  </a:lnTo>
                  <a:lnTo>
                    <a:pt x="56" y="41"/>
                  </a:lnTo>
                  <a:lnTo>
                    <a:pt x="56" y="37"/>
                  </a:lnTo>
                  <a:lnTo>
                    <a:pt x="52" y="33"/>
                  </a:lnTo>
                  <a:lnTo>
                    <a:pt x="52" y="29"/>
                  </a:lnTo>
                  <a:lnTo>
                    <a:pt x="52" y="26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49" y="22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close/>
                  <a:moveTo>
                    <a:pt x="0" y="96"/>
                  </a:moveTo>
                  <a:lnTo>
                    <a:pt x="8" y="96"/>
                  </a:lnTo>
                  <a:lnTo>
                    <a:pt x="15" y="96"/>
                  </a:lnTo>
                  <a:lnTo>
                    <a:pt x="0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8" name="CustomShape 107"/>
            <p:cNvSpPr/>
            <p:nvPr/>
          </p:nvSpPr>
          <p:spPr>
            <a:xfrm>
              <a:off x="5402520" y="3187800"/>
              <a:ext cx="156600" cy="133920"/>
            </a:xfrm>
            <a:custGeom>
              <a:avLst/>
              <a:gdLst/>
              <a:ahLst/>
              <a:cxnLst/>
              <a:rect l="l" t="t" r="r" b="b"/>
              <a:pathLst>
                <a:path w="96" h="86">
                  <a:moveTo>
                    <a:pt x="74" y="63"/>
                  </a:moveTo>
                  <a:lnTo>
                    <a:pt x="74" y="60"/>
                  </a:lnTo>
                  <a:lnTo>
                    <a:pt x="78" y="56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85" y="49"/>
                  </a:lnTo>
                  <a:lnTo>
                    <a:pt x="85" y="49"/>
                  </a:lnTo>
                  <a:lnTo>
                    <a:pt x="85" y="45"/>
                  </a:lnTo>
                  <a:lnTo>
                    <a:pt x="93" y="45"/>
                  </a:lnTo>
                  <a:lnTo>
                    <a:pt x="93" y="41"/>
                  </a:lnTo>
                  <a:lnTo>
                    <a:pt x="93" y="41"/>
                  </a:lnTo>
                  <a:lnTo>
                    <a:pt x="96" y="37"/>
                  </a:lnTo>
                  <a:lnTo>
                    <a:pt x="96" y="34"/>
                  </a:lnTo>
                  <a:lnTo>
                    <a:pt x="96" y="30"/>
                  </a:lnTo>
                  <a:lnTo>
                    <a:pt x="93" y="26"/>
                  </a:lnTo>
                  <a:lnTo>
                    <a:pt x="96" y="26"/>
                  </a:lnTo>
                  <a:lnTo>
                    <a:pt x="93" y="26"/>
                  </a:lnTo>
                  <a:lnTo>
                    <a:pt x="89" y="23"/>
                  </a:lnTo>
                  <a:lnTo>
                    <a:pt x="89" y="19"/>
                  </a:lnTo>
                  <a:lnTo>
                    <a:pt x="85" y="15"/>
                  </a:lnTo>
                  <a:lnTo>
                    <a:pt x="85" y="11"/>
                  </a:lnTo>
                  <a:lnTo>
                    <a:pt x="85" y="8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7" y="8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41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22" y="19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7"/>
                  </a:lnTo>
                  <a:lnTo>
                    <a:pt x="19" y="45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4" y="63"/>
                  </a:lnTo>
                  <a:lnTo>
                    <a:pt x="4" y="67"/>
                  </a:lnTo>
                  <a:lnTo>
                    <a:pt x="4" y="71"/>
                  </a:lnTo>
                  <a:lnTo>
                    <a:pt x="4" y="75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86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2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48" y="78"/>
                  </a:lnTo>
                  <a:lnTo>
                    <a:pt x="70" y="78"/>
                  </a:lnTo>
                  <a:lnTo>
                    <a:pt x="74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9" name="CustomShape 108"/>
            <p:cNvSpPr/>
            <p:nvPr/>
          </p:nvSpPr>
          <p:spPr>
            <a:xfrm>
              <a:off x="4996800" y="3025080"/>
              <a:ext cx="351360" cy="202680"/>
            </a:xfrm>
            <a:custGeom>
              <a:avLst/>
              <a:gdLst/>
              <a:ahLst/>
              <a:cxnLst/>
              <a:rect l="l" t="t" r="r" b="b"/>
              <a:pathLst>
                <a:path w="215" h="130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7" y="4"/>
                  </a:lnTo>
                  <a:lnTo>
                    <a:pt x="141" y="8"/>
                  </a:lnTo>
                  <a:lnTo>
                    <a:pt x="141" y="8"/>
                  </a:lnTo>
                  <a:lnTo>
                    <a:pt x="144" y="15"/>
                  </a:lnTo>
                  <a:lnTo>
                    <a:pt x="148" y="19"/>
                  </a:lnTo>
                  <a:lnTo>
                    <a:pt x="152" y="23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48" y="30"/>
                  </a:lnTo>
                  <a:lnTo>
                    <a:pt x="148" y="34"/>
                  </a:lnTo>
                  <a:lnTo>
                    <a:pt x="148" y="38"/>
                  </a:lnTo>
                  <a:lnTo>
                    <a:pt x="155" y="38"/>
                  </a:lnTo>
                  <a:lnTo>
                    <a:pt x="155" y="34"/>
                  </a:lnTo>
                  <a:lnTo>
                    <a:pt x="159" y="34"/>
                  </a:lnTo>
                  <a:lnTo>
                    <a:pt x="163" y="38"/>
                  </a:lnTo>
                  <a:lnTo>
                    <a:pt x="159" y="38"/>
                  </a:lnTo>
                  <a:lnTo>
                    <a:pt x="159" y="41"/>
                  </a:lnTo>
                  <a:lnTo>
                    <a:pt x="163" y="45"/>
                  </a:lnTo>
                  <a:lnTo>
                    <a:pt x="167" y="45"/>
                  </a:lnTo>
                  <a:lnTo>
                    <a:pt x="170" y="45"/>
                  </a:lnTo>
                  <a:lnTo>
                    <a:pt x="174" y="45"/>
                  </a:lnTo>
                  <a:lnTo>
                    <a:pt x="174" y="49"/>
                  </a:lnTo>
                  <a:lnTo>
                    <a:pt x="178" y="49"/>
                  </a:lnTo>
                  <a:lnTo>
                    <a:pt x="178" y="49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78" y="56"/>
                  </a:lnTo>
                  <a:lnTo>
                    <a:pt x="178" y="56"/>
                  </a:lnTo>
                  <a:lnTo>
                    <a:pt x="178" y="56"/>
                  </a:lnTo>
                  <a:lnTo>
                    <a:pt x="181" y="60"/>
                  </a:lnTo>
                  <a:lnTo>
                    <a:pt x="181" y="60"/>
                  </a:lnTo>
                  <a:lnTo>
                    <a:pt x="185" y="60"/>
                  </a:lnTo>
                  <a:lnTo>
                    <a:pt x="185" y="64"/>
                  </a:lnTo>
                  <a:lnTo>
                    <a:pt x="189" y="60"/>
                  </a:lnTo>
                  <a:lnTo>
                    <a:pt x="193" y="64"/>
                  </a:lnTo>
                  <a:lnTo>
                    <a:pt x="193" y="67"/>
                  </a:lnTo>
                  <a:lnTo>
                    <a:pt x="196" y="71"/>
                  </a:lnTo>
                  <a:lnTo>
                    <a:pt x="196" y="71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0" y="78"/>
                  </a:lnTo>
                  <a:lnTo>
                    <a:pt x="200" y="78"/>
                  </a:lnTo>
                  <a:lnTo>
                    <a:pt x="207" y="78"/>
                  </a:lnTo>
                  <a:lnTo>
                    <a:pt x="211" y="82"/>
                  </a:lnTo>
                  <a:lnTo>
                    <a:pt x="207" y="82"/>
                  </a:lnTo>
                  <a:lnTo>
                    <a:pt x="211" y="86"/>
                  </a:lnTo>
                  <a:lnTo>
                    <a:pt x="211" y="89"/>
                  </a:lnTo>
                  <a:lnTo>
                    <a:pt x="215" y="89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11" y="89"/>
                  </a:lnTo>
                  <a:lnTo>
                    <a:pt x="207" y="89"/>
                  </a:lnTo>
                  <a:lnTo>
                    <a:pt x="204" y="93"/>
                  </a:lnTo>
                  <a:lnTo>
                    <a:pt x="204" y="93"/>
                  </a:lnTo>
                  <a:lnTo>
                    <a:pt x="196" y="93"/>
                  </a:lnTo>
                  <a:lnTo>
                    <a:pt x="193" y="89"/>
                  </a:lnTo>
                  <a:lnTo>
                    <a:pt x="193" y="89"/>
                  </a:lnTo>
                  <a:lnTo>
                    <a:pt x="189" y="89"/>
                  </a:lnTo>
                  <a:lnTo>
                    <a:pt x="189" y="89"/>
                  </a:lnTo>
                  <a:lnTo>
                    <a:pt x="185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78" y="93"/>
                  </a:lnTo>
                  <a:lnTo>
                    <a:pt x="178" y="93"/>
                  </a:lnTo>
                  <a:lnTo>
                    <a:pt x="174" y="93"/>
                  </a:lnTo>
                  <a:lnTo>
                    <a:pt x="170" y="93"/>
                  </a:lnTo>
                  <a:lnTo>
                    <a:pt x="170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3" y="93"/>
                  </a:lnTo>
                  <a:lnTo>
                    <a:pt x="155" y="93"/>
                  </a:lnTo>
                  <a:lnTo>
                    <a:pt x="152" y="97"/>
                  </a:lnTo>
                  <a:lnTo>
                    <a:pt x="152" y="97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1" y="97"/>
                  </a:lnTo>
                  <a:lnTo>
                    <a:pt x="137" y="97"/>
                  </a:lnTo>
                  <a:lnTo>
                    <a:pt x="133" y="97"/>
                  </a:lnTo>
                  <a:lnTo>
                    <a:pt x="133" y="97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3" y="104"/>
                  </a:lnTo>
                  <a:lnTo>
                    <a:pt x="130" y="104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22" y="104"/>
                  </a:lnTo>
                  <a:lnTo>
                    <a:pt x="118" y="104"/>
                  </a:lnTo>
                  <a:lnTo>
                    <a:pt x="118" y="104"/>
                  </a:lnTo>
                  <a:lnTo>
                    <a:pt x="115" y="104"/>
                  </a:lnTo>
                  <a:lnTo>
                    <a:pt x="111" y="104"/>
                  </a:lnTo>
                  <a:lnTo>
                    <a:pt x="107" y="104"/>
                  </a:lnTo>
                  <a:lnTo>
                    <a:pt x="104" y="101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96" y="97"/>
                  </a:lnTo>
                  <a:lnTo>
                    <a:pt x="93" y="97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5" y="93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78" y="93"/>
                  </a:lnTo>
                  <a:lnTo>
                    <a:pt x="74" y="93"/>
                  </a:lnTo>
                  <a:lnTo>
                    <a:pt x="74" y="97"/>
                  </a:lnTo>
                  <a:lnTo>
                    <a:pt x="74" y="97"/>
                  </a:lnTo>
                  <a:lnTo>
                    <a:pt x="74" y="101"/>
                  </a:lnTo>
                  <a:lnTo>
                    <a:pt x="74" y="101"/>
                  </a:lnTo>
                  <a:lnTo>
                    <a:pt x="70" y="101"/>
                  </a:lnTo>
                  <a:lnTo>
                    <a:pt x="70" y="101"/>
                  </a:lnTo>
                  <a:lnTo>
                    <a:pt x="70" y="104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12"/>
                  </a:lnTo>
                  <a:lnTo>
                    <a:pt x="70" y="112"/>
                  </a:lnTo>
                  <a:lnTo>
                    <a:pt x="67" y="112"/>
                  </a:lnTo>
                  <a:lnTo>
                    <a:pt x="67" y="115"/>
                  </a:lnTo>
                  <a:lnTo>
                    <a:pt x="63" y="112"/>
                  </a:lnTo>
                  <a:lnTo>
                    <a:pt x="63" y="112"/>
                  </a:lnTo>
                  <a:lnTo>
                    <a:pt x="59" y="112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2" y="112"/>
                  </a:lnTo>
                  <a:lnTo>
                    <a:pt x="44" y="115"/>
                  </a:lnTo>
                  <a:lnTo>
                    <a:pt x="44" y="115"/>
                  </a:lnTo>
                  <a:lnTo>
                    <a:pt x="41" y="115"/>
                  </a:lnTo>
                  <a:lnTo>
                    <a:pt x="37" y="119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27"/>
                  </a:lnTo>
                  <a:lnTo>
                    <a:pt x="30" y="123"/>
                  </a:lnTo>
                  <a:lnTo>
                    <a:pt x="22" y="123"/>
                  </a:lnTo>
                  <a:lnTo>
                    <a:pt x="22" y="119"/>
                  </a:lnTo>
                  <a:lnTo>
                    <a:pt x="18" y="115"/>
                  </a:lnTo>
                  <a:lnTo>
                    <a:pt x="15" y="108"/>
                  </a:lnTo>
                  <a:lnTo>
                    <a:pt x="15" y="108"/>
                  </a:lnTo>
                  <a:lnTo>
                    <a:pt x="11" y="104"/>
                  </a:lnTo>
                  <a:lnTo>
                    <a:pt x="7" y="101"/>
                  </a:lnTo>
                  <a:lnTo>
                    <a:pt x="4" y="101"/>
                  </a:lnTo>
                  <a:lnTo>
                    <a:pt x="4" y="93"/>
                  </a:lnTo>
                  <a:lnTo>
                    <a:pt x="4" y="89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78"/>
                  </a:lnTo>
                  <a:lnTo>
                    <a:pt x="0" y="75"/>
                  </a:lnTo>
                  <a:lnTo>
                    <a:pt x="4" y="75"/>
                  </a:lnTo>
                  <a:lnTo>
                    <a:pt x="4" y="75"/>
                  </a:lnTo>
                  <a:lnTo>
                    <a:pt x="7" y="71"/>
                  </a:lnTo>
                  <a:lnTo>
                    <a:pt x="11" y="67"/>
                  </a:lnTo>
                  <a:lnTo>
                    <a:pt x="15" y="60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2" y="52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30" y="56"/>
                  </a:lnTo>
                  <a:lnTo>
                    <a:pt x="33" y="56"/>
                  </a:lnTo>
                  <a:lnTo>
                    <a:pt x="33" y="52"/>
                  </a:lnTo>
                  <a:lnTo>
                    <a:pt x="33" y="49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41" y="52"/>
                  </a:lnTo>
                  <a:lnTo>
                    <a:pt x="41" y="56"/>
                  </a:lnTo>
                  <a:lnTo>
                    <a:pt x="44" y="52"/>
                  </a:lnTo>
                  <a:lnTo>
                    <a:pt x="48" y="52"/>
                  </a:lnTo>
                  <a:lnTo>
                    <a:pt x="52" y="49"/>
                  </a:lnTo>
                  <a:lnTo>
                    <a:pt x="56" y="49"/>
                  </a:lnTo>
                  <a:lnTo>
                    <a:pt x="67" y="45"/>
                  </a:lnTo>
                  <a:lnTo>
                    <a:pt x="70" y="45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78" y="38"/>
                  </a:lnTo>
                  <a:lnTo>
                    <a:pt x="74" y="38"/>
                  </a:lnTo>
                  <a:lnTo>
                    <a:pt x="74" y="34"/>
                  </a:lnTo>
                  <a:lnTo>
                    <a:pt x="74" y="34"/>
                  </a:lnTo>
                  <a:lnTo>
                    <a:pt x="74" y="30"/>
                  </a:lnTo>
                  <a:lnTo>
                    <a:pt x="78" y="30"/>
                  </a:lnTo>
                  <a:lnTo>
                    <a:pt x="81" y="30"/>
                  </a:lnTo>
                  <a:lnTo>
                    <a:pt x="85" y="34"/>
                  </a:lnTo>
                  <a:lnTo>
                    <a:pt x="89" y="34"/>
                  </a:lnTo>
                  <a:lnTo>
                    <a:pt x="93" y="34"/>
                  </a:lnTo>
                  <a:lnTo>
                    <a:pt x="100" y="30"/>
                  </a:lnTo>
                  <a:lnTo>
                    <a:pt x="104" y="30"/>
                  </a:lnTo>
                  <a:lnTo>
                    <a:pt x="104" y="26"/>
                  </a:lnTo>
                  <a:lnTo>
                    <a:pt x="107" y="26"/>
                  </a:lnTo>
                  <a:lnTo>
                    <a:pt x="104" y="23"/>
                  </a:lnTo>
                  <a:lnTo>
                    <a:pt x="107" y="23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5" y="15"/>
                  </a:lnTo>
                  <a:lnTo>
                    <a:pt x="115" y="12"/>
                  </a:lnTo>
                  <a:lnTo>
                    <a:pt x="118" y="12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30" y="4"/>
                  </a:lnTo>
                  <a:lnTo>
                    <a:pt x="133" y="4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0" name="CustomShape 109"/>
            <p:cNvSpPr/>
            <p:nvPr/>
          </p:nvSpPr>
          <p:spPr>
            <a:xfrm>
              <a:off x="4857480" y="2485440"/>
              <a:ext cx="416520" cy="337320"/>
            </a:xfrm>
            <a:custGeom>
              <a:avLst/>
              <a:gdLst/>
              <a:ahLst/>
              <a:cxnLst/>
              <a:rect l="l" t="t" r="r" b="b"/>
              <a:pathLst>
                <a:path w="255" h="216">
                  <a:moveTo>
                    <a:pt x="237" y="216"/>
                  </a:moveTo>
                  <a:lnTo>
                    <a:pt x="237" y="208"/>
                  </a:lnTo>
                  <a:lnTo>
                    <a:pt x="255" y="208"/>
                  </a:lnTo>
                  <a:lnTo>
                    <a:pt x="248" y="60"/>
                  </a:lnTo>
                  <a:lnTo>
                    <a:pt x="244" y="52"/>
                  </a:lnTo>
                  <a:lnTo>
                    <a:pt x="244" y="49"/>
                  </a:lnTo>
                  <a:lnTo>
                    <a:pt x="244" y="45"/>
                  </a:lnTo>
                  <a:lnTo>
                    <a:pt x="248" y="41"/>
                  </a:lnTo>
                  <a:lnTo>
                    <a:pt x="248" y="38"/>
                  </a:lnTo>
                  <a:lnTo>
                    <a:pt x="244" y="34"/>
                  </a:lnTo>
                  <a:lnTo>
                    <a:pt x="248" y="26"/>
                  </a:lnTo>
                  <a:lnTo>
                    <a:pt x="248" y="23"/>
                  </a:lnTo>
                  <a:lnTo>
                    <a:pt x="248" y="19"/>
                  </a:lnTo>
                  <a:lnTo>
                    <a:pt x="244" y="19"/>
                  </a:lnTo>
                  <a:lnTo>
                    <a:pt x="240" y="15"/>
                  </a:lnTo>
                  <a:lnTo>
                    <a:pt x="237" y="19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2" y="15"/>
                  </a:lnTo>
                  <a:lnTo>
                    <a:pt x="215" y="12"/>
                  </a:lnTo>
                  <a:lnTo>
                    <a:pt x="215" y="12"/>
                  </a:lnTo>
                  <a:lnTo>
                    <a:pt x="215" y="12"/>
                  </a:lnTo>
                  <a:lnTo>
                    <a:pt x="215" y="8"/>
                  </a:lnTo>
                  <a:lnTo>
                    <a:pt x="207" y="4"/>
                  </a:lnTo>
                  <a:lnTo>
                    <a:pt x="203" y="4"/>
                  </a:lnTo>
                  <a:lnTo>
                    <a:pt x="200" y="4"/>
                  </a:lnTo>
                  <a:lnTo>
                    <a:pt x="196" y="4"/>
                  </a:lnTo>
                  <a:lnTo>
                    <a:pt x="196" y="4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5" y="4"/>
                  </a:lnTo>
                  <a:lnTo>
                    <a:pt x="178" y="4"/>
                  </a:lnTo>
                  <a:lnTo>
                    <a:pt x="170" y="8"/>
                  </a:lnTo>
                  <a:lnTo>
                    <a:pt x="166" y="12"/>
                  </a:lnTo>
                  <a:lnTo>
                    <a:pt x="166" y="15"/>
                  </a:lnTo>
                  <a:lnTo>
                    <a:pt x="163" y="19"/>
                  </a:lnTo>
                  <a:lnTo>
                    <a:pt x="163" y="26"/>
                  </a:lnTo>
                  <a:lnTo>
                    <a:pt x="166" y="30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3" y="41"/>
                  </a:lnTo>
                  <a:lnTo>
                    <a:pt x="163" y="45"/>
                  </a:lnTo>
                  <a:lnTo>
                    <a:pt x="155" y="49"/>
                  </a:lnTo>
                  <a:lnTo>
                    <a:pt x="152" y="49"/>
                  </a:lnTo>
                  <a:lnTo>
                    <a:pt x="144" y="49"/>
                  </a:lnTo>
                  <a:lnTo>
                    <a:pt x="141" y="41"/>
                  </a:lnTo>
                  <a:lnTo>
                    <a:pt x="133" y="38"/>
                  </a:lnTo>
                  <a:lnTo>
                    <a:pt x="126" y="34"/>
                  </a:lnTo>
                  <a:lnTo>
                    <a:pt x="115" y="30"/>
                  </a:lnTo>
                  <a:lnTo>
                    <a:pt x="107" y="30"/>
                  </a:lnTo>
                  <a:lnTo>
                    <a:pt x="107" y="3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9" y="19"/>
                  </a:lnTo>
                  <a:lnTo>
                    <a:pt x="89" y="15"/>
                  </a:lnTo>
                  <a:lnTo>
                    <a:pt x="85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5" y="4"/>
                  </a:lnTo>
                  <a:lnTo>
                    <a:pt x="44" y="4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5"/>
                  </a:lnTo>
                  <a:lnTo>
                    <a:pt x="18" y="19"/>
                  </a:lnTo>
                  <a:lnTo>
                    <a:pt x="18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11" y="34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7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4" y="56"/>
                  </a:lnTo>
                  <a:lnTo>
                    <a:pt x="4" y="67"/>
                  </a:lnTo>
                  <a:lnTo>
                    <a:pt x="4" y="71"/>
                  </a:lnTo>
                  <a:lnTo>
                    <a:pt x="4" y="75"/>
                  </a:lnTo>
                  <a:lnTo>
                    <a:pt x="4" y="82"/>
                  </a:lnTo>
                  <a:lnTo>
                    <a:pt x="7" y="86"/>
                  </a:lnTo>
                  <a:lnTo>
                    <a:pt x="4" y="93"/>
                  </a:lnTo>
                  <a:lnTo>
                    <a:pt x="4" y="97"/>
                  </a:lnTo>
                  <a:lnTo>
                    <a:pt x="7" y="101"/>
                  </a:lnTo>
                  <a:lnTo>
                    <a:pt x="7" y="104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4" y="119"/>
                  </a:lnTo>
                  <a:lnTo>
                    <a:pt x="7" y="123"/>
                  </a:lnTo>
                  <a:lnTo>
                    <a:pt x="7" y="127"/>
                  </a:lnTo>
                  <a:lnTo>
                    <a:pt x="11" y="130"/>
                  </a:lnTo>
                  <a:lnTo>
                    <a:pt x="11" y="130"/>
                  </a:lnTo>
                  <a:lnTo>
                    <a:pt x="11" y="134"/>
                  </a:lnTo>
                  <a:lnTo>
                    <a:pt x="11" y="138"/>
                  </a:lnTo>
                  <a:lnTo>
                    <a:pt x="11" y="138"/>
                  </a:lnTo>
                  <a:lnTo>
                    <a:pt x="15" y="141"/>
                  </a:lnTo>
                  <a:lnTo>
                    <a:pt x="22" y="141"/>
                  </a:lnTo>
                  <a:lnTo>
                    <a:pt x="26" y="141"/>
                  </a:lnTo>
                  <a:lnTo>
                    <a:pt x="29" y="141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37" y="153"/>
                  </a:lnTo>
                  <a:lnTo>
                    <a:pt x="41" y="156"/>
                  </a:lnTo>
                  <a:lnTo>
                    <a:pt x="41" y="156"/>
                  </a:lnTo>
                  <a:lnTo>
                    <a:pt x="70" y="164"/>
                  </a:lnTo>
                  <a:lnTo>
                    <a:pt x="74" y="167"/>
                  </a:lnTo>
                  <a:lnTo>
                    <a:pt x="107" y="153"/>
                  </a:lnTo>
                  <a:lnTo>
                    <a:pt x="237" y="216"/>
                  </a:lnTo>
                  <a:lnTo>
                    <a:pt x="237" y="216"/>
                  </a:lnTo>
                  <a:lnTo>
                    <a:pt x="237" y="2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1" name="CustomShape 110"/>
            <p:cNvSpPr/>
            <p:nvPr/>
          </p:nvSpPr>
          <p:spPr>
            <a:xfrm>
              <a:off x="4802040" y="2375640"/>
              <a:ext cx="102600" cy="179280"/>
            </a:xfrm>
            <a:custGeom>
              <a:avLst/>
              <a:gdLst/>
              <a:ahLst/>
              <a:cxnLst/>
              <a:rect l="l" t="t" r="r" b="b"/>
              <a:pathLst>
                <a:path w="63" h="115">
                  <a:moveTo>
                    <a:pt x="34" y="115"/>
                  </a:moveTo>
                  <a:lnTo>
                    <a:pt x="38" y="115"/>
                  </a:lnTo>
                  <a:lnTo>
                    <a:pt x="38" y="115"/>
                  </a:lnTo>
                  <a:lnTo>
                    <a:pt x="41" y="115"/>
                  </a:lnTo>
                  <a:lnTo>
                    <a:pt x="41" y="111"/>
                  </a:lnTo>
                  <a:lnTo>
                    <a:pt x="45" y="111"/>
                  </a:lnTo>
                  <a:lnTo>
                    <a:pt x="45" y="108"/>
                  </a:lnTo>
                  <a:lnTo>
                    <a:pt x="45" y="108"/>
                  </a:lnTo>
                  <a:lnTo>
                    <a:pt x="45" y="104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96"/>
                  </a:lnTo>
                  <a:lnTo>
                    <a:pt x="45" y="93"/>
                  </a:lnTo>
                  <a:lnTo>
                    <a:pt x="49" y="93"/>
                  </a:lnTo>
                  <a:lnTo>
                    <a:pt x="52" y="93"/>
                  </a:lnTo>
                  <a:lnTo>
                    <a:pt x="52" y="89"/>
                  </a:lnTo>
                  <a:lnTo>
                    <a:pt x="63" y="85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70"/>
                  </a:lnTo>
                  <a:lnTo>
                    <a:pt x="63" y="70"/>
                  </a:lnTo>
                  <a:lnTo>
                    <a:pt x="60" y="70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56" y="63"/>
                  </a:lnTo>
                  <a:lnTo>
                    <a:pt x="52" y="63"/>
                  </a:lnTo>
                  <a:lnTo>
                    <a:pt x="52" y="63"/>
                  </a:lnTo>
                  <a:lnTo>
                    <a:pt x="52" y="63"/>
                  </a:lnTo>
                  <a:lnTo>
                    <a:pt x="52" y="67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5" y="63"/>
                  </a:lnTo>
                  <a:lnTo>
                    <a:pt x="41" y="59"/>
                  </a:lnTo>
                  <a:lnTo>
                    <a:pt x="38" y="56"/>
                  </a:lnTo>
                  <a:lnTo>
                    <a:pt x="41" y="52"/>
                  </a:lnTo>
                  <a:lnTo>
                    <a:pt x="49" y="44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37"/>
                  </a:lnTo>
                  <a:lnTo>
                    <a:pt x="56" y="37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52" y="30"/>
                  </a:lnTo>
                  <a:lnTo>
                    <a:pt x="49" y="26"/>
                  </a:lnTo>
                  <a:lnTo>
                    <a:pt x="45" y="22"/>
                  </a:lnTo>
                  <a:lnTo>
                    <a:pt x="45" y="19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2" y="4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38" y="7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22"/>
                  </a:lnTo>
                  <a:lnTo>
                    <a:pt x="12" y="30"/>
                  </a:lnTo>
                  <a:lnTo>
                    <a:pt x="12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7"/>
                  </a:lnTo>
                  <a:lnTo>
                    <a:pt x="12" y="37"/>
                  </a:lnTo>
                  <a:lnTo>
                    <a:pt x="15" y="41"/>
                  </a:lnTo>
                  <a:lnTo>
                    <a:pt x="12" y="41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4" y="56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70"/>
                  </a:lnTo>
                  <a:lnTo>
                    <a:pt x="8" y="70"/>
                  </a:lnTo>
                  <a:lnTo>
                    <a:pt x="12" y="74"/>
                  </a:lnTo>
                  <a:lnTo>
                    <a:pt x="12" y="78"/>
                  </a:lnTo>
                  <a:lnTo>
                    <a:pt x="15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6" y="85"/>
                  </a:lnTo>
                  <a:lnTo>
                    <a:pt x="34" y="115"/>
                  </a:lnTo>
                  <a:lnTo>
                    <a:pt x="34" y="115"/>
                  </a:lnTo>
                  <a:close/>
                  <a:moveTo>
                    <a:pt x="49" y="59"/>
                  </a:moveTo>
                  <a:lnTo>
                    <a:pt x="49" y="59"/>
                  </a:lnTo>
                  <a:lnTo>
                    <a:pt x="52" y="59"/>
                  </a:lnTo>
                  <a:lnTo>
                    <a:pt x="56" y="59"/>
                  </a:lnTo>
                  <a:lnTo>
                    <a:pt x="52" y="63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2" name="CustomShape 111"/>
            <p:cNvSpPr/>
            <p:nvPr/>
          </p:nvSpPr>
          <p:spPr>
            <a:xfrm>
              <a:off x="4384440" y="2382120"/>
              <a:ext cx="539280" cy="451440"/>
            </a:xfrm>
            <a:custGeom>
              <a:avLst/>
              <a:gdLst/>
              <a:ahLst/>
              <a:cxnLst/>
              <a:rect l="l" t="t" r="r" b="b"/>
              <a:pathLst>
                <a:path w="330" h="289">
                  <a:moveTo>
                    <a:pt x="330" y="222"/>
                  </a:moveTo>
                  <a:lnTo>
                    <a:pt x="330" y="222"/>
                  </a:lnTo>
                  <a:lnTo>
                    <a:pt x="326" y="219"/>
                  </a:lnTo>
                  <a:lnTo>
                    <a:pt x="326" y="219"/>
                  </a:lnTo>
                  <a:lnTo>
                    <a:pt x="322" y="211"/>
                  </a:lnTo>
                  <a:lnTo>
                    <a:pt x="318" y="207"/>
                  </a:lnTo>
                  <a:lnTo>
                    <a:pt x="315" y="207"/>
                  </a:lnTo>
                  <a:lnTo>
                    <a:pt x="311" y="207"/>
                  </a:lnTo>
                  <a:lnTo>
                    <a:pt x="304" y="207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300" y="200"/>
                  </a:lnTo>
                  <a:lnTo>
                    <a:pt x="300" y="196"/>
                  </a:lnTo>
                  <a:lnTo>
                    <a:pt x="300" y="196"/>
                  </a:lnTo>
                  <a:lnTo>
                    <a:pt x="296" y="193"/>
                  </a:lnTo>
                  <a:lnTo>
                    <a:pt x="296" y="189"/>
                  </a:lnTo>
                  <a:lnTo>
                    <a:pt x="293" y="185"/>
                  </a:lnTo>
                  <a:lnTo>
                    <a:pt x="289" y="178"/>
                  </a:lnTo>
                  <a:lnTo>
                    <a:pt x="289" y="178"/>
                  </a:lnTo>
                  <a:lnTo>
                    <a:pt x="289" y="178"/>
                  </a:lnTo>
                  <a:lnTo>
                    <a:pt x="289" y="174"/>
                  </a:lnTo>
                  <a:lnTo>
                    <a:pt x="293" y="170"/>
                  </a:lnTo>
                  <a:lnTo>
                    <a:pt x="296" y="170"/>
                  </a:lnTo>
                  <a:lnTo>
                    <a:pt x="296" y="167"/>
                  </a:lnTo>
                  <a:lnTo>
                    <a:pt x="293" y="163"/>
                  </a:lnTo>
                  <a:lnTo>
                    <a:pt x="293" y="159"/>
                  </a:lnTo>
                  <a:lnTo>
                    <a:pt x="296" y="152"/>
                  </a:lnTo>
                  <a:lnTo>
                    <a:pt x="293" y="148"/>
                  </a:lnTo>
                  <a:lnTo>
                    <a:pt x="293" y="141"/>
                  </a:lnTo>
                  <a:lnTo>
                    <a:pt x="293" y="137"/>
                  </a:lnTo>
                  <a:lnTo>
                    <a:pt x="293" y="133"/>
                  </a:lnTo>
                  <a:lnTo>
                    <a:pt x="293" y="122"/>
                  </a:lnTo>
                  <a:lnTo>
                    <a:pt x="289" y="118"/>
                  </a:lnTo>
                  <a:lnTo>
                    <a:pt x="289" y="118"/>
                  </a:lnTo>
                  <a:lnTo>
                    <a:pt x="289" y="115"/>
                  </a:lnTo>
                  <a:lnTo>
                    <a:pt x="289" y="111"/>
                  </a:lnTo>
                  <a:lnTo>
                    <a:pt x="281" y="81"/>
                  </a:lnTo>
                  <a:lnTo>
                    <a:pt x="274" y="78"/>
                  </a:lnTo>
                  <a:lnTo>
                    <a:pt x="274" y="78"/>
                  </a:lnTo>
                  <a:lnTo>
                    <a:pt x="270" y="78"/>
                  </a:lnTo>
                  <a:lnTo>
                    <a:pt x="267" y="74"/>
                  </a:lnTo>
                  <a:lnTo>
                    <a:pt x="267" y="70"/>
                  </a:lnTo>
                  <a:lnTo>
                    <a:pt x="263" y="66"/>
                  </a:lnTo>
                  <a:lnTo>
                    <a:pt x="259" y="66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55" y="59"/>
                  </a:lnTo>
                  <a:lnTo>
                    <a:pt x="255" y="59"/>
                  </a:lnTo>
                  <a:lnTo>
                    <a:pt x="259" y="52"/>
                  </a:lnTo>
                  <a:lnTo>
                    <a:pt x="263" y="48"/>
                  </a:lnTo>
                  <a:lnTo>
                    <a:pt x="263" y="48"/>
                  </a:lnTo>
                  <a:lnTo>
                    <a:pt x="267" y="44"/>
                  </a:lnTo>
                  <a:lnTo>
                    <a:pt x="267" y="44"/>
                  </a:lnTo>
                  <a:lnTo>
                    <a:pt x="267" y="37"/>
                  </a:lnTo>
                  <a:lnTo>
                    <a:pt x="270" y="37"/>
                  </a:lnTo>
                  <a:lnTo>
                    <a:pt x="267" y="33"/>
                  </a:lnTo>
                  <a:lnTo>
                    <a:pt x="270" y="33"/>
                  </a:lnTo>
                  <a:lnTo>
                    <a:pt x="270" y="29"/>
                  </a:lnTo>
                  <a:lnTo>
                    <a:pt x="270" y="29"/>
                  </a:lnTo>
                  <a:lnTo>
                    <a:pt x="267" y="29"/>
                  </a:lnTo>
                  <a:lnTo>
                    <a:pt x="267" y="26"/>
                  </a:lnTo>
                  <a:lnTo>
                    <a:pt x="270" y="18"/>
                  </a:lnTo>
                  <a:lnTo>
                    <a:pt x="270" y="11"/>
                  </a:lnTo>
                  <a:lnTo>
                    <a:pt x="270" y="7"/>
                  </a:lnTo>
                  <a:lnTo>
                    <a:pt x="270" y="7"/>
                  </a:lnTo>
                  <a:lnTo>
                    <a:pt x="270" y="3"/>
                  </a:lnTo>
                  <a:lnTo>
                    <a:pt x="270" y="3"/>
                  </a:lnTo>
                  <a:lnTo>
                    <a:pt x="267" y="3"/>
                  </a:lnTo>
                  <a:lnTo>
                    <a:pt x="263" y="3"/>
                  </a:lnTo>
                  <a:lnTo>
                    <a:pt x="255" y="7"/>
                  </a:lnTo>
                  <a:lnTo>
                    <a:pt x="252" y="3"/>
                  </a:lnTo>
                  <a:lnTo>
                    <a:pt x="248" y="0"/>
                  </a:lnTo>
                  <a:lnTo>
                    <a:pt x="248" y="3"/>
                  </a:lnTo>
                  <a:lnTo>
                    <a:pt x="244" y="3"/>
                  </a:lnTo>
                  <a:lnTo>
                    <a:pt x="241" y="3"/>
                  </a:lnTo>
                  <a:lnTo>
                    <a:pt x="237" y="3"/>
                  </a:lnTo>
                  <a:lnTo>
                    <a:pt x="237" y="0"/>
                  </a:lnTo>
                  <a:lnTo>
                    <a:pt x="233" y="0"/>
                  </a:lnTo>
                  <a:lnTo>
                    <a:pt x="233" y="3"/>
                  </a:lnTo>
                  <a:lnTo>
                    <a:pt x="230" y="3"/>
                  </a:lnTo>
                  <a:lnTo>
                    <a:pt x="226" y="7"/>
                  </a:lnTo>
                  <a:lnTo>
                    <a:pt x="226" y="7"/>
                  </a:lnTo>
                  <a:lnTo>
                    <a:pt x="222" y="7"/>
                  </a:lnTo>
                  <a:lnTo>
                    <a:pt x="218" y="7"/>
                  </a:lnTo>
                  <a:lnTo>
                    <a:pt x="215" y="7"/>
                  </a:lnTo>
                  <a:lnTo>
                    <a:pt x="215" y="3"/>
                  </a:lnTo>
                  <a:lnTo>
                    <a:pt x="207" y="3"/>
                  </a:lnTo>
                  <a:lnTo>
                    <a:pt x="207" y="3"/>
                  </a:lnTo>
                  <a:lnTo>
                    <a:pt x="204" y="3"/>
                  </a:lnTo>
                  <a:lnTo>
                    <a:pt x="200" y="3"/>
                  </a:lnTo>
                  <a:lnTo>
                    <a:pt x="196" y="3"/>
                  </a:lnTo>
                  <a:lnTo>
                    <a:pt x="196" y="3"/>
                  </a:lnTo>
                  <a:lnTo>
                    <a:pt x="193" y="3"/>
                  </a:lnTo>
                  <a:lnTo>
                    <a:pt x="193" y="7"/>
                  </a:lnTo>
                  <a:lnTo>
                    <a:pt x="189" y="7"/>
                  </a:lnTo>
                  <a:lnTo>
                    <a:pt x="185" y="7"/>
                  </a:lnTo>
                  <a:lnTo>
                    <a:pt x="181" y="11"/>
                  </a:lnTo>
                  <a:lnTo>
                    <a:pt x="178" y="11"/>
                  </a:lnTo>
                  <a:lnTo>
                    <a:pt x="174" y="7"/>
                  </a:lnTo>
                  <a:lnTo>
                    <a:pt x="170" y="7"/>
                  </a:lnTo>
                  <a:lnTo>
                    <a:pt x="163" y="11"/>
                  </a:lnTo>
                  <a:lnTo>
                    <a:pt x="159" y="7"/>
                  </a:lnTo>
                  <a:lnTo>
                    <a:pt x="152" y="15"/>
                  </a:lnTo>
                  <a:lnTo>
                    <a:pt x="148" y="15"/>
                  </a:lnTo>
                  <a:lnTo>
                    <a:pt x="144" y="15"/>
                  </a:lnTo>
                  <a:lnTo>
                    <a:pt x="141" y="18"/>
                  </a:lnTo>
                  <a:lnTo>
                    <a:pt x="141" y="18"/>
                  </a:lnTo>
                  <a:lnTo>
                    <a:pt x="141" y="22"/>
                  </a:lnTo>
                  <a:lnTo>
                    <a:pt x="137" y="22"/>
                  </a:lnTo>
                  <a:lnTo>
                    <a:pt x="137" y="22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30" y="22"/>
                  </a:lnTo>
                  <a:lnTo>
                    <a:pt x="126" y="22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8" y="29"/>
                  </a:lnTo>
                  <a:lnTo>
                    <a:pt x="118" y="33"/>
                  </a:lnTo>
                  <a:lnTo>
                    <a:pt x="111" y="33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111" y="37"/>
                  </a:lnTo>
                  <a:lnTo>
                    <a:pt x="111" y="40"/>
                  </a:lnTo>
                  <a:lnTo>
                    <a:pt x="111" y="40"/>
                  </a:lnTo>
                  <a:lnTo>
                    <a:pt x="111" y="44"/>
                  </a:lnTo>
                  <a:lnTo>
                    <a:pt x="111" y="48"/>
                  </a:lnTo>
                  <a:lnTo>
                    <a:pt x="111" y="52"/>
                  </a:lnTo>
                  <a:lnTo>
                    <a:pt x="115" y="55"/>
                  </a:lnTo>
                  <a:lnTo>
                    <a:pt x="115" y="66"/>
                  </a:lnTo>
                  <a:lnTo>
                    <a:pt x="118" y="70"/>
                  </a:lnTo>
                  <a:lnTo>
                    <a:pt x="118" y="74"/>
                  </a:lnTo>
                  <a:lnTo>
                    <a:pt x="118" y="74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26" y="78"/>
                  </a:lnTo>
                  <a:lnTo>
                    <a:pt x="122" y="81"/>
                  </a:lnTo>
                  <a:lnTo>
                    <a:pt x="122" y="81"/>
                  </a:lnTo>
                  <a:lnTo>
                    <a:pt x="122" y="85"/>
                  </a:lnTo>
                  <a:lnTo>
                    <a:pt x="104" y="85"/>
                  </a:lnTo>
                  <a:lnTo>
                    <a:pt x="100" y="85"/>
                  </a:lnTo>
                  <a:lnTo>
                    <a:pt x="93" y="92"/>
                  </a:lnTo>
                  <a:lnTo>
                    <a:pt x="93" y="92"/>
                  </a:lnTo>
                  <a:lnTo>
                    <a:pt x="89" y="96"/>
                  </a:lnTo>
                  <a:lnTo>
                    <a:pt x="89" y="104"/>
                  </a:lnTo>
                  <a:lnTo>
                    <a:pt x="89" y="104"/>
                  </a:lnTo>
                  <a:lnTo>
                    <a:pt x="78" y="111"/>
                  </a:lnTo>
                  <a:lnTo>
                    <a:pt x="59" y="122"/>
                  </a:lnTo>
                  <a:lnTo>
                    <a:pt x="44" y="130"/>
                  </a:lnTo>
                  <a:lnTo>
                    <a:pt x="41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6" y="130"/>
                  </a:lnTo>
                  <a:lnTo>
                    <a:pt x="15" y="133"/>
                  </a:lnTo>
                  <a:lnTo>
                    <a:pt x="11" y="137"/>
                  </a:lnTo>
                  <a:lnTo>
                    <a:pt x="7" y="141"/>
                  </a:lnTo>
                  <a:lnTo>
                    <a:pt x="0" y="144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59" y="196"/>
                  </a:lnTo>
                  <a:lnTo>
                    <a:pt x="59" y="196"/>
                  </a:lnTo>
                  <a:lnTo>
                    <a:pt x="167" y="263"/>
                  </a:lnTo>
                  <a:lnTo>
                    <a:pt x="170" y="270"/>
                  </a:lnTo>
                  <a:lnTo>
                    <a:pt x="174" y="270"/>
                  </a:lnTo>
                  <a:lnTo>
                    <a:pt x="178" y="270"/>
                  </a:lnTo>
                  <a:lnTo>
                    <a:pt x="185" y="274"/>
                  </a:lnTo>
                  <a:lnTo>
                    <a:pt x="185" y="274"/>
                  </a:lnTo>
                  <a:lnTo>
                    <a:pt x="189" y="278"/>
                  </a:lnTo>
                  <a:lnTo>
                    <a:pt x="193" y="278"/>
                  </a:lnTo>
                  <a:lnTo>
                    <a:pt x="193" y="282"/>
                  </a:lnTo>
                  <a:lnTo>
                    <a:pt x="193" y="285"/>
                  </a:lnTo>
                  <a:lnTo>
                    <a:pt x="193" y="289"/>
                  </a:lnTo>
                  <a:lnTo>
                    <a:pt x="196" y="289"/>
                  </a:lnTo>
                  <a:lnTo>
                    <a:pt x="204" y="289"/>
                  </a:lnTo>
                  <a:lnTo>
                    <a:pt x="211" y="289"/>
                  </a:lnTo>
                  <a:lnTo>
                    <a:pt x="211" y="289"/>
                  </a:lnTo>
                  <a:lnTo>
                    <a:pt x="211" y="289"/>
                  </a:lnTo>
                  <a:lnTo>
                    <a:pt x="237" y="282"/>
                  </a:lnTo>
                  <a:lnTo>
                    <a:pt x="255" y="267"/>
                  </a:lnTo>
                  <a:lnTo>
                    <a:pt x="330" y="222"/>
                  </a:lnTo>
                  <a:lnTo>
                    <a:pt x="330" y="2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3" name="CustomShape 112"/>
            <p:cNvSpPr/>
            <p:nvPr/>
          </p:nvSpPr>
          <p:spPr>
            <a:xfrm>
              <a:off x="4275000" y="2410200"/>
              <a:ext cx="315360" cy="213840"/>
            </a:xfrm>
            <a:custGeom>
              <a:avLst/>
              <a:gdLst/>
              <a:ahLst/>
              <a:cxnLst/>
              <a:rect l="l" t="t" r="r" b="b"/>
              <a:pathLst>
                <a:path w="193" h="137">
                  <a:moveTo>
                    <a:pt x="67" y="137"/>
                  </a:moveTo>
                  <a:lnTo>
                    <a:pt x="67" y="126"/>
                  </a:lnTo>
                  <a:lnTo>
                    <a:pt x="74" y="123"/>
                  </a:lnTo>
                  <a:lnTo>
                    <a:pt x="78" y="119"/>
                  </a:lnTo>
                  <a:lnTo>
                    <a:pt x="82" y="115"/>
                  </a:lnTo>
                  <a:lnTo>
                    <a:pt x="93" y="112"/>
                  </a:lnTo>
                  <a:lnTo>
                    <a:pt x="97" y="112"/>
                  </a:lnTo>
                  <a:lnTo>
                    <a:pt x="100" y="112"/>
                  </a:lnTo>
                  <a:lnTo>
                    <a:pt x="108" y="112"/>
                  </a:lnTo>
                  <a:lnTo>
                    <a:pt x="111" y="112"/>
                  </a:lnTo>
                  <a:lnTo>
                    <a:pt x="126" y="104"/>
                  </a:lnTo>
                  <a:lnTo>
                    <a:pt x="145" y="93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78"/>
                  </a:lnTo>
                  <a:lnTo>
                    <a:pt x="160" y="74"/>
                  </a:lnTo>
                  <a:lnTo>
                    <a:pt x="160" y="74"/>
                  </a:lnTo>
                  <a:lnTo>
                    <a:pt x="167" y="67"/>
                  </a:lnTo>
                  <a:lnTo>
                    <a:pt x="171" y="67"/>
                  </a:lnTo>
                  <a:lnTo>
                    <a:pt x="189" y="67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93" y="60"/>
                  </a:lnTo>
                  <a:lnTo>
                    <a:pt x="189" y="60"/>
                  </a:lnTo>
                  <a:lnTo>
                    <a:pt x="189" y="60"/>
                  </a:lnTo>
                  <a:lnTo>
                    <a:pt x="185" y="56"/>
                  </a:lnTo>
                  <a:lnTo>
                    <a:pt x="185" y="56"/>
                  </a:lnTo>
                  <a:lnTo>
                    <a:pt x="185" y="52"/>
                  </a:lnTo>
                  <a:lnTo>
                    <a:pt x="182" y="48"/>
                  </a:lnTo>
                  <a:lnTo>
                    <a:pt x="182" y="37"/>
                  </a:lnTo>
                  <a:lnTo>
                    <a:pt x="178" y="34"/>
                  </a:lnTo>
                  <a:lnTo>
                    <a:pt x="178" y="30"/>
                  </a:lnTo>
                  <a:lnTo>
                    <a:pt x="178" y="26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8" y="19"/>
                  </a:lnTo>
                  <a:lnTo>
                    <a:pt x="174" y="15"/>
                  </a:lnTo>
                  <a:lnTo>
                    <a:pt x="174" y="15"/>
                  </a:lnTo>
                  <a:lnTo>
                    <a:pt x="171" y="15"/>
                  </a:lnTo>
                  <a:lnTo>
                    <a:pt x="163" y="15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56" y="11"/>
                  </a:lnTo>
                  <a:lnTo>
                    <a:pt x="152" y="15"/>
                  </a:lnTo>
                  <a:lnTo>
                    <a:pt x="145" y="11"/>
                  </a:lnTo>
                  <a:lnTo>
                    <a:pt x="141" y="11"/>
                  </a:lnTo>
                  <a:lnTo>
                    <a:pt x="137" y="15"/>
                  </a:lnTo>
                  <a:lnTo>
                    <a:pt x="134" y="15"/>
                  </a:lnTo>
                  <a:lnTo>
                    <a:pt x="130" y="15"/>
                  </a:lnTo>
                  <a:lnTo>
                    <a:pt x="126" y="8"/>
                  </a:lnTo>
                  <a:lnTo>
                    <a:pt x="123" y="8"/>
                  </a:lnTo>
                  <a:lnTo>
                    <a:pt x="123" y="4"/>
                  </a:lnTo>
                  <a:lnTo>
                    <a:pt x="123" y="4"/>
                  </a:lnTo>
                  <a:lnTo>
                    <a:pt x="123" y="4"/>
                  </a:lnTo>
                  <a:lnTo>
                    <a:pt x="123" y="0"/>
                  </a:lnTo>
                  <a:lnTo>
                    <a:pt x="119" y="4"/>
                  </a:lnTo>
                  <a:lnTo>
                    <a:pt x="119" y="4"/>
                  </a:lnTo>
                  <a:lnTo>
                    <a:pt x="115" y="4"/>
                  </a:lnTo>
                  <a:lnTo>
                    <a:pt x="111" y="8"/>
                  </a:lnTo>
                  <a:lnTo>
                    <a:pt x="111" y="15"/>
                  </a:lnTo>
                  <a:lnTo>
                    <a:pt x="108" y="19"/>
                  </a:lnTo>
                  <a:lnTo>
                    <a:pt x="108" y="26"/>
                  </a:lnTo>
                  <a:lnTo>
                    <a:pt x="104" y="30"/>
                  </a:lnTo>
                  <a:lnTo>
                    <a:pt x="97" y="37"/>
                  </a:lnTo>
                  <a:lnTo>
                    <a:pt x="97" y="37"/>
                  </a:lnTo>
                  <a:lnTo>
                    <a:pt x="93" y="37"/>
                  </a:lnTo>
                  <a:lnTo>
                    <a:pt x="86" y="41"/>
                  </a:lnTo>
                  <a:lnTo>
                    <a:pt x="82" y="45"/>
                  </a:lnTo>
                  <a:lnTo>
                    <a:pt x="82" y="45"/>
                  </a:lnTo>
                  <a:lnTo>
                    <a:pt x="74" y="48"/>
                  </a:lnTo>
                  <a:lnTo>
                    <a:pt x="71" y="48"/>
                  </a:lnTo>
                  <a:lnTo>
                    <a:pt x="67" y="52"/>
                  </a:lnTo>
                  <a:lnTo>
                    <a:pt x="60" y="56"/>
                  </a:lnTo>
                  <a:lnTo>
                    <a:pt x="63" y="63"/>
                  </a:lnTo>
                  <a:lnTo>
                    <a:pt x="63" y="67"/>
                  </a:lnTo>
                  <a:lnTo>
                    <a:pt x="56" y="71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56" y="89"/>
                  </a:lnTo>
                  <a:lnTo>
                    <a:pt x="52" y="93"/>
                  </a:lnTo>
                  <a:lnTo>
                    <a:pt x="52" y="93"/>
                  </a:lnTo>
                  <a:lnTo>
                    <a:pt x="56" y="97"/>
                  </a:lnTo>
                  <a:lnTo>
                    <a:pt x="56" y="100"/>
                  </a:lnTo>
                  <a:lnTo>
                    <a:pt x="45" y="112"/>
                  </a:lnTo>
                  <a:lnTo>
                    <a:pt x="41" y="115"/>
                  </a:lnTo>
                  <a:lnTo>
                    <a:pt x="37" y="119"/>
                  </a:lnTo>
                  <a:lnTo>
                    <a:pt x="34" y="119"/>
                  </a:lnTo>
                  <a:lnTo>
                    <a:pt x="23" y="130"/>
                  </a:lnTo>
                  <a:lnTo>
                    <a:pt x="4" y="134"/>
                  </a:lnTo>
                  <a:lnTo>
                    <a:pt x="0" y="13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3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4" name="CustomShape 113"/>
            <p:cNvSpPr/>
            <p:nvPr/>
          </p:nvSpPr>
          <p:spPr>
            <a:xfrm>
              <a:off x="4167000" y="2624760"/>
              <a:ext cx="217080" cy="157320"/>
            </a:xfrm>
            <a:custGeom>
              <a:avLst/>
              <a:gdLst/>
              <a:ahLst/>
              <a:cxnLst/>
              <a:rect l="l" t="t" r="r" b="b"/>
              <a:pathLst>
                <a:path w="133" h="101">
                  <a:moveTo>
                    <a:pt x="133" y="4"/>
                  </a:moveTo>
                  <a:lnTo>
                    <a:pt x="133" y="0"/>
                  </a:lnTo>
                  <a:lnTo>
                    <a:pt x="66" y="0"/>
                  </a:lnTo>
                  <a:lnTo>
                    <a:pt x="63" y="8"/>
                  </a:lnTo>
                  <a:lnTo>
                    <a:pt x="63" y="15"/>
                  </a:lnTo>
                  <a:lnTo>
                    <a:pt x="59" y="15"/>
                  </a:lnTo>
                  <a:lnTo>
                    <a:pt x="48" y="19"/>
                  </a:lnTo>
                  <a:lnTo>
                    <a:pt x="44" y="23"/>
                  </a:lnTo>
                  <a:lnTo>
                    <a:pt x="40" y="26"/>
                  </a:lnTo>
                  <a:lnTo>
                    <a:pt x="44" y="30"/>
                  </a:lnTo>
                  <a:lnTo>
                    <a:pt x="33" y="41"/>
                  </a:lnTo>
                  <a:lnTo>
                    <a:pt x="33" y="45"/>
                  </a:lnTo>
                  <a:lnTo>
                    <a:pt x="26" y="52"/>
                  </a:lnTo>
                  <a:lnTo>
                    <a:pt x="22" y="5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11" y="71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1" y="75"/>
                  </a:lnTo>
                  <a:lnTo>
                    <a:pt x="3" y="86"/>
                  </a:lnTo>
                  <a:lnTo>
                    <a:pt x="3" y="86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101"/>
                  </a:lnTo>
                  <a:lnTo>
                    <a:pt x="66" y="101"/>
                  </a:lnTo>
                  <a:lnTo>
                    <a:pt x="66" y="71"/>
                  </a:lnTo>
                  <a:lnTo>
                    <a:pt x="66" y="67"/>
                  </a:lnTo>
                  <a:lnTo>
                    <a:pt x="70" y="67"/>
                  </a:lnTo>
                  <a:lnTo>
                    <a:pt x="74" y="64"/>
                  </a:lnTo>
                  <a:lnTo>
                    <a:pt x="81" y="64"/>
                  </a:lnTo>
                  <a:lnTo>
                    <a:pt x="81" y="26"/>
                  </a:lnTo>
                  <a:lnTo>
                    <a:pt x="133" y="26"/>
                  </a:lnTo>
                  <a:lnTo>
                    <a:pt x="133" y="4"/>
                  </a:lnTo>
                  <a:lnTo>
                    <a:pt x="133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5" name="CustomShape 114"/>
            <p:cNvSpPr/>
            <p:nvPr/>
          </p:nvSpPr>
          <p:spPr>
            <a:xfrm>
              <a:off x="4167000" y="2630880"/>
              <a:ext cx="313560" cy="307440"/>
            </a:xfrm>
            <a:custGeom>
              <a:avLst/>
              <a:gdLst/>
              <a:ahLst/>
              <a:cxnLst/>
              <a:rect l="l" t="t" r="r" b="b"/>
              <a:pathLst>
                <a:path w="192" h="197">
                  <a:moveTo>
                    <a:pt x="0" y="97"/>
                  </a:moveTo>
                  <a:lnTo>
                    <a:pt x="66" y="97"/>
                  </a:lnTo>
                  <a:lnTo>
                    <a:pt x="66" y="67"/>
                  </a:lnTo>
                  <a:lnTo>
                    <a:pt x="66" y="63"/>
                  </a:lnTo>
                  <a:lnTo>
                    <a:pt x="70" y="63"/>
                  </a:lnTo>
                  <a:lnTo>
                    <a:pt x="74" y="60"/>
                  </a:lnTo>
                  <a:lnTo>
                    <a:pt x="81" y="60"/>
                  </a:lnTo>
                  <a:lnTo>
                    <a:pt x="81" y="22"/>
                  </a:lnTo>
                  <a:lnTo>
                    <a:pt x="133" y="22"/>
                  </a:lnTo>
                  <a:lnTo>
                    <a:pt x="133" y="0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174" y="37"/>
                  </a:lnTo>
                  <a:lnTo>
                    <a:pt x="185" y="171"/>
                  </a:lnTo>
                  <a:lnTo>
                    <a:pt x="192" y="171"/>
                  </a:lnTo>
                  <a:lnTo>
                    <a:pt x="185" y="186"/>
                  </a:lnTo>
                  <a:lnTo>
                    <a:pt x="126" y="186"/>
                  </a:lnTo>
                  <a:lnTo>
                    <a:pt x="126" y="186"/>
                  </a:lnTo>
                  <a:lnTo>
                    <a:pt x="122" y="182"/>
                  </a:lnTo>
                  <a:lnTo>
                    <a:pt x="122" y="182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118" y="178"/>
                  </a:lnTo>
                  <a:lnTo>
                    <a:pt x="111" y="178"/>
                  </a:lnTo>
                  <a:lnTo>
                    <a:pt x="103" y="182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6" y="182"/>
                  </a:lnTo>
                  <a:lnTo>
                    <a:pt x="96" y="178"/>
                  </a:lnTo>
                  <a:lnTo>
                    <a:pt x="92" y="178"/>
                  </a:lnTo>
                  <a:lnTo>
                    <a:pt x="85" y="182"/>
                  </a:lnTo>
                  <a:lnTo>
                    <a:pt x="85" y="186"/>
                  </a:lnTo>
                  <a:lnTo>
                    <a:pt x="85" y="189"/>
                  </a:lnTo>
                  <a:lnTo>
                    <a:pt x="85" y="193"/>
                  </a:lnTo>
                  <a:lnTo>
                    <a:pt x="81" y="193"/>
                  </a:lnTo>
                  <a:lnTo>
                    <a:pt x="77" y="197"/>
                  </a:lnTo>
                  <a:lnTo>
                    <a:pt x="77" y="197"/>
                  </a:lnTo>
                  <a:lnTo>
                    <a:pt x="74" y="193"/>
                  </a:lnTo>
                  <a:lnTo>
                    <a:pt x="70" y="189"/>
                  </a:lnTo>
                  <a:lnTo>
                    <a:pt x="66" y="189"/>
                  </a:lnTo>
                  <a:lnTo>
                    <a:pt x="66" y="186"/>
                  </a:lnTo>
                  <a:lnTo>
                    <a:pt x="63" y="186"/>
                  </a:lnTo>
                  <a:lnTo>
                    <a:pt x="63" y="182"/>
                  </a:lnTo>
                  <a:lnTo>
                    <a:pt x="59" y="178"/>
                  </a:lnTo>
                  <a:lnTo>
                    <a:pt x="59" y="175"/>
                  </a:lnTo>
                  <a:lnTo>
                    <a:pt x="59" y="175"/>
                  </a:lnTo>
                  <a:lnTo>
                    <a:pt x="55" y="175"/>
                  </a:lnTo>
                  <a:lnTo>
                    <a:pt x="55" y="175"/>
                  </a:lnTo>
                  <a:lnTo>
                    <a:pt x="52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44" y="171"/>
                  </a:lnTo>
                  <a:lnTo>
                    <a:pt x="40" y="167"/>
                  </a:lnTo>
                  <a:lnTo>
                    <a:pt x="33" y="167"/>
                  </a:lnTo>
                  <a:lnTo>
                    <a:pt x="29" y="167"/>
                  </a:lnTo>
                  <a:lnTo>
                    <a:pt x="22" y="167"/>
                  </a:lnTo>
                  <a:lnTo>
                    <a:pt x="15" y="171"/>
                  </a:lnTo>
                  <a:lnTo>
                    <a:pt x="11" y="175"/>
                  </a:lnTo>
                  <a:lnTo>
                    <a:pt x="7" y="175"/>
                  </a:lnTo>
                  <a:lnTo>
                    <a:pt x="3" y="175"/>
                  </a:lnTo>
                  <a:lnTo>
                    <a:pt x="7" y="167"/>
                  </a:lnTo>
                  <a:lnTo>
                    <a:pt x="7" y="160"/>
                  </a:lnTo>
                  <a:lnTo>
                    <a:pt x="11" y="156"/>
                  </a:lnTo>
                  <a:lnTo>
                    <a:pt x="15" y="145"/>
                  </a:lnTo>
                  <a:lnTo>
                    <a:pt x="11" y="130"/>
                  </a:lnTo>
                  <a:lnTo>
                    <a:pt x="7" y="123"/>
                  </a:lnTo>
                  <a:lnTo>
                    <a:pt x="7" y="123"/>
                  </a:lnTo>
                  <a:lnTo>
                    <a:pt x="11" y="123"/>
                  </a:lnTo>
                  <a:lnTo>
                    <a:pt x="11" y="115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7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0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0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6" name="CustomShape 115"/>
            <p:cNvSpPr/>
            <p:nvPr/>
          </p:nvSpPr>
          <p:spPr>
            <a:xfrm>
              <a:off x="4293000" y="2688840"/>
              <a:ext cx="436320" cy="354600"/>
            </a:xfrm>
            <a:custGeom>
              <a:avLst/>
              <a:gdLst/>
              <a:ahLst/>
              <a:cxnLst/>
              <a:rect l="l" t="t" r="r" b="b"/>
              <a:pathLst>
                <a:path w="267" h="227">
                  <a:moveTo>
                    <a:pt x="0" y="160"/>
                  </a:moveTo>
                  <a:lnTo>
                    <a:pt x="4" y="156"/>
                  </a:lnTo>
                  <a:lnTo>
                    <a:pt x="8" y="156"/>
                  </a:lnTo>
                  <a:lnTo>
                    <a:pt x="8" y="152"/>
                  </a:lnTo>
                  <a:lnTo>
                    <a:pt x="8" y="149"/>
                  </a:lnTo>
                  <a:lnTo>
                    <a:pt x="8" y="145"/>
                  </a:lnTo>
                  <a:lnTo>
                    <a:pt x="15" y="141"/>
                  </a:lnTo>
                  <a:lnTo>
                    <a:pt x="19" y="141"/>
                  </a:lnTo>
                  <a:lnTo>
                    <a:pt x="19" y="145"/>
                  </a:lnTo>
                  <a:lnTo>
                    <a:pt x="23" y="152"/>
                  </a:lnTo>
                  <a:lnTo>
                    <a:pt x="23" y="152"/>
                  </a:lnTo>
                  <a:lnTo>
                    <a:pt x="26" y="145"/>
                  </a:lnTo>
                  <a:lnTo>
                    <a:pt x="34" y="141"/>
                  </a:lnTo>
                  <a:lnTo>
                    <a:pt x="41" y="141"/>
                  </a:lnTo>
                  <a:lnTo>
                    <a:pt x="41" y="149"/>
                  </a:lnTo>
                  <a:lnTo>
                    <a:pt x="41" y="149"/>
                  </a:lnTo>
                  <a:lnTo>
                    <a:pt x="45" y="145"/>
                  </a:lnTo>
                  <a:lnTo>
                    <a:pt x="45" y="145"/>
                  </a:lnTo>
                  <a:lnTo>
                    <a:pt x="49" y="149"/>
                  </a:lnTo>
                  <a:lnTo>
                    <a:pt x="49" y="149"/>
                  </a:lnTo>
                  <a:lnTo>
                    <a:pt x="108" y="149"/>
                  </a:lnTo>
                  <a:lnTo>
                    <a:pt x="115" y="134"/>
                  </a:lnTo>
                  <a:lnTo>
                    <a:pt x="108" y="134"/>
                  </a:lnTo>
                  <a:lnTo>
                    <a:pt x="97" y="0"/>
                  </a:lnTo>
                  <a:lnTo>
                    <a:pt x="115" y="0"/>
                  </a:lnTo>
                  <a:lnTo>
                    <a:pt x="223" y="67"/>
                  </a:lnTo>
                  <a:lnTo>
                    <a:pt x="226" y="74"/>
                  </a:lnTo>
                  <a:lnTo>
                    <a:pt x="230" y="74"/>
                  </a:lnTo>
                  <a:lnTo>
                    <a:pt x="234" y="74"/>
                  </a:lnTo>
                  <a:lnTo>
                    <a:pt x="241" y="78"/>
                  </a:lnTo>
                  <a:lnTo>
                    <a:pt x="241" y="78"/>
                  </a:lnTo>
                  <a:lnTo>
                    <a:pt x="245" y="82"/>
                  </a:lnTo>
                  <a:lnTo>
                    <a:pt x="249" y="82"/>
                  </a:lnTo>
                  <a:lnTo>
                    <a:pt x="249" y="86"/>
                  </a:lnTo>
                  <a:lnTo>
                    <a:pt x="249" y="89"/>
                  </a:lnTo>
                  <a:lnTo>
                    <a:pt x="249" y="93"/>
                  </a:lnTo>
                  <a:lnTo>
                    <a:pt x="252" y="93"/>
                  </a:lnTo>
                  <a:lnTo>
                    <a:pt x="260" y="93"/>
                  </a:lnTo>
                  <a:lnTo>
                    <a:pt x="267" y="93"/>
                  </a:lnTo>
                  <a:lnTo>
                    <a:pt x="267" y="93"/>
                  </a:lnTo>
                  <a:lnTo>
                    <a:pt x="267" y="119"/>
                  </a:lnTo>
                  <a:lnTo>
                    <a:pt x="263" y="134"/>
                  </a:lnTo>
                  <a:lnTo>
                    <a:pt x="263" y="134"/>
                  </a:lnTo>
                  <a:lnTo>
                    <a:pt x="263" y="141"/>
                  </a:lnTo>
                  <a:lnTo>
                    <a:pt x="260" y="145"/>
                  </a:lnTo>
                  <a:lnTo>
                    <a:pt x="252" y="149"/>
                  </a:lnTo>
                  <a:lnTo>
                    <a:pt x="249" y="149"/>
                  </a:lnTo>
                  <a:lnTo>
                    <a:pt x="241" y="149"/>
                  </a:lnTo>
                  <a:lnTo>
                    <a:pt x="237" y="152"/>
                  </a:lnTo>
                  <a:lnTo>
                    <a:pt x="234" y="152"/>
                  </a:lnTo>
                  <a:lnTo>
                    <a:pt x="226" y="152"/>
                  </a:lnTo>
                  <a:lnTo>
                    <a:pt x="223" y="156"/>
                  </a:lnTo>
                  <a:lnTo>
                    <a:pt x="219" y="156"/>
                  </a:lnTo>
                  <a:lnTo>
                    <a:pt x="20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2"/>
                  </a:lnTo>
                  <a:lnTo>
                    <a:pt x="197" y="152"/>
                  </a:lnTo>
                  <a:lnTo>
                    <a:pt x="189" y="152"/>
                  </a:lnTo>
                  <a:lnTo>
                    <a:pt x="182" y="156"/>
                  </a:lnTo>
                  <a:lnTo>
                    <a:pt x="178" y="156"/>
                  </a:lnTo>
                  <a:lnTo>
                    <a:pt x="174" y="160"/>
                  </a:lnTo>
                  <a:lnTo>
                    <a:pt x="160" y="167"/>
                  </a:lnTo>
                  <a:lnTo>
                    <a:pt x="152" y="171"/>
                  </a:lnTo>
                  <a:lnTo>
                    <a:pt x="152" y="175"/>
                  </a:lnTo>
                  <a:lnTo>
                    <a:pt x="141" y="178"/>
                  </a:lnTo>
                  <a:lnTo>
                    <a:pt x="141" y="178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0" y="186"/>
                  </a:lnTo>
                  <a:lnTo>
                    <a:pt x="130" y="186"/>
                  </a:lnTo>
                  <a:lnTo>
                    <a:pt x="126" y="193"/>
                  </a:lnTo>
                  <a:lnTo>
                    <a:pt x="119" y="201"/>
                  </a:lnTo>
                  <a:lnTo>
                    <a:pt x="115" y="204"/>
                  </a:lnTo>
                  <a:lnTo>
                    <a:pt x="115" y="204"/>
                  </a:lnTo>
                  <a:lnTo>
                    <a:pt x="115" y="208"/>
                  </a:lnTo>
                  <a:lnTo>
                    <a:pt x="115" y="212"/>
                  </a:lnTo>
                  <a:lnTo>
                    <a:pt x="112" y="212"/>
                  </a:lnTo>
                  <a:lnTo>
                    <a:pt x="112" y="215"/>
                  </a:lnTo>
                  <a:lnTo>
                    <a:pt x="112" y="219"/>
                  </a:lnTo>
                  <a:lnTo>
                    <a:pt x="112" y="223"/>
                  </a:lnTo>
                  <a:lnTo>
                    <a:pt x="112" y="223"/>
                  </a:lnTo>
                  <a:lnTo>
                    <a:pt x="108" y="227"/>
                  </a:lnTo>
                  <a:lnTo>
                    <a:pt x="100" y="227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97" y="223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89" y="227"/>
                  </a:lnTo>
                  <a:lnTo>
                    <a:pt x="82" y="227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5" y="227"/>
                  </a:lnTo>
                  <a:lnTo>
                    <a:pt x="75" y="223"/>
                  </a:lnTo>
                  <a:lnTo>
                    <a:pt x="71" y="223"/>
                  </a:lnTo>
                  <a:lnTo>
                    <a:pt x="67" y="223"/>
                  </a:lnTo>
                  <a:lnTo>
                    <a:pt x="67" y="219"/>
                  </a:lnTo>
                  <a:lnTo>
                    <a:pt x="67" y="219"/>
                  </a:lnTo>
                  <a:lnTo>
                    <a:pt x="67" y="215"/>
                  </a:lnTo>
                  <a:lnTo>
                    <a:pt x="63" y="215"/>
                  </a:lnTo>
                  <a:lnTo>
                    <a:pt x="63" y="219"/>
                  </a:lnTo>
                  <a:lnTo>
                    <a:pt x="60" y="219"/>
                  </a:lnTo>
                  <a:lnTo>
                    <a:pt x="60" y="215"/>
                  </a:lnTo>
                  <a:lnTo>
                    <a:pt x="63" y="212"/>
                  </a:lnTo>
                  <a:lnTo>
                    <a:pt x="63" y="208"/>
                  </a:lnTo>
                  <a:lnTo>
                    <a:pt x="60" y="208"/>
                  </a:lnTo>
                  <a:lnTo>
                    <a:pt x="60" y="208"/>
                  </a:lnTo>
                  <a:lnTo>
                    <a:pt x="60" y="204"/>
                  </a:lnTo>
                  <a:lnTo>
                    <a:pt x="56" y="201"/>
                  </a:lnTo>
                  <a:lnTo>
                    <a:pt x="52" y="197"/>
                  </a:lnTo>
                  <a:lnTo>
                    <a:pt x="52" y="197"/>
                  </a:lnTo>
                  <a:lnTo>
                    <a:pt x="52" y="197"/>
                  </a:lnTo>
                  <a:lnTo>
                    <a:pt x="49" y="197"/>
                  </a:lnTo>
                  <a:lnTo>
                    <a:pt x="45" y="197"/>
                  </a:lnTo>
                  <a:lnTo>
                    <a:pt x="41" y="197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4" y="201"/>
                  </a:lnTo>
                  <a:lnTo>
                    <a:pt x="30" y="201"/>
                  </a:lnTo>
                  <a:lnTo>
                    <a:pt x="26" y="201"/>
                  </a:lnTo>
                  <a:lnTo>
                    <a:pt x="23" y="201"/>
                  </a:lnTo>
                  <a:lnTo>
                    <a:pt x="19" y="201"/>
                  </a:lnTo>
                  <a:lnTo>
                    <a:pt x="19" y="201"/>
                  </a:lnTo>
                  <a:lnTo>
                    <a:pt x="19" y="201"/>
                  </a:lnTo>
                  <a:lnTo>
                    <a:pt x="19" y="197"/>
                  </a:lnTo>
                  <a:lnTo>
                    <a:pt x="19" y="193"/>
                  </a:lnTo>
                  <a:lnTo>
                    <a:pt x="15" y="19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15" y="186"/>
                  </a:lnTo>
                  <a:lnTo>
                    <a:pt x="12" y="186"/>
                  </a:lnTo>
                  <a:lnTo>
                    <a:pt x="12" y="182"/>
                  </a:lnTo>
                  <a:lnTo>
                    <a:pt x="12" y="182"/>
                  </a:lnTo>
                  <a:lnTo>
                    <a:pt x="8" y="182"/>
                  </a:lnTo>
                  <a:lnTo>
                    <a:pt x="8" y="178"/>
                  </a:lnTo>
                  <a:lnTo>
                    <a:pt x="4" y="175"/>
                  </a:lnTo>
                  <a:lnTo>
                    <a:pt x="0" y="175"/>
                  </a:lnTo>
                  <a:lnTo>
                    <a:pt x="0" y="171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7" name="CustomShape 116"/>
            <p:cNvSpPr/>
            <p:nvPr/>
          </p:nvSpPr>
          <p:spPr>
            <a:xfrm>
              <a:off x="4476240" y="2926440"/>
              <a:ext cx="204120" cy="127800"/>
            </a:xfrm>
            <a:custGeom>
              <a:avLst/>
              <a:gdLst/>
              <a:ahLst/>
              <a:cxnLst/>
              <a:rect l="l" t="t" r="r" b="b"/>
              <a:pathLst>
                <a:path w="125" h="82">
                  <a:moveTo>
                    <a:pt x="0" y="71"/>
                  </a:moveTo>
                  <a:lnTo>
                    <a:pt x="0" y="67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3" y="60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7" y="49"/>
                  </a:lnTo>
                  <a:lnTo>
                    <a:pt x="14" y="41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40" y="23"/>
                  </a:lnTo>
                  <a:lnTo>
                    <a:pt x="40" y="19"/>
                  </a:lnTo>
                  <a:lnTo>
                    <a:pt x="48" y="15"/>
                  </a:lnTo>
                  <a:lnTo>
                    <a:pt x="62" y="8"/>
                  </a:lnTo>
                  <a:lnTo>
                    <a:pt x="66" y="4"/>
                  </a:lnTo>
                  <a:lnTo>
                    <a:pt x="70" y="4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88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2" y="8"/>
                  </a:lnTo>
                  <a:lnTo>
                    <a:pt x="88" y="12"/>
                  </a:lnTo>
                  <a:lnTo>
                    <a:pt x="88" y="15"/>
                  </a:lnTo>
                  <a:lnTo>
                    <a:pt x="103" y="26"/>
                  </a:lnTo>
                  <a:lnTo>
                    <a:pt x="103" y="30"/>
                  </a:lnTo>
                  <a:lnTo>
                    <a:pt x="111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22" y="37"/>
                  </a:lnTo>
                  <a:lnTo>
                    <a:pt x="122" y="37"/>
                  </a:lnTo>
                  <a:lnTo>
                    <a:pt x="118" y="41"/>
                  </a:lnTo>
                  <a:lnTo>
                    <a:pt x="122" y="45"/>
                  </a:lnTo>
                  <a:lnTo>
                    <a:pt x="125" y="45"/>
                  </a:lnTo>
                  <a:lnTo>
                    <a:pt x="125" y="49"/>
                  </a:lnTo>
                  <a:lnTo>
                    <a:pt x="122" y="52"/>
                  </a:lnTo>
                  <a:lnTo>
                    <a:pt x="118" y="52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07" y="56"/>
                  </a:lnTo>
                  <a:lnTo>
                    <a:pt x="107" y="56"/>
                  </a:lnTo>
                  <a:lnTo>
                    <a:pt x="103" y="60"/>
                  </a:lnTo>
                  <a:lnTo>
                    <a:pt x="107" y="63"/>
                  </a:lnTo>
                  <a:lnTo>
                    <a:pt x="100" y="63"/>
                  </a:lnTo>
                  <a:lnTo>
                    <a:pt x="100" y="63"/>
                  </a:lnTo>
                  <a:lnTo>
                    <a:pt x="85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77" y="63"/>
                  </a:lnTo>
                  <a:lnTo>
                    <a:pt x="74" y="63"/>
                  </a:lnTo>
                  <a:lnTo>
                    <a:pt x="66" y="63"/>
                  </a:lnTo>
                  <a:lnTo>
                    <a:pt x="59" y="63"/>
                  </a:lnTo>
                  <a:lnTo>
                    <a:pt x="59" y="63"/>
                  </a:lnTo>
                  <a:lnTo>
                    <a:pt x="44" y="63"/>
                  </a:lnTo>
                  <a:lnTo>
                    <a:pt x="40" y="63"/>
                  </a:lnTo>
                  <a:lnTo>
                    <a:pt x="40" y="67"/>
                  </a:lnTo>
                  <a:lnTo>
                    <a:pt x="40" y="71"/>
                  </a:lnTo>
                  <a:lnTo>
                    <a:pt x="40" y="75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0" y="82"/>
                  </a:lnTo>
                  <a:lnTo>
                    <a:pt x="37" y="78"/>
                  </a:lnTo>
                  <a:lnTo>
                    <a:pt x="37" y="78"/>
                  </a:lnTo>
                  <a:lnTo>
                    <a:pt x="33" y="82"/>
                  </a:lnTo>
                  <a:lnTo>
                    <a:pt x="29" y="82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18" y="75"/>
                  </a:lnTo>
                  <a:lnTo>
                    <a:pt x="14" y="75"/>
                  </a:lnTo>
                  <a:lnTo>
                    <a:pt x="14" y="75"/>
                  </a:lnTo>
                  <a:lnTo>
                    <a:pt x="11" y="75"/>
                  </a:lnTo>
                  <a:lnTo>
                    <a:pt x="7" y="71"/>
                  </a:lnTo>
                  <a:lnTo>
                    <a:pt x="0" y="67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8" name="CustomShape 117"/>
            <p:cNvSpPr/>
            <p:nvPr/>
          </p:nvSpPr>
          <p:spPr>
            <a:xfrm>
              <a:off x="4149000" y="2891880"/>
              <a:ext cx="174240" cy="110520"/>
            </a:xfrm>
            <a:custGeom>
              <a:avLst/>
              <a:gdLst/>
              <a:ahLst/>
              <a:cxnLst/>
              <a:rect l="l" t="t" r="r" b="b"/>
              <a:pathLst>
                <a:path w="107" h="71">
                  <a:moveTo>
                    <a:pt x="14" y="8"/>
                  </a:moveTo>
                  <a:lnTo>
                    <a:pt x="18" y="8"/>
                  </a:lnTo>
                  <a:lnTo>
                    <a:pt x="22" y="8"/>
                  </a:lnTo>
                  <a:lnTo>
                    <a:pt x="26" y="4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5" y="4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11"/>
                  </a:lnTo>
                  <a:lnTo>
                    <a:pt x="74" y="15"/>
                  </a:lnTo>
                  <a:lnTo>
                    <a:pt x="74" y="19"/>
                  </a:lnTo>
                  <a:lnTo>
                    <a:pt x="77" y="19"/>
                  </a:lnTo>
                  <a:lnTo>
                    <a:pt x="77" y="22"/>
                  </a:lnTo>
                  <a:lnTo>
                    <a:pt x="81" y="22"/>
                  </a:lnTo>
                  <a:lnTo>
                    <a:pt x="85" y="26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4"/>
                  </a:lnTo>
                  <a:lnTo>
                    <a:pt x="88" y="34"/>
                  </a:lnTo>
                  <a:lnTo>
                    <a:pt x="88" y="41"/>
                  </a:lnTo>
                  <a:lnTo>
                    <a:pt x="88" y="45"/>
                  </a:lnTo>
                  <a:lnTo>
                    <a:pt x="92" y="45"/>
                  </a:lnTo>
                  <a:lnTo>
                    <a:pt x="96" y="48"/>
                  </a:lnTo>
                  <a:lnTo>
                    <a:pt x="96" y="5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0" y="56"/>
                  </a:lnTo>
                  <a:lnTo>
                    <a:pt x="103" y="56"/>
                  </a:lnTo>
                  <a:lnTo>
                    <a:pt x="103" y="59"/>
                  </a:lnTo>
                  <a:lnTo>
                    <a:pt x="103" y="59"/>
                  </a:lnTo>
                  <a:lnTo>
                    <a:pt x="103" y="63"/>
                  </a:lnTo>
                  <a:lnTo>
                    <a:pt x="107" y="63"/>
                  </a:lnTo>
                  <a:lnTo>
                    <a:pt x="107" y="67"/>
                  </a:lnTo>
                  <a:lnTo>
                    <a:pt x="107" y="71"/>
                  </a:lnTo>
                  <a:lnTo>
                    <a:pt x="107" y="67"/>
                  </a:lnTo>
                  <a:lnTo>
                    <a:pt x="103" y="67"/>
                  </a:lnTo>
                  <a:lnTo>
                    <a:pt x="100" y="67"/>
                  </a:lnTo>
                  <a:lnTo>
                    <a:pt x="96" y="63"/>
                  </a:lnTo>
                  <a:lnTo>
                    <a:pt x="96" y="67"/>
                  </a:lnTo>
                  <a:lnTo>
                    <a:pt x="88" y="63"/>
                  </a:lnTo>
                  <a:lnTo>
                    <a:pt x="85" y="63"/>
                  </a:lnTo>
                  <a:lnTo>
                    <a:pt x="81" y="63"/>
                  </a:lnTo>
                  <a:lnTo>
                    <a:pt x="74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55" y="59"/>
                  </a:lnTo>
                  <a:lnTo>
                    <a:pt x="40" y="59"/>
                  </a:lnTo>
                  <a:lnTo>
                    <a:pt x="37" y="59"/>
                  </a:lnTo>
                  <a:lnTo>
                    <a:pt x="33" y="63"/>
                  </a:lnTo>
                  <a:lnTo>
                    <a:pt x="22" y="63"/>
                  </a:lnTo>
                  <a:lnTo>
                    <a:pt x="18" y="67"/>
                  </a:lnTo>
                  <a:lnTo>
                    <a:pt x="14" y="67"/>
                  </a:lnTo>
                  <a:lnTo>
                    <a:pt x="14" y="63"/>
                  </a:lnTo>
                  <a:lnTo>
                    <a:pt x="11" y="59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14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1" y="56"/>
                  </a:lnTo>
                  <a:lnTo>
                    <a:pt x="14" y="52"/>
                  </a:lnTo>
                  <a:lnTo>
                    <a:pt x="22" y="52"/>
                  </a:lnTo>
                  <a:lnTo>
                    <a:pt x="26" y="48"/>
                  </a:lnTo>
                  <a:lnTo>
                    <a:pt x="29" y="48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40" y="45"/>
                  </a:lnTo>
                  <a:lnTo>
                    <a:pt x="44" y="48"/>
                  </a:lnTo>
                  <a:lnTo>
                    <a:pt x="48" y="48"/>
                  </a:lnTo>
                  <a:lnTo>
                    <a:pt x="51" y="48"/>
                  </a:lnTo>
                  <a:lnTo>
                    <a:pt x="55" y="52"/>
                  </a:lnTo>
                  <a:lnTo>
                    <a:pt x="59" y="52"/>
                  </a:lnTo>
                  <a:lnTo>
                    <a:pt x="63" y="48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1" y="45"/>
                  </a:lnTo>
                  <a:lnTo>
                    <a:pt x="48" y="45"/>
                  </a:lnTo>
                  <a:lnTo>
                    <a:pt x="44" y="41"/>
                  </a:lnTo>
                  <a:lnTo>
                    <a:pt x="40" y="41"/>
                  </a:lnTo>
                  <a:lnTo>
                    <a:pt x="37" y="41"/>
                  </a:lnTo>
                  <a:lnTo>
                    <a:pt x="33" y="41"/>
                  </a:lnTo>
                  <a:lnTo>
                    <a:pt x="26" y="45"/>
                  </a:lnTo>
                  <a:lnTo>
                    <a:pt x="22" y="45"/>
                  </a:lnTo>
                  <a:lnTo>
                    <a:pt x="22" y="48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1" y="41"/>
                  </a:lnTo>
                  <a:lnTo>
                    <a:pt x="14" y="41"/>
                  </a:lnTo>
                  <a:lnTo>
                    <a:pt x="14" y="37"/>
                  </a:lnTo>
                  <a:lnTo>
                    <a:pt x="11" y="37"/>
                  </a:lnTo>
                  <a:lnTo>
                    <a:pt x="7" y="34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14" y="11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9" name="CustomShape 118"/>
            <p:cNvSpPr/>
            <p:nvPr/>
          </p:nvSpPr>
          <p:spPr>
            <a:xfrm>
              <a:off x="4167000" y="2956320"/>
              <a:ext cx="84600" cy="23040"/>
            </a:xfrm>
            <a:custGeom>
              <a:avLst/>
              <a:gdLst/>
              <a:ahLst/>
              <a:cxnLst/>
              <a:rect l="l" t="t" r="r" b="b"/>
              <a:pathLst>
                <a:path w="52" h="15">
                  <a:moveTo>
                    <a:pt x="0" y="15"/>
                  </a:moveTo>
                  <a:lnTo>
                    <a:pt x="3" y="11"/>
                  </a:lnTo>
                  <a:lnTo>
                    <a:pt x="11" y="11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5" y="4"/>
                  </a:lnTo>
                  <a:lnTo>
                    <a:pt x="11" y="4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7" y="11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0" name="CustomShape 119"/>
            <p:cNvSpPr/>
            <p:nvPr/>
          </p:nvSpPr>
          <p:spPr>
            <a:xfrm>
              <a:off x="4171680" y="2984400"/>
              <a:ext cx="79560" cy="40320"/>
            </a:xfrm>
            <a:custGeom>
              <a:avLst/>
              <a:gdLst/>
              <a:ahLst/>
              <a:cxnLst/>
              <a:rect l="l" t="t" r="r" b="b"/>
              <a:pathLst>
                <a:path w="49" h="26">
                  <a:moveTo>
                    <a:pt x="0" y="8"/>
                  </a:moveTo>
                  <a:lnTo>
                    <a:pt x="4" y="8"/>
                  </a:lnTo>
                  <a:lnTo>
                    <a:pt x="8" y="4"/>
                  </a:lnTo>
                  <a:lnTo>
                    <a:pt x="19" y="4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1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9"/>
                  </a:lnTo>
                  <a:lnTo>
                    <a:pt x="45" y="19"/>
                  </a:lnTo>
                  <a:lnTo>
                    <a:pt x="41" y="19"/>
                  </a:lnTo>
                  <a:lnTo>
                    <a:pt x="37" y="23"/>
                  </a:lnTo>
                  <a:lnTo>
                    <a:pt x="34" y="23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3"/>
                  </a:lnTo>
                  <a:lnTo>
                    <a:pt x="19" y="26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5" y="1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5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4" y="12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1" name="CustomShape 120"/>
            <p:cNvSpPr/>
            <p:nvPr/>
          </p:nvSpPr>
          <p:spPr>
            <a:xfrm>
              <a:off x="4221000" y="2984400"/>
              <a:ext cx="194040" cy="162360"/>
            </a:xfrm>
            <a:custGeom>
              <a:avLst/>
              <a:gdLst/>
              <a:ahLst/>
              <a:cxnLst/>
              <a:rect l="l" t="t" r="r" b="b"/>
              <a:pathLst>
                <a:path w="119" h="104">
                  <a:moveTo>
                    <a:pt x="0" y="26"/>
                  </a:moveTo>
                  <a:lnTo>
                    <a:pt x="4" y="23"/>
                  </a:lnTo>
                  <a:lnTo>
                    <a:pt x="7" y="23"/>
                  </a:lnTo>
                  <a:lnTo>
                    <a:pt x="11" y="19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19" y="15"/>
                  </a:lnTo>
                  <a:lnTo>
                    <a:pt x="19" y="12"/>
                  </a:lnTo>
                  <a:lnTo>
                    <a:pt x="19" y="8"/>
                  </a:lnTo>
                  <a:lnTo>
                    <a:pt x="19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52" y="8"/>
                  </a:lnTo>
                  <a:lnTo>
                    <a:pt x="52" y="4"/>
                  </a:lnTo>
                  <a:lnTo>
                    <a:pt x="56" y="8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5" y="8"/>
                  </a:lnTo>
                  <a:lnTo>
                    <a:pt x="89" y="8"/>
                  </a:lnTo>
                  <a:lnTo>
                    <a:pt x="93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0" y="12"/>
                  </a:lnTo>
                  <a:lnTo>
                    <a:pt x="104" y="15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07" y="19"/>
                  </a:lnTo>
                  <a:lnTo>
                    <a:pt x="107" y="23"/>
                  </a:lnTo>
                  <a:lnTo>
                    <a:pt x="104" y="26"/>
                  </a:lnTo>
                  <a:lnTo>
                    <a:pt x="104" y="30"/>
                  </a:lnTo>
                  <a:lnTo>
                    <a:pt x="107" y="30"/>
                  </a:lnTo>
                  <a:lnTo>
                    <a:pt x="107" y="26"/>
                  </a:lnTo>
                  <a:lnTo>
                    <a:pt x="111" y="26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34"/>
                  </a:lnTo>
                  <a:lnTo>
                    <a:pt x="115" y="34"/>
                  </a:lnTo>
                  <a:lnTo>
                    <a:pt x="119" y="34"/>
                  </a:lnTo>
                  <a:lnTo>
                    <a:pt x="119" y="38"/>
                  </a:lnTo>
                  <a:lnTo>
                    <a:pt x="115" y="38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1" y="49"/>
                  </a:lnTo>
                  <a:lnTo>
                    <a:pt x="111" y="52"/>
                  </a:lnTo>
                  <a:lnTo>
                    <a:pt x="111" y="56"/>
                  </a:lnTo>
                  <a:lnTo>
                    <a:pt x="111" y="60"/>
                  </a:lnTo>
                  <a:lnTo>
                    <a:pt x="115" y="60"/>
                  </a:lnTo>
                  <a:lnTo>
                    <a:pt x="115" y="64"/>
                  </a:lnTo>
                  <a:lnTo>
                    <a:pt x="111" y="64"/>
                  </a:lnTo>
                  <a:lnTo>
                    <a:pt x="111" y="64"/>
                  </a:lnTo>
                  <a:lnTo>
                    <a:pt x="111" y="67"/>
                  </a:lnTo>
                  <a:lnTo>
                    <a:pt x="111" y="71"/>
                  </a:lnTo>
                  <a:lnTo>
                    <a:pt x="115" y="71"/>
                  </a:lnTo>
                  <a:lnTo>
                    <a:pt x="115" y="75"/>
                  </a:lnTo>
                  <a:lnTo>
                    <a:pt x="107" y="82"/>
                  </a:lnTo>
                  <a:lnTo>
                    <a:pt x="107" y="82"/>
                  </a:lnTo>
                  <a:lnTo>
                    <a:pt x="104" y="86"/>
                  </a:lnTo>
                  <a:lnTo>
                    <a:pt x="107" y="90"/>
                  </a:lnTo>
                  <a:lnTo>
                    <a:pt x="104" y="93"/>
                  </a:lnTo>
                  <a:lnTo>
                    <a:pt x="100" y="97"/>
                  </a:lnTo>
                  <a:lnTo>
                    <a:pt x="104" y="97"/>
                  </a:lnTo>
                  <a:lnTo>
                    <a:pt x="78" y="104"/>
                  </a:lnTo>
                  <a:lnTo>
                    <a:pt x="70" y="101"/>
                  </a:lnTo>
                  <a:lnTo>
                    <a:pt x="67" y="101"/>
                  </a:lnTo>
                  <a:lnTo>
                    <a:pt x="63" y="97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70" y="86"/>
                  </a:lnTo>
                  <a:lnTo>
                    <a:pt x="70" y="67"/>
                  </a:lnTo>
                  <a:lnTo>
                    <a:pt x="70" y="67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67" y="56"/>
                  </a:lnTo>
                  <a:lnTo>
                    <a:pt x="70" y="52"/>
                  </a:lnTo>
                  <a:lnTo>
                    <a:pt x="63" y="49"/>
                  </a:lnTo>
                  <a:lnTo>
                    <a:pt x="63" y="45"/>
                  </a:lnTo>
                  <a:lnTo>
                    <a:pt x="59" y="41"/>
                  </a:lnTo>
                  <a:lnTo>
                    <a:pt x="48" y="41"/>
                  </a:lnTo>
                  <a:lnTo>
                    <a:pt x="41" y="41"/>
                  </a:lnTo>
                  <a:lnTo>
                    <a:pt x="41" y="45"/>
                  </a:lnTo>
                  <a:lnTo>
                    <a:pt x="37" y="49"/>
                  </a:lnTo>
                  <a:lnTo>
                    <a:pt x="37" y="52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6" y="52"/>
                  </a:lnTo>
                  <a:lnTo>
                    <a:pt x="22" y="49"/>
                  </a:lnTo>
                  <a:lnTo>
                    <a:pt x="19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38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2" name="CustomShape 121"/>
            <p:cNvSpPr/>
            <p:nvPr/>
          </p:nvSpPr>
          <p:spPr>
            <a:xfrm>
              <a:off x="4263480" y="3048480"/>
              <a:ext cx="71640" cy="80640"/>
            </a:xfrm>
            <a:custGeom>
              <a:avLst/>
              <a:gdLst/>
              <a:ahLst/>
              <a:cxnLst/>
              <a:rect l="l" t="t" r="r" b="b"/>
              <a:pathLst>
                <a:path w="44" h="52">
                  <a:moveTo>
                    <a:pt x="11" y="45"/>
                  </a:moveTo>
                  <a:lnTo>
                    <a:pt x="11" y="41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1" y="45"/>
                  </a:lnTo>
                  <a:close/>
                  <a:moveTo>
                    <a:pt x="4" y="11"/>
                  </a:moveTo>
                  <a:lnTo>
                    <a:pt x="4" y="11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37" y="4"/>
                  </a:lnTo>
                  <a:lnTo>
                    <a:pt x="37" y="8"/>
                  </a:lnTo>
                  <a:lnTo>
                    <a:pt x="44" y="11"/>
                  </a:lnTo>
                  <a:lnTo>
                    <a:pt x="41" y="15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45"/>
                  </a:lnTo>
                  <a:lnTo>
                    <a:pt x="37" y="52"/>
                  </a:lnTo>
                  <a:lnTo>
                    <a:pt x="33" y="49"/>
                  </a:lnTo>
                  <a:lnTo>
                    <a:pt x="30" y="49"/>
                  </a:lnTo>
                  <a:lnTo>
                    <a:pt x="18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1" y="37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3" name="CustomShape 122"/>
            <p:cNvSpPr/>
            <p:nvPr/>
          </p:nvSpPr>
          <p:spPr>
            <a:xfrm>
              <a:off x="4312800" y="3084480"/>
              <a:ext cx="107280" cy="97920"/>
            </a:xfrm>
            <a:custGeom>
              <a:avLst/>
              <a:gdLst/>
              <a:ahLst/>
              <a:cxnLst/>
              <a:rect l="l" t="t" r="r" b="b"/>
              <a:pathLst>
                <a:path w="66" h="63">
                  <a:moveTo>
                    <a:pt x="0" y="26"/>
                  </a:moveTo>
                  <a:lnTo>
                    <a:pt x="0" y="26"/>
                  </a:lnTo>
                  <a:lnTo>
                    <a:pt x="3" y="22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8" y="0"/>
                  </a:lnTo>
                  <a:lnTo>
                    <a:pt x="18" y="3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7" y="7"/>
                  </a:lnTo>
                  <a:lnTo>
                    <a:pt x="33" y="11"/>
                  </a:lnTo>
                  <a:lnTo>
                    <a:pt x="33" y="14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4" y="14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1" y="18"/>
                  </a:lnTo>
                  <a:lnTo>
                    <a:pt x="48" y="22"/>
                  </a:lnTo>
                  <a:lnTo>
                    <a:pt x="51" y="26"/>
                  </a:lnTo>
                  <a:lnTo>
                    <a:pt x="48" y="29"/>
                  </a:lnTo>
                  <a:lnTo>
                    <a:pt x="44" y="33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51" y="33"/>
                  </a:lnTo>
                  <a:lnTo>
                    <a:pt x="51" y="33"/>
                  </a:lnTo>
                  <a:lnTo>
                    <a:pt x="55" y="37"/>
                  </a:lnTo>
                  <a:lnTo>
                    <a:pt x="59" y="37"/>
                  </a:lnTo>
                  <a:lnTo>
                    <a:pt x="59" y="37"/>
                  </a:lnTo>
                  <a:lnTo>
                    <a:pt x="59" y="40"/>
                  </a:lnTo>
                  <a:lnTo>
                    <a:pt x="63" y="40"/>
                  </a:lnTo>
                  <a:lnTo>
                    <a:pt x="66" y="40"/>
                  </a:lnTo>
                  <a:lnTo>
                    <a:pt x="66" y="44"/>
                  </a:lnTo>
                  <a:lnTo>
                    <a:pt x="63" y="48"/>
                  </a:lnTo>
                  <a:lnTo>
                    <a:pt x="66" y="48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63" y="55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48" y="59"/>
                  </a:lnTo>
                  <a:lnTo>
                    <a:pt x="37" y="51"/>
                  </a:lnTo>
                  <a:lnTo>
                    <a:pt x="33" y="51"/>
                  </a:lnTo>
                  <a:lnTo>
                    <a:pt x="22" y="40"/>
                  </a:lnTo>
                  <a:lnTo>
                    <a:pt x="14" y="37"/>
                  </a:lnTo>
                  <a:lnTo>
                    <a:pt x="11" y="37"/>
                  </a:lnTo>
                  <a:lnTo>
                    <a:pt x="7" y="33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4" name="CustomShape 123"/>
            <p:cNvSpPr/>
            <p:nvPr/>
          </p:nvSpPr>
          <p:spPr>
            <a:xfrm>
              <a:off x="4384440" y="3031200"/>
              <a:ext cx="169560" cy="155880"/>
            </a:xfrm>
            <a:custGeom>
              <a:avLst/>
              <a:gdLst/>
              <a:ahLst/>
              <a:cxnLst/>
              <a:rect l="l" t="t" r="r" b="b"/>
              <a:pathLst>
                <a:path w="104" h="100">
                  <a:moveTo>
                    <a:pt x="19" y="97"/>
                  </a:moveTo>
                  <a:lnTo>
                    <a:pt x="19" y="97"/>
                  </a:lnTo>
                  <a:lnTo>
                    <a:pt x="19" y="93"/>
                  </a:lnTo>
                  <a:lnTo>
                    <a:pt x="19" y="89"/>
                  </a:lnTo>
                  <a:lnTo>
                    <a:pt x="19" y="85"/>
                  </a:lnTo>
                  <a:lnTo>
                    <a:pt x="19" y="85"/>
                  </a:lnTo>
                  <a:lnTo>
                    <a:pt x="22" y="82"/>
                  </a:lnTo>
                  <a:lnTo>
                    <a:pt x="19" y="82"/>
                  </a:lnTo>
                  <a:lnTo>
                    <a:pt x="22" y="78"/>
                  </a:lnTo>
                  <a:lnTo>
                    <a:pt x="22" y="74"/>
                  </a:lnTo>
                  <a:lnTo>
                    <a:pt x="19" y="74"/>
                  </a:lnTo>
                  <a:lnTo>
                    <a:pt x="15" y="74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11" y="71"/>
                  </a:lnTo>
                  <a:lnTo>
                    <a:pt x="7" y="67"/>
                  </a:lnTo>
                  <a:lnTo>
                    <a:pt x="7" y="67"/>
                  </a:lnTo>
                  <a:lnTo>
                    <a:pt x="4" y="71"/>
                  </a:lnTo>
                  <a:lnTo>
                    <a:pt x="4" y="67"/>
                  </a:lnTo>
                  <a:lnTo>
                    <a:pt x="0" y="67"/>
                  </a:lnTo>
                  <a:lnTo>
                    <a:pt x="4" y="63"/>
                  </a:lnTo>
                  <a:lnTo>
                    <a:pt x="7" y="60"/>
                  </a:lnTo>
                  <a:lnTo>
                    <a:pt x="4" y="56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11" y="30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9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5" y="8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33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4" y="8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93" y="11"/>
                  </a:lnTo>
                  <a:lnTo>
                    <a:pt x="93" y="11"/>
                  </a:lnTo>
                  <a:lnTo>
                    <a:pt x="96" y="15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6"/>
                  </a:lnTo>
                  <a:lnTo>
                    <a:pt x="104" y="30"/>
                  </a:lnTo>
                  <a:lnTo>
                    <a:pt x="104" y="34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00" y="41"/>
                  </a:lnTo>
                  <a:lnTo>
                    <a:pt x="93" y="48"/>
                  </a:lnTo>
                  <a:lnTo>
                    <a:pt x="93" y="52"/>
                  </a:lnTo>
                  <a:lnTo>
                    <a:pt x="93" y="52"/>
                  </a:lnTo>
                  <a:lnTo>
                    <a:pt x="93" y="56"/>
                  </a:lnTo>
                  <a:lnTo>
                    <a:pt x="93" y="60"/>
                  </a:lnTo>
                  <a:lnTo>
                    <a:pt x="93" y="63"/>
                  </a:lnTo>
                  <a:lnTo>
                    <a:pt x="89" y="67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3" y="74"/>
                  </a:lnTo>
                  <a:lnTo>
                    <a:pt x="96" y="78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5"/>
                  </a:lnTo>
                  <a:lnTo>
                    <a:pt x="96" y="85"/>
                  </a:lnTo>
                  <a:lnTo>
                    <a:pt x="93" y="85"/>
                  </a:lnTo>
                  <a:lnTo>
                    <a:pt x="93" y="85"/>
                  </a:lnTo>
                  <a:lnTo>
                    <a:pt x="93" y="82"/>
                  </a:lnTo>
                  <a:lnTo>
                    <a:pt x="89" y="85"/>
                  </a:lnTo>
                  <a:lnTo>
                    <a:pt x="89" y="89"/>
                  </a:lnTo>
                  <a:lnTo>
                    <a:pt x="78" y="85"/>
                  </a:lnTo>
                  <a:lnTo>
                    <a:pt x="70" y="85"/>
                  </a:lnTo>
                  <a:lnTo>
                    <a:pt x="48" y="85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33" y="93"/>
                  </a:lnTo>
                  <a:lnTo>
                    <a:pt x="30" y="93"/>
                  </a:lnTo>
                  <a:lnTo>
                    <a:pt x="26" y="93"/>
                  </a:lnTo>
                  <a:lnTo>
                    <a:pt x="22" y="100"/>
                  </a:lnTo>
                  <a:lnTo>
                    <a:pt x="19" y="9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5" name="CustomShape 124"/>
            <p:cNvSpPr/>
            <p:nvPr/>
          </p:nvSpPr>
          <p:spPr>
            <a:xfrm>
              <a:off x="4530240" y="3020400"/>
              <a:ext cx="113760" cy="155880"/>
            </a:xfrm>
            <a:custGeom>
              <a:avLst/>
              <a:gdLst/>
              <a:ahLst/>
              <a:cxnLst/>
              <a:rect l="l" t="t" r="r" b="b"/>
              <a:pathLst>
                <a:path w="70" h="100">
                  <a:moveTo>
                    <a:pt x="4" y="92"/>
                  </a:moveTo>
                  <a:lnTo>
                    <a:pt x="4" y="92"/>
                  </a:lnTo>
                  <a:lnTo>
                    <a:pt x="7" y="92"/>
                  </a:lnTo>
                  <a:lnTo>
                    <a:pt x="11" y="92"/>
                  </a:lnTo>
                  <a:lnTo>
                    <a:pt x="11" y="89"/>
                  </a:lnTo>
                  <a:lnTo>
                    <a:pt x="11" y="85"/>
                  </a:lnTo>
                  <a:lnTo>
                    <a:pt x="7" y="85"/>
                  </a:lnTo>
                  <a:lnTo>
                    <a:pt x="4" y="81"/>
                  </a:lnTo>
                  <a:lnTo>
                    <a:pt x="4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70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4" y="55"/>
                  </a:lnTo>
                  <a:lnTo>
                    <a:pt x="11" y="48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1"/>
                  </a:lnTo>
                  <a:lnTo>
                    <a:pt x="15" y="37"/>
                  </a:lnTo>
                  <a:lnTo>
                    <a:pt x="11" y="33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2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7" y="7"/>
                  </a:lnTo>
                  <a:lnTo>
                    <a:pt x="7" y="3"/>
                  </a:lnTo>
                  <a:lnTo>
                    <a:pt x="11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3" y="3"/>
                  </a:lnTo>
                  <a:lnTo>
                    <a:pt x="41" y="3"/>
                  </a:lnTo>
                  <a:lnTo>
                    <a:pt x="44" y="3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2" y="3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5" y="11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59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33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3" y="44"/>
                  </a:lnTo>
                  <a:lnTo>
                    <a:pt x="63" y="48"/>
                  </a:lnTo>
                  <a:lnTo>
                    <a:pt x="63" y="52"/>
                  </a:lnTo>
                  <a:lnTo>
                    <a:pt x="67" y="59"/>
                  </a:lnTo>
                  <a:lnTo>
                    <a:pt x="63" y="63"/>
                  </a:lnTo>
                  <a:lnTo>
                    <a:pt x="63" y="67"/>
                  </a:lnTo>
                  <a:lnTo>
                    <a:pt x="63" y="70"/>
                  </a:lnTo>
                  <a:lnTo>
                    <a:pt x="63" y="74"/>
                  </a:lnTo>
                  <a:lnTo>
                    <a:pt x="63" y="78"/>
                  </a:lnTo>
                  <a:lnTo>
                    <a:pt x="67" y="78"/>
                  </a:lnTo>
                  <a:lnTo>
                    <a:pt x="67" y="78"/>
                  </a:lnTo>
                  <a:lnTo>
                    <a:pt x="70" y="81"/>
                  </a:lnTo>
                  <a:lnTo>
                    <a:pt x="63" y="81"/>
                  </a:lnTo>
                  <a:lnTo>
                    <a:pt x="52" y="85"/>
                  </a:lnTo>
                  <a:lnTo>
                    <a:pt x="44" y="92"/>
                  </a:lnTo>
                  <a:lnTo>
                    <a:pt x="33" y="92"/>
                  </a:lnTo>
                  <a:lnTo>
                    <a:pt x="22" y="100"/>
                  </a:lnTo>
                  <a:lnTo>
                    <a:pt x="15" y="96"/>
                  </a:lnTo>
                  <a:lnTo>
                    <a:pt x="4" y="96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6" name="CustomShape 125"/>
            <p:cNvSpPr/>
            <p:nvPr/>
          </p:nvSpPr>
          <p:spPr>
            <a:xfrm>
              <a:off x="4609080" y="3020400"/>
              <a:ext cx="53280" cy="126000"/>
            </a:xfrm>
            <a:custGeom>
              <a:avLst/>
              <a:gdLst/>
              <a:ahLst/>
              <a:cxnLst/>
              <a:rect l="l" t="t" r="r" b="b"/>
              <a:pathLst>
                <a:path w="33" h="81">
                  <a:moveTo>
                    <a:pt x="19" y="3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8"/>
                  </a:lnTo>
                  <a:lnTo>
                    <a:pt x="11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4"/>
                  </a:lnTo>
                  <a:lnTo>
                    <a:pt x="15" y="48"/>
                  </a:lnTo>
                  <a:lnTo>
                    <a:pt x="15" y="52"/>
                  </a:lnTo>
                  <a:lnTo>
                    <a:pt x="19" y="59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5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74"/>
                  </a:lnTo>
                  <a:lnTo>
                    <a:pt x="33" y="70"/>
                  </a:lnTo>
                  <a:lnTo>
                    <a:pt x="33" y="67"/>
                  </a:lnTo>
                  <a:lnTo>
                    <a:pt x="30" y="63"/>
                  </a:lnTo>
                  <a:lnTo>
                    <a:pt x="30" y="44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3" y="37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30" y="22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7" name="CustomShape 126"/>
            <p:cNvSpPr/>
            <p:nvPr/>
          </p:nvSpPr>
          <p:spPr>
            <a:xfrm>
              <a:off x="4640040" y="2990520"/>
              <a:ext cx="82800" cy="151200"/>
            </a:xfrm>
            <a:custGeom>
              <a:avLst/>
              <a:gdLst/>
              <a:ahLst/>
              <a:cxnLst/>
              <a:rect l="l" t="t" r="r" b="b"/>
              <a:pathLst>
                <a:path w="51" h="97">
                  <a:moveTo>
                    <a:pt x="25" y="4"/>
                  </a:moveTo>
                  <a:lnTo>
                    <a:pt x="25" y="8"/>
                  </a:lnTo>
                  <a:lnTo>
                    <a:pt x="22" y="11"/>
                  </a:lnTo>
                  <a:lnTo>
                    <a:pt x="18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3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11" y="41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6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11" y="82"/>
                  </a:lnTo>
                  <a:lnTo>
                    <a:pt x="14" y="86"/>
                  </a:lnTo>
                  <a:lnTo>
                    <a:pt x="14" y="89"/>
                  </a:lnTo>
                  <a:lnTo>
                    <a:pt x="14" y="93"/>
                  </a:lnTo>
                  <a:lnTo>
                    <a:pt x="14" y="97"/>
                  </a:lnTo>
                  <a:lnTo>
                    <a:pt x="22" y="97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33" y="82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71"/>
                  </a:lnTo>
                  <a:lnTo>
                    <a:pt x="33" y="71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0"/>
                  </a:lnTo>
                  <a:lnTo>
                    <a:pt x="33" y="56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4" y="45"/>
                  </a:lnTo>
                  <a:lnTo>
                    <a:pt x="44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37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8" y="30"/>
                  </a:lnTo>
                  <a:lnTo>
                    <a:pt x="51" y="30"/>
                  </a:lnTo>
                  <a:lnTo>
                    <a:pt x="51" y="30"/>
                  </a:lnTo>
                  <a:lnTo>
                    <a:pt x="48" y="22"/>
                  </a:lnTo>
                  <a:lnTo>
                    <a:pt x="48" y="19"/>
                  </a:lnTo>
                  <a:lnTo>
                    <a:pt x="44" y="19"/>
                  </a:lnTo>
                  <a:lnTo>
                    <a:pt x="44" y="15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7" y="4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8" name="CustomShape 127"/>
            <p:cNvSpPr/>
            <p:nvPr/>
          </p:nvSpPr>
          <p:spPr>
            <a:xfrm>
              <a:off x="4936320" y="2724480"/>
              <a:ext cx="313560" cy="387360"/>
            </a:xfrm>
            <a:custGeom>
              <a:avLst/>
              <a:gdLst/>
              <a:ahLst/>
              <a:cxnLst/>
              <a:rect l="l" t="t" r="r" b="b"/>
              <a:pathLst>
                <a:path w="192" h="248">
                  <a:moveTo>
                    <a:pt x="41" y="7"/>
                  </a:moveTo>
                  <a:lnTo>
                    <a:pt x="59" y="0"/>
                  </a:lnTo>
                  <a:lnTo>
                    <a:pt x="189" y="63"/>
                  </a:lnTo>
                  <a:lnTo>
                    <a:pt x="192" y="122"/>
                  </a:lnTo>
                  <a:lnTo>
                    <a:pt x="189" y="122"/>
                  </a:lnTo>
                  <a:lnTo>
                    <a:pt x="185" y="122"/>
                  </a:lnTo>
                  <a:lnTo>
                    <a:pt x="181" y="122"/>
                  </a:lnTo>
                  <a:lnTo>
                    <a:pt x="178" y="122"/>
                  </a:lnTo>
                  <a:lnTo>
                    <a:pt x="174" y="126"/>
                  </a:lnTo>
                  <a:lnTo>
                    <a:pt x="174" y="129"/>
                  </a:lnTo>
                  <a:lnTo>
                    <a:pt x="178" y="129"/>
                  </a:lnTo>
                  <a:lnTo>
                    <a:pt x="174" y="133"/>
                  </a:lnTo>
                  <a:lnTo>
                    <a:pt x="170" y="141"/>
                  </a:lnTo>
                  <a:lnTo>
                    <a:pt x="167" y="141"/>
                  </a:lnTo>
                  <a:lnTo>
                    <a:pt x="167" y="141"/>
                  </a:lnTo>
                  <a:lnTo>
                    <a:pt x="167" y="144"/>
                  </a:lnTo>
                  <a:lnTo>
                    <a:pt x="167" y="144"/>
                  </a:lnTo>
                  <a:lnTo>
                    <a:pt x="167" y="148"/>
                  </a:lnTo>
                  <a:lnTo>
                    <a:pt x="163" y="152"/>
                  </a:lnTo>
                  <a:lnTo>
                    <a:pt x="163" y="152"/>
                  </a:lnTo>
                  <a:lnTo>
                    <a:pt x="167" y="155"/>
                  </a:lnTo>
                  <a:lnTo>
                    <a:pt x="167" y="159"/>
                  </a:lnTo>
                  <a:lnTo>
                    <a:pt x="163" y="159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59" y="170"/>
                  </a:lnTo>
                  <a:lnTo>
                    <a:pt x="163" y="166"/>
                  </a:lnTo>
                  <a:lnTo>
                    <a:pt x="167" y="166"/>
                  </a:lnTo>
                  <a:lnTo>
                    <a:pt x="167" y="170"/>
                  </a:lnTo>
                  <a:lnTo>
                    <a:pt x="163" y="170"/>
                  </a:lnTo>
                  <a:lnTo>
                    <a:pt x="167" y="174"/>
                  </a:lnTo>
                  <a:lnTo>
                    <a:pt x="167" y="174"/>
                  </a:lnTo>
                  <a:lnTo>
                    <a:pt x="167" y="178"/>
                  </a:lnTo>
                  <a:lnTo>
                    <a:pt x="167" y="181"/>
                  </a:lnTo>
                  <a:lnTo>
                    <a:pt x="167" y="185"/>
                  </a:lnTo>
                  <a:lnTo>
                    <a:pt x="174" y="185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74" y="192"/>
                  </a:lnTo>
                  <a:lnTo>
                    <a:pt x="174" y="192"/>
                  </a:lnTo>
                  <a:lnTo>
                    <a:pt x="170" y="196"/>
                  </a:lnTo>
                  <a:lnTo>
                    <a:pt x="167" y="196"/>
                  </a:lnTo>
                  <a:lnTo>
                    <a:pt x="163" y="196"/>
                  </a:lnTo>
                  <a:lnTo>
                    <a:pt x="159" y="196"/>
                  </a:lnTo>
                  <a:lnTo>
                    <a:pt x="155" y="200"/>
                  </a:lnTo>
                  <a:lnTo>
                    <a:pt x="155" y="200"/>
                  </a:lnTo>
                  <a:lnTo>
                    <a:pt x="155" y="204"/>
                  </a:lnTo>
                  <a:lnTo>
                    <a:pt x="152" y="204"/>
                  </a:lnTo>
                  <a:lnTo>
                    <a:pt x="152" y="207"/>
                  </a:lnTo>
                  <a:lnTo>
                    <a:pt x="148" y="207"/>
                  </a:lnTo>
                  <a:lnTo>
                    <a:pt x="148" y="207"/>
                  </a:lnTo>
                  <a:lnTo>
                    <a:pt x="144" y="211"/>
                  </a:lnTo>
                  <a:lnTo>
                    <a:pt x="144" y="211"/>
                  </a:lnTo>
                  <a:lnTo>
                    <a:pt x="144" y="215"/>
                  </a:lnTo>
                  <a:lnTo>
                    <a:pt x="141" y="215"/>
                  </a:lnTo>
                  <a:lnTo>
                    <a:pt x="144" y="218"/>
                  </a:lnTo>
                  <a:lnTo>
                    <a:pt x="141" y="218"/>
                  </a:lnTo>
                  <a:lnTo>
                    <a:pt x="141" y="222"/>
                  </a:lnTo>
                  <a:lnTo>
                    <a:pt x="137" y="222"/>
                  </a:lnTo>
                  <a:lnTo>
                    <a:pt x="130" y="226"/>
                  </a:lnTo>
                  <a:lnTo>
                    <a:pt x="126" y="226"/>
                  </a:lnTo>
                  <a:lnTo>
                    <a:pt x="122" y="226"/>
                  </a:lnTo>
                  <a:lnTo>
                    <a:pt x="118" y="222"/>
                  </a:lnTo>
                  <a:lnTo>
                    <a:pt x="115" y="222"/>
                  </a:lnTo>
                  <a:lnTo>
                    <a:pt x="111" y="222"/>
                  </a:lnTo>
                  <a:lnTo>
                    <a:pt x="111" y="226"/>
                  </a:lnTo>
                  <a:lnTo>
                    <a:pt x="111" y="226"/>
                  </a:lnTo>
                  <a:lnTo>
                    <a:pt x="111" y="230"/>
                  </a:lnTo>
                  <a:lnTo>
                    <a:pt x="115" y="230"/>
                  </a:lnTo>
                  <a:lnTo>
                    <a:pt x="115" y="233"/>
                  </a:lnTo>
                  <a:lnTo>
                    <a:pt x="111" y="233"/>
                  </a:lnTo>
                  <a:lnTo>
                    <a:pt x="107" y="237"/>
                  </a:lnTo>
                  <a:lnTo>
                    <a:pt x="104" y="237"/>
                  </a:lnTo>
                  <a:lnTo>
                    <a:pt x="93" y="241"/>
                  </a:lnTo>
                  <a:lnTo>
                    <a:pt x="89" y="241"/>
                  </a:lnTo>
                  <a:lnTo>
                    <a:pt x="85" y="244"/>
                  </a:lnTo>
                  <a:lnTo>
                    <a:pt x="81" y="244"/>
                  </a:lnTo>
                  <a:lnTo>
                    <a:pt x="78" y="248"/>
                  </a:lnTo>
                  <a:lnTo>
                    <a:pt x="78" y="244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70" y="241"/>
                  </a:lnTo>
                  <a:lnTo>
                    <a:pt x="70" y="244"/>
                  </a:lnTo>
                  <a:lnTo>
                    <a:pt x="70" y="248"/>
                  </a:lnTo>
                  <a:lnTo>
                    <a:pt x="67" y="248"/>
                  </a:lnTo>
                  <a:lnTo>
                    <a:pt x="63" y="248"/>
                  </a:lnTo>
                  <a:lnTo>
                    <a:pt x="59" y="248"/>
                  </a:lnTo>
                  <a:lnTo>
                    <a:pt x="59" y="244"/>
                  </a:lnTo>
                  <a:lnTo>
                    <a:pt x="55" y="244"/>
                  </a:lnTo>
                  <a:lnTo>
                    <a:pt x="55" y="241"/>
                  </a:lnTo>
                  <a:lnTo>
                    <a:pt x="55" y="237"/>
                  </a:lnTo>
                  <a:lnTo>
                    <a:pt x="52" y="233"/>
                  </a:lnTo>
                  <a:lnTo>
                    <a:pt x="48" y="233"/>
                  </a:lnTo>
                  <a:lnTo>
                    <a:pt x="44" y="226"/>
                  </a:lnTo>
                  <a:lnTo>
                    <a:pt x="37" y="222"/>
                  </a:lnTo>
                  <a:lnTo>
                    <a:pt x="33" y="222"/>
                  </a:lnTo>
                  <a:lnTo>
                    <a:pt x="33" y="218"/>
                  </a:lnTo>
                  <a:lnTo>
                    <a:pt x="33" y="218"/>
                  </a:lnTo>
                  <a:lnTo>
                    <a:pt x="33" y="215"/>
                  </a:lnTo>
                  <a:lnTo>
                    <a:pt x="33" y="215"/>
                  </a:lnTo>
                  <a:lnTo>
                    <a:pt x="33" y="211"/>
                  </a:lnTo>
                  <a:lnTo>
                    <a:pt x="33" y="211"/>
                  </a:lnTo>
                  <a:lnTo>
                    <a:pt x="37" y="211"/>
                  </a:lnTo>
                  <a:lnTo>
                    <a:pt x="37" y="211"/>
                  </a:lnTo>
                  <a:lnTo>
                    <a:pt x="41" y="211"/>
                  </a:lnTo>
                  <a:lnTo>
                    <a:pt x="44" y="211"/>
                  </a:lnTo>
                  <a:lnTo>
                    <a:pt x="44" y="211"/>
                  </a:lnTo>
                  <a:lnTo>
                    <a:pt x="48" y="211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55" y="211"/>
                  </a:lnTo>
                  <a:lnTo>
                    <a:pt x="55" y="211"/>
                  </a:lnTo>
                  <a:lnTo>
                    <a:pt x="55" y="211"/>
                  </a:lnTo>
                  <a:lnTo>
                    <a:pt x="52" y="207"/>
                  </a:lnTo>
                  <a:lnTo>
                    <a:pt x="48" y="204"/>
                  </a:lnTo>
                  <a:lnTo>
                    <a:pt x="48" y="204"/>
                  </a:lnTo>
                  <a:lnTo>
                    <a:pt x="44" y="200"/>
                  </a:lnTo>
                  <a:lnTo>
                    <a:pt x="44" y="196"/>
                  </a:lnTo>
                  <a:lnTo>
                    <a:pt x="44" y="192"/>
                  </a:lnTo>
                  <a:lnTo>
                    <a:pt x="48" y="189"/>
                  </a:lnTo>
                  <a:lnTo>
                    <a:pt x="44" y="189"/>
                  </a:lnTo>
                  <a:lnTo>
                    <a:pt x="44" y="185"/>
                  </a:lnTo>
                  <a:lnTo>
                    <a:pt x="48" y="185"/>
                  </a:lnTo>
                  <a:lnTo>
                    <a:pt x="48" y="181"/>
                  </a:lnTo>
                  <a:lnTo>
                    <a:pt x="44" y="178"/>
                  </a:lnTo>
                  <a:lnTo>
                    <a:pt x="44" y="178"/>
                  </a:lnTo>
                  <a:lnTo>
                    <a:pt x="44" y="174"/>
                  </a:lnTo>
                  <a:lnTo>
                    <a:pt x="41" y="170"/>
                  </a:lnTo>
                  <a:lnTo>
                    <a:pt x="37" y="166"/>
                  </a:lnTo>
                  <a:lnTo>
                    <a:pt x="30" y="163"/>
                  </a:lnTo>
                  <a:lnTo>
                    <a:pt x="30" y="163"/>
                  </a:lnTo>
                  <a:lnTo>
                    <a:pt x="26" y="159"/>
                  </a:lnTo>
                  <a:lnTo>
                    <a:pt x="22" y="155"/>
                  </a:lnTo>
                  <a:lnTo>
                    <a:pt x="22" y="155"/>
                  </a:lnTo>
                  <a:lnTo>
                    <a:pt x="18" y="137"/>
                  </a:lnTo>
                  <a:lnTo>
                    <a:pt x="18" y="133"/>
                  </a:lnTo>
                  <a:lnTo>
                    <a:pt x="22" y="133"/>
                  </a:lnTo>
                  <a:lnTo>
                    <a:pt x="22" y="133"/>
                  </a:lnTo>
                  <a:lnTo>
                    <a:pt x="26" y="129"/>
                  </a:lnTo>
                  <a:lnTo>
                    <a:pt x="52" y="107"/>
                  </a:lnTo>
                  <a:lnTo>
                    <a:pt x="52" y="85"/>
                  </a:lnTo>
                  <a:lnTo>
                    <a:pt x="55" y="55"/>
                  </a:lnTo>
                  <a:lnTo>
                    <a:pt x="59" y="55"/>
                  </a:lnTo>
                  <a:lnTo>
                    <a:pt x="59" y="48"/>
                  </a:lnTo>
                  <a:lnTo>
                    <a:pt x="48" y="37"/>
                  </a:lnTo>
                  <a:lnTo>
                    <a:pt x="48" y="33"/>
                  </a:lnTo>
                  <a:lnTo>
                    <a:pt x="48" y="29"/>
                  </a:lnTo>
                  <a:lnTo>
                    <a:pt x="41" y="11"/>
                  </a:lnTo>
                  <a:lnTo>
                    <a:pt x="41" y="7"/>
                  </a:lnTo>
                  <a:lnTo>
                    <a:pt x="41" y="7"/>
                  </a:lnTo>
                  <a:close/>
                  <a:moveTo>
                    <a:pt x="4" y="163"/>
                  </a:moveTo>
                  <a:lnTo>
                    <a:pt x="4" y="16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4" y="1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9" name="CustomShape 128"/>
            <p:cNvSpPr/>
            <p:nvPr/>
          </p:nvSpPr>
          <p:spPr>
            <a:xfrm>
              <a:off x="4620240" y="2729520"/>
              <a:ext cx="411840" cy="277920"/>
            </a:xfrm>
            <a:custGeom>
              <a:avLst/>
              <a:gdLst/>
              <a:ahLst/>
              <a:cxnLst/>
              <a:rect l="l" t="t" r="r" b="b"/>
              <a:pathLst>
                <a:path w="252" h="178">
                  <a:moveTo>
                    <a:pt x="56" y="178"/>
                  </a:moveTo>
                  <a:lnTo>
                    <a:pt x="52" y="175"/>
                  </a:lnTo>
                  <a:lnTo>
                    <a:pt x="49" y="175"/>
                  </a:lnTo>
                  <a:lnTo>
                    <a:pt x="49" y="171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1" y="171"/>
                  </a:lnTo>
                  <a:lnTo>
                    <a:pt x="37" y="171"/>
                  </a:lnTo>
                  <a:lnTo>
                    <a:pt x="34" y="171"/>
                  </a:lnTo>
                  <a:lnTo>
                    <a:pt x="30" y="167"/>
                  </a:lnTo>
                  <a:lnTo>
                    <a:pt x="34" y="163"/>
                  </a:lnTo>
                  <a:lnTo>
                    <a:pt x="34" y="163"/>
                  </a:lnTo>
                  <a:lnTo>
                    <a:pt x="30" y="160"/>
                  </a:lnTo>
                  <a:lnTo>
                    <a:pt x="30" y="160"/>
                  </a:lnTo>
                  <a:lnTo>
                    <a:pt x="30" y="160"/>
                  </a:lnTo>
                  <a:lnTo>
                    <a:pt x="23" y="160"/>
                  </a:lnTo>
                  <a:lnTo>
                    <a:pt x="15" y="156"/>
                  </a:lnTo>
                  <a:lnTo>
                    <a:pt x="15" y="152"/>
                  </a:lnTo>
                  <a:lnTo>
                    <a:pt x="0" y="141"/>
                  </a:lnTo>
                  <a:lnTo>
                    <a:pt x="0" y="138"/>
                  </a:lnTo>
                  <a:lnTo>
                    <a:pt x="4" y="134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8" y="130"/>
                  </a:lnTo>
                  <a:lnTo>
                    <a:pt x="19" y="130"/>
                  </a:lnTo>
                  <a:lnTo>
                    <a:pt x="23" y="130"/>
                  </a:lnTo>
                  <a:lnTo>
                    <a:pt x="26" y="126"/>
                  </a:lnTo>
                  <a:lnTo>
                    <a:pt x="34" y="126"/>
                  </a:lnTo>
                  <a:lnTo>
                    <a:pt x="37" y="126"/>
                  </a:lnTo>
                  <a:lnTo>
                    <a:pt x="41" y="123"/>
                  </a:lnTo>
                  <a:lnTo>
                    <a:pt x="49" y="123"/>
                  </a:lnTo>
                  <a:lnTo>
                    <a:pt x="52" y="123"/>
                  </a:lnTo>
                  <a:lnTo>
                    <a:pt x="60" y="119"/>
                  </a:lnTo>
                  <a:lnTo>
                    <a:pt x="63" y="115"/>
                  </a:lnTo>
                  <a:lnTo>
                    <a:pt x="63" y="108"/>
                  </a:lnTo>
                  <a:lnTo>
                    <a:pt x="63" y="108"/>
                  </a:lnTo>
                  <a:lnTo>
                    <a:pt x="67" y="93"/>
                  </a:lnTo>
                  <a:lnTo>
                    <a:pt x="67" y="67"/>
                  </a:lnTo>
                  <a:lnTo>
                    <a:pt x="93" y="60"/>
                  </a:lnTo>
                  <a:lnTo>
                    <a:pt x="111" y="45"/>
                  </a:lnTo>
                  <a:lnTo>
                    <a:pt x="186" y="0"/>
                  </a:lnTo>
                  <a:lnTo>
                    <a:pt x="215" y="8"/>
                  </a:lnTo>
                  <a:lnTo>
                    <a:pt x="219" y="11"/>
                  </a:lnTo>
                  <a:lnTo>
                    <a:pt x="234" y="4"/>
                  </a:lnTo>
                  <a:lnTo>
                    <a:pt x="234" y="8"/>
                  </a:lnTo>
                  <a:lnTo>
                    <a:pt x="241" y="26"/>
                  </a:lnTo>
                  <a:lnTo>
                    <a:pt x="241" y="30"/>
                  </a:lnTo>
                  <a:lnTo>
                    <a:pt x="241" y="34"/>
                  </a:lnTo>
                  <a:lnTo>
                    <a:pt x="252" y="45"/>
                  </a:lnTo>
                  <a:lnTo>
                    <a:pt x="252" y="52"/>
                  </a:lnTo>
                  <a:lnTo>
                    <a:pt x="248" y="52"/>
                  </a:lnTo>
                  <a:lnTo>
                    <a:pt x="245" y="82"/>
                  </a:lnTo>
                  <a:lnTo>
                    <a:pt x="245" y="104"/>
                  </a:lnTo>
                  <a:lnTo>
                    <a:pt x="219" y="126"/>
                  </a:lnTo>
                  <a:lnTo>
                    <a:pt x="215" y="130"/>
                  </a:lnTo>
                  <a:lnTo>
                    <a:pt x="215" y="130"/>
                  </a:lnTo>
                  <a:lnTo>
                    <a:pt x="211" y="130"/>
                  </a:lnTo>
                  <a:lnTo>
                    <a:pt x="211" y="134"/>
                  </a:lnTo>
                  <a:lnTo>
                    <a:pt x="215" y="152"/>
                  </a:lnTo>
                  <a:lnTo>
                    <a:pt x="211" y="149"/>
                  </a:lnTo>
                  <a:lnTo>
                    <a:pt x="208" y="152"/>
                  </a:lnTo>
                  <a:lnTo>
                    <a:pt x="208" y="156"/>
                  </a:lnTo>
                  <a:lnTo>
                    <a:pt x="20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6"/>
                  </a:lnTo>
                  <a:lnTo>
                    <a:pt x="197" y="156"/>
                  </a:lnTo>
                  <a:lnTo>
                    <a:pt x="197" y="160"/>
                  </a:lnTo>
                  <a:lnTo>
                    <a:pt x="193" y="160"/>
                  </a:lnTo>
                  <a:lnTo>
                    <a:pt x="189" y="160"/>
                  </a:lnTo>
                  <a:lnTo>
                    <a:pt x="186" y="160"/>
                  </a:lnTo>
                  <a:lnTo>
                    <a:pt x="182" y="156"/>
                  </a:lnTo>
                  <a:lnTo>
                    <a:pt x="174" y="156"/>
                  </a:lnTo>
                  <a:lnTo>
                    <a:pt x="171" y="156"/>
                  </a:lnTo>
                  <a:lnTo>
                    <a:pt x="160" y="156"/>
                  </a:lnTo>
                  <a:lnTo>
                    <a:pt x="156" y="156"/>
                  </a:lnTo>
                  <a:lnTo>
                    <a:pt x="152" y="163"/>
                  </a:lnTo>
                  <a:lnTo>
                    <a:pt x="149" y="163"/>
                  </a:lnTo>
                  <a:lnTo>
                    <a:pt x="145" y="163"/>
                  </a:lnTo>
                  <a:lnTo>
                    <a:pt x="141" y="163"/>
                  </a:lnTo>
                  <a:lnTo>
                    <a:pt x="137" y="163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6" y="156"/>
                  </a:lnTo>
                  <a:lnTo>
                    <a:pt x="126" y="156"/>
                  </a:lnTo>
                  <a:lnTo>
                    <a:pt x="123" y="156"/>
                  </a:lnTo>
                  <a:lnTo>
                    <a:pt x="123" y="156"/>
                  </a:lnTo>
                  <a:lnTo>
                    <a:pt x="115" y="156"/>
                  </a:lnTo>
                  <a:lnTo>
                    <a:pt x="115" y="156"/>
                  </a:lnTo>
                  <a:lnTo>
                    <a:pt x="111" y="156"/>
                  </a:lnTo>
                  <a:lnTo>
                    <a:pt x="111" y="160"/>
                  </a:lnTo>
                  <a:lnTo>
                    <a:pt x="108" y="160"/>
                  </a:lnTo>
                  <a:lnTo>
                    <a:pt x="104" y="160"/>
                  </a:lnTo>
                  <a:lnTo>
                    <a:pt x="100" y="152"/>
                  </a:lnTo>
                  <a:lnTo>
                    <a:pt x="100" y="152"/>
                  </a:lnTo>
                  <a:lnTo>
                    <a:pt x="97" y="149"/>
                  </a:lnTo>
                  <a:lnTo>
                    <a:pt x="93" y="149"/>
                  </a:lnTo>
                  <a:lnTo>
                    <a:pt x="89" y="149"/>
                  </a:lnTo>
                  <a:lnTo>
                    <a:pt x="86" y="149"/>
                  </a:lnTo>
                  <a:lnTo>
                    <a:pt x="86" y="149"/>
                  </a:lnTo>
                  <a:lnTo>
                    <a:pt x="82" y="149"/>
                  </a:lnTo>
                  <a:lnTo>
                    <a:pt x="82" y="149"/>
                  </a:lnTo>
                  <a:lnTo>
                    <a:pt x="74" y="149"/>
                  </a:lnTo>
                  <a:lnTo>
                    <a:pt x="74" y="149"/>
                  </a:lnTo>
                  <a:lnTo>
                    <a:pt x="71" y="149"/>
                  </a:lnTo>
                  <a:lnTo>
                    <a:pt x="67" y="149"/>
                  </a:lnTo>
                  <a:lnTo>
                    <a:pt x="67" y="149"/>
                  </a:lnTo>
                  <a:lnTo>
                    <a:pt x="63" y="152"/>
                  </a:lnTo>
                  <a:lnTo>
                    <a:pt x="60" y="152"/>
                  </a:lnTo>
                  <a:lnTo>
                    <a:pt x="60" y="156"/>
                  </a:lnTo>
                  <a:lnTo>
                    <a:pt x="63" y="156"/>
                  </a:lnTo>
                  <a:lnTo>
                    <a:pt x="60" y="156"/>
                  </a:lnTo>
                  <a:lnTo>
                    <a:pt x="60" y="160"/>
                  </a:lnTo>
                  <a:lnTo>
                    <a:pt x="60" y="160"/>
                  </a:lnTo>
                  <a:lnTo>
                    <a:pt x="63" y="163"/>
                  </a:lnTo>
                  <a:lnTo>
                    <a:pt x="63" y="163"/>
                  </a:lnTo>
                  <a:lnTo>
                    <a:pt x="60" y="163"/>
                  </a:lnTo>
                  <a:lnTo>
                    <a:pt x="56" y="167"/>
                  </a:lnTo>
                  <a:lnTo>
                    <a:pt x="56" y="171"/>
                  </a:lnTo>
                  <a:lnTo>
                    <a:pt x="56" y="171"/>
                  </a:lnTo>
                  <a:lnTo>
                    <a:pt x="60" y="175"/>
                  </a:lnTo>
                  <a:lnTo>
                    <a:pt x="60" y="175"/>
                  </a:lnTo>
                  <a:lnTo>
                    <a:pt x="60" y="178"/>
                  </a:lnTo>
                  <a:lnTo>
                    <a:pt x="56" y="1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0" name="CustomShape 129"/>
            <p:cNvSpPr/>
            <p:nvPr/>
          </p:nvSpPr>
          <p:spPr>
            <a:xfrm>
              <a:off x="4694040" y="2962440"/>
              <a:ext cx="302040" cy="224640"/>
            </a:xfrm>
            <a:custGeom>
              <a:avLst/>
              <a:gdLst/>
              <a:ahLst/>
              <a:cxnLst/>
              <a:rect l="l" t="t" r="r" b="b"/>
              <a:pathLst>
                <a:path w="185" h="144">
                  <a:moveTo>
                    <a:pt x="178" y="11"/>
                  </a:moveTo>
                  <a:lnTo>
                    <a:pt x="178" y="11"/>
                  </a:lnTo>
                  <a:lnTo>
                    <a:pt x="174" y="7"/>
                  </a:lnTo>
                  <a:lnTo>
                    <a:pt x="170" y="3"/>
                  </a:lnTo>
                  <a:lnTo>
                    <a:pt x="166" y="0"/>
                  </a:lnTo>
                  <a:lnTo>
                    <a:pt x="163" y="3"/>
                  </a:lnTo>
                  <a:lnTo>
                    <a:pt x="163" y="7"/>
                  </a:lnTo>
                  <a:lnTo>
                    <a:pt x="163" y="7"/>
                  </a:lnTo>
                  <a:lnTo>
                    <a:pt x="159" y="7"/>
                  </a:lnTo>
                  <a:lnTo>
                    <a:pt x="159" y="7"/>
                  </a:lnTo>
                  <a:lnTo>
                    <a:pt x="155" y="7"/>
                  </a:lnTo>
                  <a:lnTo>
                    <a:pt x="152" y="7"/>
                  </a:lnTo>
                  <a:lnTo>
                    <a:pt x="152" y="11"/>
                  </a:lnTo>
                  <a:lnTo>
                    <a:pt x="148" y="11"/>
                  </a:lnTo>
                  <a:lnTo>
                    <a:pt x="144" y="11"/>
                  </a:lnTo>
                  <a:lnTo>
                    <a:pt x="141" y="11"/>
                  </a:lnTo>
                  <a:lnTo>
                    <a:pt x="137" y="7"/>
                  </a:lnTo>
                  <a:lnTo>
                    <a:pt x="129" y="7"/>
                  </a:lnTo>
                  <a:lnTo>
                    <a:pt x="126" y="7"/>
                  </a:lnTo>
                  <a:lnTo>
                    <a:pt x="115" y="7"/>
                  </a:lnTo>
                  <a:lnTo>
                    <a:pt x="111" y="7"/>
                  </a:lnTo>
                  <a:lnTo>
                    <a:pt x="107" y="14"/>
                  </a:lnTo>
                  <a:lnTo>
                    <a:pt x="104" y="14"/>
                  </a:lnTo>
                  <a:lnTo>
                    <a:pt x="100" y="14"/>
                  </a:lnTo>
                  <a:lnTo>
                    <a:pt x="96" y="14"/>
                  </a:lnTo>
                  <a:lnTo>
                    <a:pt x="92" y="14"/>
                  </a:lnTo>
                  <a:lnTo>
                    <a:pt x="85" y="11"/>
                  </a:lnTo>
                  <a:lnTo>
                    <a:pt x="81" y="11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66" y="7"/>
                  </a:lnTo>
                  <a:lnTo>
                    <a:pt x="66" y="11"/>
                  </a:lnTo>
                  <a:lnTo>
                    <a:pt x="63" y="11"/>
                  </a:lnTo>
                  <a:lnTo>
                    <a:pt x="59" y="11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5" y="14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9"/>
                  </a:lnTo>
                  <a:lnTo>
                    <a:pt x="11" y="29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5" y="48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5" y="55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0" y="107"/>
                  </a:lnTo>
                  <a:lnTo>
                    <a:pt x="0" y="111"/>
                  </a:lnTo>
                  <a:lnTo>
                    <a:pt x="7" y="111"/>
                  </a:lnTo>
                  <a:lnTo>
                    <a:pt x="11" y="111"/>
                  </a:lnTo>
                  <a:lnTo>
                    <a:pt x="22" y="115"/>
                  </a:lnTo>
                  <a:lnTo>
                    <a:pt x="29" y="122"/>
                  </a:lnTo>
                  <a:lnTo>
                    <a:pt x="33" y="129"/>
                  </a:lnTo>
                  <a:lnTo>
                    <a:pt x="33" y="133"/>
                  </a:lnTo>
                  <a:lnTo>
                    <a:pt x="37" y="133"/>
                  </a:lnTo>
                  <a:lnTo>
                    <a:pt x="37" y="141"/>
                  </a:lnTo>
                  <a:lnTo>
                    <a:pt x="41" y="144"/>
                  </a:lnTo>
                  <a:lnTo>
                    <a:pt x="48" y="144"/>
                  </a:lnTo>
                  <a:lnTo>
                    <a:pt x="63" y="144"/>
                  </a:lnTo>
                  <a:lnTo>
                    <a:pt x="66" y="141"/>
                  </a:lnTo>
                  <a:lnTo>
                    <a:pt x="70" y="144"/>
                  </a:lnTo>
                  <a:lnTo>
                    <a:pt x="78" y="141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5" y="137"/>
                  </a:lnTo>
                  <a:lnTo>
                    <a:pt x="89" y="141"/>
                  </a:lnTo>
                  <a:lnTo>
                    <a:pt x="89" y="141"/>
                  </a:lnTo>
                  <a:lnTo>
                    <a:pt x="89" y="141"/>
                  </a:lnTo>
                  <a:lnTo>
                    <a:pt x="89" y="137"/>
                  </a:lnTo>
                  <a:lnTo>
                    <a:pt x="96" y="133"/>
                  </a:lnTo>
                  <a:lnTo>
                    <a:pt x="96" y="129"/>
                  </a:lnTo>
                  <a:lnTo>
                    <a:pt x="96" y="12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6" y="118"/>
                  </a:lnTo>
                  <a:lnTo>
                    <a:pt x="100" y="118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107" y="111"/>
                  </a:lnTo>
                  <a:lnTo>
                    <a:pt x="107" y="107"/>
                  </a:lnTo>
                  <a:lnTo>
                    <a:pt x="111" y="107"/>
                  </a:lnTo>
                  <a:lnTo>
                    <a:pt x="115" y="104"/>
                  </a:lnTo>
                  <a:lnTo>
                    <a:pt x="115" y="104"/>
                  </a:lnTo>
                  <a:lnTo>
                    <a:pt x="115" y="104"/>
                  </a:lnTo>
                  <a:lnTo>
                    <a:pt x="118" y="107"/>
                  </a:lnTo>
                  <a:lnTo>
                    <a:pt x="122" y="104"/>
                  </a:lnTo>
                  <a:lnTo>
                    <a:pt x="126" y="107"/>
                  </a:lnTo>
                  <a:lnTo>
                    <a:pt x="126" y="111"/>
                  </a:lnTo>
                  <a:lnTo>
                    <a:pt x="129" y="111"/>
                  </a:lnTo>
                  <a:lnTo>
                    <a:pt x="129" y="111"/>
                  </a:lnTo>
                  <a:lnTo>
                    <a:pt x="133" y="111"/>
                  </a:lnTo>
                  <a:lnTo>
                    <a:pt x="137" y="107"/>
                  </a:lnTo>
                  <a:lnTo>
                    <a:pt x="137" y="107"/>
                  </a:lnTo>
                  <a:lnTo>
                    <a:pt x="137" y="104"/>
                  </a:lnTo>
                  <a:lnTo>
                    <a:pt x="141" y="104"/>
                  </a:lnTo>
                  <a:lnTo>
                    <a:pt x="144" y="100"/>
                  </a:lnTo>
                  <a:lnTo>
                    <a:pt x="144" y="100"/>
                  </a:lnTo>
                  <a:lnTo>
                    <a:pt x="144" y="96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8" y="85"/>
                  </a:lnTo>
                  <a:lnTo>
                    <a:pt x="152" y="85"/>
                  </a:lnTo>
                  <a:lnTo>
                    <a:pt x="155" y="81"/>
                  </a:lnTo>
                  <a:lnTo>
                    <a:pt x="159" y="78"/>
                  </a:lnTo>
                  <a:lnTo>
                    <a:pt x="159" y="74"/>
                  </a:lnTo>
                  <a:lnTo>
                    <a:pt x="159" y="74"/>
                  </a:lnTo>
                  <a:lnTo>
                    <a:pt x="159" y="66"/>
                  </a:lnTo>
                  <a:lnTo>
                    <a:pt x="163" y="66"/>
                  </a:lnTo>
                  <a:lnTo>
                    <a:pt x="166" y="63"/>
                  </a:lnTo>
                  <a:lnTo>
                    <a:pt x="166" y="63"/>
                  </a:lnTo>
                  <a:lnTo>
                    <a:pt x="170" y="59"/>
                  </a:lnTo>
                  <a:lnTo>
                    <a:pt x="170" y="55"/>
                  </a:lnTo>
                  <a:lnTo>
                    <a:pt x="170" y="52"/>
                  </a:lnTo>
                  <a:lnTo>
                    <a:pt x="170" y="48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174" y="40"/>
                  </a:lnTo>
                  <a:lnTo>
                    <a:pt x="178" y="40"/>
                  </a:lnTo>
                  <a:lnTo>
                    <a:pt x="181" y="40"/>
                  </a:lnTo>
                  <a:lnTo>
                    <a:pt x="181" y="37"/>
                  </a:lnTo>
                  <a:lnTo>
                    <a:pt x="185" y="37"/>
                  </a:lnTo>
                  <a:lnTo>
                    <a:pt x="185" y="33"/>
                  </a:lnTo>
                  <a:lnTo>
                    <a:pt x="185" y="29"/>
                  </a:lnTo>
                  <a:lnTo>
                    <a:pt x="185" y="29"/>
                  </a:lnTo>
                  <a:lnTo>
                    <a:pt x="185" y="26"/>
                  </a:lnTo>
                  <a:lnTo>
                    <a:pt x="181" y="26"/>
                  </a:lnTo>
                  <a:lnTo>
                    <a:pt x="181" y="22"/>
                  </a:lnTo>
                  <a:lnTo>
                    <a:pt x="181" y="18"/>
                  </a:lnTo>
                  <a:lnTo>
                    <a:pt x="181" y="14"/>
                  </a:lnTo>
                  <a:lnTo>
                    <a:pt x="178" y="11"/>
                  </a:lnTo>
                  <a:lnTo>
                    <a:pt x="178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1" name="CustomShape 130"/>
            <p:cNvSpPr/>
            <p:nvPr/>
          </p:nvSpPr>
          <p:spPr>
            <a:xfrm>
              <a:off x="4784040" y="3281760"/>
              <a:ext cx="5760" cy="3960"/>
            </a:xfrm>
            <a:custGeom>
              <a:avLst/>
              <a:gdLst/>
              <a:ahLst/>
              <a:cxnLst/>
              <a:rect l="l" t="t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2" name="CustomShape 131"/>
            <p:cNvSpPr/>
            <p:nvPr/>
          </p:nvSpPr>
          <p:spPr>
            <a:xfrm>
              <a:off x="4833000" y="3200400"/>
              <a:ext cx="10800" cy="16560"/>
            </a:xfrm>
            <a:custGeom>
              <a:avLst/>
              <a:gdLst/>
              <a:ahLst/>
              <a:cxnLst/>
              <a:rect l="l" t="t" r="r" b="b"/>
              <a:pathLst>
                <a:path w="7" h="11">
                  <a:moveTo>
                    <a:pt x="0" y="7"/>
                  </a:move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11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3" name="CustomShape 132"/>
            <p:cNvSpPr/>
            <p:nvPr/>
          </p:nvSpPr>
          <p:spPr>
            <a:xfrm>
              <a:off x="4839480" y="2979720"/>
              <a:ext cx="205560" cy="265320"/>
            </a:xfrm>
            <a:custGeom>
              <a:avLst/>
              <a:gdLst/>
              <a:ahLst/>
              <a:cxnLst/>
              <a:rect l="l" t="t" r="r" b="b"/>
              <a:pathLst>
                <a:path w="126" h="170">
                  <a:moveTo>
                    <a:pt x="0" y="130"/>
                  </a:moveTo>
                  <a:lnTo>
                    <a:pt x="0" y="126"/>
                  </a:lnTo>
                  <a:lnTo>
                    <a:pt x="7" y="122"/>
                  </a:lnTo>
                  <a:lnTo>
                    <a:pt x="7" y="118"/>
                  </a:lnTo>
                  <a:lnTo>
                    <a:pt x="7" y="115"/>
                  </a:lnTo>
                  <a:lnTo>
                    <a:pt x="7" y="111"/>
                  </a:lnTo>
                  <a:lnTo>
                    <a:pt x="7" y="111"/>
                  </a:lnTo>
                  <a:lnTo>
                    <a:pt x="7" y="107"/>
                  </a:lnTo>
                  <a:lnTo>
                    <a:pt x="11" y="107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96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29" y="96"/>
                  </a:lnTo>
                  <a:lnTo>
                    <a:pt x="33" y="93"/>
                  </a:lnTo>
                  <a:lnTo>
                    <a:pt x="37" y="96"/>
                  </a:lnTo>
                  <a:lnTo>
                    <a:pt x="37" y="100"/>
                  </a:lnTo>
                  <a:lnTo>
                    <a:pt x="40" y="100"/>
                  </a:lnTo>
                  <a:lnTo>
                    <a:pt x="40" y="100"/>
                  </a:lnTo>
                  <a:lnTo>
                    <a:pt x="44" y="100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3"/>
                  </a:lnTo>
                  <a:lnTo>
                    <a:pt x="52" y="93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5" y="85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4"/>
                  </a:lnTo>
                  <a:lnTo>
                    <a:pt x="63" y="74"/>
                  </a:lnTo>
                  <a:lnTo>
                    <a:pt x="66" y="70"/>
                  </a:lnTo>
                  <a:lnTo>
                    <a:pt x="70" y="67"/>
                  </a:lnTo>
                  <a:lnTo>
                    <a:pt x="70" y="63"/>
                  </a:lnTo>
                  <a:lnTo>
                    <a:pt x="70" y="63"/>
                  </a:lnTo>
                  <a:lnTo>
                    <a:pt x="70" y="55"/>
                  </a:lnTo>
                  <a:lnTo>
                    <a:pt x="74" y="55"/>
                  </a:lnTo>
                  <a:lnTo>
                    <a:pt x="77" y="52"/>
                  </a:lnTo>
                  <a:lnTo>
                    <a:pt x="77" y="52"/>
                  </a:lnTo>
                  <a:lnTo>
                    <a:pt x="81" y="48"/>
                  </a:lnTo>
                  <a:lnTo>
                    <a:pt x="81" y="44"/>
                  </a:lnTo>
                  <a:lnTo>
                    <a:pt x="81" y="41"/>
                  </a:lnTo>
                  <a:lnTo>
                    <a:pt x="81" y="37"/>
                  </a:lnTo>
                  <a:lnTo>
                    <a:pt x="85" y="33"/>
                  </a:lnTo>
                  <a:lnTo>
                    <a:pt x="85" y="33"/>
                  </a:lnTo>
                  <a:lnTo>
                    <a:pt x="85" y="29"/>
                  </a:lnTo>
                  <a:lnTo>
                    <a:pt x="89" y="29"/>
                  </a:lnTo>
                  <a:lnTo>
                    <a:pt x="92" y="29"/>
                  </a:lnTo>
                  <a:lnTo>
                    <a:pt x="92" y="26"/>
                  </a:lnTo>
                  <a:lnTo>
                    <a:pt x="96" y="26"/>
                  </a:lnTo>
                  <a:lnTo>
                    <a:pt x="96" y="22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5"/>
                  </a:lnTo>
                  <a:lnTo>
                    <a:pt x="92" y="15"/>
                  </a:lnTo>
                  <a:lnTo>
                    <a:pt x="92" y="11"/>
                  </a:lnTo>
                  <a:lnTo>
                    <a:pt x="92" y="7"/>
                  </a:lnTo>
                  <a:lnTo>
                    <a:pt x="92" y="3"/>
                  </a:lnTo>
                  <a:lnTo>
                    <a:pt x="89" y="0"/>
                  </a:lnTo>
                  <a:lnTo>
                    <a:pt x="96" y="3"/>
                  </a:lnTo>
                  <a:lnTo>
                    <a:pt x="100" y="7"/>
                  </a:lnTo>
                  <a:lnTo>
                    <a:pt x="103" y="11"/>
                  </a:lnTo>
                  <a:lnTo>
                    <a:pt x="103" y="15"/>
                  </a:lnTo>
                  <a:lnTo>
                    <a:pt x="103" y="15"/>
                  </a:lnTo>
                  <a:lnTo>
                    <a:pt x="107" y="18"/>
                  </a:lnTo>
                  <a:lnTo>
                    <a:pt x="107" y="22"/>
                  </a:lnTo>
                  <a:lnTo>
                    <a:pt x="103" y="22"/>
                  </a:lnTo>
                  <a:lnTo>
                    <a:pt x="103" y="26"/>
                  </a:lnTo>
                  <a:lnTo>
                    <a:pt x="107" y="26"/>
                  </a:lnTo>
                  <a:lnTo>
                    <a:pt x="103" y="29"/>
                  </a:lnTo>
                  <a:lnTo>
                    <a:pt x="103" y="33"/>
                  </a:lnTo>
                  <a:lnTo>
                    <a:pt x="103" y="37"/>
                  </a:lnTo>
                  <a:lnTo>
                    <a:pt x="107" y="41"/>
                  </a:lnTo>
                  <a:lnTo>
                    <a:pt x="107" y="41"/>
                  </a:lnTo>
                  <a:lnTo>
                    <a:pt x="111" y="44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7" y="48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00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52"/>
                  </a:lnTo>
                  <a:lnTo>
                    <a:pt x="92" y="52"/>
                  </a:lnTo>
                  <a:lnTo>
                    <a:pt x="92" y="55"/>
                  </a:lnTo>
                  <a:lnTo>
                    <a:pt x="92" y="55"/>
                  </a:lnTo>
                  <a:lnTo>
                    <a:pt x="92" y="59"/>
                  </a:lnTo>
                  <a:lnTo>
                    <a:pt x="96" y="59"/>
                  </a:lnTo>
                  <a:lnTo>
                    <a:pt x="103" y="63"/>
                  </a:lnTo>
                  <a:lnTo>
                    <a:pt x="107" y="70"/>
                  </a:lnTo>
                  <a:lnTo>
                    <a:pt x="111" y="70"/>
                  </a:lnTo>
                  <a:lnTo>
                    <a:pt x="114" y="74"/>
                  </a:lnTo>
                  <a:lnTo>
                    <a:pt x="114" y="78"/>
                  </a:lnTo>
                  <a:lnTo>
                    <a:pt x="114" y="81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11" y="89"/>
                  </a:lnTo>
                  <a:lnTo>
                    <a:pt x="107" y="96"/>
                  </a:lnTo>
                  <a:lnTo>
                    <a:pt x="103" y="100"/>
                  </a:lnTo>
                  <a:lnTo>
                    <a:pt x="100" y="104"/>
                  </a:lnTo>
                  <a:lnTo>
                    <a:pt x="100" y="104"/>
                  </a:lnTo>
                  <a:lnTo>
                    <a:pt x="96" y="104"/>
                  </a:lnTo>
                  <a:lnTo>
                    <a:pt x="100" y="107"/>
                  </a:lnTo>
                  <a:lnTo>
                    <a:pt x="100" y="111"/>
                  </a:lnTo>
                  <a:lnTo>
                    <a:pt x="100" y="115"/>
                  </a:lnTo>
                  <a:lnTo>
                    <a:pt x="100" y="118"/>
                  </a:lnTo>
                  <a:lnTo>
                    <a:pt x="100" y="122"/>
                  </a:lnTo>
                  <a:lnTo>
                    <a:pt x="100" y="130"/>
                  </a:lnTo>
                  <a:lnTo>
                    <a:pt x="103" y="130"/>
                  </a:lnTo>
                  <a:lnTo>
                    <a:pt x="107" y="133"/>
                  </a:lnTo>
                  <a:lnTo>
                    <a:pt x="111" y="137"/>
                  </a:lnTo>
                  <a:lnTo>
                    <a:pt x="111" y="137"/>
                  </a:lnTo>
                  <a:lnTo>
                    <a:pt x="114" y="144"/>
                  </a:lnTo>
                  <a:lnTo>
                    <a:pt x="118" y="148"/>
                  </a:lnTo>
                  <a:lnTo>
                    <a:pt x="118" y="152"/>
                  </a:lnTo>
                  <a:lnTo>
                    <a:pt x="126" y="152"/>
                  </a:lnTo>
                  <a:lnTo>
                    <a:pt x="126" y="156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63"/>
                  </a:lnTo>
                  <a:lnTo>
                    <a:pt x="122" y="167"/>
                  </a:lnTo>
                  <a:lnTo>
                    <a:pt x="122" y="167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14" y="170"/>
                  </a:lnTo>
                  <a:lnTo>
                    <a:pt x="111" y="170"/>
                  </a:lnTo>
                  <a:lnTo>
                    <a:pt x="111" y="167"/>
                  </a:lnTo>
                  <a:lnTo>
                    <a:pt x="107" y="167"/>
                  </a:lnTo>
                  <a:lnTo>
                    <a:pt x="107" y="170"/>
                  </a:lnTo>
                  <a:lnTo>
                    <a:pt x="107" y="170"/>
                  </a:lnTo>
                  <a:lnTo>
                    <a:pt x="103" y="167"/>
                  </a:lnTo>
                  <a:lnTo>
                    <a:pt x="103" y="167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74" y="167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0" y="167"/>
                  </a:lnTo>
                  <a:lnTo>
                    <a:pt x="66" y="163"/>
                  </a:lnTo>
                  <a:lnTo>
                    <a:pt x="66" y="163"/>
                  </a:lnTo>
                  <a:lnTo>
                    <a:pt x="66" y="163"/>
                  </a:lnTo>
                  <a:lnTo>
                    <a:pt x="63" y="163"/>
                  </a:lnTo>
                  <a:lnTo>
                    <a:pt x="59" y="163"/>
                  </a:lnTo>
                  <a:lnTo>
                    <a:pt x="55" y="163"/>
                  </a:lnTo>
                  <a:lnTo>
                    <a:pt x="55" y="163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4" y="167"/>
                  </a:lnTo>
                  <a:lnTo>
                    <a:pt x="44" y="167"/>
                  </a:lnTo>
                  <a:lnTo>
                    <a:pt x="44" y="167"/>
                  </a:lnTo>
                  <a:lnTo>
                    <a:pt x="26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18" y="167"/>
                  </a:lnTo>
                  <a:lnTo>
                    <a:pt x="22" y="163"/>
                  </a:lnTo>
                  <a:lnTo>
                    <a:pt x="18" y="163"/>
                  </a:lnTo>
                  <a:lnTo>
                    <a:pt x="22" y="156"/>
                  </a:lnTo>
                  <a:lnTo>
                    <a:pt x="22" y="152"/>
                  </a:lnTo>
                  <a:lnTo>
                    <a:pt x="18" y="148"/>
                  </a:lnTo>
                  <a:lnTo>
                    <a:pt x="18" y="141"/>
                  </a:lnTo>
                  <a:lnTo>
                    <a:pt x="18" y="141"/>
                  </a:lnTo>
                  <a:lnTo>
                    <a:pt x="18" y="137"/>
                  </a:lnTo>
                  <a:lnTo>
                    <a:pt x="11" y="137"/>
                  </a:lnTo>
                  <a:lnTo>
                    <a:pt x="11" y="137"/>
                  </a:lnTo>
                  <a:lnTo>
                    <a:pt x="7" y="137"/>
                  </a:lnTo>
                  <a:lnTo>
                    <a:pt x="7" y="126"/>
                  </a:lnTo>
                  <a:lnTo>
                    <a:pt x="3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4" name="CustomShape 133"/>
            <p:cNvSpPr/>
            <p:nvPr/>
          </p:nvSpPr>
          <p:spPr>
            <a:xfrm>
              <a:off x="4844520" y="3234600"/>
              <a:ext cx="151560" cy="145080"/>
            </a:xfrm>
            <a:custGeom>
              <a:avLst/>
              <a:gdLst/>
              <a:ahLst/>
              <a:cxnLst/>
              <a:rect l="l" t="t" r="r" b="b"/>
              <a:pathLst>
                <a:path w="93" h="93">
                  <a:moveTo>
                    <a:pt x="41" y="4"/>
                  </a:moveTo>
                  <a:lnTo>
                    <a:pt x="41" y="4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7" y="4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4" y="15"/>
                  </a:lnTo>
                  <a:lnTo>
                    <a:pt x="78" y="15"/>
                  </a:lnTo>
                  <a:lnTo>
                    <a:pt x="82" y="15"/>
                  </a:lnTo>
                  <a:lnTo>
                    <a:pt x="86" y="15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3" y="19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26"/>
                  </a:lnTo>
                  <a:lnTo>
                    <a:pt x="89" y="26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2" y="37"/>
                  </a:lnTo>
                  <a:lnTo>
                    <a:pt x="82" y="37"/>
                  </a:lnTo>
                  <a:lnTo>
                    <a:pt x="86" y="37"/>
                  </a:lnTo>
                  <a:lnTo>
                    <a:pt x="86" y="41"/>
                  </a:lnTo>
                  <a:lnTo>
                    <a:pt x="86" y="41"/>
                  </a:lnTo>
                  <a:lnTo>
                    <a:pt x="89" y="41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93" y="45"/>
                  </a:lnTo>
                  <a:lnTo>
                    <a:pt x="93" y="48"/>
                  </a:lnTo>
                  <a:lnTo>
                    <a:pt x="89" y="56"/>
                  </a:lnTo>
                  <a:lnTo>
                    <a:pt x="86" y="67"/>
                  </a:lnTo>
                  <a:lnTo>
                    <a:pt x="89" y="70"/>
                  </a:lnTo>
                  <a:lnTo>
                    <a:pt x="86" y="70"/>
                  </a:lnTo>
                  <a:lnTo>
                    <a:pt x="86" y="70"/>
                  </a:lnTo>
                  <a:lnTo>
                    <a:pt x="86" y="70"/>
                  </a:lnTo>
                  <a:lnTo>
                    <a:pt x="82" y="67"/>
                  </a:lnTo>
                  <a:lnTo>
                    <a:pt x="78" y="67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71" y="70"/>
                  </a:lnTo>
                  <a:lnTo>
                    <a:pt x="67" y="67"/>
                  </a:lnTo>
                  <a:lnTo>
                    <a:pt x="67" y="63"/>
                  </a:lnTo>
                  <a:lnTo>
                    <a:pt x="63" y="63"/>
                  </a:lnTo>
                  <a:lnTo>
                    <a:pt x="60" y="63"/>
                  </a:lnTo>
                  <a:lnTo>
                    <a:pt x="60" y="67"/>
                  </a:lnTo>
                  <a:lnTo>
                    <a:pt x="60" y="70"/>
                  </a:lnTo>
                  <a:lnTo>
                    <a:pt x="56" y="70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49" y="74"/>
                  </a:lnTo>
                  <a:lnTo>
                    <a:pt x="45" y="70"/>
                  </a:lnTo>
                  <a:lnTo>
                    <a:pt x="45" y="70"/>
                  </a:lnTo>
                  <a:lnTo>
                    <a:pt x="41" y="74"/>
                  </a:lnTo>
                  <a:lnTo>
                    <a:pt x="41" y="74"/>
                  </a:lnTo>
                  <a:lnTo>
                    <a:pt x="41" y="78"/>
                  </a:lnTo>
                  <a:lnTo>
                    <a:pt x="45" y="78"/>
                  </a:lnTo>
                  <a:lnTo>
                    <a:pt x="49" y="78"/>
                  </a:lnTo>
                  <a:lnTo>
                    <a:pt x="49" y="78"/>
                  </a:lnTo>
                  <a:lnTo>
                    <a:pt x="52" y="78"/>
                  </a:lnTo>
                  <a:lnTo>
                    <a:pt x="52" y="85"/>
                  </a:lnTo>
                  <a:lnTo>
                    <a:pt x="52" y="89"/>
                  </a:lnTo>
                  <a:lnTo>
                    <a:pt x="49" y="85"/>
                  </a:lnTo>
                  <a:lnTo>
                    <a:pt x="45" y="85"/>
                  </a:lnTo>
                  <a:lnTo>
                    <a:pt x="45" y="89"/>
                  </a:lnTo>
                  <a:lnTo>
                    <a:pt x="41" y="89"/>
                  </a:lnTo>
                  <a:lnTo>
                    <a:pt x="41" y="89"/>
                  </a:lnTo>
                  <a:lnTo>
                    <a:pt x="41" y="89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4" y="93"/>
                  </a:lnTo>
                  <a:lnTo>
                    <a:pt x="34" y="89"/>
                  </a:lnTo>
                  <a:lnTo>
                    <a:pt x="26" y="85"/>
                  </a:lnTo>
                  <a:lnTo>
                    <a:pt x="26" y="82"/>
                  </a:lnTo>
                  <a:lnTo>
                    <a:pt x="19" y="78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12" y="70"/>
                  </a:lnTo>
                  <a:lnTo>
                    <a:pt x="8" y="67"/>
                  </a:lnTo>
                  <a:lnTo>
                    <a:pt x="8" y="63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8" y="33"/>
                  </a:lnTo>
                  <a:lnTo>
                    <a:pt x="15" y="30"/>
                  </a:lnTo>
                  <a:lnTo>
                    <a:pt x="12" y="30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19" y="22"/>
                  </a:lnTo>
                  <a:lnTo>
                    <a:pt x="41" y="22"/>
                  </a:lnTo>
                  <a:lnTo>
                    <a:pt x="41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5" name="CustomShape 134"/>
            <p:cNvSpPr/>
            <p:nvPr/>
          </p:nvSpPr>
          <p:spPr>
            <a:xfrm>
              <a:off x="4857480" y="3240720"/>
              <a:ext cx="53280" cy="27360"/>
            </a:xfrm>
            <a:custGeom>
              <a:avLst/>
              <a:gdLst/>
              <a:ahLst/>
              <a:cxnLst/>
              <a:rect l="l" t="t" r="r" b="b"/>
              <a:pathLst>
                <a:path w="33" h="18">
                  <a:moveTo>
                    <a:pt x="4" y="18"/>
                  </a:moveTo>
                  <a:lnTo>
                    <a:pt x="7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1" y="18"/>
                  </a:lnTo>
                  <a:lnTo>
                    <a:pt x="33" y="18"/>
                  </a:lnTo>
                  <a:lnTo>
                    <a:pt x="33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4" y="7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6" name="CustomShape 135"/>
            <p:cNvSpPr/>
            <p:nvPr/>
          </p:nvSpPr>
          <p:spPr>
            <a:xfrm>
              <a:off x="4905000" y="3200400"/>
              <a:ext cx="205560" cy="207720"/>
            </a:xfrm>
            <a:custGeom>
              <a:avLst/>
              <a:gdLst/>
              <a:ahLst/>
              <a:cxnLst/>
              <a:rect l="l" t="t" r="r" b="b"/>
              <a:pathLst>
                <a:path w="126" h="133">
                  <a:moveTo>
                    <a:pt x="0" y="115"/>
                  </a:moveTo>
                  <a:lnTo>
                    <a:pt x="4" y="111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8" y="111"/>
                  </a:lnTo>
                  <a:lnTo>
                    <a:pt x="8" y="107"/>
                  </a:lnTo>
                  <a:lnTo>
                    <a:pt x="12" y="107"/>
                  </a:lnTo>
                  <a:lnTo>
                    <a:pt x="15" y="111"/>
                  </a:lnTo>
                  <a:lnTo>
                    <a:pt x="15" y="107"/>
                  </a:lnTo>
                  <a:lnTo>
                    <a:pt x="15" y="10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8" y="100"/>
                  </a:lnTo>
                  <a:lnTo>
                    <a:pt x="4" y="100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5" y="92"/>
                  </a:lnTo>
                  <a:lnTo>
                    <a:pt x="15" y="92"/>
                  </a:lnTo>
                  <a:lnTo>
                    <a:pt x="19" y="92"/>
                  </a:lnTo>
                  <a:lnTo>
                    <a:pt x="23" y="92"/>
                  </a:lnTo>
                  <a:lnTo>
                    <a:pt x="23" y="89"/>
                  </a:lnTo>
                  <a:lnTo>
                    <a:pt x="23" y="85"/>
                  </a:lnTo>
                  <a:lnTo>
                    <a:pt x="26" y="85"/>
                  </a:lnTo>
                  <a:lnTo>
                    <a:pt x="30" y="85"/>
                  </a:lnTo>
                  <a:lnTo>
                    <a:pt x="30" y="89"/>
                  </a:lnTo>
                  <a:lnTo>
                    <a:pt x="34" y="92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9"/>
                  </a:lnTo>
                  <a:lnTo>
                    <a:pt x="45" y="89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52" y="92"/>
                  </a:lnTo>
                  <a:lnTo>
                    <a:pt x="49" y="89"/>
                  </a:lnTo>
                  <a:lnTo>
                    <a:pt x="52" y="78"/>
                  </a:lnTo>
                  <a:lnTo>
                    <a:pt x="56" y="70"/>
                  </a:lnTo>
                  <a:lnTo>
                    <a:pt x="56" y="67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3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9" y="59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1"/>
                  </a:lnTo>
                  <a:lnTo>
                    <a:pt x="56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5" y="37"/>
                  </a:lnTo>
                  <a:lnTo>
                    <a:pt x="41" y="37"/>
                  </a:lnTo>
                  <a:lnTo>
                    <a:pt x="37" y="37"/>
                  </a:lnTo>
                  <a:lnTo>
                    <a:pt x="37" y="41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6"/>
                  </a:lnTo>
                  <a:lnTo>
                    <a:pt x="71" y="26"/>
                  </a:lnTo>
                  <a:lnTo>
                    <a:pt x="71" y="29"/>
                  </a:lnTo>
                  <a:lnTo>
                    <a:pt x="74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93" y="7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8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5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3" y="3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26" y="3"/>
                  </a:lnTo>
                  <a:lnTo>
                    <a:pt x="126" y="3"/>
                  </a:lnTo>
                  <a:lnTo>
                    <a:pt x="126" y="11"/>
                  </a:lnTo>
                  <a:lnTo>
                    <a:pt x="123" y="11"/>
                  </a:lnTo>
                  <a:lnTo>
                    <a:pt x="123" y="15"/>
                  </a:lnTo>
                  <a:lnTo>
                    <a:pt x="115" y="22"/>
                  </a:lnTo>
                  <a:lnTo>
                    <a:pt x="119" y="29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7"/>
                  </a:lnTo>
                  <a:lnTo>
                    <a:pt x="112" y="41"/>
                  </a:lnTo>
                  <a:lnTo>
                    <a:pt x="115" y="44"/>
                  </a:lnTo>
                  <a:lnTo>
                    <a:pt x="112" y="48"/>
                  </a:lnTo>
                  <a:lnTo>
                    <a:pt x="115" y="48"/>
                  </a:lnTo>
                  <a:lnTo>
                    <a:pt x="112" y="52"/>
                  </a:lnTo>
                  <a:lnTo>
                    <a:pt x="112" y="55"/>
                  </a:lnTo>
                  <a:lnTo>
                    <a:pt x="108" y="59"/>
                  </a:lnTo>
                  <a:lnTo>
                    <a:pt x="108" y="63"/>
                  </a:lnTo>
                  <a:lnTo>
                    <a:pt x="104" y="70"/>
                  </a:lnTo>
                  <a:lnTo>
                    <a:pt x="100" y="74"/>
                  </a:lnTo>
                  <a:lnTo>
                    <a:pt x="97" y="74"/>
                  </a:lnTo>
                  <a:lnTo>
                    <a:pt x="97" y="74"/>
                  </a:lnTo>
                  <a:lnTo>
                    <a:pt x="93" y="78"/>
                  </a:lnTo>
                  <a:lnTo>
                    <a:pt x="89" y="81"/>
                  </a:lnTo>
                  <a:lnTo>
                    <a:pt x="89" y="85"/>
                  </a:lnTo>
                  <a:lnTo>
                    <a:pt x="86" y="89"/>
                  </a:lnTo>
                  <a:lnTo>
                    <a:pt x="82" y="92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2" y="104"/>
                  </a:lnTo>
                  <a:lnTo>
                    <a:pt x="82" y="107"/>
                  </a:lnTo>
                  <a:lnTo>
                    <a:pt x="82" y="111"/>
                  </a:lnTo>
                  <a:lnTo>
                    <a:pt x="78" y="115"/>
                  </a:lnTo>
                  <a:lnTo>
                    <a:pt x="78" y="115"/>
                  </a:lnTo>
                  <a:lnTo>
                    <a:pt x="74" y="118"/>
                  </a:lnTo>
                  <a:lnTo>
                    <a:pt x="74" y="118"/>
                  </a:lnTo>
                  <a:lnTo>
                    <a:pt x="67" y="126"/>
                  </a:lnTo>
                  <a:lnTo>
                    <a:pt x="63" y="130"/>
                  </a:lnTo>
                  <a:lnTo>
                    <a:pt x="60" y="130"/>
                  </a:lnTo>
                  <a:lnTo>
                    <a:pt x="56" y="130"/>
                  </a:lnTo>
                  <a:lnTo>
                    <a:pt x="56" y="126"/>
                  </a:lnTo>
                  <a:lnTo>
                    <a:pt x="52" y="126"/>
                  </a:lnTo>
                  <a:lnTo>
                    <a:pt x="56" y="122"/>
                  </a:lnTo>
                  <a:lnTo>
                    <a:pt x="56" y="122"/>
                  </a:lnTo>
                  <a:lnTo>
                    <a:pt x="52" y="122"/>
                  </a:lnTo>
                  <a:lnTo>
                    <a:pt x="49" y="126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1" y="130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7" y="126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34" y="130"/>
                  </a:lnTo>
                  <a:lnTo>
                    <a:pt x="34" y="126"/>
                  </a:lnTo>
                  <a:lnTo>
                    <a:pt x="30" y="122"/>
                  </a:lnTo>
                  <a:lnTo>
                    <a:pt x="30" y="122"/>
                  </a:lnTo>
                  <a:lnTo>
                    <a:pt x="26" y="122"/>
                  </a:lnTo>
                  <a:lnTo>
                    <a:pt x="26" y="126"/>
                  </a:lnTo>
                  <a:lnTo>
                    <a:pt x="23" y="126"/>
                  </a:lnTo>
                  <a:lnTo>
                    <a:pt x="23" y="126"/>
                  </a:lnTo>
                  <a:lnTo>
                    <a:pt x="19" y="130"/>
                  </a:lnTo>
                  <a:lnTo>
                    <a:pt x="19" y="130"/>
                  </a:lnTo>
                  <a:lnTo>
                    <a:pt x="15" y="133"/>
                  </a:lnTo>
                  <a:lnTo>
                    <a:pt x="15" y="133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12" y="126"/>
                  </a:lnTo>
                  <a:lnTo>
                    <a:pt x="12" y="122"/>
                  </a:lnTo>
                  <a:lnTo>
                    <a:pt x="4" y="118"/>
                  </a:lnTo>
                  <a:lnTo>
                    <a:pt x="4" y="118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7" name="CustomShape 136"/>
            <p:cNvSpPr/>
            <p:nvPr/>
          </p:nvSpPr>
          <p:spPr>
            <a:xfrm>
              <a:off x="4929480" y="3391200"/>
              <a:ext cx="30600" cy="33840"/>
            </a:xfrm>
            <a:custGeom>
              <a:avLst/>
              <a:gdLst/>
              <a:ahLst/>
              <a:cxnLst/>
              <a:rect l="l" t="t" r="r" b="b"/>
              <a:pathLst>
                <a:path w="19" h="22">
                  <a:moveTo>
                    <a:pt x="19" y="8"/>
                  </a:moveTo>
                  <a:lnTo>
                    <a:pt x="19" y="4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4" y="19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5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8" name="CustomShape 137"/>
            <p:cNvSpPr/>
            <p:nvPr/>
          </p:nvSpPr>
          <p:spPr>
            <a:xfrm>
              <a:off x="5396040" y="3309840"/>
              <a:ext cx="302040" cy="267120"/>
            </a:xfrm>
            <a:custGeom>
              <a:avLst/>
              <a:gdLst/>
              <a:ahLst/>
              <a:cxnLst/>
              <a:rect l="l" t="t" r="r" b="b"/>
              <a:pathLst>
                <a:path w="185" h="171">
                  <a:moveTo>
                    <a:pt x="23" y="4"/>
                  </a:moveTo>
                  <a:lnTo>
                    <a:pt x="23" y="4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45" y="0"/>
                  </a:lnTo>
                  <a:lnTo>
                    <a:pt x="78" y="0"/>
                  </a:lnTo>
                  <a:lnTo>
                    <a:pt x="137" y="34"/>
                  </a:lnTo>
                  <a:lnTo>
                    <a:pt x="141" y="37"/>
                  </a:lnTo>
                  <a:lnTo>
                    <a:pt x="141" y="37"/>
                  </a:lnTo>
                  <a:lnTo>
                    <a:pt x="141" y="41"/>
                  </a:lnTo>
                  <a:lnTo>
                    <a:pt x="145" y="41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60"/>
                  </a:lnTo>
                  <a:lnTo>
                    <a:pt x="163" y="60"/>
                  </a:lnTo>
                  <a:lnTo>
                    <a:pt x="160" y="71"/>
                  </a:lnTo>
                  <a:lnTo>
                    <a:pt x="156" y="74"/>
                  </a:lnTo>
                  <a:lnTo>
                    <a:pt x="156" y="78"/>
                  </a:lnTo>
                  <a:lnTo>
                    <a:pt x="163" y="82"/>
                  </a:lnTo>
                  <a:lnTo>
                    <a:pt x="163" y="86"/>
                  </a:lnTo>
                  <a:lnTo>
                    <a:pt x="167" y="86"/>
                  </a:lnTo>
                  <a:lnTo>
                    <a:pt x="171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3" y="93"/>
                  </a:lnTo>
                  <a:lnTo>
                    <a:pt x="163" y="97"/>
                  </a:lnTo>
                  <a:lnTo>
                    <a:pt x="163" y="104"/>
                  </a:lnTo>
                  <a:lnTo>
                    <a:pt x="167" y="104"/>
                  </a:lnTo>
                  <a:lnTo>
                    <a:pt x="167" y="108"/>
                  </a:lnTo>
                  <a:lnTo>
                    <a:pt x="163" y="112"/>
                  </a:lnTo>
                  <a:lnTo>
                    <a:pt x="163" y="115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7" y="123"/>
                  </a:lnTo>
                  <a:lnTo>
                    <a:pt x="171" y="123"/>
                  </a:lnTo>
                  <a:lnTo>
                    <a:pt x="167" y="126"/>
                  </a:lnTo>
                  <a:lnTo>
                    <a:pt x="171" y="126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85" y="141"/>
                  </a:lnTo>
                  <a:lnTo>
                    <a:pt x="185" y="145"/>
                  </a:lnTo>
                  <a:lnTo>
                    <a:pt x="185" y="145"/>
                  </a:lnTo>
                  <a:lnTo>
                    <a:pt x="185" y="145"/>
                  </a:lnTo>
                  <a:lnTo>
                    <a:pt x="182" y="145"/>
                  </a:lnTo>
                  <a:lnTo>
                    <a:pt x="178" y="145"/>
                  </a:lnTo>
                  <a:lnTo>
                    <a:pt x="178" y="149"/>
                  </a:lnTo>
                  <a:lnTo>
                    <a:pt x="174" y="149"/>
                  </a:lnTo>
                  <a:lnTo>
                    <a:pt x="171" y="149"/>
                  </a:lnTo>
                  <a:lnTo>
                    <a:pt x="171" y="152"/>
                  </a:lnTo>
                  <a:lnTo>
                    <a:pt x="167" y="152"/>
                  </a:lnTo>
                  <a:lnTo>
                    <a:pt x="163" y="152"/>
                  </a:lnTo>
                  <a:lnTo>
                    <a:pt x="163" y="156"/>
                  </a:lnTo>
                  <a:lnTo>
                    <a:pt x="160" y="152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48" y="156"/>
                  </a:lnTo>
                  <a:lnTo>
                    <a:pt x="145" y="156"/>
                  </a:lnTo>
                  <a:lnTo>
                    <a:pt x="145" y="156"/>
                  </a:lnTo>
                  <a:lnTo>
                    <a:pt x="141" y="156"/>
                  </a:lnTo>
                  <a:lnTo>
                    <a:pt x="141" y="156"/>
                  </a:lnTo>
                  <a:lnTo>
                    <a:pt x="141" y="160"/>
                  </a:lnTo>
                  <a:lnTo>
                    <a:pt x="141" y="160"/>
                  </a:lnTo>
                  <a:lnTo>
                    <a:pt x="134" y="160"/>
                  </a:lnTo>
                  <a:lnTo>
                    <a:pt x="130" y="163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6" y="160"/>
                  </a:lnTo>
                  <a:lnTo>
                    <a:pt x="126" y="160"/>
                  </a:lnTo>
                  <a:lnTo>
                    <a:pt x="123" y="160"/>
                  </a:lnTo>
                  <a:lnTo>
                    <a:pt x="123" y="160"/>
                  </a:lnTo>
                  <a:lnTo>
                    <a:pt x="119" y="16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11" y="160"/>
                  </a:lnTo>
                  <a:lnTo>
                    <a:pt x="111" y="160"/>
                  </a:lnTo>
                  <a:lnTo>
                    <a:pt x="108" y="160"/>
                  </a:lnTo>
                  <a:lnTo>
                    <a:pt x="108" y="160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4" y="160"/>
                  </a:lnTo>
                  <a:lnTo>
                    <a:pt x="100" y="160"/>
                  </a:lnTo>
                  <a:lnTo>
                    <a:pt x="86" y="160"/>
                  </a:lnTo>
                  <a:lnTo>
                    <a:pt x="82" y="171"/>
                  </a:lnTo>
                  <a:lnTo>
                    <a:pt x="82" y="145"/>
                  </a:lnTo>
                  <a:lnTo>
                    <a:pt x="82" y="141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3" y="130"/>
                  </a:lnTo>
                  <a:lnTo>
                    <a:pt x="63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2" y="123"/>
                  </a:lnTo>
                  <a:lnTo>
                    <a:pt x="52" y="119"/>
                  </a:lnTo>
                  <a:lnTo>
                    <a:pt x="48" y="119"/>
                  </a:lnTo>
                  <a:lnTo>
                    <a:pt x="41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5"/>
                  </a:lnTo>
                  <a:lnTo>
                    <a:pt x="34" y="112"/>
                  </a:lnTo>
                  <a:lnTo>
                    <a:pt x="34" y="112"/>
                  </a:lnTo>
                  <a:lnTo>
                    <a:pt x="30" y="112"/>
                  </a:lnTo>
                  <a:lnTo>
                    <a:pt x="26" y="112"/>
                  </a:lnTo>
                  <a:lnTo>
                    <a:pt x="23" y="112"/>
                  </a:lnTo>
                  <a:lnTo>
                    <a:pt x="19" y="97"/>
                  </a:lnTo>
                  <a:lnTo>
                    <a:pt x="8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8" y="52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6" y="41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3" y="30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3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19"/>
                  </a:lnTo>
                  <a:lnTo>
                    <a:pt x="26" y="15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3" y="8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9" name="CustomShape 138"/>
            <p:cNvSpPr/>
            <p:nvPr/>
          </p:nvSpPr>
          <p:spPr>
            <a:xfrm>
              <a:off x="5391000" y="3315960"/>
              <a:ext cx="53280" cy="40320"/>
            </a:xfrm>
            <a:custGeom>
              <a:avLst/>
              <a:gdLst/>
              <a:ahLst/>
              <a:cxnLst/>
              <a:rect l="l" t="t" r="r" b="b"/>
              <a:pathLst>
                <a:path w="33" h="26">
                  <a:moveTo>
                    <a:pt x="7" y="4"/>
                  </a:moveTo>
                  <a:lnTo>
                    <a:pt x="7" y="4"/>
                  </a:lnTo>
                  <a:lnTo>
                    <a:pt x="11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8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0" name="CustomShape 139"/>
            <p:cNvSpPr/>
            <p:nvPr/>
          </p:nvSpPr>
          <p:spPr>
            <a:xfrm>
              <a:off x="5391000" y="3339360"/>
              <a:ext cx="53280" cy="51120"/>
            </a:xfrm>
            <a:custGeom>
              <a:avLst/>
              <a:gdLst/>
              <a:ahLst/>
              <a:cxnLst/>
              <a:rect l="l" t="t" r="r" b="b"/>
              <a:pathLst>
                <a:path w="33" h="33">
                  <a:moveTo>
                    <a:pt x="3" y="33"/>
                  </a:moveTo>
                  <a:lnTo>
                    <a:pt x="11" y="33"/>
                  </a:lnTo>
                  <a:lnTo>
                    <a:pt x="18" y="33"/>
                  </a:lnTo>
                  <a:lnTo>
                    <a:pt x="18" y="29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9" y="22"/>
                  </a:lnTo>
                  <a:lnTo>
                    <a:pt x="29" y="18"/>
                  </a:lnTo>
                  <a:lnTo>
                    <a:pt x="33" y="18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6" y="11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3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3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1" y="11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3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1" name="CustomShape 140"/>
            <p:cNvSpPr/>
            <p:nvPr/>
          </p:nvSpPr>
          <p:spPr>
            <a:xfrm>
              <a:off x="4929480" y="3164040"/>
              <a:ext cx="514800" cy="440640"/>
            </a:xfrm>
            <a:custGeom>
              <a:avLst/>
              <a:gdLst/>
              <a:ahLst/>
              <a:cxnLst/>
              <a:rect l="l" t="t" r="r" b="b"/>
              <a:pathLst>
                <a:path w="315" h="282">
                  <a:moveTo>
                    <a:pt x="0" y="167"/>
                  </a:moveTo>
                  <a:lnTo>
                    <a:pt x="4" y="164"/>
                  </a:lnTo>
                  <a:lnTo>
                    <a:pt x="8" y="164"/>
                  </a:lnTo>
                  <a:lnTo>
                    <a:pt x="11" y="164"/>
                  </a:lnTo>
                  <a:lnTo>
                    <a:pt x="8" y="156"/>
                  </a:lnTo>
                  <a:lnTo>
                    <a:pt x="11" y="156"/>
                  </a:lnTo>
                  <a:lnTo>
                    <a:pt x="15" y="153"/>
                  </a:lnTo>
                  <a:lnTo>
                    <a:pt x="19" y="149"/>
                  </a:lnTo>
                  <a:lnTo>
                    <a:pt x="19" y="149"/>
                  </a:lnTo>
                  <a:lnTo>
                    <a:pt x="22" y="149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3"/>
                  </a:lnTo>
                  <a:lnTo>
                    <a:pt x="30" y="149"/>
                  </a:lnTo>
                  <a:lnTo>
                    <a:pt x="30" y="149"/>
                  </a:lnTo>
                  <a:lnTo>
                    <a:pt x="30" y="149"/>
                  </a:lnTo>
                  <a:lnTo>
                    <a:pt x="34" y="149"/>
                  </a:lnTo>
                  <a:lnTo>
                    <a:pt x="37" y="145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37" y="149"/>
                  </a:lnTo>
                  <a:lnTo>
                    <a:pt x="41" y="149"/>
                  </a:lnTo>
                  <a:lnTo>
                    <a:pt x="41" y="153"/>
                  </a:lnTo>
                  <a:lnTo>
                    <a:pt x="45" y="153"/>
                  </a:lnTo>
                  <a:lnTo>
                    <a:pt x="48" y="153"/>
                  </a:lnTo>
                  <a:lnTo>
                    <a:pt x="52" y="149"/>
                  </a:lnTo>
                  <a:lnTo>
                    <a:pt x="59" y="141"/>
                  </a:lnTo>
                  <a:lnTo>
                    <a:pt x="59" y="141"/>
                  </a:lnTo>
                  <a:lnTo>
                    <a:pt x="63" y="138"/>
                  </a:lnTo>
                  <a:lnTo>
                    <a:pt x="63" y="138"/>
                  </a:lnTo>
                  <a:lnTo>
                    <a:pt x="67" y="134"/>
                  </a:lnTo>
                  <a:lnTo>
                    <a:pt x="67" y="130"/>
                  </a:lnTo>
                  <a:lnTo>
                    <a:pt x="67" y="127"/>
                  </a:lnTo>
                  <a:lnTo>
                    <a:pt x="67" y="119"/>
                  </a:lnTo>
                  <a:lnTo>
                    <a:pt x="67" y="119"/>
                  </a:lnTo>
                  <a:lnTo>
                    <a:pt x="67" y="115"/>
                  </a:lnTo>
                  <a:lnTo>
                    <a:pt x="71" y="112"/>
                  </a:lnTo>
                  <a:lnTo>
                    <a:pt x="74" y="108"/>
                  </a:lnTo>
                  <a:lnTo>
                    <a:pt x="74" y="104"/>
                  </a:lnTo>
                  <a:lnTo>
                    <a:pt x="78" y="101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3" y="86"/>
                  </a:lnTo>
                  <a:lnTo>
                    <a:pt x="93" y="82"/>
                  </a:lnTo>
                  <a:lnTo>
                    <a:pt x="97" y="78"/>
                  </a:lnTo>
                  <a:lnTo>
                    <a:pt x="97" y="75"/>
                  </a:lnTo>
                  <a:lnTo>
                    <a:pt x="100" y="71"/>
                  </a:lnTo>
                  <a:lnTo>
                    <a:pt x="97" y="71"/>
                  </a:lnTo>
                  <a:lnTo>
                    <a:pt x="100" y="67"/>
                  </a:lnTo>
                  <a:lnTo>
                    <a:pt x="97" y="64"/>
                  </a:lnTo>
                  <a:lnTo>
                    <a:pt x="100" y="60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104" y="52"/>
                  </a:lnTo>
                  <a:lnTo>
                    <a:pt x="100" y="45"/>
                  </a:lnTo>
                  <a:lnTo>
                    <a:pt x="108" y="38"/>
                  </a:lnTo>
                  <a:lnTo>
                    <a:pt x="108" y="34"/>
                  </a:lnTo>
                  <a:lnTo>
                    <a:pt x="111" y="34"/>
                  </a:lnTo>
                  <a:lnTo>
                    <a:pt x="111" y="26"/>
                  </a:lnTo>
                  <a:lnTo>
                    <a:pt x="111" y="26"/>
                  </a:lnTo>
                  <a:lnTo>
                    <a:pt x="111" y="23"/>
                  </a:lnTo>
                  <a:lnTo>
                    <a:pt x="111" y="19"/>
                  </a:lnTo>
                  <a:lnTo>
                    <a:pt x="111" y="19"/>
                  </a:lnTo>
                  <a:lnTo>
                    <a:pt x="111" y="15"/>
                  </a:lnTo>
                  <a:lnTo>
                    <a:pt x="111" y="12"/>
                  </a:lnTo>
                  <a:lnTo>
                    <a:pt x="111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5" y="4"/>
                  </a:lnTo>
                  <a:lnTo>
                    <a:pt x="119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4" y="8"/>
                  </a:lnTo>
                  <a:lnTo>
                    <a:pt x="137" y="8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45" y="12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6" y="15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71" y="15"/>
                  </a:lnTo>
                  <a:lnTo>
                    <a:pt x="174" y="15"/>
                  </a:lnTo>
                  <a:lnTo>
                    <a:pt x="171" y="15"/>
                  </a:lnTo>
                  <a:lnTo>
                    <a:pt x="171" y="12"/>
                  </a:lnTo>
                  <a:lnTo>
                    <a:pt x="174" y="8"/>
                  </a:lnTo>
                  <a:lnTo>
                    <a:pt x="174" y="8"/>
                  </a:lnTo>
                  <a:lnTo>
                    <a:pt x="178" y="8"/>
                  </a:lnTo>
                  <a:lnTo>
                    <a:pt x="182" y="8"/>
                  </a:lnTo>
                  <a:lnTo>
                    <a:pt x="185" y="8"/>
                  </a:lnTo>
                  <a:lnTo>
                    <a:pt x="185" y="8"/>
                  </a:lnTo>
                  <a:lnTo>
                    <a:pt x="193" y="8"/>
                  </a:lnTo>
                  <a:lnTo>
                    <a:pt x="193" y="8"/>
                  </a:lnTo>
                  <a:lnTo>
                    <a:pt x="196" y="4"/>
                  </a:lnTo>
                  <a:lnTo>
                    <a:pt x="204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215" y="4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7" y="4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8" y="0"/>
                  </a:lnTo>
                  <a:lnTo>
                    <a:pt x="252" y="0"/>
                  </a:lnTo>
                  <a:lnTo>
                    <a:pt x="256" y="4"/>
                  </a:lnTo>
                  <a:lnTo>
                    <a:pt x="256" y="4"/>
                  </a:lnTo>
                  <a:lnTo>
                    <a:pt x="259" y="8"/>
                  </a:lnTo>
                  <a:lnTo>
                    <a:pt x="259" y="8"/>
                  </a:lnTo>
                  <a:lnTo>
                    <a:pt x="263" y="8"/>
                  </a:lnTo>
                  <a:lnTo>
                    <a:pt x="263" y="12"/>
                  </a:lnTo>
                  <a:lnTo>
                    <a:pt x="267" y="12"/>
                  </a:lnTo>
                  <a:lnTo>
                    <a:pt x="271" y="15"/>
                  </a:lnTo>
                  <a:lnTo>
                    <a:pt x="271" y="15"/>
                  </a:lnTo>
                  <a:lnTo>
                    <a:pt x="274" y="12"/>
                  </a:lnTo>
                  <a:lnTo>
                    <a:pt x="274" y="12"/>
                  </a:lnTo>
                  <a:lnTo>
                    <a:pt x="278" y="12"/>
                  </a:lnTo>
                  <a:lnTo>
                    <a:pt x="282" y="12"/>
                  </a:lnTo>
                  <a:lnTo>
                    <a:pt x="282" y="12"/>
                  </a:lnTo>
                  <a:lnTo>
                    <a:pt x="282" y="12"/>
                  </a:lnTo>
                  <a:lnTo>
                    <a:pt x="285" y="12"/>
                  </a:lnTo>
                  <a:lnTo>
                    <a:pt x="289" y="8"/>
                  </a:lnTo>
                  <a:lnTo>
                    <a:pt x="289" y="8"/>
                  </a:lnTo>
                  <a:lnTo>
                    <a:pt x="293" y="8"/>
                  </a:lnTo>
                  <a:lnTo>
                    <a:pt x="293" y="8"/>
                  </a:lnTo>
                  <a:lnTo>
                    <a:pt x="296" y="12"/>
                  </a:lnTo>
                  <a:lnTo>
                    <a:pt x="300" y="15"/>
                  </a:lnTo>
                  <a:lnTo>
                    <a:pt x="300" y="15"/>
                  </a:lnTo>
                  <a:lnTo>
                    <a:pt x="304" y="15"/>
                  </a:lnTo>
                  <a:lnTo>
                    <a:pt x="304" y="19"/>
                  </a:lnTo>
                  <a:lnTo>
                    <a:pt x="308" y="19"/>
                  </a:lnTo>
                  <a:lnTo>
                    <a:pt x="308" y="23"/>
                  </a:lnTo>
                  <a:lnTo>
                    <a:pt x="308" y="23"/>
                  </a:lnTo>
                  <a:lnTo>
                    <a:pt x="308" y="26"/>
                  </a:lnTo>
                  <a:lnTo>
                    <a:pt x="311" y="26"/>
                  </a:lnTo>
                  <a:lnTo>
                    <a:pt x="315" y="26"/>
                  </a:lnTo>
                  <a:lnTo>
                    <a:pt x="315" y="26"/>
                  </a:lnTo>
                  <a:lnTo>
                    <a:pt x="315" y="30"/>
                  </a:lnTo>
                  <a:lnTo>
                    <a:pt x="311" y="30"/>
                  </a:lnTo>
                  <a:lnTo>
                    <a:pt x="311" y="34"/>
                  </a:lnTo>
                  <a:lnTo>
                    <a:pt x="311" y="41"/>
                  </a:lnTo>
                  <a:lnTo>
                    <a:pt x="311" y="45"/>
                  </a:lnTo>
                  <a:lnTo>
                    <a:pt x="311" y="45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315" y="52"/>
                  </a:lnTo>
                  <a:lnTo>
                    <a:pt x="308" y="60"/>
                  </a:lnTo>
                  <a:lnTo>
                    <a:pt x="300" y="67"/>
                  </a:lnTo>
                  <a:lnTo>
                    <a:pt x="300" y="67"/>
                  </a:lnTo>
                  <a:lnTo>
                    <a:pt x="293" y="78"/>
                  </a:lnTo>
                  <a:lnTo>
                    <a:pt x="293" y="82"/>
                  </a:lnTo>
                  <a:lnTo>
                    <a:pt x="293" y="86"/>
                  </a:lnTo>
                  <a:lnTo>
                    <a:pt x="293" y="90"/>
                  </a:lnTo>
                  <a:lnTo>
                    <a:pt x="289" y="97"/>
                  </a:lnTo>
                  <a:lnTo>
                    <a:pt x="289" y="101"/>
                  </a:lnTo>
                  <a:lnTo>
                    <a:pt x="285" y="104"/>
                  </a:lnTo>
                  <a:lnTo>
                    <a:pt x="282" y="104"/>
                  </a:lnTo>
                  <a:lnTo>
                    <a:pt x="282" y="115"/>
                  </a:lnTo>
                  <a:lnTo>
                    <a:pt x="282" y="119"/>
                  </a:lnTo>
                  <a:lnTo>
                    <a:pt x="282" y="123"/>
                  </a:lnTo>
                  <a:lnTo>
                    <a:pt x="282" y="127"/>
                  </a:lnTo>
                  <a:lnTo>
                    <a:pt x="282" y="130"/>
                  </a:lnTo>
                  <a:lnTo>
                    <a:pt x="289" y="160"/>
                  </a:lnTo>
                  <a:lnTo>
                    <a:pt x="293" y="179"/>
                  </a:lnTo>
                  <a:lnTo>
                    <a:pt x="304" y="190"/>
                  </a:lnTo>
                  <a:lnTo>
                    <a:pt x="308" y="205"/>
                  </a:lnTo>
                  <a:lnTo>
                    <a:pt x="304" y="201"/>
                  </a:lnTo>
                  <a:lnTo>
                    <a:pt x="278" y="208"/>
                  </a:lnTo>
                  <a:lnTo>
                    <a:pt x="271" y="219"/>
                  </a:lnTo>
                  <a:lnTo>
                    <a:pt x="271" y="223"/>
                  </a:lnTo>
                  <a:lnTo>
                    <a:pt x="274" y="223"/>
                  </a:lnTo>
                  <a:lnTo>
                    <a:pt x="274" y="227"/>
                  </a:lnTo>
                  <a:lnTo>
                    <a:pt x="274" y="227"/>
                  </a:lnTo>
                  <a:lnTo>
                    <a:pt x="274" y="227"/>
                  </a:lnTo>
                  <a:lnTo>
                    <a:pt x="274" y="230"/>
                  </a:lnTo>
                  <a:lnTo>
                    <a:pt x="274" y="230"/>
                  </a:lnTo>
                  <a:lnTo>
                    <a:pt x="274" y="234"/>
                  </a:lnTo>
                  <a:lnTo>
                    <a:pt x="274" y="238"/>
                  </a:lnTo>
                  <a:lnTo>
                    <a:pt x="274" y="238"/>
                  </a:lnTo>
                  <a:lnTo>
                    <a:pt x="274" y="238"/>
                  </a:lnTo>
                  <a:lnTo>
                    <a:pt x="271" y="242"/>
                  </a:lnTo>
                  <a:lnTo>
                    <a:pt x="271" y="242"/>
                  </a:lnTo>
                  <a:lnTo>
                    <a:pt x="271" y="245"/>
                  </a:lnTo>
                  <a:lnTo>
                    <a:pt x="271" y="253"/>
                  </a:lnTo>
                  <a:lnTo>
                    <a:pt x="271" y="256"/>
                  </a:lnTo>
                  <a:lnTo>
                    <a:pt x="271" y="260"/>
                  </a:lnTo>
                  <a:lnTo>
                    <a:pt x="274" y="264"/>
                  </a:lnTo>
                  <a:lnTo>
                    <a:pt x="278" y="264"/>
                  </a:lnTo>
                  <a:lnTo>
                    <a:pt x="278" y="268"/>
                  </a:lnTo>
                  <a:lnTo>
                    <a:pt x="285" y="268"/>
                  </a:lnTo>
                  <a:lnTo>
                    <a:pt x="285" y="268"/>
                  </a:lnTo>
                  <a:lnTo>
                    <a:pt x="285" y="264"/>
                  </a:lnTo>
                  <a:lnTo>
                    <a:pt x="285" y="264"/>
                  </a:lnTo>
                  <a:lnTo>
                    <a:pt x="289" y="264"/>
                  </a:lnTo>
                  <a:lnTo>
                    <a:pt x="289" y="264"/>
                  </a:lnTo>
                  <a:lnTo>
                    <a:pt x="293" y="279"/>
                  </a:lnTo>
                  <a:lnTo>
                    <a:pt x="289" y="282"/>
                  </a:lnTo>
                  <a:lnTo>
                    <a:pt x="289" y="282"/>
                  </a:lnTo>
                  <a:lnTo>
                    <a:pt x="289" y="279"/>
                  </a:lnTo>
                  <a:lnTo>
                    <a:pt x="285" y="279"/>
                  </a:lnTo>
                  <a:lnTo>
                    <a:pt x="285" y="279"/>
                  </a:lnTo>
                  <a:lnTo>
                    <a:pt x="282" y="282"/>
                  </a:lnTo>
                  <a:lnTo>
                    <a:pt x="278" y="282"/>
                  </a:lnTo>
                  <a:lnTo>
                    <a:pt x="274" y="279"/>
                  </a:lnTo>
                  <a:lnTo>
                    <a:pt x="271" y="275"/>
                  </a:lnTo>
                  <a:lnTo>
                    <a:pt x="271" y="271"/>
                  </a:lnTo>
                  <a:lnTo>
                    <a:pt x="267" y="268"/>
                  </a:lnTo>
                  <a:lnTo>
                    <a:pt x="263" y="268"/>
                  </a:lnTo>
                  <a:lnTo>
                    <a:pt x="256" y="264"/>
                  </a:lnTo>
                  <a:lnTo>
                    <a:pt x="252" y="264"/>
                  </a:lnTo>
                  <a:lnTo>
                    <a:pt x="252" y="260"/>
                  </a:lnTo>
                  <a:lnTo>
                    <a:pt x="248" y="256"/>
                  </a:lnTo>
                  <a:lnTo>
                    <a:pt x="248" y="253"/>
                  </a:lnTo>
                  <a:lnTo>
                    <a:pt x="248" y="253"/>
                  </a:lnTo>
                  <a:lnTo>
                    <a:pt x="245" y="253"/>
                  </a:lnTo>
                  <a:lnTo>
                    <a:pt x="245" y="253"/>
                  </a:lnTo>
                  <a:lnTo>
                    <a:pt x="241" y="256"/>
                  </a:lnTo>
                  <a:lnTo>
                    <a:pt x="241" y="260"/>
                  </a:lnTo>
                  <a:lnTo>
                    <a:pt x="237" y="260"/>
                  </a:lnTo>
                  <a:lnTo>
                    <a:pt x="234" y="260"/>
                  </a:lnTo>
                  <a:lnTo>
                    <a:pt x="234" y="260"/>
                  </a:lnTo>
                  <a:lnTo>
                    <a:pt x="230" y="260"/>
                  </a:lnTo>
                  <a:lnTo>
                    <a:pt x="226" y="260"/>
                  </a:lnTo>
                  <a:lnTo>
                    <a:pt x="222" y="256"/>
                  </a:lnTo>
                  <a:lnTo>
                    <a:pt x="222" y="256"/>
                  </a:lnTo>
                  <a:lnTo>
                    <a:pt x="219" y="256"/>
                  </a:lnTo>
                  <a:lnTo>
                    <a:pt x="219" y="256"/>
                  </a:lnTo>
                  <a:lnTo>
                    <a:pt x="219" y="253"/>
                  </a:lnTo>
                  <a:lnTo>
                    <a:pt x="219" y="253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11" y="249"/>
                  </a:lnTo>
                  <a:lnTo>
                    <a:pt x="211" y="249"/>
                  </a:lnTo>
                  <a:lnTo>
                    <a:pt x="208" y="249"/>
                  </a:lnTo>
                  <a:lnTo>
                    <a:pt x="204" y="249"/>
                  </a:lnTo>
                  <a:lnTo>
                    <a:pt x="204" y="253"/>
                  </a:lnTo>
                  <a:lnTo>
                    <a:pt x="204" y="253"/>
                  </a:lnTo>
                  <a:lnTo>
                    <a:pt x="204" y="253"/>
                  </a:lnTo>
                  <a:lnTo>
                    <a:pt x="200" y="249"/>
                  </a:lnTo>
                  <a:lnTo>
                    <a:pt x="200" y="249"/>
                  </a:lnTo>
                  <a:lnTo>
                    <a:pt x="200" y="245"/>
                  </a:lnTo>
                  <a:lnTo>
                    <a:pt x="196" y="245"/>
                  </a:lnTo>
                  <a:lnTo>
                    <a:pt x="196" y="245"/>
                  </a:lnTo>
                  <a:lnTo>
                    <a:pt x="196" y="245"/>
                  </a:lnTo>
                  <a:lnTo>
                    <a:pt x="193" y="245"/>
                  </a:lnTo>
                  <a:lnTo>
                    <a:pt x="189" y="245"/>
                  </a:lnTo>
                  <a:lnTo>
                    <a:pt x="185" y="249"/>
                  </a:lnTo>
                  <a:lnTo>
                    <a:pt x="185" y="249"/>
                  </a:lnTo>
                  <a:lnTo>
                    <a:pt x="182" y="249"/>
                  </a:lnTo>
                  <a:lnTo>
                    <a:pt x="182" y="249"/>
                  </a:lnTo>
                  <a:lnTo>
                    <a:pt x="178" y="249"/>
                  </a:lnTo>
                  <a:lnTo>
                    <a:pt x="174" y="249"/>
                  </a:lnTo>
                  <a:lnTo>
                    <a:pt x="174" y="245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1" y="249"/>
                  </a:lnTo>
                  <a:lnTo>
                    <a:pt x="171" y="249"/>
                  </a:lnTo>
                  <a:lnTo>
                    <a:pt x="167" y="249"/>
                  </a:lnTo>
                  <a:lnTo>
                    <a:pt x="167" y="249"/>
                  </a:lnTo>
                  <a:lnTo>
                    <a:pt x="167" y="245"/>
                  </a:lnTo>
                  <a:lnTo>
                    <a:pt x="167" y="245"/>
                  </a:lnTo>
                  <a:lnTo>
                    <a:pt x="167" y="242"/>
                  </a:lnTo>
                  <a:lnTo>
                    <a:pt x="167" y="242"/>
                  </a:lnTo>
                  <a:lnTo>
                    <a:pt x="167" y="238"/>
                  </a:lnTo>
                  <a:lnTo>
                    <a:pt x="167" y="238"/>
                  </a:lnTo>
                  <a:lnTo>
                    <a:pt x="167" y="234"/>
                  </a:lnTo>
                  <a:lnTo>
                    <a:pt x="167" y="234"/>
                  </a:lnTo>
                  <a:lnTo>
                    <a:pt x="163" y="230"/>
                  </a:lnTo>
                  <a:lnTo>
                    <a:pt x="163" y="230"/>
                  </a:lnTo>
                  <a:lnTo>
                    <a:pt x="167" y="227"/>
                  </a:lnTo>
                  <a:lnTo>
                    <a:pt x="163" y="227"/>
                  </a:lnTo>
                  <a:lnTo>
                    <a:pt x="163" y="227"/>
                  </a:lnTo>
                  <a:lnTo>
                    <a:pt x="163" y="223"/>
                  </a:lnTo>
                  <a:lnTo>
                    <a:pt x="163" y="223"/>
                  </a:lnTo>
                  <a:lnTo>
                    <a:pt x="163" y="223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59" y="216"/>
                  </a:lnTo>
                  <a:lnTo>
                    <a:pt x="159" y="216"/>
                  </a:lnTo>
                  <a:lnTo>
                    <a:pt x="159" y="208"/>
                  </a:lnTo>
                  <a:lnTo>
                    <a:pt x="159" y="208"/>
                  </a:lnTo>
                  <a:lnTo>
                    <a:pt x="159" y="205"/>
                  </a:lnTo>
                  <a:lnTo>
                    <a:pt x="159" y="205"/>
                  </a:lnTo>
                  <a:lnTo>
                    <a:pt x="159" y="205"/>
                  </a:lnTo>
                  <a:lnTo>
                    <a:pt x="159" y="201"/>
                  </a:lnTo>
                  <a:lnTo>
                    <a:pt x="159" y="197"/>
                  </a:lnTo>
                  <a:lnTo>
                    <a:pt x="159" y="197"/>
                  </a:lnTo>
                  <a:lnTo>
                    <a:pt x="159" y="193"/>
                  </a:lnTo>
                  <a:lnTo>
                    <a:pt x="159" y="190"/>
                  </a:lnTo>
                  <a:lnTo>
                    <a:pt x="159" y="190"/>
                  </a:lnTo>
                  <a:lnTo>
                    <a:pt x="141" y="190"/>
                  </a:lnTo>
                  <a:lnTo>
                    <a:pt x="141" y="186"/>
                  </a:lnTo>
                  <a:lnTo>
                    <a:pt x="141" y="186"/>
                  </a:lnTo>
                  <a:lnTo>
                    <a:pt x="141" y="182"/>
                  </a:lnTo>
                  <a:lnTo>
                    <a:pt x="137" y="182"/>
                  </a:lnTo>
                  <a:lnTo>
                    <a:pt x="137" y="186"/>
                  </a:lnTo>
                  <a:lnTo>
                    <a:pt x="122" y="186"/>
                  </a:lnTo>
                  <a:lnTo>
                    <a:pt x="122" y="190"/>
                  </a:lnTo>
                  <a:lnTo>
                    <a:pt x="119" y="190"/>
                  </a:lnTo>
                  <a:lnTo>
                    <a:pt x="119" y="193"/>
                  </a:lnTo>
                  <a:lnTo>
                    <a:pt x="119" y="193"/>
                  </a:lnTo>
                  <a:lnTo>
                    <a:pt x="119" y="197"/>
                  </a:lnTo>
                  <a:lnTo>
                    <a:pt x="108" y="201"/>
                  </a:lnTo>
                  <a:lnTo>
                    <a:pt x="104" y="201"/>
                  </a:lnTo>
                  <a:lnTo>
                    <a:pt x="100" y="201"/>
                  </a:lnTo>
                  <a:lnTo>
                    <a:pt x="97" y="201"/>
                  </a:lnTo>
                  <a:lnTo>
                    <a:pt x="93" y="201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5" y="193"/>
                  </a:lnTo>
                  <a:lnTo>
                    <a:pt x="85" y="193"/>
                  </a:lnTo>
                  <a:lnTo>
                    <a:pt x="82" y="190"/>
                  </a:lnTo>
                  <a:lnTo>
                    <a:pt x="82" y="190"/>
                  </a:lnTo>
                  <a:lnTo>
                    <a:pt x="82" y="186"/>
                  </a:lnTo>
                  <a:lnTo>
                    <a:pt x="82" y="186"/>
                  </a:lnTo>
                  <a:lnTo>
                    <a:pt x="82" y="182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78" y="175"/>
                  </a:lnTo>
                  <a:lnTo>
                    <a:pt x="78" y="175"/>
                  </a:lnTo>
                  <a:lnTo>
                    <a:pt x="78" y="171"/>
                  </a:lnTo>
                  <a:lnTo>
                    <a:pt x="78" y="171"/>
                  </a:lnTo>
                  <a:lnTo>
                    <a:pt x="78" y="171"/>
                  </a:lnTo>
                  <a:lnTo>
                    <a:pt x="78" y="167"/>
                  </a:lnTo>
                  <a:lnTo>
                    <a:pt x="59" y="167"/>
                  </a:lnTo>
                  <a:lnTo>
                    <a:pt x="48" y="167"/>
                  </a:lnTo>
                  <a:lnTo>
                    <a:pt x="41" y="167"/>
                  </a:lnTo>
                  <a:lnTo>
                    <a:pt x="37" y="167"/>
                  </a:lnTo>
                  <a:lnTo>
                    <a:pt x="34" y="167"/>
                  </a:lnTo>
                  <a:lnTo>
                    <a:pt x="30" y="167"/>
                  </a:lnTo>
                  <a:lnTo>
                    <a:pt x="26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19" y="167"/>
                  </a:lnTo>
                  <a:lnTo>
                    <a:pt x="15" y="167"/>
                  </a:lnTo>
                  <a:lnTo>
                    <a:pt x="11" y="167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8" y="171"/>
                  </a:lnTo>
                  <a:lnTo>
                    <a:pt x="8" y="171"/>
                  </a:lnTo>
                  <a:lnTo>
                    <a:pt x="8" y="167"/>
                  </a:lnTo>
                  <a:lnTo>
                    <a:pt x="4" y="167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2" name="CustomShape 141"/>
            <p:cNvSpPr/>
            <p:nvPr/>
          </p:nvSpPr>
          <p:spPr>
            <a:xfrm>
              <a:off x="5487480" y="3506760"/>
              <a:ext cx="84600" cy="185400"/>
            </a:xfrm>
            <a:custGeom>
              <a:avLst/>
              <a:gdLst/>
              <a:ahLst/>
              <a:cxnLst/>
              <a:rect l="l" t="t" r="r" b="b"/>
              <a:pathLst>
                <a:path w="52" h="119">
                  <a:moveTo>
                    <a:pt x="4" y="0"/>
                  </a:moveTo>
                  <a:lnTo>
                    <a:pt x="4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26" y="15"/>
                  </a:lnTo>
                  <a:lnTo>
                    <a:pt x="26" y="19"/>
                  </a:lnTo>
                  <a:lnTo>
                    <a:pt x="26" y="45"/>
                  </a:lnTo>
                  <a:lnTo>
                    <a:pt x="26" y="49"/>
                  </a:lnTo>
                  <a:lnTo>
                    <a:pt x="26" y="60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44" y="71"/>
                  </a:lnTo>
                  <a:lnTo>
                    <a:pt x="44" y="75"/>
                  </a:lnTo>
                  <a:lnTo>
                    <a:pt x="48" y="78"/>
                  </a:lnTo>
                  <a:lnTo>
                    <a:pt x="48" y="82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8" y="86"/>
                  </a:lnTo>
                  <a:lnTo>
                    <a:pt x="48" y="89"/>
                  </a:lnTo>
                  <a:lnTo>
                    <a:pt x="48" y="89"/>
                  </a:lnTo>
                  <a:lnTo>
                    <a:pt x="44" y="89"/>
                  </a:lnTo>
                  <a:lnTo>
                    <a:pt x="48" y="89"/>
                  </a:lnTo>
                  <a:lnTo>
                    <a:pt x="44" y="93"/>
                  </a:lnTo>
                  <a:lnTo>
                    <a:pt x="48" y="93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44" y="104"/>
                  </a:lnTo>
                  <a:lnTo>
                    <a:pt x="41" y="104"/>
                  </a:lnTo>
                  <a:lnTo>
                    <a:pt x="41" y="108"/>
                  </a:lnTo>
                  <a:lnTo>
                    <a:pt x="41" y="112"/>
                  </a:lnTo>
                  <a:lnTo>
                    <a:pt x="37" y="115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3" y="119"/>
                  </a:lnTo>
                  <a:lnTo>
                    <a:pt x="33" y="119"/>
                  </a:lnTo>
                  <a:lnTo>
                    <a:pt x="33" y="115"/>
                  </a:lnTo>
                  <a:lnTo>
                    <a:pt x="33" y="115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26" y="108"/>
                  </a:lnTo>
                  <a:lnTo>
                    <a:pt x="22" y="108"/>
                  </a:lnTo>
                  <a:lnTo>
                    <a:pt x="22" y="104"/>
                  </a:lnTo>
                  <a:lnTo>
                    <a:pt x="22" y="100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2" y="93"/>
                  </a:lnTo>
                  <a:lnTo>
                    <a:pt x="26" y="89"/>
                  </a:lnTo>
                  <a:lnTo>
                    <a:pt x="30" y="86"/>
                  </a:lnTo>
                  <a:lnTo>
                    <a:pt x="30" y="82"/>
                  </a:lnTo>
                  <a:lnTo>
                    <a:pt x="26" y="78"/>
                  </a:lnTo>
                  <a:lnTo>
                    <a:pt x="2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1" y="78"/>
                  </a:lnTo>
                  <a:lnTo>
                    <a:pt x="11" y="78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7" y="71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7" y="52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7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5" y="23"/>
                  </a:lnTo>
                  <a:lnTo>
                    <a:pt x="15" y="19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7" y="11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3" name="CustomShape 142"/>
            <p:cNvSpPr/>
            <p:nvPr/>
          </p:nvSpPr>
          <p:spPr>
            <a:xfrm>
              <a:off x="5189760" y="3478680"/>
              <a:ext cx="321840" cy="237240"/>
            </a:xfrm>
            <a:custGeom>
              <a:avLst/>
              <a:gdLst/>
              <a:ahLst/>
              <a:cxnLst/>
              <a:rect l="l" t="t" r="r" b="b"/>
              <a:pathLst>
                <a:path w="197" h="152">
                  <a:moveTo>
                    <a:pt x="37" y="44"/>
                  </a:moveTo>
                  <a:lnTo>
                    <a:pt x="37" y="44"/>
                  </a:lnTo>
                  <a:lnTo>
                    <a:pt x="41" y="44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48"/>
                  </a:lnTo>
                  <a:lnTo>
                    <a:pt x="49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55"/>
                  </a:lnTo>
                  <a:lnTo>
                    <a:pt x="60" y="55"/>
                  </a:lnTo>
                  <a:lnTo>
                    <a:pt x="63" y="55"/>
                  </a:lnTo>
                  <a:lnTo>
                    <a:pt x="63" y="55"/>
                  </a:lnTo>
                  <a:lnTo>
                    <a:pt x="67" y="59"/>
                  </a:lnTo>
                  <a:lnTo>
                    <a:pt x="71" y="59"/>
                  </a:lnTo>
                  <a:lnTo>
                    <a:pt x="75" y="59"/>
                  </a:lnTo>
                  <a:lnTo>
                    <a:pt x="75" y="59"/>
                  </a:lnTo>
                  <a:lnTo>
                    <a:pt x="78" y="59"/>
                  </a:lnTo>
                  <a:lnTo>
                    <a:pt x="82" y="59"/>
                  </a:lnTo>
                  <a:lnTo>
                    <a:pt x="82" y="55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89" y="52"/>
                  </a:lnTo>
                  <a:lnTo>
                    <a:pt x="89" y="55"/>
                  </a:lnTo>
                  <a:lnTo>
                    <a:pt x="93" y="59"/>
                  </a:lnTo>
                  <a:lnTo>
                    <a:pt x="93" y="63"/>
                  </a:lnTo>
                  <a:lnTo>
                    <a:pt x="97" y="63"/>
                  </a:lnTo>
                  <a:lnTo>
                    <a:pt x="104" y="67"/>
                  </a:lnTo>
                  <a:lnTo>
                    <a:pt x="108" y="67"/>
                  </a:lnTo>
                  <a:lnTo>
                    <a:pt x="112" y="70"/>
                  </a:lnTo>
                  <a:lnTo>
                    <a:pt x="112" y="74"/>
                  </a:lnTo>
                  <a:lnTo>
                    <a:pt x="115" y="78"/>
                  </a:lnTo>
                  <a:lnTo>
                    <a:pt x="119" y="81"/>
                  </a:lnTo>
                  <a:lnTo>
                    <a:pt x="123" y="81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30" y="78"/>
                  </a:lnTo>
                  <a:lnTo>
                    <a:pt x="130" y="81"/>
                  </a:lnTo>
                  <a:lnTo>
                    <a:pt x="130" y="81"/>
                  </a:lnTo>
                  <a:lnTo>
                    <a:pt x="134" y="78"/>
                  </a:lnTo>
                  <a:lnTo>
                    <a:pt x="130" y="63"/>
                  </a:lnTo>
                  <a:lnTo>
                    <a:pt x="130" y="63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26" y="67"/>
                  </a:lnTo>
                  <a:lnTo>
                    <a:pt x="126" y="67"/>
                  </a:lnTo>
                  <a:lnTo>
                    <a:pt x="119" y="67"/>
                  </a:lnTo>
                  <a:lnTo>
                    <a:pt x="119" y="63"/>
                  </a:lnTo>
                  <a:lnTo>
                    <a:pt x="115" y="63"/>
                  </a:lnTo>
                  <a:lnTo>
                    <a:pt x="112" y="59"/>
                  </a:lnTo>
                  <a:lnTo>
                    <a:pt x="112" y="55"/>
                  </a:lnTo>
                  <a:lnTo>
                    <a:pt x="112" y="52"/>
                  </a:lnTo>
                  <a:lnTo>
                    <a:pt x="112" y="44"/>
                  </a:lnTo>
                  <a:lnTo>
                    <a:pt x="112" y="41"/>
                  </a:lnTo>
                  <a:lnTo>
                    <a:pt x="112" y="41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15" y="33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5" y="22"/>
                  </a:lnTo>
                  <a:lnTo>
                    <a:pt x="112" y="22"/>
                  </a:lnTo>
                  <a:lnTo>
                    <a:pt x="112" y="18"/>
                  </a:lnTo>
                  <a:lnTo>
                    <a:pt x="119" y="7"/>
                  </a:lnTo>
                  <a:lnTo>
                    <a:pt x="145" y="0"/>
                  </a:lnTo>
                  <a:lnTo>
                    <a:pt x="152" y="4"/>
                  </a:lnTo>
                  <a:lnTo>
                    <a:pt x="156" y="4"/>
                  </a:lnTo>
                  <a:lnTo>
                    <a:pt x="160" y="4"/>
                  </a:lnTo>
                  <a:lnTo>
                    <a:pt x="160" y="4"/>
                  </a:lnTo>
                  <a:lnTo>
                    <a:pt x="163" y="7"/>
                  </a:lnTo>
                  <a:lnTo>
                    <a:pt x="163" y="7"/>
                  </a:lnTo>
                  <a:lnTo>
                    <a:pt x="163" y="11"/>
                  </a:lnTo>
                  <a:lnTo>
                    <a:pt x="167" y="11"/>
                  </a:lnTo>
                  <a:lnTo>
                    <a:pt x="174" y="11"/>
                  </a:lnTo>
                  <a:lnTo>
                    <a:pt x="178" y="11"/>
                  </a:lnTo>
                  <a:lnTo>
                    <a:pt x="178" y="15"/>
                  </a:lnTo>
                  <a:lnTo>
                    <a:pt x="182" y="15"/>
                  </a:lnTo>
                  <a:lnTo>
                    <a:pt x="182" y="15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22"/>
                  </a:lnTo>
                  <a:lnTo>
                    <a:pt x="189" y="22"/>
                  </a:lnTo>
                  <a:lnTo>
                    <a:pt x="189" y="26"/>
                  </a:lnTo>
                  <a:lnTo>
                    <a:pt x="189" y="26"/>
                  </a:lnTo>
                  <a:lnTo>
                    <a:pt x="193" y="26"/>
                  </a:lnTo>
                  <a:lnTo>
                    <a:pt x="193" y="26"/>
                  </a:lnTo>
                  <a:lnTo>
                    <a:pt x="189" y="29"/>
                  </a:lnTo>
                  <a:lnTo>
                    <a:pt x="193" y="33"/>
                  </a:lnTo>
                  <a:lnTo>
                    <a:pt x="193" y="33"/>
                  </a:lnTo>
                  <a:lnTo>
                    <a:pt x="197" y="37"/>
                  </a:lnTo>
                  <a:lnTo>
                    <a:pt x="197" y="41"/>
                  </a:lnTo>
                  <a:lnTo>
                    <a:pt x="193" y="41"/>
                  </a:lnTo>
                  <a:lnTo>
                    <a:pt x="193" y="41"/>
                  </a:lnTo>
                  <a:lnTo>
                    <a:pt x="189" y="44"/>
                  </a:lnTo>
                  <a:lnTo>
                    <a:pt x="189" y="48"/>
                  </a:lnTo>
                  <a:lnTo>
                    <a:pt x="193" y="52"/>
                  </a:lnTo>
                  <a:lnTo>
                    <a:pt x="193" y="52"/>
                  </a:lnTo>
                  <a:lnTo>
                    <a:pt x="193" y="55"/>
                  </a:lnTo>
                  <a:lnTo>
                    <a:pt x="189" y="55"/>
                  </a:lnTo>
                  <a:lnTo>
                    <a:pt x="193" y="59"/>
                  </a:lnTo>
                  <a:lnTo>
                    <a:pt x="193" y="59"/>
                  </a:lnTo>
                  <a:lnTo>
                    <a:pt x="189" y="59"/>
                  </a:lnTo>
                  <a:lnTo>
                    <a:pt x="193" y="63"/>
                  </a:lnTo>
                  <a:lnTo>
                    <a:pt x="193" y="63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89" y="70"/>
                  </a:lnTo>
                  <a:lnTo>
                    <a:pt x="186" y="70"/>
                  </a:lnTo>
                  <a:lnTo>
                    <a:pt x="186" y="74"/>
                  </a:lnTo>
                  <a:lnTo>
                    <a:pt x="186" y="74"/>
                  </a:lnTo>
                  <a:lnTo>
                    <a:pt x="186" y="74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2" y="85"/>
                  </a:lnTo>
                  <a:lnTo>
                    <a:pt x="182" y="85"/>
                  </a:lnTo>
                  <a:lnTo>
                    <a:pt x="186" y="89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182" y="93"/>
                  </a:lnTo>
                  <a:lnTo>
                    <a:pt x="171" y="96"/>
                  </a:lnTo>
                  <a:lnTo>
                    <a:pt x="167" y="96"/>
                  </a:lnTo>
                  <a:lnTo>
                    <a:pt x="152" y="104"/>
                  </a:lnTo>
                  <a:lnTo>
                    <a:pt x="149" y="104"/>
                  </a:lnTo>
                  <a:lnTo>
                    <a:pt x="141" y="107"/>
                  </a:lnTo>
                  <a:lnTo>
                    <a:pt x="141" y="107"/>
                  </a:lnTo>
                  <a:lnTo>
                    <a:pt x="141" y="111"/>
                  </a:lnTo>
                  <a:lnTo>
                    <a:pt x="141" y="115"/>
                  </a:lnTo>
                  <a:lnTo>
                    <a:pt x="141" y="115"/>
                  </a:lnTo>
                  <a:lnTo>
                    <a:pt x="137" y="115"/>
                  </a:lnTo>
                  <a:lnTo>
                    <a:pt x="134" y="115"/>
                  </a:lnTo>
                  <a:lnTo>
                    <a:pt x="134" y="115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6" y="115"/>
                  </a:lnTo>
                  <a:lnTo>
                    <a:pt x="123" y="115"/>
                  </a:lnTo>
                  <a:lnTo>
                    <a:pt x="119" y="115"/>
                  </a:lnTo>
                  <a:lnTo>
                    <a:pt x="115" y="118"/>
                  </a:lnTo>
                  <a:lnTo>
                    <a:pt x="115" y="122"/>
                  </a:lnTo>
                  <a:lnTo>
                    <a:pt x="115" y="122"/>
                  </a:lnTo>
                  <a:lnTo>
                    <a:pt x="115" y="122"/>
                  </a:lnTo>
                  <a:lnTo>
                    <a:pt x="115" y="126"/>
                  </a:lnTo>
                  <a:lnTo>
                    <a:pt x="115" y="126"/>
                  </a:lnTo>
                  <a:lnTo>
                    <a:pt x="112" y="126"/>
                  </a:lnTo>
                  <a:lnTo>
                    <a:pt x="108" y="130"/>
                  </a:lnTo>
                  <a:lnTo>
                    <a:pt x="97" y="133"/>
                  </a:lnTo>
                  <a:lnTo>
                    <a:pt x="89" y="144"/>
                  </a:lnTo>
                  <a:lnTo>
                    <a:pt x="86" y="148"/>
                  </a:lnTo>
                  <a:lnTo>
                    <a:pt x="82" y="152"/>
                  </a:lnTo>
                  <a:lnTo>
                    <a:pt x="78" y="152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1" y="148"/>
                  </a:lnTo>
                  <a:lnTo>
                    <a:pt x="67" y="148"/>
                  </a:lnTo>
                  <a:lnTo>
                    <a:pt x="63" y="148"/>
                  </a:lnTo>
                  <a:lnTo>
                    <a:pt x="63" y="148"/>
                  </a:lnTo>
                  <a:lnTo>
                    <a:pt x="60" y="148"/>
                  </a:lnTo>
                  <a:lnTo>
                    <a:pt x="60" y="148"/>
                  </a:lnTo>
                  <a:lnTo>
                    <a:pt x="56" y="148"/>
                  </a:lnTo>
                  <a:lnTo>
                    <a:pt x="52" y="148"/>
                  </a:lnTo>
                  <a:lnTo>
                    <a:pt x="52" y="144"/>
                  </a:lnTo>
                  <a:lnTo>
                    <a:pt x="49" y="144"/>
                  </a:lnTo>
                  <a:lnTo>
                    <a:pt x="49" y="144"/>
                  </a:lnTo>
                  <a:lnTo>
                    <a:pt x="49" y="144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41" y="144"/>
                  </a:lnTo>
                  <a:lnTo>
                    <a:pt x="37" y="141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19" y="141"/>
                  </a:lnTo>
                  <a:lnTo>
                    <a:pt x="19" y="141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2" y="137"/>
                  </a:lnTo>
                  <a:lnTo>
                    <a:pt x="8" y="133"/>
                  </a:lnTo>
                  <a:lnTo>
                    <a:pt x="8" y="130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0" y="74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3"/>
                  </a:lnTo>
                  <a:lnTo>
                    <a:pt x="37" y="59"/>
                  </a:lnTo>
                  <a:lnTo>
                    <a:pt x="37" y="52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4"/>
                  </a:lnTo>
                  <a:lnTo>
                    <a:pt x="37" y="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4" name="CustomShape 143"/>
            <p:cNvSpPr/>
            <p:nvPr/>
          </p:nvSpPr>
          <p:spPr>
            <a:xfrm>
              <a:off x="4911480" y="3425400"/>
              <a:ext cx="338400" cy="290520"/>
            </a:xfrm>
            <a:custGeom>
              <a:avLst/>
              <a:gdLst/>
              <a:ahLst/>
              <a:cxnLst/>
              <a:rect l="l" t="t" r="r" b="b"/>
              <a:pathLst>
                <a:path w="207" h="186">
                  <a:moveTo>
                    <a:pt x="193" y="178"/>
                  </a:moveTo>
                  <a:lnTo>
                    <a:pt x="193" y="178"/>
                  </a:lnTo>
                  <a:lnTo>
                    <a:pt x="189" y="175"/>
                  </a:lnTo>
                  <a:lnTo>
                    <a:pt x="189" y="175"/>
                  </a:lnTo>
                  <a:lnTo>
                    <a:pt x="185" y="171"/>
                  </a:lnTo>
                  <a:lnTo>
                    <a:pt x="185" y="171"/>
                  </a:lnTo>
                  <a:lnTo>
                    <a:pt x="182" y="171"/>
                  </a:lnTo>
                  <a:lnTo>
                    <a:pt x="178" y="167"/>
                  </a:lnTo>
                  <a:lnTo>
                    <a:pt x="178" y="164"/>
                  </a:lnTo>
                  <a:lnTo>
                    <a:pt x="174" y="164"/>
                  </a:lnTo>
                  <a:lnTo>
                    <a:pt x="174" y="164"/>
                  </a:lnTo>
                  <a:lnTo>
                    <a:pt x="170" y="160"/>
                  </a:lnTo>
                  <a:lnTo>
                    <a:pt x="170" y="156"/>
                  </a:lnTo>
                  <a:lnTo>
                    <a:pt x="170" y="108"/>
                  </a:lnTo>
                  <a:lnTo>
                    <a:pt x="207" y="108"/>
                  </a:lnTo>
                  <a:lnTo>
                    <a:pt x="207" y="108"/>
                  </a:lnTo>
                  <a:lnTo>
                    <a:pt x="207" y="104"/>
                  </a:lnTo>
                  <a:lnTo>
                    <a:pt x="207" y="101"/>
                  </a:lnTo>
                  <a:lnTo>
                    <a:pt x="207" y="101"/>
                  </a:lnTo>
                  <a:lnTo>
                    <a:pt x="207" y="97"/>
                  </a:lnTo>
                  <a:lnTo>
                    <a:pt x="207" y="93"/>
                  </a:lnTo>
                  <a:lnTo>
                    <a:pt x="207" y="86"/>
                  </a:lnTo>
                  <a:lnTo>
                    <a:pt x="204" y="82"/>
                  </a:lnTo>
                  <a:lnTo>
                    <a:pt x="207" y="82"/>
                  </a:lnTo>
                  <a:lnTo>
                    <a:pt x="207" y="78"/>
                  </a:lnTo>
                  <a:lnTo>
                    <a:pt x="207" y="78"/>
                  </a:lnTo>
                  <a:lnTo>
                    <a:pt x="204" y="78"/>
                  </a:lnTo>
                  <a:lnTo>
                    <a:pt x="200" y="78"/>
                  </a:lnTo>
                  <a:lnTo>
                    <a:pt x="196" y="82"/>
                  </a:lnTo>
                  <a:lnTo>
                    <a:pt x="196" y="82"/>
                  </a:lnTo>
                  <a:lnTo>
                    <a:pt x="193" y="82"/>
                  </a:lnTo>
                  <a:lnTo>
                    <a:pt x="193" y="82"/>
                  </a:lnTo>
                  <a:lnTo>
                    <a:pt x="189" y="82"/>
                  </a:lnTo>
                  <a:lnTo>
                    <a:pt x="185" y="82"/>
                  </a:lnTo>
                  <a:lnTo>
                    <a:pt x="185" y="78"/>
                  </a:lnTo>
                  <a:lnTo>
                    <a:pt x="182" y="78"/>
                  </a:lnTo>
                  <a:lnTo>
                    <a:pt x="182" y="78"/>
                  </a:lnTo>
                  <a:lnTo>
                    <a:pt x="182" y="82"/>
                  </a:lnTo>
                  <a:lnTo>
                    <a:pt x="182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78"/>
                  </a:lnTo>
                  <a:lnTo>
                    <a:pt x="178" y="78"/>
                  </a:lnTo>
                  <a:lnTo>
                    <a:pt x="178" y="75"/>
                  </a:lnTo>
                  <a:lnTo>
                    <a:pt x="178" y="75"/>
                  </a:lnTo>
                  <a:lnTo>
                    <a:pt x="178" y="71"/>
                  </a:lnTo>
                  <a:lnTo>
                    <a:pt x="178" y="71"/>
                  </a:lnTo>
                  <a:lnTo>
                    <a:pt x="178" y="67"/>
                  </a:lnTo>
                  <a:lnTo>
                    <a:pt x="178" y="67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8" y="6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70" y="49"/>
                  </a:lnTo>
                  <a:lnTo>
                    <a:pt x="170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70" y="34"/>
                  </a:lnTo>
                  <a:lnTo>
                    <a:pt x="170" y="30"/>
                  </a:lnTo>
                  <a:lnTo>
                    <a:pt x="170" y="30"/>
                  </a:lnTo>
                  <a:lnTo>
                    <a:pt x="170" y="26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52" y="23"/>
                  </a:lnTo>
                  <a:lnTo>
                    <a:pt x="152" y="19"/>
                  </a:lnTo>
                  <a:lnTo>
                    <a:pt x="152" y="19"/>
                  </a:lnTo>
                  <a:lnTo>
                    <a:pt x="152" y="15"/>
                  </a:lnTo>
                  <a:lnTo>
                    <a:pt x="148" y="15"/>
                  </a:lnTo>
                  <a:lnTo>
                    <a:pt x="148" y="19"/>
                  </a:lnTo>
                  <a:lnTo>
                    <a:pt x="133" y="19"/>
                  </a:lnTo>
                  <a:lnTo>
                    <a:pt x="133" y="23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0" y="30"/>
                  </a:lnTo>
                  <a:lnTo>
                    <a:pt x="119" y="34"/>
                  </a:lnTo>
                  <a:lnTo>
                    <a:pt x="115" y="34"/>
                  </a:lnTo>
                  <a:lnTo>
                    <a:pt x="111" y="34"/>
                  </a:lnTo>
                  <a:lnTo>
                    <a:pt x="108" y="34"/>
                  </a:lnTo>
                  <a:lnTo>
                    <a:pt x="104" y="34"/>
                  </a:lnTo>
                  <a:lnTo>
                    <a:pt x="100" y="34"/>
                  </a:lnTo>
                  <a:lnTo>
                    <a:pt x="100" y="34"/>
                  </a:lnTo>
                  <a:lnTo>
                    <a:pt x="96" y="26"/>
                  </a:lnTo>
                  <a:lnTo>
                    <a:pt x="96" y="26"/>
                  </a:lnTo>
                  <a:lnTo>
                    <a:pt x="93" y="23"/>
                  </a:lnTo>
                  <a:lnTo>
                    <a:pt x="93" y="23"/>
                  </a:lnTo>
                  <a:lnTo>
                    <a:pt x="93" y="19"/>
                  </a:lnTo>
                  <a:lnTo>
                    <a:pt x="93" y="19"/>
                  </a:lnTo>
                  <a:lnTo>
                    <a:pt x="93" y="15"/>
                  </a:lnTo>
                  <a:lnTo>
                    <a:pt x="89" y="12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89" y="8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26" y="19"/>
                  </a:lnTo>
                  <a:lnTo>
                    <a:pt x="26" y="30"/>
                  </a:lnTo>
                  <a:lnTo>
                    <a:pt x="33" y="38"/>
                  </a:lnTo>
                  <a:lnTo>
                    <a:pt x="30" y="41"/>
                  </a:lnTo>
                  <a:lnTo>
                    <a:pt x="26" y="49"/>
                  </a:lnTo>
                  <a:lnTo>
                    <a:pt x="30" y="49"/>
                  </a:lnTo>
                  <a:lnTo>
                    <a:pt x="30" y="56"/>
                  </a:lnTo>
                  <a:lnTo>
                    <a:pt x="30" y="60"/>
                  </a:lnTo>
                  <a:lnTo>
                    <a:pt x="30" y="63"/>
                  </a:lnTo>
                  <a:lnTo>
                    <a:pt x="37" y="71"/>
                  </a:lnTo>
                  <a:lnTo>
                    <a:pt x="37" y="75"/>
                  </a:lnTo>
                  <a:lnTo>
                    <a:pt x="41" y="78"/>
                  </a:lnTo>
                  <a:lnTo>
                    <a:pt x="41" y="89"/>
                  </a:lnTo>
                  <a:lnTo>
                    <a:pt x="33" y="101"/>
                  </a:lnTo>
                  <a:lnTo>
                    <a:pt x="30" y="101"/>
                  </a:lnTo>
                  <a:lnTo>
                    <a:pt x="22" y="104"/>
                  </a:lnTo>
                  <a:lnTo>
                    <a:pt x="22" y="108"/>
                  </a:lnTo>
                  <a:lnTo>
                    <a:pt x="15" y="115"/>
                  </a:lnTo>
                  <a:lnTo>
                    <a:pt x="15" y="123"/>
                  </a:lnTo>
                  <a:lnTo>
                    <a:pt x="11" y="123"/>
                  </a:lnTo>
                  <a:lnTo>
                    <a:pt x="11" y="134"/>
                  </a:lnTo>
                  <a:lnTo>
                    <a:pt x="8" y="141"/>
                  </a:lnTo>
                  <a:lnTo>
                    <a:pt x="8" y="145"/>
                  </a:lnTo>
                  <a:lnTo>
                    <a:pt x="4" y="149"/>
                  </a:lnTo>
                  <a:lnTo>
                    <a:pt x="4" y="156"/>
                  </a:lnTo>
                  <a:lnTo>
                    <a:pt x="4" y="160"/>
                  </a:lnTo>
                  <a:lnTo>
                    <a:pt x="4" y="167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4" y="175"/>
                  </a:lnTo>
                  <a:lnTo>
                    <a:pt x="4" y="175"/>
                  </a:lnTo>
                  <a:lnTo>
                    <a:pt x="8" y="175"/>
                  </a:lnTo>
                  <a:lnTo>
                    <a:pt x="8" y="171"/>
                  </a:lnTo>
                  <a:lnTo>
                    <a:pt x="8" y="171"/>
                  </a:lnTo>
                  <a:lnTo>
                    <a:pt x="11" y="171"/>
                  </a:lnTo>
                  <a:lnTo>
                    <a:pt x="15" y="175"/>
                  </a:lnTo>
                  <a:lnTo>
                    <a:pt x="15" y="171"/>
                  </a:lnTo>
                  <a:lnTo>
                    <a:pt x="15" y="171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26" y="167"/>
                  </a:lnTo>
                  <a:lnTo>
                    <a:pt x="26" y="167"/>
                  </a:lnTo>
                  <a:lnTo>
                    <a:pt x="26" y="167"/>
                  </a:lnTo>
                  <a:lnTo>
                    <a:pt x="30" y="167"/>
                  </a:lnTo>
                  <a:lnTo>
                    <a:pt x="30" y="167"/>
                  </a:lnTo>
                  <a:lnTo>
                    <a:pt x="30" y="171"/>
                  </a:lnTo>
                  <a:lnTo>
                    <a:pt x="33" y="171"/>
                  </a:lnTo>
                  <a:lnTo>
                    <a:pt x="33" y="171"/>
                  </a:lnTo>
                  <a:lnTo>
                    <a:pt x="33" y="171"/>
                  </a:lnTo>
                  <a:lnTo>
                    <a:pt x="37" y="175"/>
                  </a:lnTo>
                  <a:lnTo>
                    <a:pt x="41" y="175"/>
                  </a:lnTo>
                  <a:lnTo>
                    <a:pt x="45" y="175"/>
                  </a:lnTo>
                  <a:lnTo>
                    <a:pt x="45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111" y="175"/>
                  </a:lnTo>
                  <a:lnTo>
                    <a:pt x="111" y="175"/>
                  </a:lnTo>
                  <a:lnTo>
                    <a:pt x="115" y="178"/>
                  </a:lnTo>
                  <a:lnTo>
                    <a:pt x="115" y="178"/>
                  </a:lnTo>
                  <a:lnTo>
                    <a:pt x="119" y="178"/>
                  </a:lnTo>
                  <a:lnTo>
                    <a:pt x="122" y="182"/>
                  </a:lnTo>
                  <a:lnTo>
                    <a:pt x="122" y="182"/>
                  </a:lnTo>
                  <a:lnTo>
                    <a:pt x="126" y="182"/>
                  </a:lnTo>
                  <a:lnTo>
                    <a:pt x="126" y="182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3" y="182"/>
                  </a:lnTo>
                  <a:lnTo>
                    <a:pt x="137" y="182"/>
                  </a:lnTo>
                  <a:lnTo>
                    <a:pt x="141" y="182"/>
                  </a:lnTo>
                  <a:lnTo>
                    <a:pt x="141" y="178"/>
                  </a:lnTo>
                  <a:lnTo>
                    <a:pt x="141" y="182"/>
                  </a:lnTo>
                  <a:lnTo>
                    <a:pt x="145" y="182"/>
                  </a:lnTo>
                  <a:lnTo>
                    <a:pt x="148" y="182"/>
                  </a:lnTo>
                  <a:lnTo>
                    <a:pt x="148" y="186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56" y="182"/>
                  </a:lnTo>
                  <a:lnTo>
                    <a:pt x="156" y="182"/>
                  </a:lnTo>
                  <a:lnTo>
                    <a:pt x="159" y="182"/>
                  </a:lnTo>
                  <a:lnTo>
                    <a:pt x="159" y="182"/>
                  </a:lnTo>
                  <a:lnTo>
                    <a:pt x="159" y="18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7" y="186"/>
                  </a:lnTo>
                  <a:lnTo>
                    <a:pt x="167" y="186"/>
                  </a:lnTo>
                  <a:lnTo>
                    <a:pt x="167" y="186"/>
                  </a:lnTo>
                  <a:lnTo>
                    <a:pt x="193" y="1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5" name="CustomShape 144"/>
            <p:cNvSpPr/>
            <p:nvPr/>
          </p:nvSpPr>
          <p:spPr>
            <a:xfrm>
              <a:off x="5274720" y="3658680"/>
              <a:ext cx="212040" cy="162360"/>
            </a:xfrm>
            <a:custGeom>
              <a:avLst/>
              <a:gdLst/>
              <a:ahLst/>
              <a:cxnLst/>
              <a:rect l="l" t="t" r="r" b="b"/>
              <a:pathLst>
                <a:path w="130" h="104">
                  <a:moveTo>
                    <a:pt x="0" y="33"/>
                  </a:moveTo>
                  <a:lnTo>
                    <a:pt x="4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9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4" y="33"/>
                  </a:lnTo>
                  <a:lnTo>
                    <a:pt x="37" y="29"/>
                  </a:lnTo>
                  <a:lnTo>
                    <a:pt x="45" y="18"/>
                  </a:lnTo>
                  <a:lnTo>
                    <a:pt x="56" y="15"/>
                  </a:lnTo>
                  <a:lnTo>
                    <a:pt x="60" y="11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3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97" y="3"/>
                  </a:lnTo>
                  <a:lnTo>
                    <a:pt x="97" y="3"/>
                  </a:lnTo>
                  <a:lnTo>
                    <a:pt x="97" y="7"/>
                  </a:lnTo>
                  <a:lnTo>
                    <a:pt x="100" y="7"/>
                  </a:lnTo>
                  <a:lnTo>
                    <a:pt x="100" y="3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1" y="11"/>
                  </a:lnTo>
                  <a:lnTo>
                    <a:pt x="115" y="11"/>
                  </a:lnTo>
                  <a:lnTo>
                    <a:pt x="122" y="11"/>
                  </a:lnTo>
                  <a:lnTo>
                    <a:pt x="122" y="15"/>
                  </a:lnTo>
                  <a:lnTo>
                    <a:pt x="126" y="18"/>
                  </a:lnTo>
                  <a:lnTo>
                    <a:pt x="130" y="18"/>
                  </a:lnTo>
                  <a:lnTo>
                    <a:pt x="130" y="18"/>
                  </a:lnTo>
                  <a:lnTo>
                    <a:pt x="130" y="22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0" y="29"/>
                  </a:lnTo>
                  <a:lnTo>
                    <a:pt x="130" y="29"/>
                  </a:lnTo>
                  <a:lnTo>
                    <a:pt x="126" y="33"/>
                  </a:lnTo>
                  <a:lnTo>
                    <a:pt x="126" y="37"/>
                  </a:lnTo>
                  <a:lnTo>
                    <a:pt x="126" y="41"/>
                  </a:lnTo>
                  <a:lnTo>
                    <a:pt x="126" y="41"/>
                  </a:lnTo>
                  <a:lnTo>
                    <a:pt x="130" y="41"/>
                  </a:lnTo>
                  <a:lnTo>
                    <a:pt x="126" y="41"/>
                  </a:lnTo>
                  <a:lnTo>
                    <a:pt x="126" y="44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6" y="55"/>
                  </a:lnTo>
                  <a:lnTo>
                    <a:pt x="126" y="55"/>
                  </a:lnTo>
                  <a:lnTo>
                    <a:pt x="126" y="59"/>
                  </a:lnTo>
                  <a:lnTo>
                    <a:pt x="126" y="59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26" y="67"/>
                  </a:lnTo>
                  <a:lnTo>
                    <a:pt x="122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9" y="74"/>
                  </a:lnTo>
                  <a:lnTo>
                    <a:pt x="119" y="74"/>
                  </a:lnTo>
                  <a:lnTo>
                    <a:pt x="119" y="78"/>
                  </a:lnTo>
                  <a:lnTo>
                    <a:pt x="119" y="81"/>
                  </a:lnTo>
                  <a:lnTo>
                    <a:pt x="119" y="85"/>
                  </a:lnTo>
                  <a:lnTo>
                    <a:pt x="119" y="89"/>
                  </a:lnTo>
                  <a:lnTo>
                    <a:pt x="100" y="104"/>
                  </a:lnTo>
                  <a:lnTo>
                    <a:pt x="97" y="104"/>
                  </a:lnTo>
                  <a:lnTo>
                    <a:pt x="89" y="100"/>
                  </a:lnTo>
                  <a:lnTo>
                    <a:pt x="85" y="104"/>
                  </a:lnTo>
                  <a:lnTo>
                    <a:pt x="85" y="104"/>
                  </a:lnTo>
                  <a:lnTo>
                    <a:pt x="82" y="104"/>
                  </a:lnTo>
                  <a:lnTo>
                    <a:pt x="78" y="100"/>
                  </a:lnTo>
                  <a:lnTo>
                    <a:pt x="78" y="100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67" y="100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63" y="93"/>
                  </a:lnTo>
                  <a:lnTo>
                    <a:pt x="60" y="93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52" y="89"/>
                  </a:lnTo>
                  <a:lnTo>
                    <a:pt x="48" y="93"/>
                  </a:lnTo>
                  <a:lnTo>
                    <a:pt x="45" y="89"/>
                  </a:lnTo>
                  <a:lnTo>
                    <a:pt x="45" y="89"/>
                  </a:lnTo>
                  <a:lnTo>
                    <a:pt x="41" y="85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37" y="78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4" y="74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0" y="67"/>
                  </a:lnTo>
                  <a:lnTo>
                    <a:pt x="30" y="67"/>
                  </a:lnTo>
                  <a:lnTo>
                    <a:pt x="26" y="67"/>
                  </a:lnTo>
                  <a:lnTo>
                    <a:pt x="23" y="63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1"/>
                  </a:lnTo>
                  <a:lnTo>
                    <a:pt x="4" y="41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6" name="CustomShape 145"/>
            <p:cNvSpPr/>
            <p:nvPr/>
          </p:nvSpPr>
          <p:spPr>
            <a:xfrm>
              <a:off x="5129280" y="3710160"/>
              <a:ext cx="254520" cy="213840"/>
            </a:xfrm>
            <a:custGeom>
              <a:avLst/>
              <a:gdLst/>
              <a:ahLst/>
              <a:cxnLst/>
              <a:rect l="l" t="t" r="r" b="b"/>
              <a:pathLst>
                <a:path w="156" h="137">
                  <a:moveTo>
                    <a:pt x="89" y="0"/>
                  </a:moveTo>
                  <a:lnTo>
                    <a:pt x="89" y="0"/>
                  </a:lnTo>
                  <a:lnTo>
                    <a:pt x="89" y="0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93" y="4"/>
                  </a:lnTo>
                  <a:lnTo>
                    <a:pt x="93" y="8"/>
                  </a:lnTo>
                  <a:lnTo>
                    <a:pt x="97" y="8"/>
                  </a:lnTo>
                  <a:lnTo>
                    <a:pt x="97" y="11"/>
                  </a:lnTo>
                  <a:lnTo>
                    <a:pt x="97" y="11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04" y="22"/>
                  </a:lnTo>
                  <a:lnTo>
                    <a:pt x="108" y="22"/>
                  </a:lnTo>
                  <a:lnTo>
                    <a:pt x="108" y="22"/>
                  </a:lnTo>
                  <a:lnTo>
                    <a:pt x="112" y="30"/>
                  </a:lnTo>
                  <a:lnTo>
                    <a:pt x="115" y="34"/>
                  </a:lnTo>
                  <a:lnTo>
                    <a:pt x="119" y="34"/>
                  </a:lnTo>
                  <a:lnTo>
                    <a:pt x="119" y="34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41"/>
                  </a:lnTo>
                  <a:lnTo>
                    <a:pt x="126" y="41"/>
                  </a:lnTo>
                  <a:lnTo>
                    <a:pt x="126" y="41"/>
                  </a:lnTo>
                  <a:lnTo>
                    <a:pt x="126" y="45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30" y="52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7" y="60"/>
                  </a:lnTo>
                  <a:lnTo>
                    <a:pt x="141" y="56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9" y="60"/>
                  </a:lnTo>
                  <a:lnTo>
                    <a:pt x="152" y="60"/>
                  </a:lnTo>
                  <a:lnTo>
                    <a:pt x="152" y="63"/>
                  </a:lnTo>
                  <a:lnTo>
                    <a:pt x="152" y="63"/>
                  </a:lnTo>
                  <a:lnTo>
                    <a:pt x="152" y="63"/>
                  </a:lnTo>
                  <a:lnTo>
                    <a:pt x="156" y="67"/>
                  </a:lnTo>
                  <a:lnTo>
                    <a:pt x="152" y="67"/>
                  </a:lnTo>
                  <a:lnTo>
                    <a:pt x="152" y="67"/>
                  </a:lnTo>
                  <a:lnTo>
                    <a:pt x="149" y="67"/>
                  </a:lnTo>
                  <a:lnTo>
                    <a:pt x="149" y="67"/>
                  </a:lnTo>
                  <a:lnTo>
                    <a:pt x="149" y="71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41" y="74"/>
                  </a:lnTo>
                  <a:lnTo>
                    <a:pt x="137" y="74"/>
                  </a:lnTo>
                  <a:lnTo>
                    <a:pt x="137" y="74"/>
                  </a:lnTo>
                  <a:lnTo>
                    <a:pt x="137" y="74"/>
                  </a:lnTo>
                  <a:lnTo>
                    <a:pt x="134" y="74"/>
                  </a:lnTo>
                  <a:lnTo>
                    <a:pt x="130" y="78"/>
                  </a:lnTo>
                  <a:lnTo>
                    <a:pt x="126" y="78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3" y="82"/>
                  </a:lnTo>
                  <a:lnTo>
                    <a:pt x="123" y="85"/>
                  </a:lnTo>
                  <a:lnTo>
                    <a:pt x="119" y="85"/>
                  </a:lnTo>
                  <a:lnTo>
                    <a:pt x="119" y="85"/>
                  </a:lnTo>
                  <a:lnTo>
                    <a:pt x="112" y="89"/>
                  </a:lnTo>
                  <a:lnTo>
                    <a:pt x="112" y="93"/>
                  </a:lnTo>
                  <a:lnTo>
                    <a:pt x="115" y="97"/>
                  </a:lnTo>
                  <a:lnTo>
                    <a:pt x="115" y="97"/>
                  </a:lnTo>
                  <a:lnTo>
                    <a:pt x="112" y="97"/>
                  </a:lnTo>
                  <a:lnTo>
                    <a:pt x="112" y="100"/>
                  </a:lnTo>
                  <a:lnTo>
                    <a:pt x="108" y="100"/>
                  </a:lnTo>
                  <a:lnTo>
                    <a:pt x="108" y="100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97" y="108"/>
                  </a:lnTo>
                  <a:lnTo>
                    <a:pt x="93" y="111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3" y="119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6" y="123"/>
                  </a:lnTo>
                  <a:lnTo>
                    <a:pt x="86" y="123"/>
                  </a:lnTo>
                  <a:lnTo>
                    <a:pt x="82" y="123"/>
                  </a:lnTo>
                  <a:lnTo>
                    <a:pt x="78" y="123"/>
                  </a:lnTo>
                  <a:lnTo>
                    <a:pt x="74" y="123"/>
                  </a:lnTo>
                  <a:lnTo>
                    <a:pt x="74" y="123"/>
                  </a:lnTo>
                  <a:lnTo>
                    <a:pt x="71" y="123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0" y="115"/>
                  </a:lnTo>
                  <a:lnTo>
                    <a:pt x="56" y="115"/>
                  </a:lnTo>
                  <a:lnTo>
                    <a:pt x="52" y="115"/>
                  </a:lnTo>
                  <a:lnTo>
                    <a:pt x="49" y="119"/>
                  </a:lnTo>
                  <a:lnTo>
                    <a:pt x="45" y="126"/>
                  </a:lnTo>
                  <a:lnTo>
                    <a:pt x="41" y="130"/>
                  </a:lnTo>
                  <a:lnTo>
                    <a:pt x="37" y="130"/>
                  </a:lnTo>
                  <a:lnTo>
                    <a:pt x="34" y="134"/>
                  </a:lnTo>
                  <a:lnTo>
                    <a:pt x="30" y="134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3" y="137"/>
                  </a:lnTo>
                  <a:lnTo>
                    <a:pt x="19" y="137"/>
                  </a:lnTo>
                  <a:lnTo>
                    <a:pt x="15" y="137"/>
                  </a:lnTo>
                  <a:lnTo>
                    <a:pt x="12" y="137"/>
                  </a:lnTo>
                  <a:lnTo>
                    <a:pt x="12" y="134"/>
                  </a:lnTo>
                  <a:lnTo>
                    <a:pt x="12" y="130"/>
                  </a:lnTo>
                  <a:lnTo>
                    <a:pt x="12" y="126"/>
                  </a:lnTo>
                  <a:lnTo>
                    <a:pt x="8" y="119"/>
                  </a:lnTo>
                  <a:lnTo>
                    <a:pt x="8" y="115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4" y="63"/>
                  </a:lnTo>
                  <a:lnTo>
                    <a:pt x="19" y="63"/>
                  </a:lnTo>
                  <a:lnTo>
                    <a:pt x="23" y="8"/>
                  </a:lnTo>
                  <a:lnTo>
                    <a:pt x="34" y="8"/>
                  </a:lnTo>
                  <a:lnTo>
                    <a:pt x="49" y="8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60" y="4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7" y="8"/>
                  </a:lnTo>
                  <a:lnTo>
                    <a:pt x="71" y="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7" name="CustomShape 146"/>
            <p:cNvSpPr/>
            <p:nvPr/>
          </p:nvSpPr>
          <p:spPr>
            <a:xfrm>
              <a:off x="4911480" y="3686760"/>
              <a:ext cx="362520" cy="296640"/>
            </a:xfrm>
            <a:custGeom>
              <a:avLst/>
              <a:gdLst/>
              <a:ahLst/>
              <a:cxnLst/>
              <a:rect l="l" t="t" r="r" b="b"/>
              <a:pathLst>
                <a:path w="222" h="190">
                  <a:moveTo>
                    <a:pt x="133" y="126"/>
                  </a:moveTo>
                  <a:lnTo>
                    <a:pt x="133" y="123"/>
                  </a:lnTo>
                  <a:lnTo>
                    <a:pt x="137" y="78"/>
                  </a:lnTo>
                  <a:lnTo>
                    <a:pt x="152" y="78"/>
                  </a:lnTo>
                  <a:lnTo>
                    <a:pt x="156" y="23"/>
                  </a:lnTo>
                  <a:lnTo>
                    <a:pt x="167" y="23"/>
                  </a:lnTo>
                  <a:lnTo>
                    <a:pt x="182" y="23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93" y="19"/>
                  </a:lnTo>
                  <a:lnTo>
                    <a:pt x="193" y="23"/>
                  </a:lnTo>
                  <a:lnTo>
                    <a:pt x="193" y="23"/>
                  </a:lnTo>
                  <a:lnTo>
                    <a:pt x="193" y="23"/>
                  </a:lnTo>
                  <a:lnTo>
                    <a:pt x="193" y="26"/>
                  </a:lnTo>
                  <a:lnTo>
                    <a:pt x="193" y="26"/>
                  </a:lnTo>
                  <a:lnTo>
                    <a:pt x="200" y="23"/>
                  </a:lnTo>
                  <a:lnTo>
                    <a:pt x="204" y="19"/>
                  </a:lnTo>
                  <a:lnTo>
                    <a:pt x="207" y="15"/>
                  </a:lnTo>
                  <a:lnTo>
                    <a:pt x="207" y="15"/>
                  </a:lnTo>
                  <a:lnTo>
                    <a:pt x="211" y="19"/>
                  </a:lnTo>
                  <a:lnTo>
                    <a:pt x="211" y="19"/>
                  </a:lnTo>
                  <a:lnTo>
                    <a:pt x="215" y="15"/>
                  </a:lnTo>
                  <a:lnTo>
                    <a:pt x="219" y="15"/>
                  </a:lnTo>
                  <a:lnTo>
                    <a:pt x="222" y="15"/>
                  </a:lnTo>
                  <a:lnTo>
                    <a:pt x="222" y="11"/>
                  </a:lnTo>
                  <a:lnTo>
                    <a:pt x="219" y="11"/>
                  </a:lnTo>
                  <a:lnTo>
                    <a:pt x="219" y="11"/>
                  </a:lnTo>
                  <a:lnTo>
                    <a:pt x="219" y="11"/>
                  </a:lnTo>
                  <a:lnTo>
                    <a:pt x="215" y="8"/>
                  </a:lnTo>
                  <a:lnTo>
                    <a:pt x="215" y="8"/>
                  </a:lnTo>
                  <a:lnTo>
                    <a:pt x="215" y="8"/>
                  </a:lnTo>
                  <a:lnTo>
                    <a:pt x="211" y="11"/>
                  </a:lnTo>
                  <a:lnTo>
                    <a:pt x="207" y="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3" y="19"/>
                  </a:lnTo>
                  <a:lnTo>
                    <a:pt x="163" y="19"/>
                  </a:lnTo>
                  <a:lnTo>
                    <a:pt x="163" y="19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6" y="19"/>
                  </a:lnTo>
                  <a:lnTo>
                    <a:pt x="152" y="19"/>
                  </a:lnTo>
                  <a:lnTo>
                    <a:pt x="148" y="19"/>
                  </a:lnTo>
                  <a:lnTo>
                    <a:pt x="148" y="15"/>
                  </a:lnTo>
                  <a:lnTo>
                    <a:pt x="145" y="15"/>
                  </a:lnTo>
                  <a:lnTo>
                    <a:pt x="141" y="15"/>
                  </a:lnTo>
                  <a:lnTo>
                    <a:pt x="141" y="11"/>
                  </a:lnTo>
                  <a:lnTo>
                    <a:pt x="141" y="15"/>
                  </a:lnTo>
                  <a:lnTo>
                    <a:pt x="137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30" y="15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2" y="15"/>
                  </a:lnTo>
                  <a:lnTo>
                    <a:pt x="122" y="15"/>
                  </a:lnTo>
                  <a:lnTo>
                    <a:pt x="119" y="11"/>
                  </a:lnTo>
                  <a:lnTo>
                    <a:pt x="115" y="11"/>
                  </a:lnTo>
                  <a:lnTo>
                    <a:pt x="115" y="11"/>
                  </a:lnTo>
                  <a:lnTo>
                    <a:pt x="111" y="8"/>
                  </a:lnTo>
                  <a:lnTo>
                    <a:pt x="111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1" y="8"/>
                  </a:lnTo>
                  <a:lnTo>
                    <a:pt x="37" y="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1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9"/>
                  </a:lnTo>
                  <a:lnTo>
                    <a:pt x="11" y="30"/>
                  </a:lnTo>
                  <a:lnTo>
                    <a:pt x="19" y="37"/>
                  </a:lnTo>
                  <a:lnTo>
                    <a:pt x="26" y="52"/>
                  </a:lnTo>
                  <a:lnTo>
                    <a:pt x="26" y="60"/>
                  </a:lnTo>
                  <a:lnTo>
                    <a:pt x="33" y="71"/>
                  </a:lnTo>
                  <a:lnTo>
                    <a:pt x="33" y="75"/>
                  </a:lnTo>
                  <a:lnTo>
                    <a:pt x="45" y="86"/>
                  </a:lnTo>
                  <a:lnTo>
                    <a:pt x="45" y="93"/>
                  </a:lnTo>
                  <a:lnTo>
                    <a:pt x="41" y="93"/>
                  </a:lnTo>
                  <a:lnTo>
                    <a:pt x="45" y="100"/>
                  </a:lnTo>
                  <a:lnTo>
                    <a:pt x="45" y="112"/>
                  </a:lnTo>
                  <a:lnTo>
                    <a:pt x="48" y="123"/>
                  </a:lnTo>
                  <a:lnTo>
                    <a:pt x="48" y="130"/>
                  </a:lnTo>
                  <a:lnTo>
                    <a:pt x="52" y="134"/>
                  </a:lnTo>
                  <a:lnTo>
                    <a:pt x="48" y="134"/>
                  </a:lnTo>
                  <a:lnTo>
                    <a:pt x="52" y="138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56" y="149"/>
                  </a:lnTo>
                  <a:lnTo>
                    <a:pt x="52" y="149"/>
                  </a:lnTo>
                  <a:lnTo>
                    <a:pt x="52" y="152"/>
                  </a:lnTo>
                  <a:lnTo>
                    <a:pt x="56" y="156"/>
                  </a:lnTo>
                  <a:lnTo>
                    <a:pt x="56" y="164"/>
                  </a:lnTo>
                  <a:lnTo>
                    <a:pt x="59" y="167"/>
                  </a:lnTo>
                  <a:lnTo>
                    <a:pt x="63" y="171"/>
                  </a:lnTo>
                  <a:lnTo>
                    <a:pt x="67" y="175"/>
                  </a:lnTo>
                  <a:lnTo>
                    <a:pt x="67" y="178"/>
                  </a:lnTo>
                  <a:lnTo>
                    <a:pt x="74" y="182"/>
                  </a:lnTo>
                  <a:lnTo>
                    <a:pt x="78" y="182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82" y="175"/>
                  </a:lnTo>
                  <a:lnTo>
                    <a:pt x="85" y="175"/>
                  </a:lnTo>
                  <a:lnTo>
                    <a:pt x="85" y="175"/>
                  </a:lnTo>
                  <a:lnTo>
                    <a:pt x="89" y="175"/>
                  </a:lnTo>
                  <a:lnTo>
                    <a:pt x="89" y="178"/>
                  </a:lnTo>
                  <a:lnTo>
                    <a:pt x="89" y="186"/>
                  </a:lnTo>
                  <a:lnTo>
                    <a:pt x="96" y="186"/>
                  </a:lnTo>
                  <a:lnTo>
                    <a:pt x="100" y="186"/>
                  </a:lnTo>
                  <a:lnTo>
                    <a:pt x="100" y="186"/>
                  </a:lnTo>
                  <a:lnTo>
                    <a:pt x="104" y="186"/>
                  </a:lnTo>
                  <a:lnTo>
                    <a:pt x="108" y="186"/>
                  </a:lnTo>
                  <a:lnTo>
                    <a:pt x="108" y="186"/>
                  </a:lnTo>
                  <a:lnTo>
                    <a:pt x="111" y="186"/>
                  </a:lnTo>
                  <a:lnTo>
                    <a:pt x="111" y="190"/>
                  </a:lnTo>
                  <a:lnTo>
                    <a:pt x="115" y="190"/>
                  </a:lnTo>
                  <a:lnTo>
                    <a:pt x="115" y="190"/>
                  </a:lnTo>
                  <a:lnTo>
                    <a:pt x="115" y="186"/>
                  </a:lnTo>
                  <a:lnTo>
                    <a:pt x="119" y="182"/>
                  </a:lnTo>
                  <a:lnTo>
                    <a:pt x="119" y="182"/>
                  </a:lnTo>
                  <a:lnTo>
                    <a:pt x="122" y="182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3" y="178"/>
                  </a:lnTo>
                  <a:lnTo>
                    <a:pt x="133" y="126"/>
                  </a:lnTo>
                  <a:lnTo>
                    <a:pt x="133" y="1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8" name="CustomShape 147"/>
            <p:cNvSpPr/>
            <p:nvPr/>
          </p:nvSpPr>
          <p:spPr>
            <a:xfrm>
              <a:off x="6081480" y="378540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11" h="8">
                  <a:moveTo>
                    <a:pt x="0" y="0"/>
                  </a:moveTo>
                  <a:lnTo>
                    <a:pt x="0" y="4"/>
                  </a:lnTo>
                  <a:lnTo>
                    <a:pt x="3" y="8"/>
                  </a:lnTo>
                  <a:lnTo>
                    <a:pt x="3" y="8"/>
                  </a:lnTo>
                  <a:lnTo>
                    <a:pt x="11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9" name="CustomShape 148"/>
            <p:cNvSpPr/>
            <p:nvPr/>
          </p:nvSpPr>
          <p:spPr>
            <a:xfrm>
              <a:off x="5747760" y="3571200"/>
              <a:ext cx="205560" cy="330840"/>
            </a:xfrm>
            <a:custGeom>
              <a:avLst/>
              <a:gdLst/>
              <a:ahLst/>
              <a:cxnLst/>
              <a:rect l="l" t="t" r="r" b="b"/>
              <a:pathLst>
                <a:path w="126" h="212">
                  <a:moveTo>
                    <a:pt x="26" y="212"/>
                  </a:moveTo>
                  <a:lnTo>
                    <a:pt x="30" y="212"/>
                  </a:lnTo>
                  <a:lnTo>
                    <a:pt x="33" y="212"/>
                  </a:lnTo>
                  <a:lnTo>
                    <a:pt x="37" y="208"/>
                  </a:lnTo>
                  <a:lnTo>
                    <a:pt x="41" y="204"/>
                  </a:lnTo>
                  <a:lnTo>
                    <a:pt x="52" y="204"/>
                  </a:lnTo>
                  <a:lnTo>
                    <a:pt x="56" y="204"/>
                  </a:lnTo>
                  <a:lnTo>
                    <a:pt x="59" y="204"/>
                  </a:lnTo>
                  <a:lnTo>
                    <a:pt x="59" y="200"/>
                  </a:lnTo>
                  <a:lnTo>
                    <a:pt x="63" y="200"/>
                  </a:lnTo>
                  <a:lnTo>
                    <a:pt x="67" y="197"/>
                  </a:lnTo>
                  <a:lnTo>
                    <a:pt x="67" y="193"/>
                  </a:lnTo>
                  <a:lnTo>
                    <a:pt x="67" y="189"/>
                  </a:lnTo>
                  <a:lnTo>
                    <a:pt x="70" y="186"/>
                  </a:lnTo>
                  <a:lnTo>
                    <a:pt x="70" y="182"/>
                  </a:lnTo>
                  <a:lnTo>
                    <a:pt x="70" y="182"/>
                  </a:lnTo>
                  <a:lnTo>
                    <a:pt x="70" y="182"/>
                  </a:lnTo>
                  <a:lnTo>
                    <a:pt x="74" y="174"/>
                  </a:lnTo>
                  <a:lnTo>
                    <a:pt x="74" y="174"/>
                  </a:lnTo>
                  <a:lnTo>
                    <a:pt x="74" y="174"/>
                  </a:lnTo>
                  <a:lnTo>
                    <a:pt x="78" y="171"/>
                  </a:lnTo>
                  <a:lnTo>
                    <a:pt x="82" y="160"/>
                  </a:lnTo>
                  <a:lnTo>
                    <a:pt x="82" y="156"/>
                  </a:lnTo>
                  <a:lnTo>
                    <a:pt x="85" y="152"/>
                  </a:lnTo>
                  <a:lnTo>
                    <a:pt x="85" y="145"/>
                  </a:lnTo>
                  <a:lnTo>
                    <a:pt x="89" y="137"/>
                  </a:lnTo>
                  <a:lnTo>
                    <a:pt x="93" y="126"/>
                  </a:lnTo>
                  <a:lnTo>
                    <a:pt x="96" y="123"/>
                  </a:lnTo>
                  <a:lnTo>
                    <a:pt x="96" y="119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104" y="104"/>
                  </a:lnTo>
                  <a:lnTo>
                    <a:pt x="107" y="97"/>
                  </a:lnTo>
                  <a:lnTo>
                    <a:pt x="107" y="89"/>
                  </a:lnTo>
                  <a:lnTo>
                    <a:pt x="111" y="89"/>
                  </a:lnTo>
                  <a:lnTo>
                    <a:pt x="111" y="85"/>
                  </a:lnTo>
                  <a:lnTo>
                    <a:pt x="107" y="82"/>
                  </a:lnTo>
                  <a:lnTo>
                    <a:pt x="111" y="78"/>
                  </a:lnTo>
                  <a:lnTo>
                    <a:pt x="115" y="74"/>
                  </a:lnTo>
                  <a:lnTo>
                    <a:pt x="111" y="71"/>
                  </a:lnTo>
                  <a:lnTo>
                    <a:pt x="115" y="71"/>
                  </a:lnTo>
                  <a:lnTo>
                    <a:pt x="115" y="67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115" y="59"/>
                  </a:lnTo>
                  <a:lnTo>
                    <a:pt x="115" y="59"/>
                  </a:lnTo>
                  <a:lnTo>
                    <a:pt x="115" y="56"/>
                  </a:lnTo>
                  <a:lnTo>
                    <a:pt x="115" y="52"/>
                  </a:lnTo>
                  <a:lnTo>
                    <a:pt x="119" y="56"/>
                  </a:lnTo>
                  <a:lnTo>
                    <a:pt x="119" y="56"/>
                  </a:lnTo>
                  <a:lnTo>
                    <a:pt x="122" y="59"/>
                  </a:lnTo>
                  <a:lnTo>
                    <a:pt x="122" y="59"/>
                  </a:lnTo>
                  <a:lnTo>
                    <a:pt x="122" y="59"/>
                  </a:lnTo>
                  <a:lnTo>
                    <a:pt x="122" y="56"/>
                  </a:lnTo>
                  <a:lnTo>
                    <a:pt x="126" y="56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26" y="48"/>
                  </a:lnTo>
                  <a:lnTo>
                    <a:pt x="122" y="45"/>
                  </a:lnTo>
                  <a:lnTo>
                    <a:pt x="122" y="41"/>
                  </a:lnTo>
                  <a:lnTo>
                    <a:pt x="122" y="41"/>
                  </a:lnTo>
                  <a:lnTo>
                    <a:pt x="122" y="37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26"/>
                  </a:lnTo>
                  <a:lnTo>
                    <a:pt x="122" y="22"/>
                  </a:lnTo>
                  <a:lnTo>
                    <a:pt x="122" y="15"/>
                  </a:lnTo>
                  <a:lnTo>
                    <a:pt x="119" y="11"/>
                  </a:lnTo>
                  <a:lnTo>
                    <a:pt x="119" y="15"/>
                  </a:lnTo>
                  <a:lnTo>
                    <a:pt x="115" y="11"/>
                  </a:lnTo>
                  <a:lnTo>
                    <a:pt x="115" y="8"/>
                  </a:lnTo>
                  <a:lnTo>
                    <a:pt x="111" y="8"/>
                  </a:lnTo>
                  <a:lnTo>
                    <a:pt x="115" y="4"/>
                  </a:lnTo>
                  <a:lnTo>
                    <a:pt x="111" y="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7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8"/>
                  </a:lnTo>
                  <a:lnTo>
                    <a:pt x="104" y="11"/>
                  </a:lnTo>
                  <a:lnTo>
                    <a:pt x="107" y="11"/>
                  </a:lnTo>
                  <a:lnTo>
                    <a:pt x="107" y="15"/>
                  </a:lnTo>
                  <a:lnTo>
                    <a:pt x="104" y="15"/>
                  </a:lnTo>
                  <a:lnTo>
                    <a:pt x="104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96" y="26"/>
                  </a:lnTo>
                  <a:lnTo>
                    <a:pt x="96" y="30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3" y="26"/>
                  </a:lnTo>
                  <a:lnTo>
                    <a:pt x="89" y="26"/>
                  </a:lnTo>
                  <a:lnTo>
                    <a:pt x="89" y="26"/>
                  </a:lnTo>
                  <a:lnTo>
                    <a:pt x="89" y="30"/>
                  </a:lnTo>
                  <a:lnTo>
                    <a:pt x="93" y="34"/>
                  </a:lnTo>
                  <a:lnTo>
                    <a:pt x="93" y="34"/>
                  </a:lnTo>
                  <a:lnTo>
                    <a:pt x="89" y="34"/>
                  </a:lnTo>
                  <a:lnTo>
                    <a:pt x="89" y="34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5" y="41"/>
                  </a:lnTo>
                  <a:lnTo>
                    <a:pt x="85" y="41"/>
                  </a:lnTo>
                  <a:lnTo>
                    <a:pt x="85" y="45"/>
                  </a:lnTo>
                  <a:lnTo>
                    <a:pt x="78" y="48"/>
                  </a:lnTo>
                  <a:lnTo>
                    <a:pt x="78" y="45"/>
                  </a:lnTo>
                  <a:lnTo>
                    <a:pt x="82" y="45"/>
                  </a:lnTo>
                  <a:lnTo>
                    <a:pt x="78" y="41"/>
                  </a:lnTo>
                  <a:lnTo>
                    <a:pt x="74" y="45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4" y="48"/>
                  </a:lnTo>
                  <a:lnTo>
                    <a:pt x="74" y="52"/>
                  </a:lnTo>
                  <a:lnTo>
                    <a:pt x="78" y="52"/>
                  </a:lnTo>
                  <a:lnTo>
                    <a:pt x="78" y="52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0" y="48"/>
                  </a:lnTo>
                  <a:lnTo>
                    <a:pt x="63" y="56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59" y="56"/>
                  </a:lnTo>
                  <a:lnTo>
                    <a:pt x="59" y="56"/>
                  </a:lnTo>
                  <a:lnTo>
                    <a:pt x="56" y="59"/>
                  </a:lnTo>
                  <a:lnTo>
                    <a:pt x="48" y="56"/>
                  </a:lnTo>
                  <a:lnTo>
                    <a:pt x="48" y="59"/>
                  </a:lnTo>
                  <a:lnTo>
                    <a:pt x="48" y="59"/>
                  </a:lnTo>
                  <a:lnTo>
                    <a:pt x="48" y="63"/>
                  </a:lnTo>
                  <a:lnTo>
                    <a:pt x="48" y="63"/>
                  </a:lnTo>
                  <a:lnTo>
                    <a:pt x="45" y="63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41" y="63"/>
                  </a:lnTo>
                  <a:lnTo>
                    <a:pt x="41" y="59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0" y="63"/>
                  </a:lnTo>
                  <a:lnTo>
                    <a:pt x="26" y="63"/>
                  </a:lnTo>
                  <a:lnTo>
                    <a:pt x="26" y="67"/>
                  </a:lnTo>
                  <a:lnTo>
                    <a:pt x="26" y="71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19" y="82"/>
                  </a:lnTo>
                  <a:lnTo>
                    <a:pt x="19" y="85"/>
                  </a:lnTo>
                  <a:lnTo>
                    <a:pt x="19" y="89"/>
                  </a:lnTo>
                  <a:lnTo>
                    <a:pt x="19" y="89"/>
                  </a:lnTo>
                  <a:lnTo>
                    <a:pt x="19" y="93"/>
                  </a:lnTo>
                  <a:lnTo>
                    <a:pt x="19" y="97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26" y="111"/>
                  </a:lnTo>
                  <a:lnTo>
                    <a:pt x="26" y="111"/>
                  </a:lnTo>
                  <a:lnTo>
                    <a:pt x="26" y="115"/>
                  </a:lnTo>
                  <a:lnTo>
                    <a:pt x="26" y="115"/>
                  </a:lnTo>
                  <a:lnTo>
                    <a:pt x="22" y="123"/>
                  </a:lnTo>
                  <a:lnTo>
                    <a:pt x="19" y="126"/>
                  </a:lnTo>
                  <a:lnTo>
                    <a:pt x="19" y="130"/>
                  </a:lnTo>
                  <a:lnTo>
                    <a:pt x="19" y="130"/>
                  </a:lnTo>
                  <a:lnTo>
                    <a:pt x="15" y="134"/>
                  </a:lnTo>
                  <a:lnTo>
                    <a:pt x="15" y="134"/>
                  </a:lnTo>
                  <a:lnTo>
                    <a:pt x="15" y="141"/>
                  </a:lnTo>
                  <a:lnTo>
                    <a:pt x="11" y="141"/>
                  </a:lnTo>
                  <a:lnTo>
                    <a:pt x="8" y="141"/>
                  </a:lnTo>
                  <a:lnTo>
                    <a:pt x="4" y="145"/>
                  </a:lnTo>
                  <a:lnTo>
                    <a:pt x="4" y="149"/>
                  </a:lnTo>
                  <a:lnTo>
                    <a:pt x="0" y="152"/>
                  </a:lnTo>
                  <a:lnTo>
                    <a:pt x="4" y="156"/>
                  </a:lnTo>
                  <a:lnTo>
                    <a:pt x="0" y="160"/>
                  </a:lnTo>
                  <a:lnTo>
                    <a:pt x="4" y="160"/>
                  </a:lnTo>
                  <a:lnTo>
                    <a:pt x="4" y="167"/>
                  </a:lnTo>
                  <a:lnTo>
                    <a:pt x="8" y="171"/>
                  </a:lnTo>
                  <a:lnTo>
                    <a:pt x="8" y="174"/>
                  </a:lnTo>
                  <a:lnTo>
                    <a:pt x="8" y="174"/>
                  </a:lnTo>
                  <a:lnTo>
                    <a:pt x="8" y="178"/>
                  </a:lnTo>
                  <a:lnTo>
                    <a:pt x="11" y="174"/>
                  </a:lnTo>
                  <a:lnTo>
                    <a:pt x="8" y="178"/>
                  </a:lnTo>
                  <a:lnTo>
                    <a:pt x="4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4" y="193"/>
                  </a:lnTo>
                  <a:lnTo>
                    <a:pt x="8" y="193"/>
                  </a:lnTo>
                  <a:lnTo>
                    <a:pt x="8" y="197"/>
                  </a:lnTo>
                  <a:lnTo>
                    <a:pt x="8" y="197"/>
                  </a:lnTo>
                  <a:lnTo>
                    <a:pt x="11" y="200"/>
                  </a:lnTo>
                  <a:lnTo>
                    <a:pt x="11" y="200"/>
                  </a:lnTo>
                  <a:lnTo>
                    <a:pt x="15" y="204"/>
                  </a:lnTo>
                  <a:lnTo>
                    <a:pt x="15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22" y="204"/>
                  </a:lnTo>
                  <a:lnTo>
                    <a:pt x="26" y="208"/>
                  </a:lnTo>
                  <a:lnTo>
                    <a:pt x="26" y="208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6" y="212"/>
                  </a:lnTo>
                  <a:close/>
                  <a:moveTo>
                    <a:pt x="100" y="15"/>
                  </a:moveTo>
                  <a:lnTo>
                    <a:pt x="100" y="15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5"/>
                  </a:lnTo>
                  <a:close/>
                  <a:moveTo>
                    <a:pt x="100" y="19"/>
                  </a:moveTo>
                  <a:lnTo>
                    <a:pt x="100" y="19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0" y="19"/>
                  </a:lnTo>
                  <a:lnTo>
                    <a:pt x="100" y="19"/>
                  </a:lnTo>
                  <a:close/>
                  <a:moveTo>
                    <a:pt x="93" y="19"/>
                  </a:moveTo>
                  <a:lnTo>
                    <a:pt x="93" y="19"/>
                  </a:lnTo>
                  <a:lnTo>
                    <a:pt x="93" y="19"/>
                  </a:lnTo>
                  <a:lnTo>
                    <a:pt x="96" y="19"/>
                  </a:lnTo>
                  <a:lnTo>
                    <a:pt x="96" y="22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19"/>
                  </a:lnTo>
                  <a:lnTo>
                    <a:pt x="93" y="19"/>
                  </a:lnTo>
                  <a:close/>
                  <a:moveTo>
                    <a:pt x="115" y="78"/>
                  </a:moveTo>
                  <a:lnTo>
                    <a:pt x="115" y="78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9" y="74"/>
                  </a:lnTo>
                  <a:lnTo>
                    <a:pt x="119" y="71"/>
                  </a:lnTo>
                  <a:lnTo>
                    <a:pt x="119" y="74"/>
                  </a:lnTo>
                  <a:lnTo>
                    <a:pt x="119" y="74"/>
                  </a:lnTo>
                  <a:lnTo>
                    <a:pt x="115" y="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0" name="CustomShape 149"/>
            <p:cNvSpPr/>
            <p:nvPr/>
          </p:nvSpPr>
          <p:spPr>
            <a:xfrm>
              <a:off x="5420520" y="3536640"/>
              <a:ext cx="277560" cy="387360"/>
            </a:xfrm>
            <a:custGeom>
              <a:avLst/>
              <a:gdLst/>
              <a:ahLst/>
              <a:cxnLst/>
              <a:rect l="l" t="t" r="r" b="b"/>
              <a:pathLst>
                <a:path w="170" h="248">
                  <a:moveTo>
                    <a:pt x="11" y="182"/>
                  </a:moveTo>
                  <a:lnTo>
                    <a:pt x="30" y="167"/>
                  </a:lnTo>
                  <a:lnTo>
                    <a:pt x="30" y="163"/>
                  </a:lnTo>
                  <a:lnTo>
                    <a:pt x="30" y="159"/>
                  </a:lnTo>
                  <a:lnTo>
                    <a:pt x="30" y="156"/>
                  </a:lnTo>
                  <a:lnTo>
                    <a:pt x="30" y="152"/>
                  </a:lnTo>
                  <a:lnTo>
                    <a:pt x="30" y="152"/>
                  </a:lnTo>
                  <a:lnTo>
                    <a:pt x="30" y="148"/>
                  </a:lnTo>
                  <a:lnTo>
                    <a:pt x="33" y="148"/>
                  </a:lnTo>
                  <a:lnTo>
                    <a:pt x="33" y="148"/>
                  </a:lnTo>
                  <a:lnTo>
                    <a:pt x="37" y="145"/>
                  </a:lnTo>
                  <a:lnTo>
                    <a:pt x="37" y="141"/>
                  </a:lnTo>
                  <a:lnTo>
                    <a:pt x="37" y="141"/>
                  </a:lnTo>
                  <a:lnTo>
                    <a:pt x="37" y="137"/>
                  </a:lnTo>
                  <a:lnTo>
                    <a:pt x="37" y="137"/>
                  </a:lnTo>
                  <a:lnTo>
                    <a:pt x="37" y="133"/>
                  </a:lnTo>
                  <a:lnTo>
                    <a:pt x="37" y="133"/>
                  </a:lnTo>
                  <a:lnTo>
                    <a:pt x="33" y="130"/>
                  </a:lnTo>
                  <a:lnTo>
                    <a:pt x="33" y="130"/>
                  </a:lnTo>
                  <a:lnTo>
                    <a:pt x="37" y="126"/>
                  </a:lnTo>
                  <a:lnTo>
                    <a:pt x="37" y="126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41" y="119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1"/>
                  </a:lnTo>
                  <a:lnTo>
                    <a:pt x="41" y="107"/>
                  </a:lnTo>
                  <a:lnTo>
                    <a:pt x="41" y="107"/>
                  </a:lnTo>
                  <a:lnTo>
                    <a:pt x="41" y="104"/>
                  </a:lnTo>
                  <a:lnTo>
                    <a:pt x="41" y="104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26" y="89"/>
                  </a:lnTo>
                  <a:lnTo>
                    <a:pt x="22" y="89"/>
                  </a:lnTo>
                  <a:lnTo>
                    <a:pt x="22" y="85"/>
                  </a:lnTo>
                  <a:lnTo>
                    <a:pt x="15" y="85"/>
                  </a:lnTo>
                  <a:lnTo>
                    <a:pt x="11" y="81"/>
                  </a:lnTo>
                  <a:lnTo>
                    <a:pt x="11" y="85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8" y="67"/>
                  </a:lnTo>
                  <a:lnTo>
                    <a:pt x="11" y="67"/>
                  </a:lnTo>
                  <a:lnTo>
                    <a:pt x="26" y="59"/>
                  </a:lnTo>
                  <a:lnTo>
                    <a:pt x="30" y="59"/>
                  </a:lnTo>
                  <a:lnTo>
                    <a:pt x="41" y="56"/>
                  </a:lnTo>
                  <a:lnTo>
                    <a:pt x="45" y="56"/>
                  </a:lnTo>
                  <a:lnTo>
                    <a:pt x="48" y="52"/>
                  </a:lnTo>
                  <a:lnTo>
                    <a:pt x="48" y="56"/>
                  </a:lnTo>
                  <a:lnTo>
                    <a:pt x="52" y="56"/>
                  </a:lnTo>
                  <a:lnTo>
                    <a:pt x="52" y="59"/>
                  </a:lnTo>
                  <a:lnTo>
                    <a:pt x="52" y="59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63" y="59"/>
                  </a:lnTo>
                  <a:lnTo>
                    <a:pt x="67" y="59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7" y="70"/>
                  </a:lnTo>
                  <a:lnTo>
                    <a:pt x="63" y="74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3" y="89"/>
                  </a:lnTo>
                  <a:lnTo>
                    <a:pt x="67" y="89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4" y="100"/>
                  </a:lnTo>
                  <a:lnTo>
                    <a:pt x="74" y="100"/>
                  </a:lnTo>
                  <a:lnTo>
                    <a:pt x="78" y="100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2" y="85"/>
                  </a:lnTo>
                  <a:lnTo>
                    <a:pt x="85" y="85"/>
                  </a:lnTo>
                  <a:lnTo>
                    <a:pt x="89" y="81"/>
                  </a:lnTo>
                  <a:lnTo>
                    <a:pt x="89" y="81"/>
                  </a:lnTo>
                  <a:lnTo>
                    <a:pt x="89" y="74"/>
                  </a:lnTo>
                  <a:lnTo>
                    <a:pt x="85" y="74"/>
                  </a:lnTo>
                  <a:lnTo>
                    <a:pt x="89" y="70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89" y="70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3" y="67"/>
                  </a:lnTo>
                  <a:lnTo>
                    <a:pt x="89" y="63"/>
                  </a:lnTo>
                  <a:lnTo>
                    <a:pt x="89" y="59"/>
                  </a:lnTo>
                  <a:lnTo>
                    <a:pt x="85" y="56"/>
                  </a:lnTo>
                  <a:lnTo>
                    <a:pt x="85" y="52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67" y="41"/>
                  </a:lnTo>
                  <a:lnTo>
                    <a:pt x="67" y="30"/>
                  </a:lnTo>
                  <a:lnTo>
                    <a:pt x="71" y="15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89" y="11"/>
                  </a:lnTo>
                  <a:lnTo>
                    <a:pt x="93" y="11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4" y="18"/>
                  </a:lnTo>
                  <a:lnTo>
                    <a:pt x="108" y="15"/>
                  </a:lnTo>
                  <a:lnTo>
                    <a:pt x="108" y="15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5" y="15"/>
                  </a:lnTo>
                  <a:lnTo>
                    <a:pt x="115" y="18"/>
                  </a:lnTo>
                  <a:lnTo>
                    <a:pt x="119" y="15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6" y="11"/>
                  </a:lnTo>
                  <a:lnTo>
                    <a:pt x="126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3" y="11"/>
                  </a:lnTo>
                  <a:lnTo>
                    <a:pt x="137" y="11"/>
                  </a:lnTo>
                  <a:lnTo>
                    <a:pt x="137" y="11"/>
                  </a:lnTo>
                  <a:lnTo>
                    <a:pt x="145" y="7"/>
                  </a:lnTo>
                  <a:lnTo>
                    <a:pt x="148" y="11"/>
                  </a:lnTo>
                  <a:lnTo>
                    <a:pt x="148" y="7"/>
                  </a:lnTo>
                  <a:lnTo>
                    <a:pt x="152" y="7"/>
                  </a:lnTo>
                  <a:lnTo>
                    <a:pt x="156" y="7"/>
                  </a:lnTo>
                  <a:lnTo>
                    <a:pt x="156" y="4"/>
                  </a:lnTo>
                  <a:lnTo>
                    <a:pt x="159" y="4"/>
                  </a:lnTo>
                  <a:lnTo>
                    <a:pt x="163" y="4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0" y="4"/>
                  </a:lnTo>
                  <a:lnTo>
                    <a:pt x="170" y="7"/>
                  </a:lnTo>
                  <a:lnTo>
                    <a:pt x="170" y="7"/>
                  </a:lnTo>
                  <a:lnTo>
                    <a:pt x="167" y="11"/>
                  </a:lnTo>
                  <a:lnTo>
                    <a:pt x="167" y="11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7" y="26"/>
                  </a:lnTo>
                  <a:lnTo>
                    <a:pt x="167" y="30"/>
                  </a:lnTo>
                  <a:lnTo>
                    <a:pt x="167" y="30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67" y="37"/>
                  </a:lnTo>
                  <a:lnTo>
                    <a:pt x="167" y="44"/>
                  </a:lnTo>
                  <a:lnTo>
                    <a:pt x="167" y="44"/>
                  </a:lnTo>
                  <a:lnTo>
                    <a:pt x="167" y="48"/>
                  </a:lnTo>
                  <a:lnTo>
                    <a:pt x="167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7" y="56"/>
                  </a:lnTo>
                  <a:lnTo>
                    <a:pt x="170" y="56"/>
                  </a:lnTo>
                  <a:lnTo>
                    <a:pt x="170" y="63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3" y="67"/>
                  </a:lnTo>
                  <a:lnTo>
                    <a:pt x="163" y="70"/>
                  </a:lnTo>
                  <a:lnTo>
                    <a:pt x="163" y="70"/>
                  </a:lnTo>
                  <a:lnTo>
                    <a:pt x="163" y="70"/>
                  </a:lnTo>
                  <a:lnTo>
                    <a:pt x="167" y="70"/>
                  </a:lnTo>
                  <a:lnTo>
                    <a:pt x="163" y="74"/>
                  </a:lnTo>
                  <a:lnTo>
                    <a:pt x="163" y="78"/>
                  </a:lnTo>
                  <a:lnTo>
                    <a:pt x="163" y="78"/>
                  </a:lnTo>
                  <a:lnTo>
                    <a:pt x="159" y="81"/>
                  </a:lnTo>
                  <a:lnTo>
                    <a:pt x="159" y="81"/>
                  </a:lnTo>
                  <a:lnTo>
                    <a:pt x="156" y="85"/>
                  </a:lnTo>
                  <a:lnTo>
                    <a:pt x="152" y="85"/>
                  </a:lnTo>
                  <a:lnTo>
                    <a:pt x="152" y="89"/>
                  </a:lnTo>
                  <a:lnTo>
                    <a:pt x="141" y="96"/>
                  </a:lnTo>
                  <a:lnTo>
                    <a:pt x="141" y="96"/>
                  </a:lnTo>
                  <a:lnTo>
                    <a:pt x="141" y="96"/>
                  </a:lnTo>
                  <a:lnTo>
                    <a:pt x="130" y="104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19" y="104"/>
                  </a:lnTo>
                  <a:lnTo>
                    <a:pt x="111" y="107"/>
                  </a:lnTo>
                  <a:lnTo>
                    <a:pt x="111" y="107"/>
                  </a:lnTo>
                  <a:lnTo>
                    <a:pt x="111" y="107"/>
                  </a:lnTo>
                  <a:lnTo>
                    <a:pt x="108" y="115"/>
                  </a:lnTo>
                  <a:lnTo>
                    <a:pt x="104" y="115"/>
                  </a:lnTo>
                  <a:lnTo>
                    <a:pt x="104" y="111"/>
                  </a:lnTo>
                  <a:lnTo>
                    <a:pt x="104" y="115"/>
                  </a:lnTo>
                  <a:lnTo>
                    <a:pt x="100" y="115"/>
                  </a:lnTo>
                  <a:lnTo>
                    <a:pt x="100" y="119"/>
                  </a:lnTo>
                  <a:lnTo>
                    <a:pt x="93" y="122"/>
                  </a:lnTo>
                  <a:lnTo>
                    <a:pt x="93" y="122"/>
                  </a:lnTo>
                  <a:lnTo>
                    <a:pt x="93" y="126"/>
                  </a:lnTo>
                  <a:lnTo>
                    <a:pt x="93" y="126"/>
                  </a:lnTo>
                  <a:lnTo>
                    <a:pt x="93" y="126"/>
                  </a:lnTo>
                  <a:lnTo>
                    <a:pt x="89" y="126"/>
                  </a:lnTo>
                  <a:lnTo>
                    <a:pt x="78" y="133"/>
                  </a:lnTo>
                  <a:lnTo>
                    <a:pt x="78" y="137"/>
                  </a:lnTo>
                  <a:lnTo>
                    <a:pt x="78" y="137"/>
                  </a:lnTo>
                  <a:lnTo>
                    <a:pt x="71" y="137"/>
                  </a:lnTo>
                  <a:lnTo>
                    <a:pt x="71" y="141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45"/>
                  </a:lnTo>
                  <a:lnTo>
                    <a:pt x="67" y="145"/>
                  </a:lnTo>
                  <a:lnTo>
                    <a:pt x="67" y="148"/>
                  </a:lnTo>
                  <a:lnTo>
                    <a:pt x="63" y="148"/>
                  </a:lnTo>
                  <a:lnTo>
                    <a:pt x="71" y="156"/>
                  </a:lnTo>
                  <a:lnTo>
                    <a:pt x="71" y="159"/>
                  </a:lnTo>
                  <a:lnTo>
                    <a:pt x="67" y="159"/>
                  </a:lnTo>
                  <a:lnTo>
                    <a:pt x="71" y="159"/>
                  </a:lnTo>
                  <a:lnTo>
                    <a:pt x="71" y="163"/>
                  </a:lnTo>
                  <a:lnTo>
                    <a:pt x="71" y="167"/>
                  </a:lnTo>
                  <a:lnTo>
                    <a:pt x="74" y="171"/>
                  </a:lnTo>
                  <a:lnTo>
                    <a:pt x="71" y="178"/>
                  </a:lnTo>
                  <a:lnTo>
                    <a:pt x="74" y="182"/>
                  </a:lnTo>
                  <a:lnTo>
                    <a:pt x="74" y="182"/>
                  </a:lnTo>
                  <a:lnTo>
                    <a:pt x="74" y="178"/>
                  </a:lnTo>
                  <a:lnTo>
                    <a:pt x="74" y="174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82"/>
                  </a:lnTo>
                  <a:lnTo>
                    <a:pt x="74" y="185"/>
                  </a:lnTo>
                  <a:lnTo>
                    <a:pt x="74" y="189"/>
                  </a:lnTo>
                  <a:lnTo>
                    <a:pt x="74" y="189"/>
                  </a:lnTo>
                  <a:lnTo>
                    <a:pt x="74" y="193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1" y="200"/>
                  </a:lnTo>
                  <a:lnTo>
                    <a:pt x="71" y="200"/>
                  </a:lnTo>
                  <a:lnTo>
                    <a:pt x="71" y="204"/>
                  </a:lnTo>
                  <a:lnTo>
                    <a:pt x="74" y="200"/>
                  </a:lnTo>
                  <a:lnTo>
                    <a:pt x="74" y="204"/>
                  </a:lnTo>
                  <a:lnTo>
                    <a:pt x="74" y="208"/>
                  </a:lnTo>
                  <a:lnTo>
                    <a:pt x="71" y="211"/>
                  </a:lnTo>
                  <a:lnTo>
                    <a:pt x="67" y="215"/>
                  </a:lnTo>
                  <a:lnTo>
                    <a:pt x="56" y="219"/>
                  </a:lnTo>
                  <a:lnTo>
                    <a:pt x="41" y="222"/>
                  </a:lnTo>
                  <a:lnTo>
                    <a:pt x="37" y="226"/>
                  </a:lnTo>
                  <a:lnTo>
                    <a:pt x="30" y="230"/>
                  </a:lnTo>
                  <a:lnTo>
                    <a:pt x="30" y="230"/>
                  </a:lnTo>
                  <a:lnTo>
                    <a:pt x="30" y="234"/>
                  </a:lnTo>
                  <a:lnTo>
                    <a:pt x="26" y="237"/>
                  </a:lnTo>
                  <a:lnTo>
                    <a:pt x="26" y="237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6" y="241"/>
                  </a:lnTo>
                  <a:lnTo>
                    <a:pt x="26" y="241"/>
                  </a:lnTo>
                  <a:lnTo>
                    <a:pt x="26" y="241"/>
                  </a:lnTo>
                  <a:lnTo>
                    <a:pt x="30" y="241"/>
                  </a:lnTo>
                  <a:lnTo>
                    <a:pt x="30" y="241"/>
                  </a:lnTo>
                  <a:lnTo>
                    <a:pt x="30" y="237"/>
                  </a:lnTo>
                  <a:lnTo>
                    <a:pt x="30" y="241"/>
                  </a:lnTo>
                  <a:lnTo>
                    <a:pt x="30" y="245"/>
                  </a:lnTo>
                  <a:lnTo>
                    <a:pt x="30" y="248"/>
                  </a:lnTo>
                  <a:lnTo>
                    <a:pt x="30" y="248"/>
                  </a:lnTo>
                  <a:lnTo>
                    <a:pt x="26" y="248"/>
                  </a:lnTo>
                  <a:lnTo>
                    <a:pt x="19" y="248"/>
                  </a:lnTo>
                  <a:lnTo>
                    <a:pt x="19" y="248"/>
                  </a:lnTo>
                  <a:lnTo>
                    <a:pt x="19" y="248"/>
                  </a:lnTo>
                  <a:lnTo>
                    <a:pt x="19" y="245"/>
                  </a:lnTo>
                  <a:lnTo>
                    <a:pt x="19" y="245"/>
                  </a:lnTo>
                  <a:lnTo>
                    <a:pt x="19" y="241"/>
                  </a:lnTo>
                  <a:lnTo>
                    <a:pt x="19" y="241"/>
                  </a:lnTo>
                  <a:lnTo>
                    <a:pt x="15" y="237"/>
                  </a:lnTo>
                  <a:lnTo>
                    <a:pt x="15" y="237"/>
                  </a:lnTo>
                  <a:lnTo>
                    <a:pt x="15" y="237"/>
                  </a:lnTo>
                  <a:lnTo>
                    <a:pt x="15" y="234"/>
                  </a:lnTo>
                  <a:lnTo>
                    <a:pt x="15" y="226"/>
                  </a:lnTo>
                  <a:lnTo>
                    <a:pt x="15" y="222"/>
                  </a:lnTo>
                  <a:lnTo>
                    <a:pt x="15" y="211"/>
                  </a:lnTo>
                  <a:lnTo>
                    <a:pt x="15" y="208"/>
                  </a:lnTo>
                  <a:lnTo>
                    <a:pt x="15" y="204"/>
                  </a:lnTo>
                  <a:lnTo>
                    <a:pt x="15" y="204"/>
                  </a:lnTo>
                  <a:lnTo>
                    <a:pt x="15" y="200"/>
                  </a:lnTo>
                  <a:lnTo>
                    <a:pt x="15" y="196"/>
                  </a:lnTo>
                  <a:lnTo>
                    <a:pt x="11" y="193"/>
                  </a:lnTo>
                  <a:lnTo>
                    <a:pt x="11" y="185"/>
                  </a:lnTo>
                  <a:lnTo>
                    <a:pt x="11" y="182"/>
                  </a:lnTo>
                  <a:lnTo>
                    <a:pt x="11" y="18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1" name="CustomShape 150"/>
            <p:cNvSpPr/>
            <p:nvPr/>
          </p:nvSpPr>
          <p:spPr>
            <a:xfrm>
              <a:off x="5413680" y="3902760"/>
              <a:ext cx="37080" cy="33840"/>
            </a:xfrm>
            <a:custGeom>
              <a:avLst/>
              <a:gdLst/>
              <a:ahLst/>
              <a:cxnLst/>
              <a:rect l="l" t="t" r="r" b="b"/>
              <a:pathLst>
                <a:path w="23" h="22">
                  <a:moveTo>
                    <a:pt x="19" y="3"/>
                  </a:moveTo>
                  <a:lnTo>
                    <a:pt x="19" y="3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19" y="14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2" name="CustomShape 151"/>
            <p:cNvSpPr/>
            <p:nvPr/>
          </p:nvSpPr>
          <p:spPr>
            <a:xfrm>
              <a:off x="5032440" y="3815280"/>
              <a:ext cx="436320" cy="318600"/>
            </a:xfrm>
            <a:custGeom>
              <a:avLst/>
              <a:gdLst/>
              <a:ahLst/>
              <a:cxnLst/>
              <a:rect l="l" t="t" r="r" b="b"/>
              <a:pathLst>
                <a:path w="267" h="204">
                  <a:moveTo>
                    <a:pt x="0" y="100"/>
                  </a:moveTo>
                  <a:lnTo>
                    <a:pt x="4" y="100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8" y="93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15" y="93"/>
                  </a:lnTo>
                  <a:lnTo>
                    <a:pt x="15" y="96"/>
                  </a:lnTo>
                  <a:lnTo>
                    <a:pt x="15" y="104"/>
                  </a:lnTo>
                  <a:lnTo>
                    <a:pt x="22" y="104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0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37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41" y="104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8" y="100"/>
                  </a:lnTo>
                  <a:lnTo>
                    <a:pt x="52" y="96"/>
                  </a:lnTo>
                  <a:lnTo>
                    <a:pt x="56" y="96"/>
                  </a:lnTo>
                  <a:lnTo>
                    <a:pt x="59" y="96"/>
                  </a:lnTo>
                  <a:lnTo>
                    <a:pt x="59" y="44"/>
                  </a:lnTo>
                  <a:lnTo>
                    <a:pt x="67" y="48"/>
                  </a:lnTo>
                  <a:lnTo>
                    <a:pt x="67" y="52"/>
                  </a:lnTo>
                  <a:lnTo>
                    <a:pt x="71" y="59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5" y="70"/>
                  </a:lnTo>
                  <a:lnTo>
                    <a:pt x="85" y="70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6" y="63"/>
                  </a:lnTo>
                  <a:lnTo>
                    <a:pt x="100" y="63"/>
                  </a:lnTo>
                  <a:lnTo>
                    <a:pt x="104" y="59"/>
                  </a:lnTo>
                  <a:lnTo>
                    <a:pt x="108" y="52"/>
                  </a:lnTo>
                  <a:lnTo>
                    <a:pt x="111" y="48"/>
                  </a:lnTo>
                  <a:lnTo>
                    <a:pt x="115" y="48"/>
                  </a:lnTo>
                  <a:lnTo>
                    <a:pt x="119" y="48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30" y="56"/>
                  </a:lnTo>
                  <a:lnTo>
                    <a:pt x="133" y="56"/>
                  </a:lnTo>
                  <a:lnTo>
                    <a:pt x="133" y="56"/>
                  </a:lnTo>
                  <a:lnTo>
                    <a:pt x="137" y="56"/>
                  </a:lnTo>
                  <a:lnTo>
                    <a:pt x="141" y="56"/>
                  </a:lnTo>
                  <a:lnTo>
                    <a:pt x="145" y="56"/>
                  </a:lnTo>
                  <a:lnTo>
                    <a:pt x="145" y="56"/>
                  </a:lnTo>
                  <a:lnTo>
                    <a:pt x="148" y="56"/>
                  </a:lnTo>
                  <a:lnTo>
                    <a:pt x="152" y="56"/>
                  </a:lnTo>
                  <a:lnTo>
                    <a:pt x="152" y="52"/>
                  </a:lnTo>
                  <a:lnTo>
                    <a:pt x="152" y="52"/>
                  </a:lnTo>
                  <a:lnTo>
                    <a:pt x="152" y="48"/>
                  </a:lnTo>
                  <a:lnTo>
                    <a:pt x="152" y="48"/>
                  </a:lnTo>
                  <a:lnTo>
                    <a:pt x="152" y="44"/>
                  </a:lnTo>
                  <a:lnTo>
                    <a:pt x="156" y="41"/>
                  </a:lnTo>
                  <a:lnTo>
                    <a:pt x="159" y="41"/>
                  </a:lnTo>
                  <a:lnTo>
                    <a:pt x="159" y="41"/>
                  </a:lnTo>
                  <a:lnTo>
                    <a:pt x="163" y="37"/>
                  </a:lnTo>
                  <a:lnTo>
                    <a:pt x="163" y="37"/>
                  </a:lnTo>
                  <a:lnTo>
                    <a:pt x="163" y="37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71" y="33"/>
                  </a:lnTo>
                  <a:lnTo>
                    <a:pt x="171" y="30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1" y="26"/>
                  </a:lnTo>
                  <a:lnTo>
                    <a:pt x="171" y="22"/>
                  </a:lnTo>
                  <a:lnTo>
                    <a:pt x="178" y="18"/>
                  </a:lnTo>
                  <a:lnTo>
                    <a:pt x="178" y="18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5" y="15"/>
                  </a:lnTo>
                  <a:lnTo>
                    <a:pt x="185" y="15"/>
                  </a:lnTo>
                  <a:lnTo>
                    <a:pt x="185" y="11"/>
                  </a:lnTo>
                  <a:lnTo>
                    <a:pt x="189" y="11"/>
                  </a:lnTo>
                  <a:lnTo>
                    <a:pt x="193" y="7"/>
                  </a:lnTo>
                  <a:lnTo>
                    <a:pt x="196" y="7"/>
                  </a:lnTo>
                  <a:lnTo>
                    <a:pt x="196" y="7"/>
                  </a:lnTo>
                  <a:lnTo>
                    <a:pt x="196" y="7"/>
                  </a:lnTo>
                  <a:lnTo>
                    <a:pt x="200" y="7"/>
                  </a:lnTo>
                  <a:lnTo>
                    <a:pt x="204" y="7"/>
                  </a:lnTo>
                  <a:lnTo>
                    <a:pt x="204" y="4"/>
                  </a:lnTo>
                  <a:lnTo>
                    <a:pt x="208" y="4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9" y="0"/>
                  </a:lnTo>
                  <a:lnTo>
                    <a:pt x="222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0" y="4"/>
                  </a:lnTo>
                  <a:lnTo>
                    <a:pt x="233" y="4"/>
                  </a:lnTo>
                  <a:lnTo>
                    <a:pt x="233" y="4"/>
                  </a:lnTo>
                  <a:lnTo>
                    <a:pt x="237" y="0"/>
                  </a:lnTo>
                  <a:lnTo>
                    <a:pt x="245" y="4"/>
                  </a:lnTo>
                  <a:lnTo>
                    <a:pt x="248" y="4"/>
                  </a:lnTo>
                  <a:lnTo>
                    <a:pt x="248" y="7"/>
                  </a:lnTo>
                  <a:lnTo>
                    <a:pt x="248" y="15"/>
                  </a:lnTo>
                  <a:lnTo>
                    <a:pt x="252" y="18"/>
                  </a:lnTo>
                  <a:lnTo>
                    <a:pt x="252" y="22"/>
                  </a:lnTo>
                  <a:lnTo>
                    <a:pt x="252" y="26"/>
                  </a:lnTo>
                  <a:lnTo>
                    <a:pt x="252" y="26"/>
                  </a:lnTo>
                  <a:lnTo>
                    <a:pt x="252" y="30"/>
                  </a:lnTo>
                  <a:lnTo>
                    <a:pt x="252" y="33"/>
                  </a:lnTo>
                  <a:lnTo>
                    <a:pt x="252" y="44"/>
                  </a:lnTo>
                  <a:lnTo>
                    <a:pt x="252" y="48"/>
                  </a:lnTo>
                  <a:lnTo>
                    <a:pt x="252" y="56"/>
                  </a:lnTo>
                  <a:lnTo>
                    <a:pt x="252" y="59"/>
                  </a:lnTo>
                  <a:lnTo>
                    <a:pt x="248" y="59"/>
                  </a:lnTo>
                  <a:lnTo>
                    <a:pt x="245" y="56"/>
                  </a:lnTo>
                  <a:lnTo>
                    <a:pt x="241" y="56"/>
                  </a:lnTo>
                  <a:lnTo>
                    <a:pt x="241" y="56"/>
                  </a:lnTo>
                  <a:lnTo>
                    <a:pt x="237" y="59"/>
                  </a:lnTo>
                  <a:lnTo>
                    <a:pt x="233" y="63"/>
                  </a:lnTo>
                  <a:lnTo>
                    <a:pt x="233" y="67"/>
                  </a:lnTo>
                  <a:lnTo>
                    <a:pt x="233" y="70"/>
                  </a:lnTo>
                  <a:lnTo>
                    <a:pt x="237" y="70"/>
                  </a:lnTo>
                  <a:lnTo>
                    <a:pt x="237" y="74"/>
                  </a:lnTo>
                  <a:lnTo>
                    <a:pt x="245" y="78"/>
                  </a:lnTo>
                  <a:lnTo>
                    <a:pt x="248" y="78"/>
                  </a:lnTo>
                  <a:lnTo>
                    <a:pt x="252" y="78"/>
                  </a:lnTo>
                  <a:lnTo>
                    <a:pt x="252" y="74"/>
                  </a:lnTo>
                  <a:lnTo>
                    <a:pt x="252" y="70"/>
                  </a:lnTo>
                  <a:lnTo>
                    <a:pt x="256" y="70"/>
                  </a:lnTo>
                  <a:lnTo>
                    <a:pt x="256" y="70"/>
                  </a:lnTo>
                  <a:lnTo>
                    <a:pt x="263" y="70"/>
                  </a:lnTo>
                  <a:lnTo>
                    <a:pt x="267" y="70"/>
                  </a:lnTo>
                  <a:lnTo>
                    <a:pt x="267" y="70"/>
                  </a:lnTo>
                  <a:lnTo>
                    <a:pt x="263" y="74"/>
                  </a:lnTo>
                  <a:lnTo>
                    <a:pt x="267" y="74"/>
                  </a:lnTo>
                  <a:lnTo>
                    <a:pt x="263" y="82"/>
                  </a:lnTo>
                  <a:lnTo>
                    <a:pt x="263" y="85"/>
                  </a:lnTo>
                  <a:lnTo>
                    <a:pt x="259" y="89"/>
                  </a:lnTo>
                  <a:lnTo>
                    <a:pt x="259" y="96"/>
                  </a:lnTo>
                  <a:lnTo>
                    <a:pt x="256" y="96"/>
                  </a:lnTo>
                  <a:lnTo>
                    <a:pt x="256" y="100"/>
                  </a:lnTo>
                  <a:lnTo>
                    <a:pt x="252" y="104"/>
                  </a:lnTo>
                  <a:lnTo>
                    <a:pt x="248" y="104"/>
                  </a:lnTo>
                  <a:lnTo>
                    <a:pt x="248" y="108"/>
                  </a:lnTo>
                  <a:lnTo>
                    <a:pt x="245" y="108"/>
                  </a:lnTo>
                  <a:lnTo>
                    <a:pt x="245" y="111"/>
                  </a:lnTo>
                  <a:lnTo>
                    <a:pt x="241" y="111"/>
                  </a:lnTo>
                  <a:lnTo>
                    <a:pt x="237" y="115"/>
                  </a:lnTo>
                  <a:lnTo>
                    <a:pt x="233" y="119"/>
                  </a:lnTo>
                  <a:lnTo>
                    <a:pt x="233" y="119"/>
                  </a:lnTo>
                  <a:lnTo>
                    <a:pt x="233" y="122"/>
                  </a:lnTo>
                  <a:lnTo>
                    <a:pt x="230" y="122"/>
                  </a:lnTo>
                  <a:lnTo>
                    <a:pt x="226" y="126"/>
                  </a:lnTo>
                  <a:lnTo>
                    <a:pt x="219" y="137"/>
                  </a:lnTo>
                  <a:lnTo>
                    <a:pt x="215" y="141"/>
                  </a:lnTo>
                  <a:lnTo>
                    <a:pt x="215" y="148"/>
                  </a:lnTo>
                  <a:lnTo>
                    <a:pt x="211" y="148"/>
                  </a:lnTo>
                  <a:lnTo>
                    <a:pt x="208" y="152"/>
                  </a:lnTo>
                  <a:lnTo>
                    <a:pt x="208" y="152"/>
                  </a:lnTo>
                  <a:lnTo>
                    <a:pt x="204" y="152"/>
                  </a:lnTo>
                  <a:lnTo>
                    <a:pt x="189" y="167"/>
                  </a:lnTo>
                  <a:lnTo>
                    <a:pt x="185" y="167"/>
                  </a:lnTo>
                  <a:lnTo>
                    <a:pt x="185" y="171"/>
                  </a:lnTo>
                  <a:lnTo>
                    <a:pt x="185" y="171"/>
                  </a:lnTo>
                  <a:lnTo>
                    <a:pt x="171" y="178"/>
                  </a:lnTo>
                  <a:lnTo>
                    <a:pt x="171" y="182"/>
                  </a:lnTo>
                  <a:lnTo>
                    <a:pt x="167" y="182"/>
                  </a:lnTo>
                  <a:lnTo>
                    <a:pt x="167" y="182"/>
                  </a:lnTo>
                  <a:lnTo>
                    <a:pt x="159" y="185"/>
                  </a:lnTo>
                  <a:lnTo>
                    <a:pt x="156" y="185"/>
                  </a:lnTo>
                  <a:lnTo>
                    <a:pt x="152" y="185"/>
                  </a:lnTo>
                  <a:lnTo>
                    <a:pt x="152" y="185"/>
                  </a:lnTo>
                  <a:lnTo>
                    <a:pt x="145" y="185"/>
                  </a:lnTo>
                  <a:lnTo>
                    <a:pt x="141" y="185"/>
                  </a:lnTo>
                  <a:lnTo>
                    <a:pt x="141" y="189"/>
                  </a:lnTo>
                  <a:lnTo>
                    <a:pt x="141" y="193"/>
                  </a:lnTo>
                  <a:lnTo>
                    <a:pt x="141" y="193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30" y="189"/>
                  </a:lnTo>
                  <a:lnTo>
                    <a:pt x="126" y="193"/>
                  </a:lnTo>
                  <a:lnTo>
                    <a:pt x="130" y="193"/>
                  </a:lnTo>
                  <a:lnTo>
                    <a:pt x="126" y="197"/>
                  </a:lnTo>
                  <a:lnTo>
                    <a:pt x="119" y="193"/>
                  </a:lnTo>
                  <a:lnTo>
                    <a:pt x="119" y="193"/>
                  </a:lnTo>
                  <a:lnTo>
                    <a:pt x="111" y="189"/>
                  </a:lnTo>
                  <a:lnTo>
                    <a:pt x="104" y="193"/>
                  </a:lnTo>
                  <a:lnTo>
                    <a:pt x="104" y="193"/>
                  </a:lnTo>
                  <a:lnTo>
                    <a:pt x="104" y="193"/>
                  </a:lnTo>
                  <a:lnTo>
                    <a:pt x="100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5" y="197"/>
                  </a:lnTo>
                  <a:lnTo>
                    <a:pt x="85" y="193"/>
                  </a:lnTo>
                  <a:lnTo>
                    <a:pt x="82" y="193"/>
                  </a:lnTo>
                  <a:lnTo>
                    <a:pt x="82" y="197"/>
                  </a:lnTo>
                  <a:lnTo>
                    <a:pt x="82" y="197"/>
                  </a:lnTo>
                  <a:lnTo>
                    <a:pt x="74" y="197"/>
                  </a:lnTo>
                  <a:lnTo>
                    <a:pt x="74" y="197"/>
                  </a:lnTo>
                  <a:lnTo>
                    <a:pt x="67" y="197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59" y="197"/>
                  </a:lnTo>
                  <a:lnTo>
                    <a:pt x="56" y="200"/>
                  </a:lnTo>
                  <a:lnTo>
                    <a:pt x="52" y="200"/>
                  </a:lnTo>
                  <a:lnTo>
                    <a:pt x="52" y="204"/>
                  </a:lnTo>
                  <a:lnTo>
                    <a:pt x="52" y="204"/>
                  </a:lnTo>
                  <a:lnTo>
                    <a:pt x="48" y="204"/>
                  </a:lnTo>
                  <a:lnTo>
                    <a:pt x="41" y="200"/>
                  </a:lnTo>
                  <a:lnTo>
                    <a:pt x="41" y="200"/>
                  </a:lnTo>
                  <a:lnTo>
                    <a:pt x="37" y="197"/>
                  </a:lnTo>
                  <a:lnTo>
                    <a:pt x="37" y="197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34" y="193"/>
                  </a:lnTo>
                  <a:lnTo>
                    <a:pt x="30" y="193"/>
                  </a:lnTo>
                  <a:lnTo>
                    <a:pt x="26" y="193"/>
                  </a:lnTo>
                  <a:lnTo>
                    <a:pt x="26" y="197"/>
                  </a:lnTo>
                  <a:lnTo>
                    <a:pt x="22" y="197"/>
                  </a:lnTo>
                  <a:lnTo>
                    <a:pt x="22" y="193"/>
                  </a:lnTo>
                  <a:lnTo>
                    <a:pt x="26" y="189"/>
                  </a:lnTo>
                  <a:lnTo>
                    <a:pt x="22" y="185"/>
                  </a:lnTo>
                  <a:lnTo>
                    <a:pt x="26" y="182"/>
                  </a:lnTo>
                  <a:lnTo>
                    <a:pt x="22" y="178"/>
                  </a:lnTo>
                  <a:lnTo>
                    <a:pt x="22" y="174"/>
                  </a:lnTo>
                  <a:lnTo>
                    <a:pt x="19" y="171"/>
                  </a:lnTo>
                  <a:lnTo>
                    <a:pt x="19" y="167"/>
                  </a:lnTo>
                  <a:lnTo>
                    <a:pt x="19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26" y="167"/>
                  </a:lnTo>
                  <a:lnTo>
                    <a:pt x="26" y="163"/>
                  </a:lnTo>
                  <a:lnTo>
                    <a:pt x="22" y="156"/>
                  </a:lnTo>
                  <a:lnTo>
                    <a:pt x="26" y="156"/>
                  </a:lnTo>
                  <a:lnTo>
                    <a:pt x="19" y="148"/>
                  </a:lnTo>
                  <a:lnTo>
                    <a:pt x="19" y="145"/>
                  </a:lnTo>
                  <a:lnTo>
                    <a:pt x="15" y="137"/>
                  </a:lnTo>
                  <a:lnTo>
                    <a:pt x="11" y="130"/>
                  </a:lnTo>
                  <a:lnTo>
                    <a:pt x="8" y="122"/>
                  </a:lnTo>
                  <a:lnTo>
                    <a:pt x="11" y="119"/>
                  </a:lnTo>
                  <a:lnTo>
                    <a:pt x="8" y="108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0"/>
                  </a:lnTo>
                  <a:close/>
                  <a:moveTo>
                    <a:pt x="174" y="130"/>
                  </a:moveTo>
                  <a:lnTo>
                    <a:pt x="178" y="130"/>
                  </a:lnTo>
                  <a:lnTo>
                    <a:pt x="178" y="133"/>
                  </a:lnTo>
                  <a:lnTo>
                    <a:pt x="182" y="133"/>
                  </a:lnTo>
                  <a:lnTo>
                    <a:pt x="185" y="133"/>
                  </a:lnTo>
                  <a:lnTo>
                    <a:pt x="185" y="133"/>
                  </a:lnTo>
                  <a:lnTo>
                    <a:pt x="189" y="130"/>
                  </a:lnTo>
                  <a:lnTo>
                    <a:pt x="189" y="126"/>
                  </a:lnTo>
                  <a:lnTo>
                    <a:pt x="193" y="126"/>
                  </a:lnTo>
                  <a:lnTo>
                    <a:pt x="193" y="126"/>
                  </a:lnTo>
                  <a:lnTo>
                    <a:pt x="196" y="126"/>
                  </a:lnTo>
                  <a:lnTo>
                    <a:pt x="200" y="126"/>
                  </a:lnTo>
                  <a:lnTo>
                    <a:pt x="204" y="122"/>
                  </a:lnTo>
                  <a:lnTo>
                    <a:pt x="204" y="122"/>
                  </a:lnTo>
                  <a:lnTo>
                    <a:pt x="200" y="119"/>
                  </a:lnTo>
                  <a:lnTo>
                    <a:pt x="200" y="119"/>
                  </a:lnTo>
                  <a:lnTo>
                    <a:pt x="204" y="119"/>
                  </a:lnTo>
                  <a:lnTo>
                    <a:pt x="208" y="115"/>
                  </a:lnTo>
                  <a:lnTo>
                    <a:pt x="208" y="111"/>
                  </a:lnTo>
                  <a:lnTo>
                    <a:pt x="204" y="104"/>
                  </a:lnTo>
                  <a:lnTo>
                    <a:pt x="200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193" y="100"/>
                  </a:lnTo>
                  <a:lnTo>
                    <a:pt x="193" y="100"/>
                  </a:lnTo>
                  <a:lnTo>
                    <a:pt x="189" y="104"/>
                  </a:lnTo>
                  <a:lnTo>
                    <a:pt x="189" y="104"/>
                  </a:lnTo>
                  <a:lnTo>
                    <a:pt x="185" y="104"/>
                  </a:lnTo>
                  <a:lnTo>
                    <a:pt x="182" y="108"/>
                  </a:lnTo>
                  <a:lnTo>
                    <a:pt x="178" y="108"/>
                  </a:lnTo>
                  <a:lnTo>
                    <a:pt x="174" y="115"/>
                  </a:lnTo>
                  <a:lnTo>
                    <a:pt x="171" y="115"/>
                  </a:lnTo>
                  <a:lnTo>
                    <a:pt x="171" y="119"/>
                  </a:lnTo>
                  <a:lnTo>
                    <a:pt x="171" y="119"/>
                  </a:lnTo>
                  <a:lnTo>
                    <a:pt x="174" y="122"/>
                  </a:lnTo>
                  <a:lnTo>
                    <a:pt x="174" y="122"/>
                  </a:lnTo>
                  <a:lnTo>
                    <a:pt x="174" y="126"/>
                  </a:lnTo>
                  <a:lnTo>
                    <a:pt x="174" y="1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3" name="CustomShape 152"/>
            <p:cNvSpPr/>
            <p:nvPr/>
          </p:nvSpPr>
          <p:spPr>
            <a:xfrm>
              <a:off x="5312520" y="3971520"/>
              <a:ext cx="59760" cy="51120"/>
            </a:xfrm>
            <a:custGeom>
              <a:avLst/>
              <a:gdLst/>
              <a:ahLst/>
              <a:cxnLst/>
              <a:rect l="l" t="t" r="r" b="b"/>
              <a:pathLst>
                <a:path w="37" h="33">
                  <a:moveTo>
                    <a:pt x="3" y="30"/>
                  </a:moveTo>
                  <a:lnTo>
                    <a:pt x="3" y="26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7" y="8"/>
                  </a:lnTo>
                  <a:lnTo>
                    <a:pt x="11" y="8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7" y="11"/>
                  </a:lnTo>
                  <a:lnTo>
                    <a:pt x="37" y="15"/>
                  </a:lnTo>
                  <a:lnTo>
                    <a:pt x="33" y="19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29" y="26"/>
                  </a:lnTo>
                  <a:lnTo>
                    <a:pt x="25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30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7" y="33"/>
                  </a:lnTo>
                  <a:lnTo>
                    <a:pt x="7" y="30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4" name="CustomShape 153"/>
            <p:cNvSpPr/>
            <p:nvPr/>
          </p:nvSpPr>
          <p:spPr>
            <a:xfrm>
              <a:off x="7601760" y="3543120"/>
              <a:ext cx="1095840" cy="1008360"/>
            </a:xfrm>
            <a:custGeom>
              <a:avLst/>
              <a:gdLst/>
              <a:ahLst/>
              <a:cxnLst/>
              <a:rect l="l" t="t" r="r" b="b"/>
              <a:pathLst>
                <a:path w="181" h="174">
                  <a:moveTo>
                    <a:pt x="178" y="83"/>
                  </a:moveTo>
                  <a:cubicBezTo>
                    <a:pt x="179" y="81"/>
                    <a:pt x="179" y="81"/>
                    <a:pt x="179" y="81"/>
                  </a:cubicBezTo>
                  <a:cubicBezTo>
                    <a:pt x="179" y="82"/>
                    <a:pt x="179" y="82"/>
                    <a:pt x="179" y="82"/>
                  </a:cubicBezTo>
                  <a:cubicBezTo>
                    <a:pt x="178" y="83"/>
                    <a:pt x="178" y="83"/>
                    <a:pt x="178" y="83"/>
                  </a:cubicBezTo>
                  <a:close/>
                  <a:moveTo>
                    <a:pt x="179" y="73"/>
                  </a:moveTo>
                  <a:cubicBezTo>
                    <a:pt x="178" y="72"/>
                    <a:pt x="178" y="72"/>
                    <a:pt x="178" y="72"/>
                  </a:cubicBezTo>
                  <a:cubicBezTo>
                    <a:pt x="179" y="71"/>
                    <a:pt x="179" y="71"/>
                    <a:pt x="179" y="71"/>
                  </a:cubicBezTo>
                  <a:cubicBezTo>
                    <a:pt x="179" y="70"/>
                    <a:pt x="179" y="70"/>
                    <a:pt x="179" y="70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80" y="67"/>
                    <a:pt x="180" y="67"/>
                    <a:pt x="180" y="67"/>
                  </a:cubicBezTo>
                  <a:cubicBezTo>
                    <a:pt x="180" y="67"/>
                    <a:pt x="180" y="67"/>
                    <a:pt x="180" y="67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79" y="71"/>
                    <a:pt x="179" y="71"/>
                    <a:pt x="179" y="71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79" y="73"/>
                    <a:pt x="179" y="73"/>
                  </a:cubicBezTo>
                  <a:close/>
                  <a:moveTo>
                    <a:pt x="171" y="61"/>
                  </a:moveTo>
                  <a:cubicBezTo>
                    <a:pt x="172" y="62"/>
                    <a:pt x="172" y="62"/>
                    <a:pt x="172" y="62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3" y="62"/>
                    <a:pt x="173" y="62"/>
                    <a:pt x="173" y="62"/>
                  </a:cubicBezTo>
                  <a:cubicBezTo>
                    <a:pt x="173" y="62"/>
                    <a:pt x="173" y="62"/>
                    <a:pt x="173" y="62"/>
                  </a:cubicBezTo>
                  <a:cubicBezTo>
                    <a:pt x="173" y="61"/>
                    <a:pt x="173" y="61"/>
                    <a:pt x="173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171" y="61"/>
                    <a:pt x="171" y="61"/>
                    <a:pt x="171" y="61"/>
                  </a:cubicBezTo>
                  <a:close/>
                  <a:moveTo>
                    <a:pt x="170" y="55"/>
                  </a:moveTo>
                  <a:cubicBezTo>
                    <a:pt x="170" y="55"/>
                    <a:pt x="170" y="55"/>
                    <a:pt x="170" y="55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70" y="55"/>
                    <a:pt x="170" y="55"/>
                    <a:pt x="170" y="55"/>
                  </a:cubicBezTo>
                  <a:close/>
                  <a:moveTo>
                    <a:pt x="153" y="38"/>
                  </a:moveTo>
                  <a:cubicBezTo>
                    <a:pt x="154" y="37"/>
                    <a:pt x="154" y="37"/>
                    <a:pt x="154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8"/>
                    <a:pt x="154" y="38"/>
                    <a:pt x="154" y="38"/>
                  </a:cubicBezTo>
                  <a:cubicBezTo>
                    <a:pt x="153" y="38"/>
                    <a:pt x="153" y="38"/>
                    <a:pt x="153" y="38"/>
                  </a:cubicBezTo>
                  <a:close/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lose/>
                  <a:moveTo>
                    <a:pt x="138" y="2"/>
                  </a:moveTo>
                  <a:cubicBezTo>
                    <a:pt x="138" y="3"/>
                    <a:pt x="138" y="3"/>
                    <a:pt x="138" y="3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2"/>
                    <a:pt x="138" y="2"/>
                    <a:pt x="138" y="2"/>
                  </a:cubicBezTo>
                  <a:close/>
                  <a:moveTo>
                    <a:pt x="124" y="30"/>
                  </a:moveTo>
                  <a:cubicBezTo>
                    <a:pt x="124" y="31"/>
                    <a:pt x="124" y="31"/>
                    <a:pt x="124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4" y="30"/>
                    <a:pt x="124" y="30"/>
                    <a:pt x="124" y="30"/>
                  </a:cubicBezTo>
                  <a:close/>
                  <a:moveTo>
                    <a:pt x="123" y="29"/>
                  </a:moveTo>
                  <a:cubicBezTo>
                    <a:pt x="123" y="29"/>
                    <a:pt x="123" y="29"/>
                    <a:pt x="123" y="29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28"/>
                    <a:pt x="123" y="29"/>
                    <a:pt x="123" y="29"/>
                  </a:cubicBezTo>
                  <a:close/>
                  <a:moveTo>
                    <a:pt x="114" y="25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5"/>
                    <a:pt x="114" y="25"/>
                    <a:pt x="114" y="25"/>
                  </a:cubicBezTo>
                  <a:close/>
                  <a:moveTo>
                    <a:pt x="111" y="16"/>
                  </a:move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1" y="16"/>
                    <a:pt x="111" y="16"/>
                    <a:pt x="111" y="16"/>
                  </a:cubicBezTo>
                  <a:close/>
                  <a:moveTo>
                    <a:pt x="112" y="17"/>
                  </a:move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7"/>
                    <a:pt x="112" y="17"/>
                    <a:pt x="112" y="17"/>
                  </a:cubicBezTo>
                  <a:close/>
                  <a:moveTo>
                    <a:pt x="113" y="5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5"/>
                    <a:pt x="113" y="5"/>
                    <a:pt x="113" y="5"/>
                  </a:cubicBezTo>
                  <a:close/>
                  <a:moveTo>
                    <a:pt x="112" y="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6"/>
                    <a:pt x="112" y="6"/>
                    <a:pt x="112" y="6"/>
                  </a:cubicBezTo>
                  <a:close/>
                  <a:moveTo>
                    <a:pt x="111" y="6"/>
                  </a:move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6"/>
                    <a:pt x="111" y="6"/>
                    <a:pt x="111" y="6"/>
                  </a:cubicBezTo>
                  <a:close/>
                  <a:moveTo>
                    <a:pt x="110" y="7"/>
                  </a:move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7"/>
                    <a:pt x="110" y="7"/>
                    <a:pt x="110" y="7"/>
                  </a:cubicBezTo>
                  <a:close/>
                  <a:moveTo>
                    <a:pt x="108" y="8"/>
                  </a:moveTo>
                  <a:cubicBezTo>
                    <a:pt x="108" y="7"/>
                    <a:pt x="108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8"/>
                    <a:pt x="108" y="8"/>
                    <a:pt x="108" y="8"/>
                  </a:cubicBezTo>
                  <a:close/>
                  <a:moveTo>
                    <a:pt x="107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8"/>
                    <a:pt x="107" y="8"/>
                    <a:pt x="107" y="8"/>
                  </a:cubicBezTo>
                  <a:close/>
                  <a:moveTo>
                    <a:pt x="96" y="5"/>
                  </a:move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5"/>
                    <a:pt x="96" y="5"/>
                    <a:pt x="96" y="5"/>
                  </a:cubicBezTo>
                  <a:close/>
                  <a:moveTo>
                    <a:pt x="86" y="4"/>
                  </a:moveTo>
                  <a:cubicBezTo>
                    <a:pt x="86" y="5"/>
                    <a:pt x="86" y="5"/>
                    <a:pt x="86" y="5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lose/>
                  <a:moveTo>
                    <a:pt x="86" y="5"/>
                  </a:move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6" y="5"/>
                    <a:pt x="86" y="5"/>
                    <a:pt x="86" y="5"/>
                  </a:cubicBezTo>
                  <a:close/>
                  <a:moveTo>
                    <a:pt x="57" y="22"/>
                  </a:move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7" y="22"/>
                    <a:pt x="57" y="22"/>
                  </a:cubicBezTo>
                  <a:close/>
                  <a:moveTo>
                    <a:pt x="57" y="25"/>
                  </a:moveTo>
                  <a:cubicBezTo>
                    <a:pt x="57" y="24"/>
                    <a:pt x="57" y="24"/>
                    <a:pt x="57" y="24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7" y="25"/>
                    <a:pt x="57" y="25"/>
                  </a:cubicBezTo>
                  <a:close/>
                  <a:moveTo>
                    <a:pt x="61" y="19"/>
                  </a:move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9"/>
                    <a:pt x="61" y="19"/>
                    <a:pt x="61" y="19"/>
                  </a:cubicBezTo>
                  <a:close/>
                  <a:moveTo>
                    <a:pt x="14" y="46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1" y="67"/>
                  </a:move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7"/>
                    <a:pt x="1" y="67"/>
                  </a:cubicBezTo>
                  <a:close/>
                  <a:moveTo>
                    <a:pt x="1" y="7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70"/>
                    <a:pt x="1" y="70"/>
                    <a:pt x="1" y="70"/>
                  </a:cubicBezTo>
                  <a:close/>
                  <a:moveTo>
                    <a:pt x="99" y="122"/>
                  </a:moveTo>
                  <a:cubicBezTo>
                    <a:pt x="99" y="123"/>
                    <a:pt x="99" y="123"/>
                    <a:pt x="99" y="123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5" y="124"/>
                    <a:pt x="95" y="124"/>
                    <a:pt x="95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2"/>
                    <a:pt x="99" y="122"/>
                    <a:pt x="99" y="122"/>
                  </a:cubicBezTo>
                  <a:close/>
                  <a:moveTo>
                    <a:pt x="128" y="141"/>
                  </a:moveTo>
                  <a:cubicBezTo>
                    <a:pt x="129" y="141"/>
                    <a:pt x="129" y="141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8" y="141"/>
                    <a:pt x="128" y="141"/>
                    <a:pt x="128" y="141"/>
                  </a:cubicBezTo>
                  <a:close/>
                  <a:moveTo>
                    <a:pt x="133" y="144"/>
                  </a:moveTo>
                  <a:cubicBezTo>
                    <a:pt x="133" y="144"/>
                    <a:pt x="133" y="144"/>
                    <a:pt x="133" y="144"/>
                  </a:cubicBezTo>
                  <a:cubicBezTo>
                    <a:pt x="133" y="144"/>
                    <a:pt x="133" y="144"/>
                    <a:pt x="133" y="144"/>
                  </a:cubicBezTo>
                  <a:cubicBezTo>
                    <a:pt x="133" y="144"/>
                    <a:pt x="133" y="144"/>
                    <a:pt x="133" y="144"/>
                  </a:cubicBezTo>
                  <a:close/>
                  <a:moveTo>
                    <a:pt x="122" y="155"/>
                  </a:moveTo>
                  <a:cubicBezTo>
                    <a:pt x="122" y="155"/>
                    <a:pt x="122" y="155"/>
                    <a:pt x="122" y="155"/>
                  </a:cubicBezTo>
                  <a:cubicBezTo>
                    <a:pt x="123" y="155"/>
                    <a:pt x="123" y="155"/>
                    <a:pt x="123" y="155"/>
                  </a:cubicBezTo>
                  <a:cubicBezTo>
                    <a:pt x="123" y="155"/>
                    <a:pt x="123" y="155"/>
                    <a:pt x="123" y="155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2" y="155"/>
                    <a:pt x="122" y="155"/>
                    <a:pt x="122" y="155"/>
                  </a:cubicBezTo>
                  <a:close/>
                  <a:moveTo>
                    <a:pt x="122" y="153"/>
                  </a:moveTo>
                  <a:cubicBezTo>
                    <a:pt x="122" y="154"/>
                    <a:pt x="122" y="154"/>
                    <a:pt x="122" y="154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2" y="153"/>
                    <a:pt x="122" y="153"/>
                    <a:pt x="122" y="153"/>
                  </a:cubicBezTo>
                  <a:close/>
                  <a:moveTo>
                    <a:pt x="122" y="154"/>
                  </a:moveTo>
                  <a:cubicBezTo>
                    <a:pt x="121" y="154"/>
                    <a:pt x="121" y="154"/>
                    <a:pt x="121" y="154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122" y="154"/>
                    <a:pt x="122" y="154"/>
                    <a:pt x="122" y="154"/>
                  </a:cubicBezTo>
                  <a:close/>
                  <a:moveTo>
                    <a:pt x="119" y="151"/>
                  </a:moveTo>
                  <a:cubicBezTo>
                    <a:pt x="119" y="151"/>
                    <a:pt x="119" y="151"/>
                    <a:pt x="119" y="15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21" y="150"/>
                    <a:pt x="121" y="150"/>
                    <a:pt x="121" y="150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9" y="151"/>
                    <a:pt x="119" y="151"/>
                    <a:pt x="119" y="151"/>
                  </a:cubicBezTo>
                  <a:close/>
                  <a:moveTo>
                    <a:pt x="136" y="153"/>
                  </a:move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3"/>
                    <a:pt x="136" y="153"/>
                    <a:pt x="136" y="153"/>
                  </a:cubicBezTo>
                  <a:close/>
                  <a:moveTo>
                    <a:pt x="136" y="154"/>
                  </a:moveTo>
                  <a:cubicBezTo>
                    <a:pt x="136" y="155"/>
                    <a:pt x="136" y="155"/>
                    <a:pt x="136" y="155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8" y="154"/>
                    <a:pt x="138" y="154"/>
                    <a:pt x="138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lose/>
                  <a:moveTo>
                    <a:pt x="136" y="156"/>
                  </a:moveTo>
                  <a:cubicBezTo>
                    <a:pt x="136" y="156"/>
                    <a:pt x="136" y="156"/>
                    <a:pt x="136" y="156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6" y="156"/>
                    <a:pt x="136" y="156"/>
                    <a:pt x="136" y="156"/>
                  </a:cubicBezTo>
                  <a:close/>
                  <a:moveTo>
                    <a:pt x="132" y="169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169"/>
                    <a:pt x="132" y="169"/>
                    <a:pt x="132" y="169"/>
                  </a:cubicBezTo>
                  <a:close/>
                  <a:moveTo>
                    <a:pt x="127" y="174"/>
                  </a:moveTo>
                  <a:cubicBezTo>
                    <a:pt x="126" y="173"/>
                    <a:pt x="126" y="173"/>
                    <a:pt x="126" y="173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4"/>
                    <a:pt x="127" y="174"/>
                    <a:pt x="127" y="174"/>
                  </a:cubicBezTo>
                  <a:close/>
                  <a:moveTo>
                    <a:pt x="121" y="173"/>
                  </a:moveTo>
                  <a:cubicBezTo>
                    <a:pt x="121" y="172"/>
                    <a:pt x="121" y="172"/>
                    <a:pt x="121" y="172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0" y="167"/>
                    <a:pt x="120" y="167"/>
                    <a:pt x="120" y="167"/>
                  </a:cubicBezTo>
                  <a:cubicBezTo>
                    <a:pt x="120" y="167"/>
                    <a:pt x="120" y="167"/>
                    <a:pt x="120" y="167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20" y="165"/>
                    <a:pt x="120" y="165"/>
                    <a:pt x="120" y="165"/>
                  </a:cubicBezTo>
                  <a:cubicBezTo>
                    <a:pt x="121" y="165"/>
                    <a:pt x="121" y="165"/>
                    <a:pt x="121" y="165"/>
                  </a:cubicBezTo>
                  <a:cubicBezTo>
                    <a:pt x="122" y="165"/>
                    <a:pt x="122" y="165"/>
                    <a:pt x="122" y="165"/>
                  </a:cubicBezTo>
                  <a:cubicBezTo>
                    <a:pt x="121" y="165"/>
                    <a:pt x="121" y="165"/>
                    <a:pt x="121" y="165"/>
                  </a:cubicBezTo>
                  <a:cubicBezTo>
                    <a:pt x="121" y="164"/>
                    <a:pt x="121" y="164"/>
                    <a:pt x="121" y="164"/>
                  </a:cubicBezTo>
                  <a:cubicBezTo>
                    <a:pt x="120" y="164"/>
                    <a:pt x="120" y="164"/>
                    <a:pt x="120" y="164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59"/>
                    <a:pt x="120" y="159"/>
                    <a:pt x="120" y="159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20" y="156"/>
                    <a:pt x="120" y="156"/>
                    <a:pt x="120" y="156"/>
                  </a:cubicBezTo>
                  <a:cubicBezTo>
                    <a:pt x="120" y="156"/>
                    <a:pt x="120" y="156"/>
                    <a:pt x="120" y="156"/>
                  </a:cubicBezTo>
                  <a:cubicBezTo>
                    <a:pt x="121" y="155"/>
                    <a:pt x="121" y="155"/>
                    <a:pt x="121" y="155"/>
                  </a:cubicBezTo>
                  <a:cubicBezTo>
                    <a:pt x="121" y="155"/>
                    <a:pt x="121" y="155"/>
                    <a:pt x="121" y="155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4" y="155"/>
                    <a:pt x="124" y="155"/>
                    <a:pt x="124" y="155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8" y="158"/>
                    <a:pt x="128" y="158"/>
                    <a:pt x="128" y="158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30" y="158"/>
                    <a:pt x="130" y="158"/>
                    <a:pt x="130" y="158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58"/>
                    <a:pt x="136" y="158"/>
                    <a:pt x="136" y="158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63"/>
                    <a:pt x="135" y="163"/>
                    <a:pt x="135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164"/>
                    <a:pt x="134" y="164"/>
                    <a:pt x="134" y="164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4" y="166"/>
                    <a:pt x="134" y="166"/>
                    <a:pt x="134" y="166"/>
                  </a:cubicBezTo>
                  <a:cubicBezTo>
                    <a:pt x="134" y="166"/>
                    <a:pt x="134" y="166"/>
                    <a:pt x="134" y="166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2" y="166"/>
                    <a:pt x="132" y="166"/>
                    <a:pt x="132" y="166"/>
                  </a:cubicBezTo>
                  <a:cubicBezTo>
                    <a:pt x="132" y="167"/>
                    <a:pt x="132" y="167"/>
                    <a:pt x="132" y="167"/>
                  </a:cubicBezTo>
                  <a:cubicBezTo>
                    <a:pt x="132" y="168"/>
                    <a:pt x="132" y="168"/>
                    <a:pt x="132" y="168"/>
                  </a:cubicBezTo>
                  <a:cubicBezTo>
                    <a:pt x="131" y="168"/>
                    <a:pt x="131" y="168"/>
                    <a:pt x="131" y="168"/>
                  </a:cubicBezTo>
                  <a:cubicBezTo>
                    <a:pt x="131" y="169"/>
                    <a:pt x="131" y="169"/>
                    <a:pt x="131" y="169"/>
                  </a:cubicBezTo>
                  <a:cubicBezTo>
                    <a:pt x="130" y="169"/>
                    <a:pt x="130" y="169"/>
                    <a:pt x="130" y="169"/>
                  </a:cubicBezTo>
                  <a:cubicBezTo>
                    <a:pt x="131" y="170"/>
                    <a:pt x="131" y="170"/>
                    <a:pt x="131" y="170"/>
                  </a:cubicBezTo>
                  <a:cubicBezTo>
                    <a:pt x="131" y="170"/>
                    <a:pt x="131" y="170"/>
                    <a:pt x="131" y="170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29" y="172"/>
                    <a:pt x="129" y="172"/>
                    <a:pt x="129" y="172"/>
                  </a:cubicBezTo>
                  <a:cubicBezTo>
                    <a:pt x="129" y="171"/>
                    <a:pt x="129" y="171"/>
                    <a:pt x="129" y="171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129" y="170"/>
                    <a:pt x="129" y="170"/>
                    <a:pt x="129" y="170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6" y="172"/>
                    <a:pt x="126" y="172"/>
                    <a:pt x="126" y="172"/>
                  </a:cubicBezTo>
                  <a:cubicBezTo>
                    <a:pt x="126" y="171"/>
                    <a:pt x="126" y="171"/>
                    <a:pt x="126" y="171"/>
                  </a:cubicBezTo>
                  <a:cubicBezTo>
                    <a:pt x="125" y="172"/>
                    <a:pt x="125" y="172"/>
                    <a:pt x="125" y="172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1" y="173"/>
                    <a:pt x="121" y="173"/>
                    <a:pt x="121" y="173"/>
                  </a:cubicBezTo>
                  <a:cubicBezTo>
                    <a:pt x="121" y="173"/>
                    <a:pt x="121" y="173"/>
                    <a:pt x="121" y="173"/>
                  </a:cubicBezTo>
                  <a:close/>
                  <a:moveTo>
                    <a:pt x="2" y="110"/>
                  </a:moveTo>
                  <a:cubicBezTo>
                    <a:pt x="3" y="111"/>
                    <a:pt x="3" y="111"/>
                    <a:pt x="3" y="111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1" y="102"/>
                    <a:pt x="51" y="102"/>
                    <a:pt x="51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90" y="109"/>
                    <a:pt x="90" y="109"/>
                    <a:pt x="90" y="109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94" y="116"/>
                    <a:pt x="94" y="116"/>
                    <a:pt x="94" y="116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101" y="113"/>
                    <a:pt x="101" y="113"/>
                    <a:pt x="101" y="113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99" y="118"/>
                    <a:pt x="99" y="118"/>
                    <a:pt x="99" y="118"/>
                  </a:cubicBezTo>
                  <a:cubicBezTo>
                    <a:pt x="97" y="118"/>
                    <a:pt x="97" y="118"/>
                    <a:pt x="97" y="118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7"/>
                    <a:pt x="104" y="117"/>
                    <a:pt x="104" y="117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3"/>
                    <a:pt x="102" y="123"/>
                    <a:pt x="102" y="123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7" y="126"/>
                    <a:pt x="107" y="126"/>
                    <a:pt x="107" y="126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4"/>
                    <a:pt x="107" y="134"/>
                    <a:pt x="107" y="134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4" y="139"/>
                    <a:pt x="114" y="139"/>
                    <a:pt x="114" y="139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2" y="142"/>
                    <a:pt x="122" y="142"/>
                    <a:pt x="122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7" y="140"/>
                    <a:pt x="127" y="140"/>
                    <a:pt x="127" y="140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8" y="141"/>
                    <a:pt x="128" y="141"/>
                    <a:pt x="128" y="141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2" y="146"/>
                    <a:pt x="132" y="146"/>
                    <a:pt x="132" y="146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1" y="144"/>
                    <a:pt x="131" y="144"/>
                    <a:pt x="131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35" y="144"/>
                    <a:pt x="135" y="144"/>
                    <a:pt x="135" y="144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8" y="141"/>
                    <a:pt x="138" y="141"/>
                    <a:pt x="138" y="141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41" y="139"/>
                    <a:pt x="141" y="139"/>
                    <a:pt x="141" y="139"/>
                  </a:cubicBezTo>
                  <a:cubicBezTo>
                    <a:pt x="145" y="139"/>
                    <a:pt x="145" y="139"/>
                    <a:pt x="145" y="139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9" y="138"/>
                    <a:pt x="149" y="138"/>
                    <a:pt x="149" y="138"/>
                  </a:cubicBezTo>
                  <a:cubicBezTo>
                    <a:pt x="150" y="137"/>
                    <a:pt x="150" y="137"/>
                    <a:pt x="150" y="137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0" y="133"/>
                    <a:pt x="150" y="133"/>
                    <a:pt x="150" y="133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30"/>
                    <a:pt x="152" y="130"/>
                    <a:pt x="152" y="130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3" y="127"/>
                    <a:pt x="153" y="127"/>
                    <a:pt x="153" y="127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7" y="123"/>
                    <a:pt x="157" y="123"/>
                    <a:pt x="157" y="123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9" y="120"/>
                    <a:pt x="159" y="120"/>
                    <a:pt x="159" y="120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61" y="117"/>
                    <a:pt x="161" y="117"/>
                    <a:pt x="161" y="117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61" y="116"/>
                    <a:pt x="161" y="116"/>
                    <a:pt x="161" y="116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7" y="110"/>
                    <a:pt x="167" y="110"/>
                    <a:pt x="167" y="110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08"/>
                    <a:pt x="169" y="108"/>
                    <a:pt x="169" y="108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2" y="104"/>
                    <a:pt x="172" y="104"/>
                    <a:pt x="172" y="104"/>
                  </a:cubicBezTo>
                  <a:cubicBezTo>
                    <a:pt x="173" y="102"/>
                    <a:pt x="173" y="102"/>
                    <a:pt x="173" y="102"/>
                  </a:cubicBezTo>
                  <a:cubicBezTo>
                    <a:pt x="173" y="102"/>
                    <a:pt x="173" y="102"/>
                    <a:pt x="173" y="102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5"/>
                    <a:pt x="174" y="95"/>
                    <a:pt x="174" y="95"/>
                  </a:cubicBezTo>
                  <a:cubicBezTo>
                    <a:pt x="176" y="93"/>
                    <a:pt x="176" y="93"/>
                    <a:pt x="176" y="93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3"/>
                    <a:pt x="178" y="83"/>
                    <a:pt x="178" y="83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7" y="81"/>
                    <a:pt x="177" y="81"/>
                    <a:pt x="177" y="8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8" y="75"/>
                    <a:pt x="178" y="75"/>
                    <a:pt x="178" y="75"/>
                  </a:cubicBezTo>
                  <a:cubicBezTo>
                    <a:pt x="179" y="74"/>
                    <a:pt x="179" y="74"/>
                    <a:pt x="179" y="74"/>
                  </a:cubicBezTo>
                  <a:cubicBezTo>
                    <a:pt x="178" y="74"/>
                    <a:pt x="178" y="74"/>
                    <a:pt x="178" y="74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7" y="69"/>
                    <a:pt x="177" y="69"/>
                    <a:pt x="177" y="69"/>
                  </a:cubicBezTo>
                  <a:cubicBezTo>
                    <a:pt x="177" y="68"/>
                    <a:pt x="177" y="68"/>
                    <a:pt x="177" y="68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5" y="64"/>
                    <a:pt x="175" y="64"/>
                    <a:pt x="175" y="64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173" y="65"/>
                    <a:pt x="173" y="65"/>
                    <a:pt x="173" y="65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2"/>
                    <a:pt x="172" y="62"/>
                    <a:pt x="172" y="62"/>
                  </a:cubicBezTo>
                  <a:cubicBezTo>
                    <a:pt x="171" y="61"/>
                    <a:pt x="171" y="61"/>
                    <a:pt x="171" y="61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71" y="60"/>
                    <a:pt x="171" y="60"/>
                    <a:pt x="171" y="60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1" y="58"/>
                    <a:pt x="171" y="58"/>
                    <a:pt x="171" y="58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6" y="56"/>
                    <a:pt x="166" y="56"/>
                    <a:pt x="166" y="56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3"/>
                    <a:pt x="166" y="53"/>
                    <a:pt x="166" y="53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47"/>
                    <a:pt x="163" y="47"/>
                    <a:pt x="163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6"/>
                    <a:pt x="164" y="46"/>
                    <a:pt x="164" y="46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7" y="42"/>
                    <a:pt x="157" y="42"/>
                    <a:pt x="157" y="42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34"/>
                    <a:pt x="153" y="34"/>
                    <a:pt x="153" y="34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9" y="19"/>
                    <a:pt x="149" y="19"/>
                    <a:pt x="149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6"/>
                    <a:pt x="110" y="16"/>
                    <a:pt x="110" y="16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8"/>
                    <a:pt x="2" y="108"/>
                    <a:pt x="2" y="108"/>
                  </a:cubicBezTo>
                  <a:lnTo>
                    <a:pt x="2" y="1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5" name="CustomShape 154"/>
            <p:cNvSpPr/>
            <p:nvPr/>
          </p:nvSpPr>
          <p:spPr>
            <a:xfrm>
              <a:off x="4069080" y="1424880"/>
              <a:ext cx="236880" cy="126000"/>
            </a:xfrm>
            <a:custGeom>
              <a:avLst/>
              <a:gdLst/>
              <a:ahLst/>
              <a:cxnLst/>
              <a:rect l="l" t="t" r="r" b="b"/>
              <a:pathLst>
                <a:path w="145" h="81">
                  <a:moveTo>
                    <a:pt x="52" y="81"/>
                  </a:moveTo>
                  <a:lnTo>
                    <a:pt x="52" y="81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close/>
                  <a:moveTo>
                    <a:pt x="45" y="70"/>
                  </a:moveTo>
                  <a:lnTo>
                    <a:pt x="49" y="66"/>
                  </a:lnTo>
                  <a:lnTo>
                    <a:pt x="49" y="70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6" y="74"/>
                  </a:lnTo>
                  <a:lnTo>
                    <a:pt x="60" y="74"/>
                  </a:lnTo>
                  <a:lnTo>
                    <a:pt x="63" y="78"/>
                  </a:lnTo>
                  <a:lnTo>
                    <a:pt x="71" y="78"/>
                  </a:lnTo>
                  <a:lnTo>
                    <a:pt x="75" y="78"/>
                  </a:lnTo>
                  <a:lnTo>
                    <a:pt x="78" y="78"/>
                  </a:lnTo>
                  <a:lnTo>
                    <a:pt x="78" y="74"/>
                  </a:lnTo>
                  <a:lnTo>
                    <a:pt x="78" y="74"/>
                  </a:lnTo>
                  <a:lnTo>
                    <a:pt x="78" y="74"/>
                  </a:lnTo>
                  <a:lnTo>
                    <a:pt x="82" y="78"/>
                  </a:lnTo>
                  <a:lnTo>
                    <a:pt x="86" y="74"/>
                  </a:lnTo>
                  <a:lnTo>
                    <a:pt x="86" y="70"/>
                  </a:lnTo>
                  <a:lnTo>
                    <a:pt x="93" y="70"/>
                  </a:lnTo>
                  <a:lnTo>
                    <a:pt x="89" y="70"/>
                  </a:lnTo>
                  <a:lnTo>
                    <a:pt x="89" y="70"/>
                  </a:lnTo>
                  <a:lnTo>
                    <a:pt x="93" y="70"/>
                  </a:lnTo>
                  <a:lnTo>
                    <a:pt x="93" y="70"/>
                  </a:lnTo>
                  <a:lnTo>
                    <a:pt x="97" y="66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4" y="66"/>
                  </a:lnTo>
                  <a:lnTo>
                    <a:pt x="104" y="66"/>
                  </a:lnTo>
                  <a:lnTo>
                    <a:pt x="104" y="66"/>
                  </a:lnTo>
                  <a:lnTo>
                    <a:pt x="112" y="63"/>
                  </a:lnTo>
                  <a:lnTo>
                    <a:pt x="115" y="59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123" y="52"/>
                  </a:lnTo>
                  <a:lnTo>
                    <a:pt x="126" y="52"/>
                  </a:lnTo>
                  <a:lnTo>
                    <a:pt x="126" y="55"/>
                  </a:lnTo>
                  <a:lnTo>
                    <a:pt x="130" y="55"/>
                  </a:lnTo>
                  <a:lnTo>
                    <a:pt x="134" y="52"/>
                  </a:lnTo>
                  <a:lnTo>
                    <a:pt x="134" y="52"/>
                  </a:lnTo>
                  <a:lnTo>
                    <a:pt x="130" y="52"/>
                  </a:lnTo>
                  <a:lnTo>
                    <a:pt x="130" y="48"/>
                  </a:lnTo>
                  <a:lnTo>
                    <a:pt x="134" y="48"/>
                  </a:lnTo>
                  <a:lnTo>
                    <a:pt x="134" y="44"/>
                  </a:lnTo>
                  <a:lnTo>
                    <a:pt x="134" y="44"/>
                  </a:lnTo>
                  <a:lnTo>
                    <a:pt x="137" y="44"/>
                  </a:lnTo>
                  <a:lnTo>
                    <a:pt x="137" y="48"/>
                  </a:lnTo>
                  <a:lnTo>
                    <a:pt x="141" y="48"/>
                  </a:lnTo>
                  <a:lnTo>
                    <a:pt x="141" y="44"/>
                  </a:lnTo>
                  <a:lnTo>
                    <a:pt x="141" y="40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29"/>
                  </a:lnTo>
                  <a:lnTo>
                    <a:pt x="141" y="29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45" y="26"/>
                  </a:lnTo>
                  <a:lnTo>
                    <a:pt x="137" y="26"/>
                  </a:lnTo>
                  <a:lnTo>
                    <a:pt x="134" y="26"/>
                  </a:lnTo>
                  <a:lnTo>
                    <a:pt x="137" y="22"/>
                  </a:lnTo>
                  <a:lnTo>
                    <a:pt x="137" y="22"/>
                  </a:lnTo>
                  <a:lnTo>
                    <a:pt x="134" y="22"/>
                  </a:lnTo>
                  <a:lnTo>
                    <a:pt x="130" y="22"/>
                  </a:lnTo>
                  <a:lnTo>
                    <a:pt x="130" y="18"/>
                  </a:lnTo>
                  <a:lnTo>
                    <a:pt x="134" y="18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4" y="11"/>
                  </a:lnTo>
                  <a:lnTo>
                    <a:pt x="130" y="11"/>
                  </a:lnTo>
                  <a:lnTo>
                    <a:pt x="126" y="11"/>
                  </a:lnTo>
                  <a:lnTo>
                    <a:pt x="126" y="7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30" y="3"/>
                  </a:lnTo>
                  <a:lnTo>
                    <a:pt x="134" y="3"/>
                  </a:lnTo>
                  <a:lnTo>
                    <a:pt x="130" y="3"/>
                  </a:lnTo>
                  <a:lnTo>
                    <a:pt x="130" y="3"/>
                  </a:lnTo>
                  <a:lnTo>
                    <a:pt x="123" y="7"/>
                  </a:lnTo>
                  <a:lnTo>
                    <a:pt x="123" y="11"/>
                  </a:lnTo>
                  <a:lnTo>
                    <a:pt x="119" y="11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19" y="3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8" y="3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4" y="7"/>
                  </a:lnTo>
                  <a:lnTo>
                    <a:pt x="100" y="11"/>
                  </a:lnTo>
                  <a:lnTo>
                    <a:pt x="100" y="7"/>
                  </a:lnTo>
                  <a:lnTo>
                    <a:pt x="100" y="7"/>
                  </a:lnTo>
                  <a:lnTo>
                    <a:pt x="97" y="11"/>
                  </a:lnTo>
                  <a:lnTo>
                    <a:pt x="97" y="14"/>
                  </a:lnTo>
                  <a:lnTo>
                    <a:pt x="93" y="14"/>
                  </a:lnTo>
                  <a:lnTo>
                    <a:pt x="89" y="7"/>
                  </a:lnTo>
                  <a:lnTo>
                    <a:pt x="89" y="7"/>
                  </a:lnTo>
                  <a:lnTo>
                    <a:pt x="86" y="7"/>
                  </a:lnTo>
                  <a:lnTo>
                    <a:pt x="86" y="7"/>
                  </a:lnTo>
                  <a:lnTo>
                    <a:pt x="82" y="14"/>
                  </a:lnTo>
                  <a:lnTo>
                    <a:pt x="86" y="18"/>
                  </a:lnTo>
                  <a:lnTo>
                    <a:pt x="82" y="26"/>
                  </a:lnTo>
                  <a:lnTo>
                    <a:pt x="86" y="18"/>
                  </a:lnTo>
                  <a:lnTo>
                    <a:pt x="82" y="14"/>
                  </a:lnTo>
                  <a:lnTo>
                    <a:pt x="82" y="11"/>
                  </a:lnTo>
                  <a:lnTo>
                    <a:pt x="78" y="11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3" y="7"/>
                  </a:lnTo>
                  <a:lnTo>
                    <a:pt x="60" y="7"/>
                  </a:lnTo>
                  <a:lnTo>
                    <a:pt x="56" y="11"/>
                  </a:lnTo>
                  <a:lnTo>
                    <a:pt x="56" y="18"/>
                  </a:lnTo>
                  <a:lnTo>
                    <a:pt x="60" y="18"/>
                  </a:lnTo>
                  <a:lnTo>
                    <a:pt x="56" y="22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52" y="22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45" y="29"/>
                  </a:lnTo>
                  <a:lnTo>
                    <a:pt x="45" y="33"/>
                  </a:lnTo>
                  <a:lnTo>
                    <a:pt x="45" y="29"/>
                  </a:lnTo>
                  <a:lnTo>
                    <a:pt x="41" y="29"/>
                  </a:lnTo>
                  <a:lnTo>
                    <a:pt x="41" y="26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1" y="22"/>
                  </a:lnTo>
                  <a:lnTo>
                    <a:pt x="41" y="18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7" y="7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6" y="3"/>
                  </a:lnTo>
                  <a:lnTo>
                    <a:pt x="23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1"/>
                  </a:lnTo>
                  <a:lnTo>
                    <a:pt x="26" y="7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19" y="7"/>
                  </a:lnTo>
                  <a:lnTo>
                    <a:pt x="19" y="3"/>
                  </a:lnTo>
                  <a:lnTo>
                    <a:pt x="15" y="7"/>
                  </a:lnTo>
                  <a:lnTo>
                    <a:pt x="19" y="7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11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5" y="14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5" y="22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23" y="22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33"/>
                  </a:lnTo>
                  <a:lnTo>
                    <a:pt x="30" y="33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7" y="29"/>
                  </a:lnTo>
                  <a:lnTo>
                    <a:pt x="37" y="33"/>
                  </a:lnTo>
                  <a:lnTo>
                    <a:pt x="34" y="33"/>
                  </a:lnTo>
                  <a:lnTo>
                    <a:pt x="30" y="37"/>
                  </a:lnTo>
                  <a:lnTo>
                    <a:pt x="26" y="33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5" y="44"/>
                  </a:lnTo>
                  <a:lnTo>
                    <a:pt x="23" y="44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3" y="48"/>
                  </a:lnTo>
                  <a:lnTo>
                    <a:pt x="26" y="48"/>
                  </a:lnTo>
                  <a:lnTo>
                    <a:pt x="26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30" y="52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4" y="52"/>
                  </a:lnTo>
                  <a:lnTo>
                    <a:pt x="37" y="52"/>
                  </a:lnTo>
                  <a:lnTo>
                    <a:pt x="41" y="55"/>
                  </a:lnTo>
                  <a:lnTo>
                    <a:pt x="37" y="55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30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3" y="63"/>
                  </a:lnTo>
                  <a:lnTo>
                    <a:pt x="23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70"/>
                  </a:lnTo>
                  <a:lnTo>
                    <a:pt x="23" y="70"/>
                  </a:lnTo>
                  <a:lnTo>
                    <a:pt x="23" y="66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41" y="66"/>
                  </a:lnTo>
                  <a:lnTo>
                    <a:pt x="41" y="70"/>
                  </a:lnTo>
                  <a:lnTo>
                    <a:pt x="45" y="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6" name="CustomShape 155"/>
            <p:cNvSpPr/>
            <p:nvPr/>
          </p:nvSpPr>
          <p:spPr>
            <a:xfrm>
              <a:off x="2167200" y="3292560"/>
              <a:ext cx="53280" cy="29160"/>
            </a:xfrm>
            <a:custGeom>
              <a:avLst/>
              <a:gdLst/>
              <a:ahLst/>
              <a:cxnLst/>
              <a:rect l="l" t="t" r="r" b="b"/>
              <a:pathLst>
                <a:path w="33" h="19">
                  <a:moveTo>
                    <a:pt x="33" y="15"/>
                  </a:moveTo>
                  <a:lnTo>
                    <a:pt x="29" y="15"/>
                  </a:lnTo>
                  <a:lnTo>
                    <a:pt x="29" y="19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close/>
                  <a:moveTo>
                    <a:pt x="18" y="11"/>
                  </a:moveTo>
                  <a:lnTo>
                    <a:pt x="22" y="11"/>
                  </a:lnTo>
                  <a:lnTo>
                    <a:pt x="22" y="11"/>
                  </a:lnTo>
                  <a:lnTo>
                    <a:pt x="22" y="15"/>
                  </a:lnTo>
                  <a:lnTo>
                    <a:pt x="18" y="11"/>
                  </a:lnTo>
                  <a:lnTo>
                    <a:pt x="18" y="11"/>
                  </a:lnTo>
                  <a:close/>
                  <a:moveTo>
                    <a:pt x="15" y="4"/>
                  </a:moveTo>
                  <a:lnTo>
                    <a:pt x="15" y="8"/>
                  </a:lnTo>
                  <a:lnTo>
                    <a:pt x="15" y="8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0" y="8"/>
                  </a:moveTo>
                  <a:lnTo>
                    <a:pt x="4" y="8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7" y="8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4" y="15"/>
                  </a:lnTo>
                  <a:lnTo>
                    <a:pt x="7" y="19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7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7" name="CustomShape 156"/>
            <p:cNvSpPr/>
            <p:nvPr/>
          </p:nvSpPr>
          <p:spPr>
            <a:xfrm>
              <a:off x="2900520" y="2851560"/>
              <a:ext cx="84600" cy="29160"/>
            </a:xfrm>
            <a:custGeom>
              <a:avLst/>
              <a:gdLst/>
              <a:ahLst/>
              <a:cxnLst/>
              <a:rect l="l" t="t" r="r" b="b"/>
              <a:pathLst>
                <a:path w="52" h="19">
                  <a:moveTo>
                    <a:pt x="44" y="15"/>
                  </a:moveTo>
                  <a:lnTo>
                    <a:pt x="52" y="19"/>
                  </a:lnTo>
                  <a:lnTo>
                    <a:pt x="48" y="19"/>
                  </a:lnTo>
                  <a:lnTo>
                    <a:pt x="44" y="19"/>
                  </a:lnTo>
                  <a:lnTo>
                    <a:pt x="44" y="15"/>
                  </a:lnTo>
                  <a:lnTo>
                    <a:pt x="44" y="15"/>
                  </a:lnTo>
                  <a:close/>
                  <a:moveTo>
                    <a:pt x="48" y="8"/>
                  </a:moveTo>
                  <a:lnTo>
                    <a:pt x="44" y="8"/>
                  </a:lnTo>
                  <a:lnTo>
                    <a:pt x="48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close/>
                  <a:moveTo>
                    <a:pt x="29" y="11"/>
                  </a:moveTo>
                  <a:lnTo>
                    <a:pt x="29" y="11"/>
                  </a:lnTo>
                  <a:lnTo>
                    <a:pt x="29" y="15"/>
                  </a:lnTo>
                  <a:lnTo>
                    <a:pt x="33" y="15"/>
                  </a:lnTo>
                  <a:lnTo>
                    <a:pt x="29" y="11"/>
                  </a:lnTo>
                  <a:lnTo>
                    <a:pt x="29" y="11"/>
                  </a:lnTo>
                  <a:close/>
                  <a:moveTo>
                    <a:pt x="22" y="0"/>
                  </a:moveTo>
                  <a:lnTo>
                    <a:pt x="26" y="0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8" name="CustomShape 157"/>
            <p:cNvSpPr/>
            <p:nvPr/>
          </p:nvSpPr>
          <p:spPr>
            <a:xfrm>
              <a:off x="2833560" y="2845440"/>
              <a:ext cx="59760" cy="18360"/>
            </a:xfrm>
            <a:custGeom>
              <a:avLst/>
              <a:gdLst/>
              <a:ahLst/>
              <a:cxnLst/>
              <a:rect l="l" t="t" r="r" b="b"/>
              <a:pathLst>
                <a:path w="37" h="12">
                  <a:moveTo>
                    <a:pt x="30" y="8"/>
                  </a:moveTo>
                  <a:lnTo>
                    <a:pt x="30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30" y="8"/>
                  </a:lnTo>
                  <a:close/>
                  <a:moveTo>
                    <a:pt x="26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26" y="8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9" name="CustomShape 158"/>
            <p:cNvSpPr/>
            <p:nvPr/>
          </p:nvSpPr>
          <p:spPr>
            <a:xfrm>
              <a:off x="2705760" y="2810880"/>
              <a:ext cx="102600" cy="57240"/>
            </a:xfrm>
            <a:custGeom>
              <a:avLst/>
              <a:gdLst/>
              <a:ahLst/>
              <a:cxnLst/>
              <a:rect l="l" t="t" r="r" b="b"/>
              <a:pathLst>
                <a:path w="63" h="37">
                  <a:moveTo>
                    <a:pt x="56" y="26"/>
                  </a:move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close/>
                  <a:moveTo>
                    <a:pt x="8" y="4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1" y="34"/>
                  </a:lnTo>
                  <a:lnTo>
                    <a:pt x="15" y="30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3" y="2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30" y="26"/>
                  </a:lnTo>
                  <a:lnTo>
                    <a:pt x="34" y="22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8" y="22"/>
                  </a:lnTo>
                  <a:lnTo>
                    <a:pt x="52" y="26"/>
                  </a:lnTo>
                  <a:lnTo>
                    <a:pt x="56" y="26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3" y="22"/>
                  </a:lnTo>
                  <a:lnTo>
                    <a:pt x="63" y="22"/>
                  </a:lnTo>
                  <a:lnTo>
                    <a:pt x="63" y="19"/>
                  </a:lnTo>
                  <a:lnTo>
                    <a:pt x="56" y="15"/>
                  </a:lnTo>
                  <a:lnTo>
                    <a:pt x="52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4" y="11"/>
                  </a:lnTo>
                  <a:lnTo>
                    <a:pt x="37" y="8"/>
                  </a:lnTo>
                  <a:lnTo>
                    <a:pt x="41" y="11"/>
                  </a:lnTo>
                  <a:lnTo>
                    <a:pt x="48" y="11"/>
                  </a:lnTo>
                  <a:lnTo>
                    <a:pt x="52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1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0" name="CustomShape 159"/>
            <p:cNvSpPr/>
            <p:nvPr/>
          </p:nvSpPr>
          <p:spPr>
            <a:xfrm>
              <a:off x="3275280" y="397080"/>
              <a:ext cx="1133280" cy="1265040"/>
            </a:xfrm>
            <a:custGeom>
              <a:avLst/>
              <a:gdLst/>
              <a:ahLst/>
              <a:cxnLst/>
              <a:rect l="l" t="t" r="r" b="b"/>
              <a:pathLst>
                <a:path w="187" h="218">
                  <a:moveTo>
                    <a:pt x="55" y="216"/>
                  </a:moveTo>
                  <a:cubicBezTo>
                    <a:pt x="53" y="215"/>
                    <a:pt x="53" y="215"/>
                    <a:pt x="53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1" y="214"/>
                    <a:pt x="51" y="214"/>
                    <a:pt x="51" y="214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51" y="213"/>
                    <a:pt x="51" y="213"/>
                    <a:pt x="51" y="213"/>
                  </a:cubicBezTo>
                  <a:cubicBezTo>
                    <a:pt x="51" y="213"/>
                    <a:pt x="51" y="213"/>
                    <a:pt x="51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49" y="215"/>
                    <a:pt x="49" y="215"/>
                    <a:pt x="49" y="215"/>
                  </a:cubicBezTo>
                  <a:cubicBezTo>
                    <a:pt x="49" y="215"/>
                    <a:pt x="49" y="215"/>
                    <a:pt x="49" y="215"/>
                  </a:cubicBezTo>
                  <a:cubicBezTo>
                    <a:pt x="49" y="214"/>
                    <a:pt x="49" y="214"/>
                    <a:pt x="49" y="214"/>
                  </a:cubicBezTo>
                  <a:cubicBezTo>
                    <a:pt x="49" y="214"/>
                    <a:pt x="49" y="214"/>
                    <a:pt x="49" y="214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50" y="212"/>
                    <a:pt x="50" y="212"/>
                    <a:pt x="50" y="212"/>
                  </a:cubicBezTo>
                  <a:cubicBezTo>
                    <a:pt x="50" y="212"/>
                    <a:pt x="50" y="212"/>
                    <a:pt x="50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9" y="213"/>
                    <a:pt x="49" y="213"/>
                    <a:pt x="49" y="213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3"/>
                    <a:pt x="47" y="213"/>
                    <a:pt x="47" y="213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7" y="211"/>
                    <a:pt x="47" y="211"/>
                    <a:pt x="47" y="211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9" y="210"/>
                    <a:pt x="49" y="210"/>
                    <a:pt x="49" y="210"/>
                  </a:cubicBezTo>
                  <a:cubicBezTo>
                    <a:pt x="49" y="210"/>
                    <a:pt x="49" y="210"/>
                    <a:pt x="49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9"/>
                    <a:pt x="49" y="209"/>
                    <a:pt x="49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8"/>
                    <a:pt x="50" y="208"/>
                    <a:pt x="50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46" y="210"/>
                    <a:pt x="46" y="210"/>
                    <a:pt x="46" y="21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7"/>
                    <a:pt x="47" y="207"/>
                    <a:pt x="47" y="207"/>
                  </a:cubicBezTo>
                  <a:cubicBezTo>
                    <a:pt x="47" y="207"/>
                    <a:pt x="47" y="207"/>
                    <a:pt x="47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39" y="209"/>
                    <a:pt x="39" y="209"/>
                    <a:pt x="39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7" y="207"/>
                    <a:pt x="37" y="207"/>
                    <a:pt x="37" y="207"/>
                  </a:cubicBezTo>
                  <a:cubicBezTo>
                    <a:pt x="36" y="207"/>
                    <a:pt x="36" y="207"/>
                    <a:pt x="36" y="207"/>
                  </a:cubicBezTo>
                  <a:cubicBezTo>
                    <a:pt x="36" y="207"/>
                    <a:pt x="36" y="207"/>
                    <a:pt x="36" y="207"/>
                  </a:cubicBezTo>
                  <a:cubicBezTo>
                    <a:pt x="37" y="206"/>
                    <a:pt x="37" y="206"/>
                    <a:pt x="37" y="206"/>
                  </a:cubicBezTo>
                  <a:cubicBezTo>
                    <a:pt x="37" y="206"/>
                    <a:pt x="37" y="206"/>
                    <a:pt x="37" y="206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7" y="205"/>
                    <a:pt x="37" y="205"/>
                    <a:pt x="37" y="205"/>
                  </a:cubicBezTo>
                  <a:cubicBezTo>
                    <a:pt x="38" y="205"/>
                    <a:pt x="38" y="205"/>
                    <a:pt x="38" y="205"/>
                  </a:cubicBezTo>
                  <a:cubicBezTo>
                    <a:pt x="38" y="205"/>
                    <a:pt x="38" y="205"/>
                    <a:pt x="38" y="205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7" y="204"/>
                    <a:pt x="37" y="204"/>
                    <a:pt x="37" y="204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5" y="205"/>
                    <a:pt x="35" y="205"/>
                    <a:pt x="35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5" y="204"/>
                    <a:pt x="35" y="204"/>
                    <a:pt x="35" y="204"/>
                  </a:cubicBezTo>
                  <a:cubicBezTo>
                    <a:pt x="35" y="204"/>
                    <a:pt x="35" y="204"/>
                    <a:pt x="35" y="204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5" y="202"/>
                    <a:pt x="35" y="202"/>
                    <a:pt x="35" y="202"/>
                  </a:cubicBezTo>
                  <a:cubicBezTo>
                    <a:pt x="35" y="202"/>
                    <a:pt x="35" y="202"/>
                    <a:pt x="35" y="202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0"/>
                    <a:pt x="35" y="200"/>
                    <a:pt x="35" y="200"/>
                  </a:cubicBezTo>
                  <a:cubicBezTo>
                    <a:pt x="34" y="200"/>
                    <a:pt x="34" y="200"/>
                    <a:pt x="34" y="200"/>
                  </a:cubicBezTo>
                  <a:cubicBezTo>
                    <a:pt x="35" y="200"/>
                    <a:pt x="35" y="200"/>
                    <a:pt x="35" y="200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4" y="196"/>
                    <a:pt x="34" y="196"/>
                    <a:pt x="34" y="196"/>
                  </a:cubicBezTo>
                  <a:cubicBezTo>
                    <a:pt x="34" y="196"/>
                    <a:pt x="34" y="196"/>
                    <a:pt x="34" y="196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31" y="191"/>
                    <a:pt x="31" y="191"/>
                    <a:pt x="31" y="191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1" y="190"/>
                    <a:pt x="31" y="190"/>
                    <a:pt x="31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3" y="189"/>
                    <a:pt x="33" y="189"/>
                    <a:pt x="33" y="189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89"/>
                    <a:pt x="32" y="189"/>
                    <a:pt x="32" y="189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31" y="190"/>
                    <a:pt x="31" y="190"/>
                    <a:pt x="31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0" y="189"/>
                    <a:pt x="30" y="189"/>
                    <a:pt x="30" y="189"/>
                  </a:cubicBezTo>
                  <a:cubicBezTo>
                    <a:pt x="30" y="189"/>
                    <a:pt x="30" y="189"/>
                    <a:pt x="30" y="189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7"/>
                    <a:pt x="30" y="187"/>
                    <a:pt x="30" y="187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3" y="186"/>
                    <a:pt x="33" y="186"/>
                    <a:pt x="33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0" y="187"/>
                    <a:pt x="30" y="187"/>
                    <a:pt x="30" y="187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6" y="185"/>
                    <a:pt x="36" y="185"/>
                    <a:pt x="36" y="185"/>
                  </a:cubicBezTo>
                  <a:cubicBezTo>
                    <a:pt x="36" y="185"/>
                    <a:pt x="36" y="185"/>
                    <a:pt x="36" y="185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0" y="185"/>
                    <a:pt x="30" y="185"/>
                    <a:pt x="30" y="185"/>
                  </a:cubicBezTo>
                  <a:cubicBezTo>
                    <a:pt x="29" y="185"/>
                    <a:pt x="29" y="185"/>
                    <a:pt x="29" y="185"/>
                  </a:cubicBezTo>
                  <a:cubicBezTo>
                    <a:pt x="29" y="185"/>
                    <a:pt x="29" y="185"/>
                    <a:pt x="29" y="185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6"/>
                    <a:pt x="35" y="176"/>
                    <a:pt x="35" y="176"/>
                  </a:cubicBezTo>
                  <a:cubicBezTo>
                    <a:pt x="36" y="176"/>
                    <a:pt x="36" y="176"/>
                    <a:pt x="36" y="176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5"/>
                    <a:pt x="29" y="175"/>
                    <a:pt x="29" y="175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3" y="173"/>
                    <a:pt x="33" y="173"/>
                    <a:pt x="33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30" y="172"/>
                    <a:pt x="30" y="172"/>
                    <a:pt x="30" y="172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29" y="170"/>
                    <a:pt x="29" y="170"/>
                    <a:pt x="29" y="170"/>
                  </a:cubicBezTo>
                  <a:cubicBezTo>
                    <a:pt x="30" y="170"/>
                    <a:pt x="30" y="170"/>
                    <a:pt x="30" y="170"/>
                  </a:cubicBezTo>
                  <a:cubicBezTo>
                    <a:pt x="30" y="170"/>
                    <a:pt x="30" y="170"/>
                    <a:pt x="30" y="170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0" y="166"/>
                    <a:pt x="30" y="166"/>
                    <a:pt x="30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7" y="164"/>
                    <a:pt x="27" y="164"/>
                    <a:pt x="27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4" y="164"/>
                    <a:pt x="34" y="164"/>
                    <a:pt x="34" y="16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3" y="161"/>
                    <a:pt x="33" y="161"/>
                    <a:pt x="33" y="161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41" y="164"/>
                    <a:pt x="41" y="164"/>
                    <a:pt x="41" y="16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39" y="162"/>
                    <a:pt x="39" y="162"/>
                    <a:pt x="39" y="162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1"/>
                    <a:pt x="39" y="161"/>
                    <a:pt x="39" y="161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41" y="161"/>
                    <a:pt x="41" y="161"/>
                    <a:pt x="41" y="161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39" y="161"/>
                    <a:pt x="39" y="161"/>
                    <a:pt x="39" y="161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5" y="155"/>
                    <a:pt x="35" y="155"/>
                    <a:pt x="35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4"/>
                    <a:pt x="35" y="154"/>
                    <a:pt x="35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1" y="150"/>
                    <a:pt x="41" y="150"/>
                    <a:pt x="41" y="150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49"/>
                    <a:pt x="44" y="149"/>
                    <a:pt x="44" y="149"/>
                  </a:cubicBezTo>
                  <a:cubicBezTo>
                    <a:pt x="44" y="149"/>
                    <a:pt x="44" y="149"/>
                    <a:pt x="44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2" y="143"/>
                    <a:pt x="42" y="143"/>
                    <a:pt x="42" y="143"/>
                  </a:cubicBezTo>
                  <a:cubicBezTo>
                    <a:pt x="42" y="143"/>
                    <a:pt x="42" y="143"/>
                    <a:pt x="42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29"/>
                    <a:pt x="45" y="129"/>
                    <a:pt x="45" y="129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0" y="124"/>
                    <a:pt x="40" y="124"/>
                    <a:pt x="40" y="124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7" y="130"/>
                    <a:pt x="37" y="130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7"/>
                    <a:pt x="33" y="127"/>
                    <a:pt x="33" y="127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8"/>
                    <a:pt x="38" y="108"/>
                    <a:pt x="38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4" y="104"/>
                    <a:pt x="34" y="104"/>
                    <a:pt x="34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5" y="11"/>
                    <a:pt x="105" y="11"/>
                    <a:pt x="105" y="11"/>
                  </a:cubicBezTo>
                  <a:cubicBezTo>
                    <a:pt x="105" y="11"/>
                    <a:pt x="105" y="11"/>
                    <a:pt x="105" y="11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1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1"/>
                    <a:pt x="137" y="1"/>
                    <a:pt x="137" y="1"/>
                  </a:cubicBezTo>
                  <a:cubicBezTo>
                    <a:pt x="137" y="1"/>
                    <a:pt x="137" y="1"/>
                    <a:pt x="137" y="1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7"/>
                    <a:pt x="134" y="7"/>
                    <a:pt x="134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2" y="9"/>
                    <a:pt x="132" y="9"/>
                    <a:pt x="132" y="9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7" y="13"/>
                    <a:pt x="127" y="13"/>
                    <a:pt x="127" y="13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12"/>
                    <a:pt x="130" y="11"/>
                    <a:pt x="130" y="11"/>
                  </a:cubicBezTo>
                  <a:cubicBezTo>
                    <a:pt x="130" y="11"/>
                    <a:pt x="131" y="11"/>
                    <a:pt x="131" y="11"/>
                  </a:cubicBezTo>
                  <a:cubicBezTo>
                    <a:pt x="132" y="11"/>
                    <a:pt x="132" y="11"/>
                    <a:pt x="132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6"/>
                  </a:cubicBezTo>
                  <a:cubicBezTo>
                    <a:pt x="162" y="16"/>
                    <a:pt x="162" y="16"/>
                    <a:pt x="162" y="16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5" y="23"/>
                    <a:pt x="165" y="23"/>
                    <a:pt x="165" y="23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4" y="25"/>
                    <a:pt x="154" y="25"/>
                    <a:pt x="154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5" y="26"/>
                    <a:pt x="135" y="26"/>
                    <a:pt x="135" y="26"/>
                  </a:cubicBezTo>
                  <a:cubicBezTo>
                    <a:pt x="134" y="26"/>
                    <a:pt x="134" y="26"/>
                    <a:pt x="134" y="26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1" y="26"/>
                    <a:pt x="141" y="26"/>
                    <a:pt x="141" y="26"/>
                  </a:cubicBezTo>
                  <a:cubicBezTo>
                    <a:pt x="141" y="26"/>
                    <a:pt x="141" y="26"/>
                    <a:pt x="141" y="26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49" y="31"/>
                    <a:pt x="149" y="31"/>
                    <a:pt x="149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2" y="32"/>
                    <a:pt x="152" y="32"/>
                  </a:cubicBezTo>
                  <a:cubicBezTo>
                    <a:pt x="152" y="32"/>
                    <a:pt x="153" y="33"/>
                    <a:pt x="153" y="33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5" y="41"/>
                    <a:pt x="155" y="41"/>
                    <a:pt x="155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1" y="39"/>
                    <a:pt x="161" y="39"/>
                    <a:pt x="161" y="39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3" y="38"/>
                    <a:pt x="163" y="38"/>
                    <a:pt x="163" y="38"/>
                  </a:cubicBezTo>
                  <a:cubicBezTo>
                    <a:pt x="163" y="38"/>
                    <a:pt x="163" y="38"/>
                    <a:pt x="163" y="38"/>
                  </a:cubicBezTo>
                  <a:cubicBezTo>
                    <a:pt x="164" y="38"/>
                    <a:pt x="164" y="38"/>
                    <a:pt x="164" y="38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68" y="35"/>
                    <a:pt x="168" y="35"/>
                    <a:pt x="168" y="35"/>
                  </a:cubicBezTo>
                  <a:cubicBezTo>
                    <a:pt x="168" y="35"/>
                    <a:pt x="168" y="35"/>
                    <a:pt x="168" y="3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3"/>
                    <a:pt x="172" y="33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6" y="36"/>
                    <a:pt x="186" y="36"/>
                    <a:pt x="186" y="36"/>
                  </a:cubicBezTo>
                  <a:cubicBezTo>
                    <a:pt x="186" y="37"/>
                    <a:pt x="186" y="37"/>
                    <a:pt x="186" y="37"/>
                  </a:cubicBezTo>
                  <a:cubicBezTo>
                    <a:pt x="187" y="37"/>
                    <a:pt x="187" y="37"/>
                    <a:pt x="187" y="37"/>
                  </a:cubicBezTo>
                  <a:cubicBezTo>
                    <a:pt x="187" y="38"/>
                    <a:pt x="187" y="38"/>
                    <a:pt x="187" y="38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40"/>
                    <a:pt x="187" y="40"/>
                    <a:pt x="187" y="40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84" y="41"/>
                    <a:pt x="184" y="41"/>
                    <a:pt x="184" y="41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9" y="43"/>
                    <a:pt x="179" y="43"/>
                    <a:pt x="179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5"/>
                    <a:pt x="179" y="45"/>
                    <a:pt x="179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77" y="47"/>
                    <a:pt x="177" y="47"/>
                    <a:pt x="177" y="47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2" y="47"/>
                    <a:pt x="172" y="47"/>
                    <a:pt x="172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9" y="48"/>
                    <a:pt x="169" y="48"/>
                    <a:pt x="169" y="48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68" y="53"/>
                    <a:pt x="168" y="53"/>
                    <a:pt x="168" y="53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8" y="53"/>
                    <a:pt x="168" y="53"/>
                    <a:pt x="168" y="53"/>
                  </a:cubicBezTo>
                  <a:cubicBezTo>
                    <a:pt x="169" y="53"/>
                    <a:pt x="169" y="53"/>
                    <a:pt x="169" y="53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1" y="55"/>
                    <a:pt x="171" y="55"/>
                    <a:pt x="171" y="55"/>
                  </a:cubicBezTo>
                  <a:cubicBezTo>
                    <a:pt x="171" y="55"/>
                    <a:pt x="171" y="55"/>
                    <a:pt x="171" y="55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7" y="59"/>
                    <a:pt x="167" y="59"/>
                    <a:pt x="167" y="59"/>
                  </a:cubicBezTo>
                  <a:cubicBezTo>
                    <a:pt x="166" y="60"/>
                    <a:pt x="166" y="60"/>
                    <a:pt x="166" y="60"/>
                  </a:cubicBezTo>
                  <a:cubicBezTo>
                    <a:pt x="165" y="62"/>
                    <a:pt x="165" y="62"/>
                    <a:pt x="165" y="62"/>
                  </a:cubicBezTo>
                  <a:cubicBezTo>
                    <a:pt x="165" y="63"/>
                    <a:pt x="165" y="63"/>
                    <a:pt x="165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4"/>
                    <a:pt x="164" y="64"/>
                    <a:pt x="164" y="64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8"/>
                    <a:pt x="163" y="68"/>
                    <a:pt x="163" y="68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163" y="71"/>
                    <a:pt x="163" y="71"/>
                    <a:pt x="163" y="71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76"/>
                    <a:pt x="161" y="76"/>
                    <a:pt x="161" y="76"/>
                  </a:cubicBezTo>
                  <a:cubicBezTo>
                    <a:pt x="160" y="77"/>
                    <a:pt x="160" y="77"/>
                    <a:pt x="160" y="77"/>
                  </a:cubicBezTo>
                  <a:cubicBezTo>
                    <a:pt x="160" y="77"/>
                    <a:pt x="160" y="77"/>
                    <a:pt x="160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1" y="82"/>
                    <a:pt x="161" y="82"/>
                    <a:pt x="161" y="82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0" y="82"/>
                    <a:pt x="160" y="82"/>
                    <a:pt x="160" y="82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8" y="80"/>
                    <a:pt x="158" y="80"/>
                    <a:pt x="158" y="80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7" y="82"/>
                    <a:pt x="157" y="82"/>
                    <a:pt x="157" y="82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60" y="84"/>
                    <a:pt x="160" y="84"/>
                    <a:pt x="160" y="84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4" y="85"/>
                    <a:pt x="164" y="85"/>
                    <a:pt x="164" y="85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87"/>
                    <a:pt x="164" y="87"/>
                    <a:pt x="164" y="87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9"/>
                    <a:pt x="163" y="89"/>
                    <a:pt x="163" y="89"/>
                  </a:cubicBezTo>
                  <a:cubicBezTo>
                    <a:pt x="163" y="89"/>
                    <a:pt x="163" y="89"/>
                    <a:pt x="163" y="89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2" y="92"/>
                    <a:pt x="162" y="92"/>
                    <a:pt x="162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50" y="94"/>
                    <a:pt x="150" y="94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5" y="95"/>
                    <a:pt x="155" y="95"/>
                    <a:pt x="155" y="95"/>
                  </a:cubicBezTo>
                  <a:cubicBezTo>
                    <a:pt x="156" y="95"/>
                    <a:pt x="156" y="95"/>
                    <a:pt x="156" y="95"/>
                  </a:cubicBezTo>
                  <a:cubicBezTo>
                    <a:pt x="156" y="96"/>
                    <a:pt x="156" y="96"/>
                    <a:pt x="156" y="96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3" y="97"/>
                    <a:pt x="153" y="97"/>
                    <a:pt x="153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7" y="100"/>
                    <a:pt x="157" y="100"/>
                    <a:pt x="157" y="100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8" y="102"/>
                    <a:pt x="158" y="102"/>
                    <a:pt x="158" y="10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57" y="106"/>
                    <a:pt x="157" y="106"/>
                    <a:pt x="157" y="106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6" y="105"/>
                    <a:pt x="156" y="105"/>
                    <a:pt x="156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5" y="104"/>
                    <a:pt x="155" y="104"/>
                    <a:pt x="155" y="10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3" y="103"/>
                    <a:pt x="153" y="103"/>
                    <a:pt x="153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1" y="101"/>
                    <a:pt x="151" y="101"/>
                    <a:pt x="151" y="101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1"/>
                    <a:pt x="150" y="101"/>
                    <a:pt x="150" y="101"/>
                  </a:cubicBezTo>
                  <a:cubicBezTo>
                    <a:pt x="151" y="101"/>
                    <a:pt x="151" y="101"/>
                    <a:pt x="151" y="101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8" y="100"/>
                    <a:pt x="148" y="100"/>
                    <a:pt x="148" y="100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4" y="106"/>
                    <a:pt x="154" y="106"/>
                    <a:pt x="154" y="106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5"/>
                    <a:pt x="153" y="105"/>
                    <a:pt x="153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50" y="105"/>
                    <a:pt x="150" y="105"/>
                    <a:pt x="150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08"/>
                    <a:pt x="153" y="108"/>
                    <a:pt x="153" y="108"/>
                  </a:cubicBezTo>
                  <a:cubicBezTo>
                    <a:pt x="153" y="109"/>
                    <a:pt x="153" y="109"/>
                    <a:pt x="153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3" y="109"/>
                    <a:pt x="153" y="109"/>
                    <a:pt x="153" y="109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6" y="111"/>
                    <a:pt x="156" y="111"/>
                    <a:pt x="156" y="111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2"/>
                    <a:pt x="157" y="112"/>
                    <a:pt x="157" y="112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1"/>
                    <a:pt x="153" y="111"/>
                    <a:pt x="153" y="111"/>
                  </a:cubicBezTo>
                  <a:cubicBezTo>
                    <a:pt x="152" y="111"/>
                    <a:pt x="152" y="111"/>
                    <a:pt x="152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9" y="118"/>
                    <a:pt x="149" y="118"/>
                    <a:pt x="149" y="118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2" y="117"/>
                    <a:pt x="152" y="117"/>
                    <a:pt x="152" y="117"/>
                  </a:cubicBezTo>
                  <a:cubicBezTo>
                    <a:pt x="152" y="117"/>
                    <a:pt x="152" y="117"/>
                    <a:pt x="152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2" y="119"/>
                    <a:pt x="152" y="119"/>
                    <a:pt x="152" y="119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48" y="121"/>
                    <a:pt x="148" y="121"/>
                    <a:pt x="148" y="121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5" y="122"/>
                    <a:pt x="145" y="122"/>
                    <a:pt x="145" y="122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43" y="121"/>
                    <a:pt x="143" y="121"/>
                    <a:pt x="143" y="121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6" y="120"/>
                    <a:pt x="146" y="120"/>
                    <a:pt x="146" y="120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37" y="117"/>
                    <a:pt x="137" y="117"/>
                    <a:pt x="137" y="117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37" y="119"/>
                    <a:pt x="137" y="119"/>
                    <a:pt x="137" y="119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1" y="123"/>
                    <a:pt x="131" y="123"/>
                  </a:cubicBezTo>
                  <a:cubicBezTo>
                    <a:pt x="131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3" y="133"/>
                    <a:pt x="143" y="133"/>
                    <a:pt x="143" y="133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3" y="135"/>
                    <a:pt x="143" y="135"/>
                    <a:pt x="143" y="135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2" y="137"/>
                    <a:pt x="142" y="137"/>
                    <a:pt x="142" y="137"/>
                  </a:cubicBezTo>
                  <a:cubicBezTo>
                    <a:pt x="143" y="137"/>
                    <a:pt x="143" y="137"/>
                    <a:pt x="143" y="137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5" y="139"/>
                    <a:pt x="145" y="139"/>
                    <a:pt x="145" y="139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9"/>
                    <a:pt x="146" y="139"/>
                    <a:pt x="146" y="139"/>
                  </a:cubicBezTo>
                  <a:cubicBezTo>
                    <a:pt x="145" y="140"/>
                    <a:pt x="145" y="140"/>
                    <a:pt x="145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46" y="147"/>
                    <a:pt x="146" y="147"/>
                    <a:pt x="146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4" y="147"/>
                    <a:pt x="144" y="147"/>
                    <a:pt x="144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2" y="143"/>
                    <a:pt x="142" y="143"/>
                    <a:pt x="142" y="143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42" y="147"/>
                    <a:pt x="142" y="147"/>
                    <a:pt x="142" y="147"/>
                  </a:cubicBezTo>
                  <a:cubicBezTo>
                    <a:pt x="142" y="147"/>
                    <a:pt x="142" y="147"/>
                    <a:pt x="142" y="147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0" y="147"/>
                    <a:pt x="140" y="147"/>
                    <a:pt x="140" y="147"/>
                  </a:cubicBezTo>
                  <a:cubicBezTo>
                    <a:pt x="140" y="147"/>
                    <a:pt x="140" y="147"/>
                    <a:pt x="140" y="147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8" y="145"/>
                    <a:pt x="138" y="145"/>
                    <a:pt x="138" y="145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5" y="139"/>
                    <a:pt x="135" y="139"/>
                    <a:pt x="135" y="139"/>
                  </a:cubicBezTo>
                  <a:cubicBezTo>
                    <a:pt x="135" y="139"/>
                    <a:pt x="135" y="139"/>
                    <a:pt x="135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33" y="137"/>
                    <a:pt x="133" y="137"/>
                    <a:pt x="133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0" y="136"/>
                    <a:pt x="130" y="136"/>
                    <a:pt x="130" y="136"/>
                  </a:cubicBezTo>
                  <a:cubicBezTo>
                    <a:pt x="130" y="136"/>
                    <a:pt x="130" y="136"/>
                    <a:pt x="130" y="136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5"/>
                    <a:pt x="128" y="135"/>
                    <a:pt x="128" y="135"/>
                  </a:cubicBezTo>
                  <a:cubicBezTo>
                    <a:pt x="127" y="135"/>
                    <a:pt x="127" y="135"/>
                    <a:pt x="127" y="135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27" y="133"/>
                    <a:pt x="127" y="133"/>
                    <a:pt x="127" y="133"/>
                  </a:cubicBezTo>
                  <a:cubicBezTo>
                    <a:pt x="126" y="132"/>
                    <a:pt x="126" y="132"/>
                    <a:pt x="126" y="132"/>
                  </a:cubicBezTo>
                  <a:cubicBezTo>
                    <a:pt x="126" y="133"/>
                    <a:pt x="126" y="133"/>
                    <a:pt x="126" y="133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126" y="135"/>
                    <a:pt x="126" y="135"/>
                    <a:pt x="126" y="135"/>
                  </a:cubicBezTo>
                  <a:cubicBezTo>
                    <a:pt x="126" y="135"/>
                    <a:pt x="126" y="135"/>
                    <a:pt x="126" y="135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6" y="136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7" y="137"/>
                    <a:pt x="127" y="137"/>
                    <a:pt x="127" y="137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7"/>
                    <a:pt x="128" y="137"/>
                    <a:pt x="128" y="137"/>
                  </a:cubicBezTo>
                  <a:cubicBezTo>
                    <a:pt x="128" y="137"/>
                    <a:pt x="128" y="137"/>
                    <a:pt x="128" y="137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30" y="137"/>
                    <a:pt x="130" y="137"/>
                    <a:pt x="130" y="13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7" y="142"/>
                    <a:pt x="127" y="142"/>
                    <a:pt x="127" y="14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3" y="144"/>
                    <a:pt x="123" y="144"/>
                    <a:pt x="123" y="144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125" y="147"/>
                    <a:pt x="125" y="147"/>
                    <a:pt x="125" y="147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8" y="148"/>
                    <a:pt x="128" y="148"/>
                    <a:pt x="128" y="148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6" y="148"/>
                    <a:pt x="126" y="148"/>
                    <a:pt x="126" y="148"/>
                  </a:cubicBezTo>
                  <a:cubicBezTo>
                    <a:pt x="125" y="148"/>
                    <a:pt x="125" y="148"/>
                    <a:pt x="125" y="148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6" y="150"/>
                    <a:pt x="126" y="150"/>
                    <a:pt x="126" y="150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7" y="148"/>
                    <a:pt x="128" y="148"/>
                    <a:pt x="128" y="148"/>
                  </a:cubicBezTo>
                  <a:cubicBezTo>
                    <a:pt x="128" y="148"/>
                    <a:pt x="129" y="148"/>
                    <a:pt x="129" y="148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9" y="149"/>
                    <a:pt x="129" y="149"/>
                    <a:pt x="129" y="149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8"/>
                    <a:pt x="133" y="148"/>
                    <a:pt x="133" y="148"/>
                  </a:cubicBezTo>
                  <a:cubicBezTo>
                    <a:pt x="134" y="147"/>
                    <a:pt x="134" y="147"/>
                    <a:pt x="134" y="147"/>
                  </a:cubicBezTo>
                  <a:cubicBezTo>
                    <a:pt x="134" y="147"/>
                    <a:pt x="134" y="147"/>
                    <a:pt x="134" y="147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7" y="149"/>
                    <a:pt x="137" y="149"/>
                    <a:pt x="137" y="149"/>
                  </a:cubicBezTo>
                  <a:cubicBezTo>
                    <a:pt x="138" y="149"/>
                    <a:pt x="138" y="149"/>
                    <a:pt x="138" y="149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3" y="149"/>
                    <a:pt x="143" y="149"/>
                    <a:pt x="143" y="149"/>
                  </a:cubicBezTo>
                  <a:cubicBezTo>
                    <a:pt x="143" y="149"/>
                    <a:pt x="143" y="149"/>
                    <a:pt x="143" y="149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41" y="151"/>
                    <a:pt x="141" y="151"/>
                    <a:pt x="141" y="151"/>
                  </a:cubicBezTo>
                  <a:cubicBezTo>
                    <a:pt x="141" y="151"/>
                    <a:pt x="141" y="151"/>
                    <a:pt x="141" y="151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3" y="156"/>
                    <a:pt x="133" y="156"/>
                    <a:pt x="133" y="156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3" y="156"/>
                    <a:pt x="133" y="156"/>
                    <a:pt x="133" y="156"/>
                  </a:cubicBezTo>
                  <a:cubicBezTo>
                    <a:pt x="133" y="157"/>
                    <a:pt x="133" y="157"/>
                    <a:pt x="133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0" y="158"/>
                    <a:pt x="130" y="158"/>
                    <a:pt x="130" y="158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6" y="159"/>
                    <a:pt x="126" y="159"/>
                    <a:pt x="126" y="159"/>
                  </a:cubicBezTo>
                  <a:cubicBezTo>
                    <a:pt x="126" y="160"/>
                    <a:pt x="126" y="160"/>
                    <a:pt x="126" y="160"/>
                  </a:cubicBezTo>
                  <a:cubicBezTo>
                    <a:pt x="125" y="160"/>
                    <a:pt x="125" y="160"/>
                    <a:pt x="125" y="160"/>
                  </a:cubicBezTo>
                  <a:cubicBezTo>
                    <a:pt x="125" y="160"/>
                    <a:pt x="125" y="160"/>
                    <a:pt x="125" y="160"/>
                  </a:cubicBezTo>
                  <a:cubicBezTo>
                    <a:pt x="124" y="160"/>
                    <a:pt x="124" y="160"/>
                    <a:pt x="124" y="160"/>
                  </a:cubicBezTo>
                  <a:cubicBezTo>
                    <a:pt x="124" y="160"/>
                    <a:pt x="124" y="160"/>
                    <a:pt x="124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18" y="161"/>
                    <a:pt x="118" y="161"/>
                    <a:pt x="118" y="161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6" y="163"/>
                    <a:pt x="116" y="163"/>
                    <a:pt x="116" y="163"/>
                  </a:cubicBezTo>
                  <a:cubicBezTo>
                    <a:pt x="116" y="163"/>
                    <a:pt x="116" y="163"/>
                    <a:pt x="116" y="163"/>
                  </a:cubicBezTo>
                  <a:cubicBezTo>
                    <a:pt x="115" y="163"/>
                    <a:pt x="115" y="163"/>
                    <a:pt x="115" y="163"/>
                  </a:cubicBezTo>
                  <a:cubicBezTo>
                    <a:pt x="115" y="163"/>
                    <a:pt x="115" y="163"/>
                    <a:pt x="115" y="163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1"/>
                    <a:pt x="114" y="161"/>
                    <a:pt x="114" y="161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1" y="163"/>
                    <a:pt x="111" y="163"/>
                    <a:pt x="111" y="163"/>
                  </a:cubicBezTo>
                  <a:cubicBezTo>
                    <a:pt x="111" y="163"/>
                    <a:pt x="111" y="163"/>
                    <a:pt x="111" y="163"/>
                  </a:cubicBezTo>
                  <a:cubicBezTo>
                    <a:pt x="110" y="163"/>
                    <a:pt x="110" y="163"/>
                    <a:pt x="110" y="163"/>
                  </a:cubicBezTo>
                  <a:cubicBezTo>
                    <a:pt x="110" y="163"/>
                    <a:pt x="110" y="163"/>
                    <a:pt x="110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6" y="161"/>
                    <a:pt x="106" y="161"/>
                    <a:pt x="106" y="161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59"/>
                    <a:pt x="106" y="159"/>
                    <a:pt x="106" y="159"/>
                  </a:cubicBezTo>
                  <a:cubicBezTo>
                    <a:pt x="106" y="159"/>
                    <a:pt x="106" y="159"/>
                    <a:pt x="106" y="159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61"/>
                    <a:pt x="106" y="161"/>
                    <a:pt x="106" y="161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07" y="163"/>
                    <a:pt x="107" y="163"/>
                    <a:pt x="107" y="163"/>
                  </a:cubicBezTo>
                  <a:cubicBezTo>
                    <a:pt x="107" y="164"/>
                    <a:pt x="107" y="164"/>
                    <a:pt x="107" y="164"/>
                  </a:cubicBezTo>
                  <a:cubicBezTo>
                    <a:pt x="106" y="165"/>
                    <a:pt x="106" y="165"/>
                    <a:pt x="106" y="165"/>
                  </a:cubicBezTo>
                  <a:cubicBezTo>
                    <a:pt x="106" y="165"/>
                    <a:pt x="106" y="165"/>
                    <a:pt x="106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4" y="165"/>
                    <a:pt x="104" y="165"/>
                    <a:pt x="104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70"/>
                    <a:pt x="100" y="170"/>
                    <a:pt x="100" y="170"/>
                  </a:cubicBezTo>
                  <a:cubicBezTo>
                    <a:pt x="100" y="170"/>
                    <a:pt x="100" y="170"/>
                    <a:pt x="100" y="170"/>
                  </a:cubicBezTo>
                  <a:cubicBezTo>
                    <a:pt x="99" y="170"/>
                    <a:pt x="99" y="170"/>
                    <a:pt x="99" y="170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98" y="172"/>
                    <a:pt x="98" y="172"/>
                    <a:pt x="98" y="172"/>
                  </a:cubicBezTo>
                  <a:cubicBezTo>
                    <a:pt x="98" y="172"/>
                    <a:pt x="98" y="172"/>
                    <a:pt x="98" y="172"/>
                  </a:cubicBezTo>
                  <a:cubicBezTo>
                    <a:pt x="98" y="173"/>
                    <a:pt x="98" y="173"/>
                    <a:pt x="98" y="173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6"/>
                    <a:pt x="94" y="176"/>
                    <a:pt x="94" y="176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4"/>
                    <a:pt x="92" y="174"/>
                    <a:pt x="92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7" y="178"/>
                    <a:pt x="87" y="178"/>
                    <a:pt x="87" y="178"/>
                  </a:cubicBezTo>
                  <a:cubicBezTo>
                    <a:pt x="87" y="178"/>
                    <a:pt x="87" y="178"/>
                    <a:pt x="87" y="178"/>
                  </a:cubicBezTo>
                  <a:cubicBezTo>
                    <a:pt x="86" y="178"/>
                    <a:pt x="86" y="178"/>
                    <a:pt x="86" y="178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5" y="176"/>
                    <a:pt x="85" y="176"/>
                    <a:pt x="85" y="176"/>
                  </a:cubicBezTo>
                  <a:cubicBezTo>
                    <a:pt x="85" y="177"/>
                    <a:pt x="85" y="177"/>
                    <a:pt x="85" y="177"/>
                  </a:cubicBezTo>
                  <a:cubicBezTo>
                    <a:pt x="85" y="177"/>
                    <a:pt x="85" y="177"/>
                    <a:pt x="85" y="177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4" y="174"/>
                    <a:pt x="84" y="174"/>
                    <a:pt x="84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6"/>
                    <a:pt x="83" y="176"/>
                    <a:pt x="83" y="176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1" y="179"/>
                    <a:pt x="81" y="179"/>
                    <a:pt x="81" y="179"/>
                  </a:cubicBezTo>
                  <a:cubicBezTo>
                    <a:pt x="81" y="179"/>
                    <a:pt x="81" y="179"/>
                    <a:pt x="81" y="179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79"/>
                    <a:pt x="80" y="179"/>
                    <a:pt x="80" y="179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6" y="179"/>
                    <a:pt x="76" y="179"/>
                    <a:pt x="76" y="179"/>
                  </a:cubicBezTo>
                  <a:cubicBezTo>
                    <a:pt x="76" y="179"/>
                    <a:pt x="76" y="179"/>
                    <a:pt x="76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5" y="180"/>
                    <a:pt x="75" y="180"/>
                    <a:pt x="75" y="180"/>
                  </a:cubicBezTo>
                  <a:cubicBezTo>
                    <a:pt x="75" y="181"/>
                    <a:pt x="75" y="181"/>
                    <a:pt x="75" y="181"/>
                  </a:cubicBezTo>
                  <a:cubicBezTo>
                    <a:pt x="74" y="182"/>
                    <a:pt x="74" y="182"/>
                    <a:pt x="74" y="182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72" y="183"/>
                    <a:pt x="72" y="183"/>
                    <a:pt x="72" y="183"/>
                  </a:cubicBezTo>
                  <a:cubicBezTo>
                    <a:pt x="72" y="182"/>
                    <a:pt x="72" y="182"/>
                    <a:pt x="72" y="182"/>
                  </a:cubicBezTo>
                  <a:cubicBezTo>
                    <a:pt x="72" y="182"/>
                    <a:pt x="72" y="182"/>
                    <a:pt x="72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3"/>
                    <a:pt x="70" y="183"/>
                    <a:pt x="70" y="183"/>
                  </a:cubicBezTo>
                  <a:cubicBezTo>
                    <a:pt x="70" y="183"/>
                    <a:pt x="70" y="183"/>
                    <a:pt x="70" y="183"/>
                  </a:cubicBezTo>
                  <a:cubicBezTo>
                    <a:pt x="70" y="184"/>
                    <a:pt x="70" y="184"/>
                    <a:pt x="70" y="184"/>
                  </a:cubicBezTo>
                  <a:cubicBezTo>
                    <a:pt x="70" y="184"/>
                    <a:pt x="70" y="184"/>
                    <a:pt x="70" y="184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86"/>
                    <a:pt x="71" y="186"/>
                    <a:pt x="71" y="186"/>
                  </a:cubicBezTo>
                  <a:cubicBezTo>
                    <a:pt x="71" y="187"/>
                    <a:pt x="71" y="187"/>
                    <a:pt x="71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69" y="187"/>
                    <a:pt x="69" y="187"/>
                    <a:pt x="6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69" y="188"/>
                    <a:pt x="69" y="188"/>
                    <a:pt x="69" y="188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69" y="190"/>
                    <a:pt x="69" y="190"/>
                    <a:pt x="69" y="190"/>
                  </a:cubicBezTo>
                  <a:cubicBezTo>
                    <a:pt x="69" y="190"/>
                    <a:pt x="69" y="190"/>
                    <a:pt x="69" y="190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6" y="190"/>
                    <a:pt x="66" y="190"/>
                    <a:pt x="66" y="190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8" y="192"/>
                    <a:pt x="68" y="192"/>
                    <a:pt x="68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3"/>
                    <a:pt x="69" y="193"/>
                    <a:pt x="69" y="193"/>
                  </a:cubicBezTo>
                  <a:cubicBezTo>
                    <a:pt x="69" y="193"/>
                    <a:pt x="69" y="193"/>
                    <a:pt x="69" y="193"/>
                  </a:cubicBezTo>
                  <a:cubicBezTo>
                    <a:pt x="68" y="193"/>
                    <a:pt x="68" y="193"/>
                    <a:pt x="68" y="193"/>
                  </a:cubicBezTo>
                  <a:cubicBezTo>
                    <a:pt x="68" y="193"/>
                    <a:pt x="68" y="193"/>
                    <a:pt x="68" y="193"/>
                  </a:cubicBezTo>
                  <a:cubicBezTo>
                    <a:pt x="68" y="194"/>
                    <a:pt x="68" y="194"/>
                    <a:pt x="68" y="194"/>
                  </a:cubicBezTo>
                  <a:cubicBezTo>
                    <a:pt x="67" y="193"/>
                    <a:pt x="67" y="193"/>
                    <a:pt x="67" y="193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5" y="192"/>
                    <a:pt x="65" y="192"/>
                    <a:pt x="65" y="192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5"/>
                    <a:pt x="64" y="195"/>
                    <a:pt x="64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6" y="196"/>
                    <a:pt x="66" y="196"/>
                    <a:pt x="66" y="196"/>
                  </a:cubicBezTo>
                  <a:cubicBezTo>
                    <a:pt x="66" y="196"/>
                    <a:pt x="66" y="196"/>
                    <a:pt x="66" y="196"/>
                  </a:cubicBezTo>
                  <a:cubicBezTo>
                    <a:pt x="65" y="196"/>
                    <a:pt x="65" y="196"/>
                    <a:pt x="65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4" y="195"/>
                    <a:pt x="64" y="195"/>
                    <a:pt x="64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6"/>
                    <a:pt x="63" y="196"/>
                    <a:pt x="63" y="196"/>
                  </a:cubicBezTo>
                  <a:cubicBezTo>
                    <a:pt x="63" y="196"/>
                    <a:pt x="63" y="196"/>
                    <a:pt x="63" y="196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4" y="198"/>
                    <a:pt x="64" y="198"/>
                    <a:pt x="64" y="198"/>
                  </a:cubicBezTo>
                  <a:cubicBezTo>
                    <a:pt x="64" y="198"/>
                    <a:pt x="64" y="198"/>
                    <a:pt x="64" y="198"/>
                  </a:cubicBezTo>
                  <a:cubicBezTo>
                    <a:pt x="63" y="198"/>
                    <a:pt x="63" y="198"/>
                    <a:pt x="63" y="198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1" y="198"/>
                    <a:pt x="61" y="198"/>
                    <a:pt x="61" y="198"/>
                  </a:cubicBezTo>
                  <a:cubicBezTo>
                    <a:pt x="61" y="198"/>
                    <a:pt x="61" y="198"/>
                    <a:pt x="61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59" y="198"/>
                    <a:pt x="59" y="198"/>
                    <a:pt x="59" y="198"/>
                  </a:cubicBezTo>
                  <a:cubicBezTo>
                    <a:pt x="59" y="198"/>
                    <a:pt x="59" y="198"/>
                    <a:pt x="59" y="198"/>
                  </a:cubicBezTo>
                  <a:cubicBezTo>
                    <a:pt x="59" y="199"/>
                    <a:pt x="59" y="199"/>
                    <a:pt x="59" y="199"/>
                  </a:cubicBezTo>
                  <a:cubicBezTo>
                    <a:pt x="61" y="199"/>
                    <a:pt x="61" y="199"/>
                    <a:pt x="61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200"/>
                    <a:pt x="62" y="200"/>
                    <a:pt x="62" y="200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1" y="201"/>
                    <a:pt x="61" y="201"/>
                    <a:pt x="61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59" y="200"/>
                    <a:pt x="59" y="200"/>
                    <a:pt x="59" y="200"/>
                  </a:cubicBezTo>
                  <a:cubicBezTo>
                    <a:pt x="59" y="200"/>
                    <a:pt x="59" y="200"/>
                    <a:pt x="59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1"/>
                    <a:pt x="61" y="201"/>
                    <a:pt x="61" y="201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1" y="203"/>
                    <a:pt x="61" y="203"/>
                    <a:pt x="61" y="203"/>
                  </a:cubicBezTo>
                  <a:cubicBezTo>
                    <a:pt x="62" y="203"/>
                    <a:pt x="62" y="203"/>
                    <a:pt x="62" y="203"/>
                  </a:cubicBezTo>
                  <a:cubicBezTo>
                    <a:pt x="62" y="203"/>
                    <a:pt x="62" y="203"/>
                    <a:pt x="62" y="203"/>
                  </a:cubicBezTo>
                  <a:cubicBezTo>
                    <a:pt x="61" y="204"/>
                    <a:pt x="61" y="204"/>
                    <a:pt x="61" y="204"/>
                  </a:cubicBezTo>
                  <a:cubicBezTo>
                    <a:pt x="61" y="204"/>
                    <a:pt x="61" y="204"/>
                    <a:pt x="61" y="204"/>
                  </a:cubicBezTo>
                  <a:cubicBezTo>
                    <a:pt x="61" y="205"/>
                    <a:pt x="61" y="205"/>
                    <a:pt x="61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6"/>
                    <a:pt x="60" y="206"/>
                    <a:pt x="60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58" y="206"/>
                    <a:pt x="58" y="206"/>
                    <a:pt x="58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7" y="209"/>
                    <a:pt x="57" y="209"/>
                    <a:pt x="57" y="209"/>
                  </a:cubicBezTo>
                  <a:cubicBezTo>
                    <a:pt x="58" y="209"/>
                    <a:pt x="58" y="209"/>
                    <a:pt x="58" y="209"/>
                  </a:cubicBezTo>
                  <a:cubicBezTo>
                    <a:pt x="59" y="209"/>
                    <a:pt x="59" y="209"/>
                    <a:pt x="59" y="209"/>
                  </a:cubicBezTo>
                  <a:cubicBezTo>
                    <a:pt x="59" y="209"/>
                    <a:pt x="59" y="209"/>
                    <a:pt x="59" y="209"/>
                  </a:cubicBezTo>
                  <a:cubicBezTo>
                    <a:pt x="59" y="210"/>
                    <a:pt x="59" y="210"/>
                    <a:pt x="59" y="210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58" y="212"/>
                    <a:pt x="58" y="212"/>
                    <a:pt x="58" y="212"/>
                  </a:cubicBezTo>
                  <a:cubicBezTo>
                    <a:pt x="57" y="212"/>
                    <a:pt x="57" y="212"/>
                    <a:pt x="57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7" y="212"/>
                    <a:pt x="57" y="212"/>
                    <a:pt x="57" y="212"/>
                  </a:cubicBezTo>
                  <a:cubicBezTo>
                    <a:pt x="58" y="212"/>
                    <a:pt x="58" y="212"/>
                    <a:pt x="58" y="212"/>
                  </a:cubicBezTo>
                  <a:cubicBezTo>
                    <a:pt x="58" y="213"/>
                    <a:pt x="58" y="213"/>
                    <a:pt x="58" y="213"/>
                  </a:cubicBezTo>
                  <a:cubicBezTo>
                    <a:pt x="57" y="213"/>
                    <a:pt x="57" y="213"/>
                    <a:pt x="57" y="213"/>
                  </a:cubicBezTo>
                  <a:cubicBezTo>
                    <a:pt x="56" y="213"/>
                    <a:pt x="56" y="213"/>
                    <a:pt x="56" y="213"/>
                  </a:cubicBezTo>
                  <a:cubicBezTo>
                    <a:pt x="56" y="213"/>
                    <a:pt x="56" y="213"/>
                    <a:pt x="56" y="213"/>
                  </a:cubicBezTo>
                  <a:cubicBezTo>
                    <a:pt x="55" y="213"/>
                    <a:pt x="55" y="213"/>
                    <a:pt x="55" y="213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55" y="213"/>
                    <a:pt x="55" y="213"/>
                    <a:pt x="55" y="213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7" y="215"/>
                    <a:pt x="57" y="215"/>
                    <a:pt x="57" y="215"/>
                  </a:cubicBezTo>
                  <a:cubicBezTo>
                    <a:pt x="57" y="215"/>
                    <a:pt x="57" y="215"/>
                    <a:pt x="57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6" y="216"/>
                    <a:pt x="56" y="216"/>
                    <a:pt x="56" y="216"/>
                  </a:cubicBezTo>
                  <a:cubicBezTo>
                    <a:pt x="55" y="216"/>
                    <a:pt x="55" y="216"/>
                    <a:pt x="55" y="216"/>
                  </a:cubicBezTo>
                  <a:close/>
                  <a:moveTo>
                    <a:pt x="54" y="216"/>
                  </a:moveTo>
                  <a:cubicBezTo>
                    <a:pt x="53" y="215"/>
                    <a:pt x="53" y="215"/>
                    <a:pt x="53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54" y="216"/>
                    <a:pt x="54" y="216"/>
                    <a:pt x="54" y="216"/>
                  </a:cubicBezTo>
                  <a:close/>
                  <a:moveTo>
                    <a:pt x="124" y="146"/>
                  </a:moveTo>
                  <a:cubicBezTo>
                    <a:pt x="124" y="146"/>
                    <a:pt x="124" y="146"/>
                    <a:pt x="124" y="146"/>
                  </a:cubicBezTo>
                  <a:cubicBezTo>
                    <a:pt x="125" y="146"/>
                    <a:pt x="125" y="146"/>
                    <a:pt x="125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6"/>
                    <a:pt x="129" y="146"/>
                    <a:pt x="129" y="14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3" y="142"/>
                    <a:pt x="133" y="142"/>
                    <a:pt x="133" y="142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0" y="142"/>
                    <a:pt x="130" y="142"/>
                    <a:pt x="130" y="142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6" y="144"/>
                    <a:pt x="126" y="144"/>
                    <a:pt x="126" y="144"/>
                  </a:cubicBezTo>
                  <a:cubicBezTo>
                    <a:pt x="125" y="145"/>
                    <a:pt x="125" y="145"/>
                    <a:pt x="125" y="145"/>
                  </a:cubicBezTo>
                  <a:cubicBezTo>
                    <a:pt x="124" y="145"/>
                    <a:pt x="124" y="145"/>
                    <a:pt x="124" y="145"/>
                  </a:cubicBezTo>
                  <a:cubicBezTo>
                    <a:pt x="124" y="145"/>
                    <a:pt x="124" y="145"/>
                    <a:pt x="124" y="145"/>
                  </a:cubicBezTo>
                  <a:cubicBezTo>
                    <a:pt x="124" y="146"/>
                    <a:pt x="124" y="146"/>
                    <a:pt x="124" y="146"/>
                  </a:cubicBezTo>
                  <a:close/>
                  <a:moveTo>
                    <a:pt x="57" y="211"/>
                  </a:moveTo>
                  <a:cubicBezTo>
                    <a:pt x="58" y="211"/>
                    <a:pt x="58" y="211"/>
                    <a:pt x="58" y="211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7" y="211"/>
                    <a:pt x="57" y="211"/>
                    <a:pt x="57" y="211"/>
                  </a:cubicBezTo>
                  <a:close/>
                  <a:moveTo>
                    <a:pt x="62" y="203"/>
                  </a:moveTo>
                  <a:cubicBezTo>
                    <a:pt x="62" y="203"/>
                    <a:pt x="62" y="203"/>
                    <a:pt x="62" y="203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2" y="203"/>
                    <a:pt x="62" y="203"/>
                    <a:pt x="62" y="203"/>
                  </a:cubicBezTo>
                  <a:close/>
                  <a:moveTo>
                    <a:pt x="62" y="202"/>
                  </a:moveTo>
                  <a:cubicBezTo>
                    <a:pt x="62" y="202"/>
                    <a:pt x="62" y="202"/>
                    <a:pt x="62" y="202"/>
                  </a:cubicBezTo>
                  <a:cubicBezTo>
                    <a:pt x="63" y="202"/>
                    <a:pt x="63" y="202"/>
                    <a:pt x="63" y="202"/>
                  </a:cubicBezTo>
                  <a:cubicBezTo>
                    <a:pt x="63" y="201"/>
                    <a:pt x="63" y="201"/>
                    <a:pt x="63" y="201"/>
                  </a:cubicBezTo>
                  <a:cubicBezTo>
                    <a:pt x="62" y="202"/>
                    <a:pt x="62" y="202"/>
                    <a:pt x="62" y="202"/>
                  </a:cubicBezTo>
                  <a:close/>
                  <a:moveTo>
                    <a:pt x="63" y="200"/>
                  </a:move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2" y="198"/>
                  </a:moveTo>
                  <a:cubicBezTo>
                    <a:pt x="62" y="199"/>
                    <a:pt x="62" y="199"/>
                    <a:pt x="62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2" y="198"/>
                    <a:pt x="62" y="198"/>
                    <a:pt x="62" y="198"/>
                  </a:cubicBezTo>
                  <a:close/>
                  <a:moveTo>
                    <a:pt x="66" y="198"/>
                  </a:moveTo>
                  <a:cubicBezTo>
                    <a:pt x="66" y="198"/>
                    <a:pt x="66" y="198"/>
                    <a:pt x="66" y="198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66" y="198"/>
                    <a:pt x="66" y="198"/>
                    <a:pt x="66" y="198"/>
                  </a:cubicBezTo>
                  <a:close/>
                  <a:moveTo>
                    <a:pt x="65" y="193"/>
                  </a:moveTo>
                  <a:cubicBezTo>
                    <a:pt x="65" y="193"/>
                    <a:pt x="65" y="193"/>
                    <a:pt x="65" y="193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65" y="193"/>
                    <a:pt x="65" y="193"/>
                    <a:pt x="65" y="193"/>
                  </a:cubicBezTo>
                  <a:close/>
                  <a:moveTo>
                    <a:pt x="71" y="184"/>
                  </a:moveTo>
                  <a:cubicBezTo>
                    <a:pt x="71" y="185"/>
                    <a:pt x="71" y="185"/>
                    <a:pt x="71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1" y="186"/>
                    <a:pt x="71" y="186"/>
                    <a:pt x="71" y="186"/>
                  </a:cubicBezTo>
                  <a:cubicBezTo>
                    <a:pt x="72" y="187"/>
                    <a:pt x="72" y="187"/>
                    <a:pt x="72" y="187"/>
                  </a:cubicBezTo>
                  <a:cubicBezTo>
                    <a:pt x="72" y="187"/>
                    <a:pt x="72" y="187"/>
                    <a:pt x="72" y="187"/>
                  </a:cubicBezTo>
                  <a:cubicBezTo>
                    <a:pt x="72" y="186"/>
                    <a:pt x="72" y="186"/>
                    <a:pt x="72" y="186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4"/>
                    <a:pt x="71" y="184"/>
                    <a:pt x="71" y="184"/>
                  </a:cubicBezTo>
                  <a:close/>
                  <a:moveTo>
                    <a:pt x="75" y="181"/>
                  </a:moveTo>
                  <a:cubicBezTo>
                    <a:pt x="75" y="182"/>
                    <a:pt x="75" y="182"/>
                    <a:pt x="75" y="182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6" y="181"/>
                    <a:pt x="76" y="181"/>
                    <a:pt x="76" y="181"/>
                  </a:cubicBezTo>
                  <a:cubicBezTo>
                    <a:pt x="75" y="181"/>
                    <a:pt x="75" y="181"/>
                    <a:pt x="75" y="181"/>
                  </a:cubicBezTo>
                  <a:close/>
                  <a:moveTo>
                    <a:pt x="76" y="181"/>
                  </a:moveTo>
                  <a:cubicBezTo>
                    <a:pt x="77" y="181"/>
                    <a:pt x="77" y="181"/>
                    <a:pt x="77" y="181"/>
                  </a:cubicBezTo>
                  <a:cubicBezTo>
                    <a:pt x="77" y="181"/>
                    <a:pt x="77" y="181"/>
                    <a:pt x="77" y="181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6" y="181"/>
                    <a:pt x="76" y="181"/>
                    <a:pt x="76" y="181"/>
                  </a:cubicBezTo>
                  <a:close/>
                  <a:moveTo>
                    <a:pt x="83" y="180"/>
                  </a:moveTo>
                  <a:cubicBezTo>
                    <a:pt x="84" y="180"/>
                    <a:pt x="84" y="180"/>
                    <a:pt x="84" y="180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85" y="179"/>
                    <a:pt x="85" y="179"/>
                    <a:pt x="85" y="179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3" y="178"/>
                    <a:pt x="83" y="178"/>
                    <a:pt x="83" y="178"/>
                  </a:cubicBezTo>
                  <a:cubicBezTo>
                    <a:pt x="83" y="178"/>
                    <a:pt x="83" y="178"/>
                    <a:pt x="83" y="178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3" y="180"/>
                    <a:pt x="83" y="180"/>
                    <a:pt x="83" y="180"/>
                  </a:cubicBezTo>
                  <a:cubicBezTo>
                    <a:pt x="83" y="180"/>
                    <a:pt x="83" y="180"/>
                    <a:pt x="83" y="180"/>
                  </a:cubicBezTo>
                  <a:cubicBezTo>
                    <a:pt x="83" y="180"/>
                    <a:pt x="83" y="180"/>
                    <a:pt x="83" y="180"/>
                  </a:cubicBezTo>
                  <a:close/>
                  <a:moveTo>
                    <a:pt x="86" y="180"/>
                  </a:move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80"/>
                    <a:pt x="86" y="180"/>
                    <a:pt x="86" y="180"/>
                  </a:cubicBezTo>
                  <a:cubicBezTo>
                    <a:pt x="86" y="180"/>
                    <a:pt x="86" y="180"/>
                    <a:pt x="86" y="180"/>
                  </a:cubicBezTo>
                  <a:close/>
                  <a:moveTo>
                    <a:pt x="139" y="153"/>
                  </a:move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lose/>
                  <a:moveTo>
                    <a:pt x="129" y="146"/>
                  </a:move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29" y="146"/>
                    <a:pt x="129" y="146"/>
                  </a:cubicBezTo>
                  <a:close/>
                  <a:moveTo>
                    <a:pt x="125" y="143"/>
                  </a:move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5" y="143"/>
                    <a:pt x="125" y="143"/>
                    <a:pt x="125" y="143"/>
                  </a:cubicBezTo>
                  <a:close/>
                  <a:moveTo>
                    <a:pt x="133" y="141"/>
                  </a:moveTo>
                  <a:cubicBezTo>
                    <a:pt x="133" y="141"/>
                    <a:pt x="133" y="141"/>
                    <a:pt x="133" y="141"/>
                  </a:cubicBezTo>
                  <a:cubicBezTo>
                    <a:pt x="134" y="142"/>
                    <a:pt x="134" y="142"/>
                    <a:pt x="134" y="142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3" y="141"/>
                    <a:pt x="133" y="141"/>
                    <a:pt x="133" y="141"/>
                  </a:cubicBezTo>
                  <a:close/>
                  <a:moveTo>
                    <a:pt x="139" y="126"/>
                  </a:moveTo>
                  <a:cubicBezTo>
                    <a:pt x="139" y="126"/>
                    <a:pt x="139" y="126"/>
                    <a:pt x="139" y="12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40" y="128"/>
                    <a:pt x="140" y="128"/>
                    <a:pt x="140" y="128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3" y="131"/>
                    <a:pt x="143" y="131"/>
                    <a:pt x="143" y="131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4" y="132"/>
                    <a:pt x="144" y="132"/>
                    <a:pt x="144" y="132"/>
                  </a:cubicBezTo>
                  <a:cubicBezTo>
                    <a:pt x="145" y="132"/>
                    <a:pt x="145" y="132"/>
                    <a:pt x="145" y="132"/>
                  </a:cubicBezTo>
                  <a:cubicBezTo>
                    <a:pt x="145" y="132"/>
                    <a:pt x="145" y="132"/>
                    <a:pt x="145" y="132"/>
                  </a:cubicBezTo>
                  <a:cubicBezTo>
                    <a:pt x="145" y="131"/>
                    <a:pt x="145" y="131"/>
                    <a:pt x="145" y="131"/>
                  </a:cubicBezTo>
                  <a:cubicBezTo>
                    <a:pt x="146" y="131"/>
                    <a:pt x="146" y="131"/>
                    <a:pt x="146" y="131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4" y="130"/>
                    <a:pt x="144" y="130"/>
                    <a:pt x="144" y="130"/>
                  </a:cubicBezTo>
                  <a:cubicBezTo>
                    <a:pt x="144" y="130"/>
                    <a:pt x="144" y="130"/>
                    <a:pt x="144" y="130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6" y="130"/>
                    <a:pt x="146" y="130"/>
                    <a:pt x="146" y="130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2" y="126"/>
                    <a:pt x="142" y="126"/>
                    <a:pt x="142" y="126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39" y="126"/>
                    <a:pt x="139" y="126"/>
                    <a:pt x="139" y="126"/>
                  </a:cubicBezTo>
                  <a:close/>
                  <a:moveTo>
                    <a:pt x="137" y="126"/>
                  </a:moveTo>
                  <a:cubicBezTo>
                    <a:pt x="137" y="126"/>
                    <a:pt x="137" y="126"/>
                    <a:pt x="137" y="126"/>
                  </a:cubicBezTo>
                  <a:cubicBezTo>
                    <a:pt x="137" y="125"/>
                    <a:pt x="137" y="125"/>
                    <a:pt x="137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6"/>
                    <a:pt x="136" y="126"/>
                    <a:pt x="136" y="126"/>
                  </a:cubicBezTo>
                  <a:cubicBezTo>
                    <a:pt x="137" y="126"/>
                    <a:pt x="137" y="126"/>
                    <a:pt x="137" y="126"/>
                  </a:cubicBezTo>
                  <a:close/>
                  <a:moveTo>
                    <a:pt x="139" y="125"/>
                  </a:moveTo>
                  <a:cubicBezTo>
                    <a:pt x="139" y="125"/>
                    <a:pt x="139" y="125"/>
                    <a:pt x="139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5" y="126"/>
                    <a:pt x="145" y="126"/>
                    <a:pt x="145" y="126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6" y="125"/>
                    <a:pt x="146" y="125"/>
                    <a:pt x="146" y="125"/>
                  </a:cubicBezTo>
                  <a:cubicBezTo>
                    <a:pt x="146" y="125"/>
                    <a:pt x="146" y="125"/>
                    <a:pt x="146" y="125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42" y="125"/>
                    <a:pt x="142" y="125"/>
                    <a:pt x="142" y="125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39" y="124"/>
                    <a:pt x="139" y="125"/>
                    <a:pt x="139" y="125"/>
                  </a:cubicBezTo>
                  <a:close/>
                  <a:moveTo>
                    <a:pt x="135" y="122"/>
                  </a:moveTo>
                  <a:cubicBezTo>
                    <a:pt x="136" y="122"/>
                    <a:pt x="136" y="122"/>
                    <a:pt x="136" y="122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8" y="124"/>
                    <a:pt x="138" y="124"/>
                    <a:pt x="138" y="124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3" y="124"/>
                    <a:pt x="143" y="124"/>
                    <a:pt x="143" y="124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3" y="123"/>
                    <a:pt x="143" y="123"/>
                    <a:pt x="143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2" y="123"/>
                    <a:pt x="142" y="123"/>
                    <a:pt x="142" y="123"/>
                  </a:cubicBezTo>
                  <a:cubicBezTo>
                    <a:pt x="142" y="123"/>
                    <a:pt x="142" y="123"/>
                    <a:pt x="142" y="123"/>
                  </a:cubicBezTo>
                  <a:cubicBezTo>
                    <a:pt x="142" y="122"/>
                    <a:pt x="142" y="122"/>
                    <a:pt x="142" y="122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7" y="121"/>
                    <a:pt x="137" y="121"/>
                    <a:pt x="137" y="121"/>
                  </a:cubicBezTo>
                  <a:cubicBezTo>
                    <a:pt x="137" y="121"/>
                    <a:pt x="137" y="121"/>
                    <a:pt x="137" y="121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5" y="122"/>
                    <a:pt x="135" y="122"/>
                    <a:pt x="135" y="122"/>
                  </a:cubicBezTo>
                  <a:close/>
                  <a:moveTo>
                    <a:pt x="149" y="124"/>
                  </a:moveTo>
                  <a:cubicBezTo>
                    <a:pt x="149" y="124"/>
                    <a:pt x="149" y="124"/>
                    <a:pt x="149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9" y="124"/>
                    <a:pt x="149" y="124"/>
                    <a:pt x="149" y="124"/>
                  </a:cubicBezTo>
                  <a:close/>
                  <a:moveTo>
                    <a:pt x="150" y="112"/>
                  </a:moveTo>
                  <a:cubicBezTo>
                    <a:pt x="149" y="113"/>
                    <a:pt x="149" y="113"/>
                    <a:pt x="149" y="113"/>
                  </a:cubicBezTo>
                  <a:cubicBezTo>
                    <a:pt x="149" y="114"/>
                    <a:pt x="149" y="114"/>
                    <a:pt x="149" y="114"/>
                  </a:cubicBezTo>
                  <a:cubicBezTo>
                    <a:pt x="149" y="114"/>
                    <a:pt x="149" y="114"/>
                    <a:pt x="149" y="114"/>
                  </a:cubicBezTo>
                  <a:cubicBezTo>
                    <a:pt x="150" y="114"/>
                    <a:pt x="150" y="114"/>
                    <a:pt x="150" y="114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0" y="112"/>
                    <a:pt x="150" y="112"/>
                    <a:pt x="150" y="112"/>
                  </a:cubicBezTo>
                  <a:close/>
                  <a:moveTo>
                    <a:pt x="158" y="111"/>
                  </a:moveTo>
                  <a:cubicBezTo>
                    <a:pt x="158" y="111"/>
                    <a:pt x="158" y="111"/>
                    <a:pt x="158" y="111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8" y="111"/>
                    <a:pt x="158" y="111"/>
                    <a:pt x="158" y="111"/>
                  </a:cubicBezTo>
                  <a:close/>
                  <a:moveTo>
                    <a:pt x="154" y="107"/>
                  </a:moveTo>
                  <a:cubicBezTo>
                    <a:pt x="154" y="107"/>
                    <a:pt x="154" y="107"/>
                    <a:pt x="154" y="107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7"/>
                    <a:pt x="155" y="107"/>
                    <a:pt x="155" y="107"/>
                  </a:cubicBezTo>
                  <a:cubicBezTo>
                    <a:pt x="154" y="107"/>
                    <a:pt x="154" y="107"/>
                    <a:pt x="154" y="107"/>
                  </a:cubicBezTo>
                  <a:close/>
                  <a:moveTo>
                    <a:pt x="160" y="104"/>
                  </a:moveTo>
                  <a:cubicBezTo>
                    <a:pt x="160" y="105"/>
                    <a:pt x="160" y="105"/>
                    <a:pt x="160" y="105"/>
                  </a:cubicBezTo>
                  <a:cubicBezTo>
                    <a:pt x="159" y="106"/>
                    <a:pt x="159" y="106"/>
                    <a:pt x="159" y="106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2" y="107"/>
                    <a:pt x="162" y="107"/>
                    <a:pt x="162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6"/>
                    <a:pt x="164" y="106"/>
                    <a:pt x="164" y="106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3"/>
                    <a:pt x="163" y="103"/>
                    <a:pt x="163" y="103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1" y="104"/>
                    <a:pt x="161" y="104"/>
                    <a:pt x="161" y="104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0" y="104"/>
                    <a:pt x="160" y="104"/>
                    <a:pt x="160" y="104"/>
                  </a:cubicBezTo>
                  <a:close/>
                  <a:moveTo>
                    <a:pt x="161" y="91"/>
                  </a:moveTo>
                  <a:cubicBezTo>
                    <a:pt x="160" y="91"/>
                    <a:pt x="160" y="91"/>
                    <a:pt x="160" y="91"/>
                  </a:cubicBezTo>
                  <a:cubicBezTo>
                    <a:pt x="160" y="92"/>
                    <a:pt x="160" y="92"/>
                    <a:pt x="160" y="92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1" y="91"/>
                    <a:pt x="161" y="91"/>
                    <a:pt x="161" y="91"/>
                  </a:cubicBezTo>
                  <a:close/>
                  <a:moveTo>
                    <a:pt x="154" y="93"/>
                  </a:move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93"/>
                    <a:pt x="154" y="93"/>
                    <a:pt x="154" y="93"/>
                  </a:cubicBezTo>
                  <a:close/>
                  <a:moveTo>
                    <a:pt x="153" y="92"/>
                  </a:moveTo>
                  <a:cubicBezTo>
                    <a:pt x="153" y="92"/>
                    <a:pt x="153" y="92"/>
                    <a:pt x="153" y="92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3" y="92"/>
                    <a:pt x="153" y="92"/>
                    <a:pt x="153" y="92"/>
                  </a:cubicBezTo>
                  <a:close/>
                  <a:moveTo>
                    <a:pt x="159" y="78"/>
                  </a:moveTo>
                  <a:cubicBezTo>
                    <a:pt x="159" y="79"/>
                    <a:pt x="159" y="79"/>
                    <a:pt x="159" y="79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79"/>
                    <a:pt x="161" y="79"/>
                    <a:pt x="161" y="79"/>
                  </a:cubicBezTo>
                  <a:cubicBezTo>
                    <a:pt x="160" y="79"/>
                    <a:pt x="160" y="79"/>
                    <a:pt x="160" y="79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8"/>
                    <a:pt x="159" y="78"/>
                    <a:pt x="159" y="78"/>
                  </a:cubicBezTo>
                  <a:close/>
                  <a:moveTo>
                    <a:pt x="164" y="82"/>
                  </a:moveTo>
                  <a:cubicBezTo>
                    <a:pt x="164" y="82"/>
                    <a:pt x="165" y="82"/>
                    <a:pt x="165" y="82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80"/>
                    <a:pt x="165" y="80"/>
                    <a:pt x="165" y="80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66" y="79"/>
                    <a:pt x="166" y="79"/>
                    <a:pt x="166" y="79"/>
                  </a:cubicBezTo>
                  <a:cubicBezTo>
                    <a:pt x="165" y="80"/>
                    <a:pt x="165" y="80"/>
                    <a:pt x="165" y="80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4" y="82"/>
                    <a:pt x="164" y="82"/>
                    <a:pt x="164" y="82"/>
                  </a:cubicBezTo>
                  <a:close/>
                  <a:moveTo>
                    <a:pt x="162" y="77"/>
                  </a:moveTo>
                  <a:cubicBezTo>
                    <a:pt x="162" y="77"/>
                    <a:pt x="162" y="77"/>
                    <a:pt x="162" y="77"/>
                  </a:cubicBezTo>
                  <a:cubicBezTo>
                    <a:pt x="162" y="77"/>
                    <a:pt x="162" y="77"/>
                    <a:pt x="162" y="77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62" y="77"/>
                    <a:pt x="162" y="77"/>
                    <a:pt x="162" y="77"/>
                  </a:cubicBezTo>
                  <a:close/>
                  <a:moveTo>
                    <a:pt x="162" y="74"/>
                  </a:moveTo>
                  <a:cubicBezTo>
                    <a:pt x="162" y="74"/>
                    <a:pt x="162" y="74"/>
                    <a:pt x="162" y="74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2" y="74"/>
                    <a:pt x="162" y="74"/>
                    <a:pt x="162" y="74"/>
                  </a:cubicBezTo>
                  <a:close/>
                  <a:moveTo>
                    <a:pt x="166" y="65"/>
                  </a:moveTo>
                  <a:cubicBezTo>
                    <a:pt x="167" y="66"/>
                    <a:pt x="167" y="66"/>
                    <a:pt x="167" y="66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4"/>
                    <a:pt x="168" y="64"/>
                    <a:pt x="168" y="64"/>
                  </a:cubicBezTo>
                  <a:cubicBezTo>
                    <a:pt x="168" y="64"/>
                    <a:pt x="168" y="64"/>
                    <a:pt x="168" y="64"/>
                  </a:cubicBezTo>
                  <a:cubicBezTo>
                    <a:pt x="168" y="63"/>
                    <a:pt x="168" y="63"/>
                    <a:pt x="168" y="63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64" y="54"/>
                  </a:moveTo>
                  <a:cubicBezTo>
                    <a:pt x="164" y="54"/>
                    <a:pt x="164" y="54"/>
                    <a:pt x="164" y="54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5" y="53"/>
                    <a:pt x="165" y="53"/>
                    <a:pt x="165" y="53"/>
                  </a:cubicBezTo>
                  <a:cubicBezTo>
                    <a:pt x="166" y="53"/>
                    <a:pt x="166" y="53"/>
                    <a:pt x="166" y="53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4" y="54"/>
                    <a:pt x="164" y="54"/>
                    <a:pt x="164" y="54"/>
                  </a:cubicBezTo>
                  <a:close/>
                  <a:moveTo>
                    <a:pt x="173" y="32"/>
                  </a:moveTo>
                  <a:cubicBezTo>
                    <a:pt x="173" y="31"/>
                    <a:pt x="173" y="31"/>
                    <a:pt x="173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28"/>
                    <a:pt x="173" y="28"/>
                    <a:pt x="173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3" y="32"/>
                    <a:pt x="173" y="32"/>
                    <a:pt x="173" y="32"/>
                  </a:cubicBezTo>
                  <a:close/>
                  <a:moveTo>
                    <a:pt x="170" y="34"/>
                  </a:moveTo>
                  <a:cubicBezTo>
                    <a:pt x="170" y="34"/>
                    <a:pt x="170" y="34"/>
                    <a:pt x="170" y="34"/>
                  </a:cubicBezTo>
                  <a:cubicBezTo>
                    <a:pt x="171" y="34"/>
                    <a:pt x="171" y="34"/>
                    <a:pt x="171" y="34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170" y="34"/>
                    <a:pt x="170" y="34"/>
                    <a:pt x="170" y="34"/>
                  </a:cubicBezTo>
                  <a:close/>
                  <a:moveTo>
                    <a:pt x="169" y="32"/>
                  </a:moveTo>
                  <a:cubicBezTo>
                    <a:pt x="169" y="32"/>
                    <a:pt x="169" y="32"/>
                    <a:pt x="169" y="32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0" y="31"/>
                    <a:pt x="170" y="31"/>
                    <a:pt x="170" y="31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9" y="31"/>
                    <a:pt x="169" y="31"/>
                    <a:pt x="169" y="31"/>
                  </a:cubicBezTo>
                  <a:cubicBezTo>
                    <a:pt x="169" y="32"/>
                    <a:pt x="169" y="32"/>
                    <a:pt x="169" y="32"/>
                  </a:cubicBezTo>
                  <a:close/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2"/>
                    <a:pt x="122" y="2"/>
                  </a:cubicBezTo>
                  <a:close/>
                  <a:moveTo>
                    <a:pt x="122" y="4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2" y="4"/>
                    <a:pt x="122" y="4"/>
                    <a:pt x="122" y="4"/>
                  </a:cubicBezTo>
                  <a:close/>
                  <a:moveTo>
                    <a:pt x="118" y="4"/>
                  </a:move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8" y="4"/>
                    <a:pt x="118" y="4"/>
                    <a:pt x="118" y="4"/>
                  </a:cubicBezTo>
                  <a:close/>
                  <a:moveTo>
                    <a:pt x="116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03" y="8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lose/>
                  <a:moveTo>
                    <a:pt x="102" y="9"/>
                  </a:moveTo>
                  <a:cubicBezTo>
                    <a:pt x="103" y="10"/>
                    <a:pt x="103" y="10"/>
                    <a:pt x="103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9"/>
                    <a:pt x="102" y="9"/>
                    <a:pt x="102" y="9"/>
                  </a:cubicBezTo>
                  <a:close/>
                  <a:moveTo>
                    <a:pt x="98" y="8"/>
                  </a:moveTo>
                  <a:cubicBezTo>
                    <a:pt x="98" y="9"/>
                    <a:pt x="98" y="9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lose/>
                  <a:moveTo>
                    <a:pt x="95" y="16"/>
                  </a:moveTo>
                  <a:cubicBezTo>
                    <a:pt x="95" y="16"/>
                    <a:pt x="95" y="16"/>
                    <a:pt x="95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6"/>
                    <a:pt x="95" y="16"/>
                    <a:pt x="95" y="16"/>
                  </a:cubicBezTo>
                  <a:close/>
                  <a:moveTo>
                    <a:pt x="96" y="23"/>
                  </a:moveTo>
                  <a:cubicBezTo>
                    <a:pt x="97" y="23"/>
                    <a:pt x="97" y="23"/>
                    <a:pt x="97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3"/>
                    <a:pt x="96" y="23"/>
                    <a:pt x="96" y="23"/>
                  </a:cubicBezTo>
                  <a:close/>
                  <a:moveTo>
                    <a:pt x="96" y="24"/>
                  </a:move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4"/>
                    <a:pt x="96" y="24"/>
                    <a:pt x="96" y="24"/>
                  </a:cubicBezTo>
                  <a:close/>
                  <a:moveTo>
                    <a:pt x="84" y="17"/>
                  </a:move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7"/>
                    <a:pt x="84" y="17"/>
                    <a:pt x="84" y="17"/>
                  </a:cubicBezTo>
                  <a:close/>
                  <a:moveTo>
                    <a:pt x="82" y="22"/>
                  </a:moveTo>
                  <a:cubicBezTo>
                    <a:pt x="82" y="22"/>
                    <a:pt x="82" y="22"/>
                    <a:pt x="82" y="22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2" y="22"/>
                    <a:pt x="82" y="22"/>
                    <a:pt x="82" y="22"/>
                  </a:cubicBezTo>
                  <a:close/>
                  <a:moveTo>
                    <a:pt x="34" y="28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4" y="28"/>
                    <a:pt x="34" y="28"/>
                  </a:cubicBezTo>
                  <a:close/>
                  <a:moveTo>
                    <a:pt x="4" y="63"/>
                  </a:moveTo>
                  <a:cubicBezTo>
                    <a:pt x="5" y="64"/>
                    <a:pt x="5" y="64"/>
                    <a:pt x="5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lose/>
                  <a:moveTo>
                    <a:pt x="0" y="63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34" y="97"/>
                  </a:move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7"/>
                    <a:pt x="34" y="97"/>
                    <a:pt x="34" y="97"/>
                  </a:cubicBezTo>
                  <a:close/>
                  <a:moveTo>
                    <a:pt x="34" y="100"/>
                  </a:moveTo>
                  <a:cubicBezTo>
                    <a:pt x="34" y="100"/>
                    <a:pt x="34" y="100"/>
                    <a:pt x="34" y="100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lose/>
                  <a:moveTo>
                    <a:pt x="35" y="101"/>
                  </a:move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lose/>
                  <a:moveTo>
                    <a:pt x="35" y="106"/>
                  </a:moveTo>
                  <a:cubicBezTo>
                    <a:pt x="35" y="107"/>
                    <a:pt x="35" y="107"/>
                    <a:pt x="35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5" y="106"/>
                    <a:pt x="35" y="106"/>
                    <a:pt x="35" y="106"/>
                  </a:cubicBezTo>
                  <a:close/>
                  <a:moveTo>
                    <a:pt x="34" y="108"/>
                  </a:moveTo>
                  <a:cubicBezTo>
                    <a:pt x="34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08"/>
                    <a:pt x="34" y="108"/>
                    <a:pt x="34" y="108"/>
                  </a:cubicBezTo>
                  <a:close/>
                  <a:moveTo>
                    <a:pt x="35" y="111"/>
                  </a:moveTo>
                  <a:cubicBezTo>
                    <a:pt x="36" y="111"/>
                    <a:pt x="36" y="111"/>
                    <a:pt x="36" y="111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5" y="111"/>
                    <a:pt x="35" y="111"/>
                    <a:pt x="35" y="111"/>
                  </a:cubicBezTo>
                  <a:cubicBezTo>
                    <a:pt x="35" y="111"/>
                    <a:pt x="35" y="111"/>
                    <a:pt x="35" y="111"/>
                  </a:cubicBezTo>
                  <a:close/>
                  <a:moveTo>
                    <a:pt x="37" y="112"/>
                  </a:move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lose/>
                  <a:moveTo>
                    <a:pt x="34" y="113"/>
                  </a:moveTo>
                  <a:cubicBezTo>
                    <a:pt x="34" y="113"/>
                    <a:pt x="34" y="113"/>
                    <a:pt x="34" y="113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4" y="113"/>
                    <a:pt x="34" y="113"/>
                    <a:pt x="34" y="113"/>
                  </a:cubicBezTo>
                  <a:close/>
                  <a:moveTo>
                    <a:pt x="35" y="113"/>
                  </a:moveTo>
                  <a:cubicBezTo>
                    <a:pt x="35" y="113"/>
                    <a:pt x="35" y="113"/>
                    <a:pt x="35" y="113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113"/>
                    <a:pt x="35" y="113"/>
                    <a:pt x="35" y="113"/>
                  </a:cubicBezTo>
                  <a:close/>
                  <a:moveTo>
                    <a:pt x="35" y="114"/>
                  </a:moveTo>
                  <a:cubicBezTo>
                    <a:pt x="35" y="113"/>
                    <a:pt x="35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35" y="115"/>
                  </a:moveTo>
                  <a:cubicBezTo>
                    <a:pt x="36" y="115"/>
                    <a:pt x="36" y="115"/>
                    <a:pt x="36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lose/>
                  <a:moveTo>
                    <a:pt x="36" y="116"/>
                  </a:moveTo>
                  <a:cubicBezTo>
                    <a:pt x="37" y="116"/>
                    <a:pt x="37" y="116"/>
                    <a:pt x="37" y="116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15"/>
                    <a:pt x="36" y="116"/>
                    <a:pt x="36" y="116"/>
                  </a:cubicBezTo>
                  <a:close/>
                  <a:moveTo>
                    <a:pt x="33" y="118"/>
                  </a:moveTo>
                  <a:cubicBezTo>
                    <a:pt x="34" y="117"/>
                    <a:pt x="34" y="117"/>
                    <a:pt x="34" y="117"/>
                  </a:cubicBezTo>
                  <a:cubicBezTo>
                    <a:pt x="34" y="117"/>
                    <a:pt x="34" y="117"/>
                    <a:pt x="34" y="117"/>
                  </a:cubicBezTo>
                  <a:cubicBezTo>
                    <a:pt x="34" y="117"/>
                    <a:pt x="34" y="117"/>
                    <a:pt x="34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8"/>
                    <a:pt x="33" y="118"/>
                    <a:pt x="33" y="118"/>
                  </a:cubicBezTo>
                  <a:close/>
                  <a:moveTo>
                    <a:pt x="35" y="119"/>
                  </a:moveTo>
                  <a:cubicBezTo>
                    <a:pt x="36" y="118"/>
                    <a:pt x="36" y="118"/>
                    <a:pt x="36" y="118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5" y="119"/>
                    <a:pt x="35" y="119"/>
                    <a:pt x="35" y="119"/>
                  </a:cubicBezTo>
                  <a:close/>
                  <a:moveTo>
                    <a:pt x="36" y="119"/>
                  </a:moveTo>
                  <a:cubicBezTo>
                    <a:pt x="36" y="119"/>
                    <a:pt x="36" y="119"/>
                    <a:pt x="36" y="119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6" y="119"/>
                    <a:pt x="36" y="119"/>
                    <a:pt x="36" y="119"/>
                  </a:cubicBezTo>
                  <a:close/>
                  <a:moveTo>
                    <a:pt x="36" y="120"/>
                  </a:move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20"/>
                    <a:pt x="36" y="120"/>
                    <a:pt x="36" y="120"/>
                  </a:cubicBezTo>
                  <a:close/>
                  <a:moveTo>
                    <a:pt x="34" y="120"/>
                  </a:moveTo>
                  <a:cubicBezTo>
                    <a:pt x="35" y="120"/>
                    <a:pt x="35" y="120"/>
                    <a:pt x="35" y="120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0"/>
                    <a:pt x="34" y="120"/>
                    <a:pt x="34" y="120"/>
                  </a:cubicBezTo>
                  <a:close/>
                  <a:moveTo>
                    <a:pt x="33" y="123"/>
                  </a:move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3"/>
                    <a:pt x="33" y="123"/>
                  </a:cubicBezTo>
                  <a:close/>
                  <a:moveTo>
                    <a:pt x="32" y="125"/>
                  </a:moveTo>
                  <a:cubicBezTo>
                    <a:pt x="32" y="126"/>
                    <a:pt x="32" y="126"/>
                    <a:pt x="32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2" y="125"/>
                    <a:pt x="32" y="125"/>
                    <a:pt x="32" y="125"/>
                  </a:cubicBezTo>
                  <a:close/>
                  <a:moveTo>
                    <a:pt x="52" y="218"/>
                  </a:moveTo>
                  <a:cubicBezTo>
                    <a:pt x="52" y="217"/>
                    <a:pt x="52" y="217"/>
                    <a:pt x="52" y="217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53" y="218"/>
                    <a:pt x="53" y="218"/>
                    <a:pt x="53" y="218"/>
                  </a:cubicBezTo>
                  <a:cubicBezTo>
                    <a:pt x="52" y="218"/>
                    <a:pt x="52" y="218"/>
                    <a:pt x="52" y="218"/>
                  </a:cubicBezTo>
                  <a:cubicBezTo>
                    <a:pt x="52" y="218"/>
                    <a:pt x="52" y="218"/>
                    <a:pt x="52" y="218"/>
                  </a:cubicBezTo>
                  <a:cubicBezTo>
                    <a:pt x="52" y="218"/>
                    <a:pt x="52" y="218"/>
                    <a:pt x="52" y="218"/>
                  </a:cubicBezTo>
                  <a:close/>
                  <a:moveTo>
                    <a:pt x="47" y="215"/>
                  </a:moveTo>
                  <a:cubicBezTo>
                    <a:pt x="47" y="215"/>
                    <a:pt x="47" y="215"/>
                    <a:pt x="47" y="215"/>
                  </a:cubicBezTo>
                  <a:cubicBezTo>
                    <a:pt x="47" y="215"/>
                    <a:pt x="47" y="215"/>
                    <a:pt x="47" y="215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5"/>
                    <a:pt x="47" y="215"/>
                    <a:pt x="47" y="215"/>
                  </a:cubicBezTo>
                  <a:close/>
                  <a:moveTo>
                    <a:pt x="44" y="210"/>
                  </a:moveTo>
                  <a:cubicBezTo>
                    <a:pt x="44" y="210"/>
                    <a:pt x="44" y="210"/>
                    <a:pt x="44" y="210"/>
                  </a:cubicBezTo>
                  <a:cubicBezTo>
                    <a:pt x="44" y="210"/>
                    <a:pt x="44" y="210"/>
                    <a:pt x="44" y="210"/>
                  </a:cubicBezTo>
                  <a:cubicBezTo>
                    <a:pt x="45" y="210"/>
                    <a:pt x="45" y="210"/>
                    <a:pt x="45" y="210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10"/>
                    <a:pt x="44" y="210"/>
                    <a:pt x="44" y="210"/>
                  </a:cubicBezTo>
                  <a:close/>
                  <a:moveTo>
                    <a:pt x="42" y="210"/>
                  </a:moveTo>
                  <a:cubicBezTo>
                    <a:pt x="42" y="210"/>
                    <a:pt x="42" y="210"/>
                    <a:pt x="42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2" y="210"/>
                    <a:pt x="42" y="210"/>
                    <a:pt x="42" y="210"/>
                  </a:cubicBezTo>
                  <a:close/>
                  <a:moveTo>
                    <a:pt x="37" y="210"/>
                  </a:moveTo>
                  <a:cubicBezTo>
                    <a:pt x="37" y="210"/>
                    <a:pt x="37" y="210"/>
                    <a:pt x="37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9" y="211"/>
                    <a:pt x="39" y="211"/>
                    <a:pt x="39" y="211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10"/>
                    <a:pt x="37" y="210"/>
                  </a:cubicBezTo>
                  <a:close/>
                  <a:moveTo>
                    <a:pt x="31" y="186"/>
                  </a:moveTo>
                  <a:cubicBezTo>
                    <a:pt x="31" y="186"/>
                    <a:pt x="31" y="186"/>
                    <a:pt x="31" y="186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1" y="186"/>
                    <a:pt x="31" y="186"/>
                    <a:pt x="31" y="186"/>
                  </a:cubicBezTo>
                  <a:close/>
                  <a:moveTo>
                    <a:pt x="31" y="185"/>
                  </a:move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1" y="185"/>
                    <a:pt x="31" y="185"/>
                    <a:pt x="31" y="185"/>
                  </a:cubicBezTo>
                  <a:close/>
                  <a:moveTo>
                    <a:pt x="27" y="177"/>
                  </a:moveTo>
                  <a:cubicBezTo>
                    <a:pt x="27" y="177"/>
                    <a:pt x="27" y="177"/>
                    <a:pt x="27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7" y="177"/>
                    <a:pt x="27" y="177"/>
                    <a:pt x="27" y="177"/>
                  </a:cubicBezTo>
                  <a:close/>
                  <a:moveTo>
                    <a:pt x="27" y="176"/>
                  </a:moveTo>
                  <a:cubicBezTo>
                    <a:pt x="27" y="176"/>
                    <a:pt x="27" y="176"/>
                    <a:pt x="27" y="176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6"/>
                    <a:pt x="27" y="176"/>
                    <a:pt x="27" y="176"/>
                  </a:cubicBezTo>
                  <a:close/>
                  <a:moveTo>
                    <a:pt x="27" y="168"/>
                  </a:moveTo>
                  <a:cubicBezTo>
                    <a:pt x="28" y="168"/>
                    <a:pt x="28" y="168"/>
                    <a:pt x="28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7" y="168"/>
                    <a:pt x="27" y="168"/>
                    <a:pt x="27" y="168"/>
                  </a:cubicBezTo>
                  <a:close/>
                  <a:moveTo>
                    <a:pt x="28" y="167"/>
                  </a:moveTo>
                  <a:cubicBezTo>
                    <a:pt x="28" y="167"/>
                    <a:pt x="28" y="167"/>
                    <a:pt x="28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8" y="167"/>
                    <a:pt x="28" y="167"/>
                    <a:pt x="28" y="167"/>
                  </a:cubicBezTo>
                  <a:close/>
                  <a:moveTo>
                    <a:pt x="26" y="167"/>
                  </a:moveTo>
                  <a:cubicBezTo>
                    <a:pt x="26" y="167"/>
                    <a:pt x="26" y="167"/>
                    <a:pt x="26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6" y="167"/>
                    <a:pt x="26" y="167"/>
                    <a:pt x="26" y="167"/>
                  </a:cubicBezTo>
                  <a:close/>
                  <a:moveTo>
                    <a:pt x="29" y="160"/>
                  </a:moveTo>
                  <a:cubicBezTo>
                    <a:pt x="28" y="160"/>
                    <a:pt x="28" y="160"/>
                    <a:pt x="28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60"/>
                    <a:pt x="29" y="160"/>
                    <a:pt x="29" y="160"/>
                  </a:cubicBezTo>
                  <a:close/>
                  <a:moveTo>
                    <a:pt x="36" y="157"/>
                  </a:moveTo>
                  <a:cubicBezTo>
                    <a:pt x="36" y="157"/>
                    <a:pt x="36" y="157"/>
                    <a:pt x="36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7"/>
                    <a:pt x="36" y="157"/>
                    <a:pt x="36" y="157"/>
                  </a:cubicBezTo>
                  <a:close/>
                  <a:moveTo>
                    <a:pt x="33" y="153"/>
                  </a:moveTo>
                  <a:cubicBezTo>
                    <a:pt x="33" y="154"/>
                    <a:pt x="33" y="154"/>
                    <a:pt x="33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3" y="153"/>
                    <a:pt x="33" y="153"/>
                    <a:pt x="33" y="153"/>
                  </a:cubicBezTo>
                  <a:cubicBezTo>
                    <a:pt x="33" y="153"/>
                    <a:pt x="33" y="153"/>
                    <a:pt x="33" y="153"/>
                  </a:cubicBezTo>
                  <a:close/>
                  <a:moveTo>
                    <a:pt x="36" y="153"/>
                  </a:moveTo>
                  <a:cubicBezTo>
                    <a:pt x="37" y="153"/>
                    <a:pt x="37" y="153"/>
                    <a:pt x="37" y="153"/>
                  </a:cubicBezTo>
                  <a:cubicBezTo>
                    <a:pt x="37" y="153"/>
                    <a:pt x="37" y="153"/>
                    <a:pt x="37" y="153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7" y="153"/>
                    <a:pt x="37" y="153"/>
                    <a:pt x="37" y="153"/>
                  </a:cubicBezTo>
                  <a:cubicBezTo>
                    <a:pt x="36" y="153"/>
                    <a:pt x="36" y="153"/>
                    <a:pt x="36" y="153"/>
                  </a:cubicBezTo>
                  <a:close/>
                  <a:moveTo>
                    <a:pt x="34" y="153"/>
                  </a:moveTo>
                  <a:cubicBezTo>
                    <a:pt x="35" y="153"/>
                    <a:pt x="35" y="153"/>
                    <a:pt x="35" y="15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5" y="152"/>
                    <a:pt x="35" y="152"/>
                    <a:pt x="35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3"/>
                    <a:pt x="34" y="153"/>
                    <a:pt x="34" y="153"/>
                  </a:cubicBezTo>
                  <a:close/>
                  <a:moveTo>
                    <a:pt x="42" y="137"/>
                  </a:moveTo>
                  <a:cubicBezTo>
                    <a:pt x="42" y="138"/>
                    <a:pt x="42" y="138"/>
                    <a:pt x="42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2" y="137"/>
                    <a:pt x="42" y="137"/>
                    <a:pt x="42" y="137"/>
                  </a:cubicBezTo>
                  <a:close/>
                  <a:moveTo>
                    <a:pt x="42" y="135"/>
                  </a:moveTo>
                  <a:cubicBezTo>
                    <a:pt x="41" y="135"/>
                    <a:pt x="41" y="135"/>
                    <a:pt x="41" y="135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2" y="135"/>
                    <a:pt x="42" y="135"/>
                    <a:pt x="42" y="135"/>
                  </a:cubicBezTo>
                  <a:close/>
                  <a:moveTo>
                    <a:pt x="39" y="130"/>
                  </a:moveTo>
                  <a:cubicBezTo>
                    <a:pt x="40" y="130"/>
                    <a:pt x="40" y="130"/>
                    <a:pt x="40" y="130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39" y="130"/>
                    <a:pt x="39" y="130"/>
                    <a:pt x="39" y="130"/>
                  </a:cubicBezTo>
                  <a:close/>
                  <a:moveTo>
                    <a:pt x="39" y="133"/>
                  </a:move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39" y="133"/>
                    <a:pt x="39" y="133"/>
                    <a:pt x="39" y="133"/>
                  </a:cubicBezTo>
                  <a:close/>
                  <a:moveTo>
                    <a:pt x="36" y="133"/>
                  </a:move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3"/>
                    <a:pt x="36" y="133"/>
                    <a:pt x="36" y="133"/>
                  </a:cubicBezTo>
                  <a:close/>
                  <a:moveTo>
                    <a:pt x="31" y="137"/>
                  </a:moveTo>
                  <a:cubicBezTo>
                    <a:pt x="31" y="137"/>
                    <a:pt x="31" y="137"/>
                    <a:pt x="31" y="137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1" y="137"/>
                    <a:pt x="31" y="137"/>
                    <a:pt x="31" y="137"/>
                  </a:cubicBezTo>
                  <a:close/>
                  <a:moveTo>
                    <a:pt x="41" y="144"/>
                  </a:moveTo>
                  <a:cubicBezTo>
                    <a:pt x="41" y="145"/>
                    <a:pt x="41" y="145"/>
                    <a:pt x="41" y="145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1" y="144"/>
                    <a:pt x="41" y="144"/>
                    <a:pt x="41" y="144"/>
                  </a:cubicBezTo>
                  <a:close/>
                  <a:moveTo>
                    <a:pt x="31" y="147"/>
                  </a:move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1" y="139"/>
                    <a:pt x="31" y="139"/>
                    <a:pt x="31" y="139"/>
                  </a:cubicBezTo>
                  <a:cubicBezTo>
                    <a:pt x="31" y="139"/>
                    <a:pt x="31" y="139"/>
                    <a:pt x="31" y="139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1" y="144"/>
                    <a:pt x="31" y="144"/>
                    <a:pt x="31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4" y="146"/>
                    <a:pt x="34" y="146"/>
                    <a:pt x="34" y="146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4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1" name="CustomShape 160"/>
            <p:cNvSpPr/>
            <p:nvPr/>
          </p:nvSpPr>
          <p:spPr>
            <a:xfrm>
              <a:off x="1318320" y="328320"/>
              <a:ext cx="2332800" cy="1873440"/>
            </a:xfrm>
            <a:custGeom>
              <a:avLst/>
              <a:gdLst/>
              <a:ahLst/>
              <a:cxnLst/>
              <a:rect l="l" t="t" r="r" b="b"/>
              <a:pathLst>
                <a:path w="385" h="323">
                  <a:moveTo>
                    <a:pt x="278" y="57"/>
                  </a:moveTo>
                  <a:cubicBezTo>
                    <a:pt x="279" y="56"/>
                    <a:pt x="279" y="56"/>
                    <a:pt x="279" y="56"/>
                  </a:cubicBezTo>
                  <a:cubicBezTo>
                    <a:pt x="280" y="56"/>
                    <a:pt x="280" y="56"/>
                    <a:pt x="280" y="5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2" y="53"/>
                    <a:pt x="282" y="53"/>
                    <a:pt x="282" y="53"/>
                  </a:cubicBezTo>
                  <a:cubicBezTo>
                    <a:pt x="282" y="54"/>
                    <a:pt x="282" y="54"/>
                    <a:pt x="282" y="54"/>
                  </a:cubicBezTo>
                  <a:cubicBezTo>
                    <a:pt x="282" y="54"/>
                    <a:pt x="282" y="54"/>
                    <a:pt x="282" y="54"/>
                  </a:cubicBezTo>
                  <a:cubicBezTo>
                    <a:pt x="283" y="54"/>
                    <a:pt x="283" y="54"/>
                    <a:pt x="283" y="54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4" y="52"/>
                  </a:cubicBezTo>
                  <a:cubicBezTo>
                    <a:pt x="283" y="52"/>
                    <a:pt x="283" y="52"/>
                    <a:pt x="283" y="52"/>
                  </a:cubicBezTo>
                  <a:cubicBezTo>
                    <a:pt x="283" y="52"/>
                    <a:pt x="283" y="52"/>
                    <a:pt x="283" y="52"/>
                  </a:cubicBezTo>
                  <a:cubicBezTo>
                    <a:pt x="284" y="51"/>
                    <a:pt x="284" y="51"/>
                    <a:pt x="284" y="51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49"/>
                    <a:pt x="284" y="49"/>
                    <a:pt x="284" y="49"/>
                  </a:cubicBezTo>
                  <a:cubicBezTo>
                    <a:pt x="285" y="48"/>
                    <a:pt x="285" y="48"/>
                    <a:pt x="285" y="48"/>
                  </a:cubicBezTo>
                  <a:cubicBezTo>
                    <a:pt x="285" y="47"/>
                    <a:pt x="285" y="47"/>
                    <a:pt x="285" y="47"/>
                  </a:cubicBezTo>
                  <a:cubicBezTo>
                    <a:pt x="286" y="47"/>
                    <a:pt x="286" y="47"/>
                    <a:pt x="286" y="47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87" y="47"/>
                    <a:pt x="287" y="47"/>
                    <a:pt x="287" y="47"/>
                  </a:cubicBezTo>
                  <a:cubicBezTo>
                    <a:pt x="287" y="47"/>
                    <a:pt x="287" y="47"/>
                    <a:pt x="287" y="47"/>
                  </a:cubicBezTo>
                  <a:cubicBezTo>
                    <a:pt x="286" y="47"/>
                    <a:pt x="286" y="47"/>
                    <a:pt x="286" y="47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5" y="50"/>
                    <a:pt x="285" y="50"/>
                    <a:pt x="285" y="50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6" y="52"/>
                    <a:pt x="286" y="52"/>
                    <a:pt x="286" y="52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49"/>
                    <a:pt x="288" y="49"/>
                    <a:pt x="288" y="49"/>
                  </a:cubicBezTo>
                  <a:cubicBezTo>
                    <a:pt x="289" y="48"/>
                    <a:pt x="289" y="48"/>
                    <a:pt x="289" y="48"/>
                  </a:cubicBezTo>
                  <a:cubicBezTo>
                    <a:pt x="289" y="47"/>
                    <a:pt x="289" y="47"/>
                    <a:pt x="289" y="47"/>
                  </a:cubicBezTo>
                  <a:cubicBezTo>
                    <a:pt x="289" y="47"/>
                    <a:pt x="289" y="47"/>
                    <a:pt x="289" y="47"/>
                  </a:cubicBezTo>
                  <a:cubicBezTo>
                    <a:pt x="290" y="46"/>
                    <a:pt x="290" y="46"/>
                    <a:pt x="290" y="46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8"/>
                    <a:pt x="290" y="48"/>
                    <a:pt x="290" y="48"/>
                  </a:cubicBezTo>
                  <a:cubicBezTo>
                    <a:pt x="290" y="48"/>
                    <a:pt x="290" y="48"/>
                    <a:pt x="290" y="48"/>
                  </a:cubicBezTo>
                  <a:cubicBezTo>
                    <a:pt x="291" y="47"/>
                    <a:pt x="291" y="47"/>
                    <a:pt x="291" y="47"/>
                  </a:cubicBezTo>
                  <a:cubicBezTo>
                    <a:pt x="292" y="47"/>
                    <a:pt x="292" y="47"/>
                    <a:pt x="292" y="47"/>
                  </a:cubicBezTo>
                  <a:cubicBezTo>
                    <a:pt x="293" y="47"/>
                    <a:pt x="293" y="47"/>
                    <a:pt x="293" y="47"/>
                  </a:cubicBezTo>
                  <a:cubicBezTo>
                    <a:pt x="295" y="46"/>
                    <a:pt x="295" y="46"/>
                    <a:pt x="295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7" y="46"/>
                    <a:pt x="297" y="46"/>
                    <a:pt x="297" y="46"/>
                  </a:cubicBezTo>
                  <a:cubicBezTo>
                    <a:pt x="297" y="45"/>
                    <a:pt x="297" y="45"/>
                    <a:pt x="297" y="45"/>
                  </a:cubicBezTo>
                  <a:cubicBezTo>
                    <a:pt x="297" y="44"/>
                    <a:pt x="297" y="44"/>
                    <a:pt x="297" y="44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7" y="43"/>
                    <a:pt x="297" y="43"/>
                    <a:pt x="297" y="43"/>
                  </a:cubicBezTo>
                  <a:cubicBezTo>
                    <a:pt x="297" y="42"/>
                    <a:pt x="297" y="42"/>
                    <a:pt x="297" y="42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7" y="41"/>
                    <a:pt x="297" y="41"/>
                    <a:pt x="297" y="41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5" y="38"/>
                    <a:pt x="295" y="38"/>
                    <a:pt x="295" y="38"/>
                  </a:cubicBezTo>
                  <a:cubicBezTo>
                    <a:pt x="296" y="37"/>
                    <a:pt x="296" y="37"/>
                    <a:pt x="296" y="37"/>
                  </a:cubicBezTo>
                  <a:cubicBezTo>
                    <a:pt x="297" y="36"/>
                    <a:pt x="297" y="36"/>
                    <a:pt x="297" y="36"/>
                  </a:cubicBezTo>
                  <a:cubicBezTo>
                    <a:pt x="298" y="35"/>
                    <a:pt x="298" y="35"/>
                    <a:pt x="298" y="35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8" y="32"/>
                    <a:pt x="298" y="32"/>
                    <a:pt x="298" y="32"/>
                  </a:cubicBezTo>
                  <a:cubicBezTo>
                    <a:pt x="298" y="31"/>
                    <a:pt x="298" y="31"/>
                    <a:pt x="298" y="31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298" y="28"/>
                    <a:pt x="298" y="28"/>
                    <a:pt x="298" y="28"/>
                  </a:cubicBezTo>
                  <a:cubicBezTo>
                    <a:pt x="297" y="29"/>
                    <a:pt x="297" y="29"/>
                    <a:pt x="297" y="29"/>
                  </a:cubicBezTo>
                  <a:cubicBezTo>
                    <a:pt x="296" y="30"/>
                    <a:pt x="296" y="30"/>
                    <a:pt x="296" y="30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2"/>
                    <a:pt x="297" y="32"/>
                    <a:pt x="297" y="32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5" y="32"/>
                    <a:pt x="295" y="32"/>
                    <a:pt x="295" y="32"/>
                  </a:cubicBezTo>
                  <a:cubicBezTo>
                    <a:pt x="295" y="32"/>
                    <a:pt x="295" y="32"/>
                    <a:pt x="295" y="32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6" y="30"/>
                    <a:pt x="296" y="30"/>
                    <a:pt x="296" y="30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7" y="29"/>
                    <a:pt x="297" y="29"/>
                    <a:pt x="297" y="29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27"/>
                    <a:pt x="296" y="27"/>
                    <a:pt x="296" y="27"/>
                  </a:cubicBezTo>
                  <a:cubicBezTo>
                    <a:pt x="295" y="27"/>
                    <a:pt x="295" y="27"/>
                    <a:pt x="295" y="27"/>
                  </a:cubicBezTo>
                  <a:cubicBezTo>
                    <a:pt x="294" y="27"/>
                    <a:pt x="294" y="27"/>
                    <a:pt x="294" y="27"/>
                  </a:cubicBezTo>
                  <a:cubicBezTo>
                    <a:pt x="294" y="28"/>
                    <a:pt x="294" y="28"/>
                    <a:pt x="294" y="28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3" y="26"/>
                    <a:pt x="293" y="26"/>
                    <a:pt x="293" y="26"/>
                  </a:cubicBezTo>
                  <a:cubicBezTo>
                    <a:pt x="293" y="25"/>
                    <a:pt x="293" y="25"/>
                    <a:pt x="293" y="25"/>
                  </a:cubicBezTo>
                  <a:cubicBezTo>
                    <a:pt x="293" y="23"/>
                    <a:pt x="293" y="23"/>
                    <a:pt x="293" y="23"/>
                  </a:cubicBezTo>
                  <a:cubicBezTo>
                    <a:pt x="293" y="22"/>
                    <a:pt x="293" y="22"/>
                    <a:pt x="293" y="22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3" y="19"/>
                    <a:pt x="293" y="19"/>
                    <a:pt x="293" y="19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4" y="16"/>
                    <a:pt x="294" y="16"/>
                    <a:pt x="294" y="16"/>
                  </a:cubicBezTo>
                  <a:cubicBezTo>
                    <a:pt x="293" y="16"/>
                    <a:pt x="293" y="16"/>
                    <a:pt x="293" y="1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92" y="13"/>
                    <a:pt x="292" y="13"/>
                    <a:pt x="292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9" y="13"/>
                    <a:pt x="289" y="13"/>
                    <a:pt x="289" y="13"/>
                  </a:cubicBezTo>
                  <a:cubicBezTo>
                    <a:pt x="288" y="13"/>
                    <a:pt x="288" y="13"/>
                    <a:pt x="288" y="13"/>
                  </a:cubicBezTo>
                  <a:cubicBezTo>
                    <a:pt x="288" y="14"/>
                    <a:pt x="288" y="14"/>
                    <a:pt x="288" y="14"/>
                  </a:cubicBezTo>
                  <a:cubicBezTo>
                    <a:pt x="287" y="15"/>
                    <a:pt x="287" y="15"/>
                    <a:pt x="287" y="15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89" y="15"/>
                    <a:pt x="289" y="15"/>
                    <a:pt x="289" y="15"/>
                  </a:cubicBezTo>
                  <a:cubicBezTo>
                    <a:pt x="290" y="15"/>
                    <a:pt x="290" y="15"/>
                    <a:pt x="290" y="15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17"/>
                    <a:pt x="291" y="17"/>
                    <a:pt x="291" y="17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8" y="17"/>
                    <a:pt x="288" y="17"/>
                    <a:pt x="288" y="17"/>
                  </a:cubicBezTo>
                  <a:cubicBezTo>
                    <a:pt x="288" y="17"/>
                    <a:pt x="288" y="17"/>
                    <a:pt x="288" y="17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8" y="18"/>
                    <a:pt x="288" y="18"/>
                    <a:pt x="288" y="18"/>
                  </a:cubicBezTo>
                  <a:cubicBezTo>
                    <a:pt x="287" y="19"/>
                    <a:pt x="287" y="19"/>
                    <a:pt x="287" y="19"/>
                  </a:cubicBezTo>
                  <a:cubicBezTo>
                    <a:pt x="286" y="19"/>
                    <a:pt x="286" y="19"/>
                    <a:pt x="286" y="19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9"/>
                    <a:pt x="283" y="19"/>
                    <a:pt x="283" y="19"/>
                  </a:cubicBezTo>
                  <a:cubicBezTo>
                    <a:pt x="283" y="20"/>
                    <a:pt x="283" y="20"/>
                    <a:pt x="283" y="20"/>
                  </a:cubicBezTo>
                  <a:cubicBezTo>
                    <a:pt x="283" y="20"/>
                    <a:pt x="283" y="20"/>
                    <a:pt x="283" y="20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4" y="21"/>
                    <a:pt x="284" y="21"/>
                    <a:pt x="284" y="21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4" y="22"/>
                    <a:pt x="284" y="22"/>
                    <a:pt x="284" y="22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85" y="23"/>
                    <a:pt x="285" y="23"/>
                    <a:pt x="285" y="23"/>
                  </a:cubicBezTo>
                  <a:cubicBezTo>
                    <a:pt x="285" y="24"/>
                    <a:pt x="285" y="24"/>
                    <a:pt x="285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2" y="23"/>
                    <a:pt x="282" y="23"/>
                    <a:pt x="282" y="23"/>
                  </a:cubicBezTo>
                  <a:cubicBezTo>
                    <a:pt x="282" y="23"/>
                    <a:pt x="282" y="23"/>
                    <a:pt x="282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0" y="23"/>
                    <a:pt x="280" y="23"/>
                    <a:pt x="280" y="23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80" y="25"/>
                    <a:pt x="280" y="25"/>
                    <a:pt x="280" y="25"/>
                  </a:cubicBezTo>
                  <a:cubicBezTo>
                    <a:pt x="280" y="25"/>
                    <a:pt x="280" y="25"/>
                    <a:pt x="280" y="25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7" y="23"/>
                    <a:pt x="277" y="23"/>
                    <a:pt x="277" y="23"/>
                  </a:cubicBezTo>
                  <a:cubicBezTo>
                    <a:pt x="277" y="23"/>
                    <a:pt x="277" y="23"/>
                    <a:pt x="277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7" y="24"/>
                    <a:pt x="277" y="24"/>
                    <a:pt x="277" y="24"/>
                  </a:cubicBezTo>
                  <a:cubicBezTo>
                    <a:pt x="277" y="25"/>
                    <a:pt x="277" y="25"/>
                    <a:pt x="277" y="25"/>
                  </a:cubicBezTo>
                  <a:cubicBezTo>
                    <a:pt x="277" y="26"/>
                    <a:pt x="277" y="26"/>
                    <a:pt x="277" y="26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9" y="28"/>
                    <a:pt x="279" y="28"/>
                    <a:pt x="279" y="28"/>
                  </a:cubicBezTo>
                  <a:cubicBezTo>
                    <a:pt x="279" y="29"/>
                    <a:pt x="279" y="29"/>
                    <a:pt x="279" y="29"/>
                  </a:cubicBezTo>
                  <a:cubicBezTo>
                    <a:pt x="280" y="29"/>
                    <a:pt x="280" y="29"/>
                    <a:pt x="280" y="29"/>
                  </a:cubicBezTo>
                  <a:cubicBezTo>
                    <a:pt x="281" y="29"/>
                    <a:pt x="281" y="29"/>
                    <a:pt x="281" y="29"/>
                  </a:cubicBezTo>
                  <a:cubicBezTo>
                    <a:pt x="282" y="28"/>
                    <a:pt x="282" y="28"/>
                    <a:pt x="282" y="28"/>
                  </a:cubicBezTo>
                  <a:cubicBezTo>
                    <a:pt x="282" y="29"/>
                    <a:pt x="282" y="29"/>
                    <a:pt x="282" y="29"/>
                  </a:cubicBezTo>
                  <a:cubicBezTo>
                    <a:pt x="282" y="29"/>
                    <a:pt x="282" y="29"/>
                    <a:pt x="282" y="29"/>
                  </a:cubicBezTo>
                  <a:cubicBezTo>
                    <a:pt x="282" y="30"/>
                    <a:pt x="282" y="30"/>
                    <a:pt x="282" y="30"/>
                  </a:cubicBezTo>
                  <a:cubicBezTo>
                    <a:pt x="281" y="31"/>
                    <a:pt x="281" y="31"/>
                    <a:pt x="281" y="31"/>
                  </a:cubicBezTo>
                  <a:cubicBezTo>
                    <a:pt x="281" y="31"/>
                    <a:pt x="281" y="31"/>
                    <a:pt x="281" y="31"/>
                  </a:cubicBezTo>
                  <a:cubicBezTo>
                    <a:pt x="280" y="30"/>
                    <a:pt x="280" y="30"/>
                    <a:pt x="280" y="30"/>
                  </a:cubicBezTo>
                  <a:cubicBezTo>
                    <a:pt x="277" y="30"/>
                    <a:pt x="277" y="30"/>
                    <a:pt x="277" y="30"/>
                  </a:cubicBezTo>
                  <a:cubicBezTo>
                    <a:pt x="276" y="28"/>
                    <a:pt x="276" y="28"/>
                    <a:pt x="276" y="28"/>
                  </a:cubicBezTo>
                  <a:cubicBezTo>
                    <a:pt x="276" y="28"/>
                    <a:pt x="276" y="28"/>
                    <a:pt x="276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73" y="32"/>
                    <a:pt x="273" y="32"/>
                    <a:pt x="273" y="32"/>
                  </a:cubicBezTo>
                  <a:cubicBezTo>
                    <a:pt x="273" y="34"/>
                    <a:pt x="273" y="34"/>
                    <a:pt x="273" y="34"/>
                  </a:cubicBezTo>
                  <a:cubicBezTo>
                    <a:pt x="274" y="34"/>
                    <a:pt x="274" y="34"/>
                    <a:pt x="274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7" y="35"/>
                    <a:pt x="277" y="35"/>
                    <a:pt x="277" y="35"/>
                  </a:cubicBezTo>
                  <a:cubicBezTo>
                    <a:pt x="277" y="35"/>
                    <a:pt x="277" y="35"/>
                    <a:pt x="277" y="35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4" y="35"/>
                    <a:pt x="274" y="35"/>
                    <a:pt x="274" y="35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2" y="35"/>
                    <a:pt x="272" y="35"/>
                    <a:pt x="272" y="35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1" y="37"/>
                    <a:pt x="271" y="37"/>
                    <a:pt x="271" y="37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71" y="38"/>
                    <a:pt x="271" y="38"/>
                    <a:pt x="271" y="38"/>
                  </a:cubicBezTo>
                  <a:cubicBezTo>
                    <a:pt x="271" y="38"/>
                    <a:pt x="271" y="38"/>
                    <a:pt x="271" y="38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2" y="39"/>
                    <a:pt x="272" y="39"/>
                    <a:pt x="272" y="39"/>
                  </a:cubicBezTo>
                  <a:cubicBezTo>
                    <a:pt x="273" y="39"/>
                    <a:pt x="273" y="39"/>
                    <a:pt x="273" y="39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3" y="39"/>
                    <a:pt x="273" y="39"/>
                    <a:pt x="273" y="39"/>
                  </a:cubicBezTo>
                  <a:cubicBezTo>
                    <a:pt x="273" y="40"/>
                    <a:pt x="273" y="40"/>
                    <a:pt x="273" y="40"/>
                  </a:cubicBezTo>
                  <a:cubicBezTo>
                    <a:pt x="273" y="40"/>
                    <a:pt x="273" y="40"/>
                    <a:pt x="273" y="40"/>
                  </a:cubicBezTo>
                  <a:cubicBezTo>
                    <a:pt x="274" y="40"/>
                    <a:pt x="274" y="40"/>
                    <a:pt x="274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40"/>
                    <a:pt x="276" y="40"/>
                    <a:pt x="276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6" y="40"/>
                    <a:pt x="276" y="40"/>
                    <a:pt x="276" y="40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77" y="41"/>
                    <a:pt x="277" y="41"/>
                    <a:pt x="277" y="41"/>
                  </a:cubicBezTo>
                  <a:cubicBezTo>
                    <a:pt x="277" y="41"/>
                    <a:pt x="277" y="41"/>
                    <a:pt x="277" y="41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82" y="42"/>
                    <a:pt x="282" y="42"/>
                    <a:pt x="282" y="42"/>
                  </a:cubicBezTo>
                  <a:cubicBezTo>
                    <a:pt x="282" y="43"/>
                    <a:pt x="282" y="43"/>
                    <a:pt x="282" y="43"/>
                  </a:cubicBezTo>
                  <a:cubicBezTo>
                    <a:pt x="280" y="43"/>
                    <a:pt x="280" y="43"/>
                    <a:pt x="280" y="43"/>
                  </a:cubicBezTo>
                  <a:cubicBezTo>
                    <a:pt x="279" y="43"/>
                    <a:pt x="279" y="43"/>
                    <a:pt x="279" y="43"/>
                  </a:cubicBezTo>
                  <a:cubicBezTo>
                    <a:pt x="278" y="42"/>
                    <a:pt x="278" y="42"/>
                    <a:pt x="278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7" y="43"/>
                    <a:pt x="277" y="43"/>
                    <a:pt x="277" y="43"/>
                  </a:cubicBezTo>
                  <a:cubicBezTo>
                    <a:pt x="278" y="43"/>
                    <a:pt x="278" y="43"/>
                    <a:pt x="278" y="43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2" y="44"/>
                    <a:pt x="282" y="44"/>
                    <a:pt x="282" y="4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78" y="44"/>
                    <a:pt x="278" y="44"/>
                    <a:pt x="278" y="44"/>
                  </a:cubicBezTo>
                  <a:cubicBezTo>
                    <a:pt x="277" y="44"/>
                    <a:pt x="277" y="44"/>
                    <a:pt x="277" y="44"/>
                  </a:cubicBezTo>
                  <a:cubicBezTo>
                    <a:pt x="276" y="43"/>
                    <a:pt x="276" y="43"/>
                    <a:pt x="276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4" y="42"/>
                    <a:pt x="274" y="42"/>
                    <a:pt x="274" y="42"/>
                  </a:cubicBezTo>
                  <a:cubicBezTo>
                    <a:pt x="273" y="42"/>
                    <a:pt x="273" y="42"/>
                    <a:pt x="273" y="42"/>
                  </a:cubicBezTo>
                  <a:cubicBezTo>
                    <a:pt x="273" y="43"/>
                    <a:pt x="273" y="43"/>
                    <a:pt x="273" y="43"/>
                  </a:cubicBezTo>
                  <a:cubicBezTo>
                    <a:pt x="272" y="43"/>
                    <a:pt x="272" y="43"/>
                    <a:pt x="272" y="43"/>
                  </a:cubicBezTo>
                  <a:cubicBezTo>
                    <a:pt x="271" y="43"/>
                    <a:pt x="271" y="43"/>
                    <a:pt x="271" y="43"/>
                  </a:cubicBezTo>
                  <a:cubicBezTo>
                    <a:pt x="271" y="45"/>
                    <a:pt x="271" y="45"/>
                    <a:pt x="271" y="45"/>
                  </a:cubicBezTo>
                  <a:cubicBezTo>
                    <a:pt x="272" y="46"/>
                    <a:pt x="272" y="46"/>
                    <a:pt x="272" y="46"/>
                  </a:cubicBezTo>
                  <a:cubicBezTo>
                    <a:pt x="272" y="47"/>
                    <a:pt x="272" y="47"/>
                    <a:pt x="272" y="47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71" y="46"/>
                    <a:pt x="271" y="46"/>
                    <a:pt x="271" y="46"/>
                  </a:cubicBezTo>
                  <a:cubicBezTo>
                    <a:pt x="270" y="46"/>
                    <a:pt x="270" y="46"/>
                    <a:pt x="270" y="46"/>
                  </a:cubicBezTo>
                  <a:cubicBezTo>
                    <a:pt x="270" y="47"/>
                    <a:pt x="270" y="47"/>
                    <a:pt x="270" y="47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2" y="49"/>
                    <a:pt x="272" y="49"/>
                    <a:pt x="272" y="49"/>
                  </a:cubicBezTo>
                  <a:cubicBezTo>
                    <a:pt x="273" y="49"/>
                    <a:pt x="273" y="49"/>
                    <a:pt x="273" y="49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9" y="51"/>
                    <a:pt x="269" y="51"/>
                    <a:pt x="269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1" y="54"/>
                    <a:pt x="271" y="54"/>
                    <a:pt x="271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4" y="56"/>
                    <a:pt x="274" y="56"/>
                    <a:pt x="274" y="56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7" y="55"/>
                    <a:pt x="277" y="55"/>
                    <a:pt x="277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6"/>
                    <a:pt x="276" y="56"/>
                    <a:pt x="276" y="56"/>
                  </a:cubicBezTo>
                  <a:cubicBezTo>
                    <a:pt x="277" y="56"/>
                    <a:pt x="277" y="56"/>
                    <a:pt x="277" y="56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8" y="52"/>
                    <a:pt x="278" y="52"/>
                    <a:pt x="278" y="52"/>
                  </a:cubicBezTo>
                  <a:cubicBezTo>
                    <a:pt x="278" y="51"/>
                    <a:pt x="278" y="51"/>
                    <a:pt x="278" y="51"/>
                  </a:cubicBezTo>
                  <a:cubicBezTo>
                    <a:pt x="279" y="50"/>
                    <a:pt x="279" y="50"/>
                    <a:pt x="279" y="50"/>
                  </a:cubicBezTo>
                  <a:cubicBezTo>
                    <a:pt x="279" y="50"/>
                    <a:pt x="279" y="50"/>
                    <a:pt x="279" y="50"/>
                  </a:cubicBezTo>
                  <a:cubicBezTo>
                    <a:pt x="279" y="51"/>
                    <a:pt x="279" y="51"/>
                    <a:pt x="279" y="51"/>
                  </a:cubicBezTo>
                  <a:cubicBezTo>
                    <a:pt x="278" y="52"/>
                    <a:pt x="278" y="52"/>
                    <a:pt x="278" y="52"/>
                  </a:cubicBezTo>
                  <a:cubicBezTo>
                    <a:pt x="278" y="53"/>
                    <a:pt x="278" y="53"/>
                    <a:pt x="278" y="53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8" y="55"/>
                    <a:pt x="278" y="55"/>
                    <a:pt x="278" y="55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7"/>
                    <a:pt x="278" y="57"/>
                    <a:pt x="278" y="57"/>
                  </a:cubicBezTo>
                  <a:cubicBezTo>
                    <a:pt x="278" y="57"/>
                    <a:pt x="278" y="57"/>
                    <a:pt x="278" y="57"/>
                  </a:cubicBezTo>
                  <a:close/>
                  <a:moveTo>
                    <a:pt x="281" y="22"/>
                  </a:moveTo>
                  <a:cubicBezTo>
                    <a:pt x="281" y="21"/>
                    <a:pt x="281" y="21"/>
                    <a:pt x="281" y="21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3" y="22"/>
                    <a:pt x="283" y="22"/>
                    <a:pt x="283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2"/>
                    <a:pt x="281" y="22"/>
                    <a:pt x="281" y="22"/>
                  </a:cubicBezTo>
                  <a:close/>
                  <a:moveTo>
                    <a:pt x="281" y="57"/>
                  </a:moveTo>
                  <a:cubicBezTo>
                    <a:pt x="281" y="56"/>
                    <a:pt x="281" y="56"/>
                    <a:pt x="281" y="56"/>
                  </a:cubicBezTo>
                  <a:cubicBezTo>
                    <a:pt x="282" y="55"/>
                    <a:pt x="282" y="55"/>
                    <a:pt x="282" y="55"/>
                  </a:cubicBezTo>
                  <a:cubicBezTo>
                    <a:pt x="282" y="55"/>
                    <a:pt x="282" y="55"/>
                    <a:pt x="282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2" y="56"/>
                    <a:pt x="282" y="56"/>
                    <a:pt x="282" y="56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81" y="57"/>
                    <a:pt x="281" y="57"/>
                    <a:pt x="281" y="57"/>
                  </a:cubicBezTo>
                  <a:close/>
                  <a:moveTo>
                    <a:pt x="290" y="49"/>
                  </a:moveTo>
                  <a:cubicBezTo>
                    <a:pt x="291" y="48"/>
                    <a:pt x="291" y="48"/>
                    <a:pt x="291" y="48"/>
                  </a:cubicBezTo>
                  <a:cubicBezTo>
                    <a:pt x="292" y="48"/>
                    <a:pt x="292" y="48"/>
                    <a:pt x="292" y="48"/>
                  </a:cubicBezTo>
                  <a:cubicBezTo>
                    <a:pt x="293" y="47"/>
                    <a:pt x="293" y="47"/>
                    <a:pt x="293" y="47"/>
                  </a:cubicBezTo>
                  <a:cubicBezTo>
                    <a:pt x="294" y="48"/>
                    <a:pt x="294" y="48"/>
                    <a:pt x="294" y="48"/>
                  </a:cubicBezTo>
                  <a:cubicBezTo>
                    <a:pt x="295" y="48"/>
                    <a:pt x="295" y="48"/>
                    <a:pt x="295" y="4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3" y="49"/>
                    <a:pt x="293" y="49"/>
                    <a:pt x="293" y="49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0" y="49"/>
                    <a:pt x="290" y="49"/>
                    <a:pt x="290" y="49"/>
                  </a:cubicBezTo>
                  <a:close/>
                  <a:moveTo>
                    <a:pt x="357" y="2"/>
                  </a:moveTo>
                  <a:cubicBezTo>
                    <a:pt x="357" y="1"/>
                    <a:pt x="357" y="1"/>
                    <a:pt x="357" y="1"/>
                  </a:cubicBezTo>
                  <a:cubicBezTo>
                    <a:pt x="358" y="1"/>
                    <a:pt x="358" y="1"/>
                    <a:pt x="358" y="1"/>
                  </a:cubicBezTo>
                  <a:cubicBezTo>
                    <a:pt x="358" y="2"/>
                    <a:pt x="358" y="2"/>
                    <a:pt x="358" y="2"/>
                  </a:cubicBezTo>
                  <a:cubicBezTo>
                    <a:pt x="358" y="2"/>
                    <a:pt x="358" y="2"/>
                    <a:pt x="358" y="2"/>
                  </a:cubicBezTo>
                  <a:cubicBezTo>
                    <a:pt x="357" y="2"/>
                    <a:pt x="357" y="2"/>
                    <a:pt x="357" y="2"/>
                  </a:cubicBezTo>
                  <a:close/>
                  <a:moveTo>
                    <a:pt x="325" y="58"/>
                  </a:moveTo>
                  <a:cubicBezTo>
                    <a:pt x="325" y="59"/>
                    <a:pt x="325" y="59"/>
                    <a:pt x="325" y="59"/>
                  </a:cubicBezTo>
                  <a:cubicBezTo>
                    <a:pt x="325" y="59"/>
                    <a:pt x="325" y="59"/>
                    <a:pt x="325" y="59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5" y="58"/>
                    <a:pt x="325" y="58"/>
                    <a:pt x="325" y="58"/>
                  </a:cubicBezTo>
                  <a:cubicBezTo>
                    <a:pt x="325" y="58"/>
                    <a:pt x="325" y="58"/>
                    <a:pt x="325" y="58"/>
                  </a:cubicBezTo>
                  <a:close/>
                  <a:moveTo>
                    <a:pt x="309" y="67"/>
                  </a:moveTo>
                  <a:cubicBezTo>
                    <a:pt x="309" y="68"/>
                    <a:pt x="309" y="68"/>
                    <a:pt x="309" y="68"/>
                  </a:cubicBezTo>
                  <a:cubicBezTo>
                    <a:pt x="310" y="68"/>
                    <a:pt x="310" y="68"/>
                    <a:pt x="310" y="68"/>
                  </a:cubicBezTo>
                  <a:cubicBezTo>
                    <a:pt x="310" y="67"/>
                    <a:pt x="310" y="67"/>
                    <a:pt x="310" y="67"/>
                  </a:cubicBezTo>
                  <a:cubicBezTo>
                    <a:pt x="309" y="67"/>
                    <a:pt x="309" y="67"/>
                    <a:pt x="309" y="67"/>
                  </a:cubicBezTo>
                  <a:close/>
                  <a:moveTo>
                    <a:pt x="287" y="67"/>
                  </a:moveTo>
                  <a:cubicBezTo>
                    <a:pt x="286" y="66"/>
                    <a:pt x="286" y="66"/>
                    <a:pt x="286" y="66"/>
                  </a:cubicBezTo>
                  <a:cubicBezTo>
                    <a:pt x="286" y="65"/>
                    <a:pt x="286" y="65"/>
                    <a:pt x="286" y="65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7"/>
                    <a:pt x="287" y="67"/>
                    <a:pt x="287" y="67"/>
                  </a:cubicBezTo>
                  <a:close/>
                  <a:moveTo>
                    <a:pt x="280" y="79"/>
                  </a:move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279" y="78"/>
                    <a:pt x="279" y="78"/>
                    <a:pt x="279" y="78"/>
                  </a:cubicBezTo>
                  <a:cubicBezTo>
                    <a:pt x="279" y="79"/>
                    <a:pt x="279" y="79"/>
                    <a:pt x="279" y="79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79" y="81"/>
                    <a:pt x="279" y="81"/>
                    <a:pt x="279" y="81"/>
                  </a:cubicBezTo>
                  <a:cubicBezTo>
                    <a:pt x="279" y="80"/>
                    <a:pt x="279" y="80"/>
                    <a:pt x="279" y="80"/>
                  </a:cubicBezTo>
                  <a:cubicBezTo>
                    <a:pt x="277" y="80"/>
                    <a:pt x="277" y="80"/>
                    <a:pt x="277" y="80"/>
                  </a:cubicBezTo>
                  <a:cubicBezTo>
                    <a:pt x="277" y="80"/>
                    <a:pt x="277" y="80"/>
                    <a:pt x="277" y="80"/>
                  </a:cubicBezTo>
                  <a:cubicBezTo>
                    <a:pt x="276" y="80"/>
                    <a:pt x="276" y="80"/>
                    <a:pt x="276" y="80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9"/>
                    <a:pt x="274" y="79"/>
                    <a:pt x="274" y="79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5" y="76"/>
                    <a:pt x="275" y="76"/>
                    <a:pt x="275" y="76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6"/>
                    <a:pt x="274" y="76"/>
                    <a:pt x="274" y="76"/>
                  </a:cubicBezTo>
                  <a:cubicBezTo>
                    <a:pt x="274" y="76"/>
                    <a:pt x="274" y="76"/>
                    <a:pt x="274" y="76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2" y="78"/>
                    <a:pt x="272" y="78"/>
                    <a:pt x="272" y="78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76"/>
                    <a:pt x="272" y="76"/>
                    <a:pt x="272" y="76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4"/>
                    <a:pt x="272" y="74"/>
                    <a:pt x="272" y="74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6"/>
                    <a:pt x="271" y="76"/>
                    <a:pt x="271" y="76"/>
                  </a:cubicBezTo>
                  <a:cubicBezTo>
                    <a:pt x="271" y="76"/>
                    <a:pt x="271" y="76"/>
                    <a:pt x="271" y="76"/>
                  </a:cubicBezTo>
                  <a:cubicBezTo>
                    <a:pt x="271" y="77"/>
                    <a:pt x="271" y="77"/>
                    <a:pt x="271" y="77"/>
                  </a:cubicBezTo>
                  <a:cubicBezTo>
                    <a:pt x="270" y="77"/>
                    <a:pt x="270" y="77"/>
                    <a:pt x="270" y="77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69" y="75"/>
                    <a:pt x="269" y="75"/>
                    <a:pt x="269" y="75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69" y="73"/>
                    <a:pt x="269" y="73"/>
                    <a:pt x="269" y="73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69" y="75"/>
                    <a:pt x="269" y="75"/>
                    <a:pt x="269" y="75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66" y="75"/>
                    <a:pt x="266" y="75"/>
                    <a:pt x="266" y="75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6" y="73"/>
                    <a:pt x="266" y="73"/>
                    <a:pt x="266" y="73"/>
                  </a:cubicBezTo>
                  <a:cubicBezTo>
                    <a:pt x="267" y="73"/>
                    <a:pt x="267" y="73"/>
                    <a:pt x="267" y="73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8" y="71"/>
                    <a:pt x="268" y="71"/>
                    <a:pt x="268" y="71"/>
                  </a:cubicBezTo>
                  <a:cubicBezTo>
                    <a:pt x="268" y="70"/>
                    <a:pt x="268" y="70"/>
                    <a:pt x="268" y="70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71" y="70"/>
                    <a:pt x="271" y="70"/>
                    <a:pt x="271" y="70"/>
                  </a:cubicBezTo>
                  <a:cubicBezTo>
                    <a:pt x="271" y="69"/>
                    <a:pt x="271" y="69"/>
                    <a:pt x="271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3" y="68"/>
                    <a:pt x="273" y="68"/>
                    <a:pt x="273" y="68"/>
                  </a:cubicBezTo>
                  <a:cubicBezTo>
                    <a:pt x="274" y="68"/>
                    <a:pt x="274" y="68"/>
                    <a:pt x="274" y="68"/>
                  </a:cubicBezTo>
                  <a:cubicBezTo>
                    <a:pt x="275" y="69"/>
                    <a:pt x="275" y="69"/>
                    <a:pt x="275" y="69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7" y="68"/>
                    <a:pt x="277" y="68"/>
                    <a:pt x="277" y="68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9" y="69"/>
                    <a:pt x="279" y="69"/>
                    <a:pt x="279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79" y="68"/>
                    <a:pt x="279" y="68"/>
                    <a:pt x="279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79" y="67"/>
                    <a:pt x="279" y="67"/>
                    <a:pt x="279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1" y="67"/>
                    <a:pt x="281" y="67"/>
                    <a:pt x="281" y="67"/>
                  </a:cubicBezTo>
                  <a:cubicBezTo>
                    <a:pt x="280" y="66"/>
                    <a:pt x="280" y="66"/>
                    <a:pt x="280" y="66"/>
                  </a:cubicBezTo>
                  <a:cubicBezTo>
                    <a:pt x="279" y="66"/>
                    <a:pt x="279" y="66"/>
                    <a:pt x="279" y="66"/>
                  </a:cubicBezTo>
                  <a:cubicBezTo>
                    <a:pt x="279" y="67"/>
                    <a:pt x="279" y="67"/>
                    <a:pt x="279" y="67"/>
                  </a:cubicBezTo>
                  <a:cubicBezTo>
                    <a:pt x="278" y="66"/>
                    <a:pt x="278" y="66"/>
                    <a:pt x="278" y="66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2"/>
                    <a:pt x="279" y="62"/>
                    <a:pt x="279" y="62"/>
                  </a:cubicBezTo>
                  <a:cubicBezTo>
                    <a:pt x="279" y="62"/>
                    <a:pt x="279" y="62"/>
                    <a:pt x="279" y="62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1" y="61"/>
                    <a:pt x="281" y="61"/>
                    <a:pt x="281" y="61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3" y="61"/>
                    <a:pt x="283" y="61"/>
                    <a:pt x="283" y="61"/>
                  </a:cubicBezTo>
                  <a:cubicBezTo>
                    <a:pt x="283" y="61"/>
                    <a:pt x="283" y="61"/>
                    <a:pt x="283" y="61"/>
                  </a:cubicBezTo>
                  <a:cubicBezTo>
                    <a:pt x="284" y="62"/>
                    <a:pt x="284" y="62"/>
                    <a:pt x="284" y="62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285" y="66"/>
                    <a:pt x="285" y="66"/>
                    <a:pt x="285" y="66"/>
                  </a:cubicBezTo>
                  <a:cubicBezTo>
                    <a:pt x="284" y="67"/>
                    <a:pt x="284" y="67"/>
                    <a:pt x="284" y="67"/>
                  </a:cubicBezTo>
                  <a:cubicBezTo>
                    <a:pt x="285" y="67"/>
                    <a:pt x="285" y="67"/>
                    <a:pt x="285" y="67"/>
                  </a:cubicBezTo>
                  <a:cubicBezTo>
                    <a:pt x="285" y="67"/>
                    <a:pt x="285" y="67"/>
                    <a:pt x="285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90" y="68"/>
                    <a:pt x="290" y="68"/>
                    <a:pt x="290" y="68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295" y="65"/>
                    <a:pt x="295" y="65"/>
                    <a:pt x="295" y="65"/>
                  </a:cubicBezTo>
                  <a:cubicBezTo>
                    <a:pt x="297" y="64"/>
                    <a:pt x="297" y="64"/>
                    <a:pt x="297" y="64"/>
                  </a:cubicBezTo>
                  <a:cubicBezTo>
                    <a:pt x="297" y="63"/>
                    <a:pt x="297" y="63"/>
                    <a:pt x="297" y="63"/>
                  </a:cubicBezTo>
                  <a:cubicBezTo>
                    <a:pt x="298" y="62"/>
                    <a:pt x="298" y="62"/>
                    <a:pt x="298" y="6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6" y="63"/>
                    <a:pt x="296" y="63"/>
                    <a:pt x="296" y="63"/>
                  </a:cubicBezTo>
                  <a:cubicBezTo>
                    <a:pt x="296" y="63"/>
                    <a:pt x="296" y="63"/>
                    <a:pt x="296" y="63"/>
                  </a:cubicBezTo>
                  <a:cubicBezTo>
                    <a:pt x="295" y="65"/>
                    <a:pt x="295" y="65"/>
                    <a:pt x="295" y="65"/>
                  </a:cubicBezTo>
                  <a:cubicBezTo>
                    <a:pt x="294" y="65"/>
                    <a:pt x="294" y="65"/>
                    <a:pt x="294" y="65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9" y="67"/>
                    <a:pt x="289" y="67"/>
                    <a:pt x="289" y="67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90" y="64"/>
                    <a:pt x="290" y="64"/>
                    <a:pt x="290" y="64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7" y="64"/>
                    <a:pt x="287" y="64"/>
                    <a:pt x="287" y="64"/>
                  </a:cubicBezTo>
                  <a:cubicBezTo>
                    <a:pt x="287" y="64"/>
                    <a:pt x="287" y="64"/>
                    <a:pt x="287" y="64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9" y="63"/>
                    <a:pt x="289" y="63"/>
                    <a:pt x="289" y="63"/>
                  </a:cubicBezTo>
                  <a:cubicBezTo>
                    <a:pt x="289" y="63"/>
                    <a:pt x="289" y="63"/>
                    <a:pt x="289" y="63"/>
                  </a:cubicBezTo>
                  <a:cubicBezTo>
                    <a:pt x="289" y="62"/>
                    <a:pt x="289" y="62"/>
                    <a:pt x="289" y="62"/>
                  </a:cubicBezTo>
                  <a:cubicBezTo>
                    <a:pt x="289" y="62"/>
                    <a:pt x="289" y="62"/>
                    <a:pt x="289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91" y="61"/>
                    <a:pt x="291" y="61"/>
                    <a:pt x="291" y="61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90" y="60"/>
                    <a:pt x="290" y="60"/>
                    <a:pt x="290" y="60"/>
                  </a:cubicBezTo>
                  <a:cubicBezTo>
                    <a:pt x="290" y="60"/>
                    <a:pt x="290" y="60"/>
                    <a:pt x="290" y="60"/>
                  </a:cubicBezTo>
                  <a:cubicBezTo>
                    <a:pt x="291" y="60"/>
                    <a:pt x="291" y="60"/>
                    <a:pt x="291" y="60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8"/>
                    <a:pt x="291" y="58"/>
                    <a:pt x="291" y="58"/>
                  </a:cubicBezTo>
                  <a:cubicBezTo>
                    <a:pt x="292" y="58"/>
                    <a:pt x="292" y="58"/>
                    <a:pt x="292" y="58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1" y="58"/>
                    <a:pt x="291" y="58"/>
                    <a:pt x="291" y="58"/>
                  </a:cubicBezTo>
                  <a:cubicBezTo>
                    <a:pt x="289" y="59"/>
                    <a:pt x="289" y="59"/>
                    <a:pt x="289" y="59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6" y="60"/>
                    <a:pt x="286" y="60"/>
                    <a:pt x="286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8" y="58"/>
                    <a:pt x="288" y="58"/>
                    <a:pt x="288" y="58"/>
                  </a:cubicBezTo>
                  <a:cubicBezTo>
                    <a:pt x="288" y="57"/>
                    <a:pt x="288" y="57"/>
                    <a:pt x="288" y="57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5" y="59"/>
                    <a:pt x="285" y="59"/>
                    <a:pt x="285" y="59"/>
                  </a:cubicBezTo>
                  <a:cubicBezTo>
                    <a:pt x="285" y="59"/>
                    <a:pt x="285" y="59"/>
                    <a:pt x="285" y="59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82" y="58"/>
                    <a:pt x="282" y="58"/>
                    <a:pt x="282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4" y="58"/>
                    <a:pt x="284" y="58"/>
                    <a:pt x="284" y="58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83" y="57"/>
                    <a:pt x="283" y="57"/>
                    <a:pt x="283" y="57"/>
                  </a:cubicBezTo>
                  <a:cubicBezTo>
                    <a:pt x="283" y="56"/>
                    <a:pt x="283" y="56"/>
                    <a:pt x="283" y="56"/>
                  </a:cubicBezTo>
                  <a:cubicBezTo>
                    <a:pt x="284" y="56"/>
                    <a:pt x="284" y="56"/>
                    <a:pt x="284" y="56"/>
                  </a:cubicBezTo>
                  <a:cubicBezTo>
                    <a:pt x="284" y="55"/>
                    <a:pt x="284" y="55"/>
                    <a:pt x="284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0" y="51"/>
                    <a:pt x="290" y="51"/>
                    <a:pt x="290" y="51"/>
                  </a:cubicBezTo>
                  <a:cubicBezTo>
                    <a:pt x="291" y="51"/>
                    <a:pt x="291" y="51"/>
                    <a:pt x="291" y="51"/>
                  </a:cubicBezTo>
                  <a:cubicBezTo>
                    <a:pt x="293" y="51"/>
                    <a:pt x="293" y="51"/>
                    <a:pt x="293" y="51"/>
                  </a:cubicBezTo>
                  <a:cubicBezTo>
                    <a:pt x="293" y="51"/>
                    <a:pt x="293" y="51"/>
                    <a:pt x="293" y="51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5" y="50"/>
                    <a:pt x="295" y="50"/>
                    <a:pt x="295" y="50"/>
                  </a:cubicBezTo>
                  <a:cubicBezTo>
                    <a:pt x="296" y="50"/>
                    <a:pt x="296" y="50"/>
                    <a:pt x="296" y="50"/>
                  </a:cubicBezTo>
                  <a:cubicBezTo>
                    <a:pt x="296" y="50"/>
                    <a:pt x="296" y="50"/>
                    <a:pt x="296" y="50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9" y="52"/>
                    <a:pt x="299" y="52"/>
                    <a:pt x="299" y="52"/>
                  </a:cubicBezTo>
                  <a:cubicBezTo>
                    <a:pt x="300" y="53"/>
                    <a:pt x="300" y="53"/>
                    <a:pt x="300" y="53"/>
                  </a:cubicBezTo>
                  <a:cubicBezTo>
                    <a:pt x="300" y="54"/>
                    <a:pt x="300" y="54"/>
                    <a:pt x="300" y="54"/>
                  </a:cubicBezTo>
                  <a:cubicBezTo>
                    <a:pt x="301" y="54"/>
                    <a:pt x="301" y="54"/>
                    <a:pt x="301" y="54"/>
                  </a:cubicBezTo>
                  <a:cubicBezTo>
                    <a:pt x="302" y="55"/>
                    <a:pt x="302" y="55"/>
                    <a:pt x="302" y="55"/>
                  </a:cubicBezTo>
                  <a:cubicBezTo>
                    <a:pt x="302" y="54"/>
                    <a:pt x="302" y="54"/>
                    <a:pt x="302" y="54"/>
                  </a:cubicBezTo>
                  <a:cubicBezTo>
                    <a:pt x="303" y="54"/>
                    <a:pt x="303" y="54"/>
                    <a:pt x="303" y="54"/>
                  </a:cubicBezTo>
                  <a:cubicBezTo>
                    <a:pt x="302" y="54"/>
                    <a:pt x="302" y="54"/>
                    <a:pt x="302" y="54"/>
                  </a:cubicBezTo>
                  <a:cubicBezTo>
                    <a:pt x="301" y="54"/>
                    <a:pt x="301" y="54"/>
                    <a:pt x="301" y="54"/>
                  </a:cubicBezTo>
                  <a:cubicBezTo>
                    <a:pt x="301" y="53"/>
                    <a:pt x="301" y="53"/>
                    <a:pt x="301" y="53"/>
                  </a:cubicBezTo>
                  <a:cubicBezTo>
                    <a:pt x="301" y="53"/>
                    <a:pt x="301" y="53"/>
                    <a:pt x="301" y="53"/>
                  </a:cubicBezTo>
                  <a:cubicBezTo>
                    <a:pt x="302" y="52"/>
                    <a:pt x="302" y="52"/>
                    <a:pt x="302" y="52"/>
                  </a:cubicBezTo>
                  <a:cubicBezTo>
                    <a:pt x="304" y="52"/>
                    <a:pt x="304" y="52"/>
                    <a:pt x="304" y="52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5" y="52"/>
                    <a:pt x="305" y="52"/>
                    <a:pt x="305" y="52"/>
                  </a:cubicBezTo>
                  <a:cubicBezTo>
                    <a:pt x="305" y="51"/>
                    <a:pt x="305" y="51"/>
                    <a:pt x="305" y="51"/>
                  </a:cubicBezTo>
                  <a:cubicBezTo>
                    <a:pt x="305" y="50"/>
                    <a:pt x="305" y="50"/>
                    <a:pt x="305" y="50"/>
                  </a:cubicBezTo>
                  <a:cubicBezTo>
                    <a:pt x="305" y="50"/>
                    <a:pt x="305" y="50"/>
                    <a:pt x="305" y="50"/>
                  </a:cubicBezTo>
                  <a:cubicBezTo>
                    <a:pt x="305" y="51"/>
                    <a:pt x="305" y="51"/>
                    <a:pt x="305" y="51"/>
                  </a:cubicBezTo>
                  <a:cubicBezTo>
                    <a:pt x="304" y="52"/>
                    <a:pt x="304" y="52"/>
                    <a:pt x="304" y="52"/>
                  </a:cubicBezTo>
                  <a:cubicBezTo>
                    <a:pt x="303" y="52"/>
                    <a:pt x="303" y="52"/>
                    <a:pt x="303" y="52"/>
                  </a:cubicBezTo>
                  <a:cubicBezTo>
                    <a:pt x="301" y="52"/>
                    <a:pt x="301" y="52"/>
                    <a:pt x="301" y="52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00" y="51"/>
                    <a:pt x="300" y="51"/>
                    <a:pt x="300" y="51"/>
                  </a:cubicBezTo>
                  <a:cubicBezTo>
                    <a:pt x="299" y="51"/>
                    <a:pt x="299" y="51"/>
                    <a:pt x="299" y="51"/>
                  </a:cubicBezTo>
                  <a:cubicBezTo>
                    <a:pt x="298" y="51"/>
                    <a:pt x="298" y="51"/>
                    <a:pt x="298" y="51"/>
                  </a:cubicBezTo>
                  <a:cubicBezTo>
                    <a:pt x="297" y="49"/>
                    <a:pt x="297" y="49"/>
                    <a:pt x="297" y="49"/>
                  </a:cubicBezTo>
                  <a:cubicBezTo>
                    <a:pt x="296" y="48"/>
                    <a:pt x="296" y="48"/>
                    <a:pt x="296" y="48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9" y="48"/>
                    <a:pt x="299" y="48"/>
                    <a:pt x="299" y="48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9" y="44"/>
                    <a:pt x="299" y="44"/>
                    <a:pt x="299" y="44"/>
                  </a:cubicBezTo>
                  <a:cubicBezTo>
                    <a:pt x="300" y="43"/>
                    <a:pt x="300" y="43"/>
                    <a:pt x="300" y="43"/>
                  </a:cubicBezTo>
                  <a:cubicBezTo>
                    <a:pt x="299" y="40"/>
                    <a:pt x="299" y="40"/>
                    <a:pt x="299" y="40"/>
                  </a:cubicBezTo>
                  <a:cubicBezTo>
                    <a:pt x="299" y="39"/>
                    <a:pt x="299" y="39"/>
                    <a:pt x="299" y="39"/>
                  </a:cubicBezTo>
                  <a:cubicBezTo>
                    <a:pt x="298" y="39"/>
                    <a:pt x="298" y="39"/>
                    <a:pt x="298" y="39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299" y="37"/>
                    <a:pt x="299" y="37"/>
                    <a:pt x="299" y="37"/>
                  </a:cubicBezTo>
                  <a:cubicBezTo>
                    <a:pt x="299" y="37"/>
                    <a:pt x="299" y="37"/>
                    <a:pt x="299" y="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01" y="39"/>
                    <a:pt x="301" y="39"/>
                    <a:pt x="301" y="39"/>
                  </a:cubicBezTo>
                  <a:cubicBezTo>
                    <a:pt x="301" y="39"/>
                    <a:pt x="301" y="39"/>
                    <a:pt x="301" y="39"/>
                  </a:cubicBezTo>
                  <a:cubicBezTo>
                    <a:pt x="301" y="38"/>
                    <a:pt x="301" y="38"/>
                    <a:pt x="301" y="38"/>
                  </a:cubicBezTo>
                  <a:cubicBezTo>
                    <a:pt x="301" y="37"/>
                    <a:pt x="301" y="37"/>
                    <a:pt x="301" y="37"/>
                  </a:cubicBezTo>
                  <a:cubicBezTo>
                    <a:pt x="300" y="37"/>
                    <a:pt x="300" y="37"/>
                    <a:pt x="300" y="37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6" y="33"/>
                    <a:pt x="306" y="33"/>
                    <a:pt x="306" y="33"/>
                  </a:cubicBezTo>
                  <a:cubicBezTo>
                    <a:pt x="307" y="33"/>
                    <a:pt x="307" y="33"/>
                    <a:pt x="307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09" y="37"/>
                    <a:pt x="309" y="37"/>
                    <a:pt x="309" y="37"/>
                  </a:cubicBezTo>
                  <a:cubicBezTo>
                    <a:pt x="310" y="38"/>
                    <a:pt x="310" y="38"/>
                    <a:pt x="310" y="38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10" y="41"/>
                    <a:pt x="310" y="41"/>
                    <a:pt x="310" y="41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2" y="43"/>
                    <a:pt x="312" y="43"/>
                    <a:pt x="312" y="43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4" y="42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311" y="41"/>
                    <a:pt x="311" y="41"/>
                    <a:pt x="311" y="41"/>
                  </a:cubicBezTo>
                  <a:cubicBezTo>
                    <a:pt x="311" y="40"/>
                    <a:pt x="311" y="40"/>
                    <a:pt x="311" y="40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1" y="35"/>
                    <a:pt x="311" y="35"/>
                    <a:pt x="311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4"/>
                    <a:pt x="313" y="34"/>
                    <a:pt x="313" y="34"/>
                  </a:cubicBezTo>
                  <a:cubicBezTo>
                    <a:pt x="314" y="34"/>
                    <a:pt x="314" y="34"/>
                    <a:pt x="314" y="34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6" y="35"/>
                    <a:pt x="316" y="35"/>
                    <a:pt x="316" y="35"/>
                  </a:cubicBezTo>
                  <a:cubicBezTo>
                    <a:pt x="318" y="35"/>
                    <a:pt x="318" y="35"/>
                    <a:pt x="318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24" y="36"/>
                    <a:pt x="324" y="36"/>
                    <a:pt x="324" y="36"/>
                  </a:cubicBezTo>
                  <a:cubicBezTo>
                    <a:pt x="325" y="36"/>
                    <a:pt x="325" y="36"/>
                    <a:pt x="325" y="36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6" y="35"/>
                    <a:pt x="326" y="35"/>
                    <a:pt x="326" y="35"/>
                  </a:cubicBezTo>
                  <a:cubicBezTo>
                    <a:pt x="325" y="35"/>
                    <a:pt x="325" y="35"/>
                    <a:pt x="325" y="35"/>
                  </a:cubicBezTo>
                  <a:cubicBezTo>
                    <a:pt x="324" y="35"/>
                    <a:pt x="324" y="35"/>
                    <a:pt x="324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22" y="34"/>
                    <a:pt x="322" y="34"/>
                    <a:pt x="322" y="34"/>
                  </a:cubicBezTo>
                  <a:cubicBezTo>
                    <a:pt x="322" y="34"/>
                    <a:pt x="322" y="34"/>
                    <a:pt x="322" y="34"/>
                  </a:cubicBezTo>
                  <a:cubicBezTo>
                    <a:pt x="323" y="34"/>
                    <a:pt x="323" y="34"/>
                    <a:pt x="323" y="34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7" y="33"/>
                    <a:pt x="327" y="33"/>
                    <a:pt x="327" y="33"/>
                  </a:cubicBezTo>
                  <a:cubicBezTo>
                    <a:pt x="329" y="33"/>
                    <a:pt x="329" y="33"/>
                    <a:pt x="329" y="33"/>
                  </a:cubicBezTo>
                  <a:cubicBezTo>
                    <a:pt x="331" y="34"/>
                    <a:pt x="331" y="34"/>
                    <a:pt x="331" y="34"/>
                  </a:cubicBezTo>
                  <a:cubicBezTo>
                    <a:pt x="332" y="34"/>
                    <a:pt x="332" y="34"/>
                    <a:pt x="332" y="34"/>
                  </a:cubicBezTo>
                  <a:cubicBezTo>
                    <a:pt x="333" y="34"/>
                    <a:pt x="333" y="34"/>
                    <a:pt x="333" y="34"/>
                  </a:cubicBezTo>
                  <a:cubicBezTo>
                    <a:pt x="334" y="34"/>
                    <a:pt x="334" y="34"/>
                    <a:pt x="334" y="34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1" y="32"/>
                    <a:pt x="331" y="32"/>
                    <a:pt x="331" y="32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27" y="32"/>
                    <a:pt x="327" y="32"/>
                    <a:pt x="327" y="32"/>
                  </a:cubicBezTo>
                  <a:cubicBezTo>
                    <a:pt x="327" y="32"/>
                    <a:pt x="327" y="32"/>
                    <a:pt x="327" y="32"/>
                  </a:cubicBezTo>
                  <a:cubicBezTo>
                    <a:pt x="328" y="31"/>
                    <a:pt x="328" y="31"/>
                    <a:pt x="328" y="31"/>
                  </a:cubicBezTo>
                  <a:cubicBezTo>
                    <a:pt x="328" y="30"/>
                    <a:pt x="328" y="30"/>
                    <a:pt x="328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7"/>
                    <a:pt x="333" y="27"/>
                    <a:pt x="333" y="27"/>
                  </a:cubicBezTo>
                  <a:cubicBezTo>
                    <a:pt x="334" y="27"/>
                    <a:pt x="334" y="27"/>
                    <a:pt x="334" y="27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4" y="26"/>
                    <a:pt x="334" y="26"/>
                    <a:pt x="334" y="26"/>
                  </a:cubicBezTo>
                  <a:cubicBezTo>
                    <a:pt x="332" y="27"/>
                    <a:pt x="332" y="27"/>
                    <a:pt x="332" y="27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28" y="29"/>
                    <a:pt x="328" y="29"/>
                    <a:pt x="328" y="29"/>
                  </a:cubicBezTo>
                  <a:cubicBezTo>
                    <a:pt x="327" y="29"/>
                    <a:pt x="327" y="29"/>
                    <a:pt x="327" y="29"/>
                  </a:cubicBezTo>
                  <a:cubicBezTo>
                    <a:pt x="326" y="30"/>
                    <a:pt x="326" y="30"/>
                    <a:pt x="326" y="30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27" y="31"/>
                    <a:pt x="327" y="31"/>
                    <a:pt x="327" y="31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1" y="33"/>
                    <a:pt x="321" y="33"/>
                    <a:pt x="321" y="33"/>
                  </a:cubicBezTo>
                  <a:cubicBezTo>
                    <a:pt x="320" y="33"/>
                    <a:pt x="320" y="33"/>
                    <a:pt x="320" y="33"/>
                  </a:cubicBezTo>
                  <a:cubicBezTo>
                    <a:pt x="319" y="33"/>
                    <a:pt x="319" y="33"/>
                    <a:pt x="319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6" y="32"/>
                    <a:pt x="316" y="32"/>
                    <a:pt x="316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5" y="31"/>
                    <a:pt x="315" y="31"/>
                    <a:pt x="315" y="31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7" y="30"/>
                    <a:pt x="317" y="30"/>
                    <a:pt x="317" y="30"/>
                  </a:cubicBezTo>
                  <a:cubicBezTo>
                    <a:pt x="318" y="30"/>
                    <a:pt x="318" y="30"/>
                    <a:pt x="318" y="30"/>
                  </a:cubicBezTo>
                  <a:cubicBezTo>
                    <a:pt x="319" y="29"/>
                    <a:pt x="319" y="29"/>
                    <a:pt x="319" y="29"/>
                  </a:cubicBezTo>
                  <a:cubicBezTo>
                    <a:pt x="318" y="29"/>
                    <a:pt x="318" y="29"/>
                    <a:pt x="318" y="29"/>
                  </a:cubicBezTo>
                  <a:cubicBezTo>
                    <a:pt x="317" y="30"/>
                    <a:pt x="317" y="30"/>
                    <a:pt x="317" y="30"/>
                  </a:cubicBezTo>
                  <a:cubicBezTo>
                    <a:pt x="316" y="30"/>
                    <a:pt x="316" y="30"/>
                    <a:pt x="316" y="30"/>
                  </a:cubicBezTo>
                  <a:cubicBezTo>
                    <a:pt x="315" y="30"/>
                    <a:pt x="315" y="30"/>
                    <a:pt x="315" y="30"/>
                  </a:cubicBezTo>
                  <a:cubicBezTo>
                    <a:pt x="314" y="30"/>
                    <a:pt x="314" y="30"/>
                    <a:pt x="314" y="30"/>
                  </a:cubicBezTo>
                  <a:cubicBezTo>
                    <a:pt x="314" y="29"/>
                    <a:pt x="314" y="29"/>
                    <a:pt x="314" y="29"/>
                  </a:cubicBezTo>
                  <a:cubicBezTo>
                    <a:pt x="315" y="29"/>
                    <a:pt x="315" y="29"/>
                    <a:pt x="315" y="29"/>
                  </a:cubicBezTo>
                  <a:cubicBezTo>
                    <a:pt x="315" y="29"/>
                    <a:pt x="315" y="29"/>
                    <a:pt x="315" y="29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3" y="30"/>
                    <a:pt x="313" y="30"/>
                    <a:pt x="313" y="30"/>
                  </a:cubicBezTo>
                  <a:cubicBezTo>
                    <a:pt x="312" y="31"/>
                    <a:pt x="312" y="31"/>
                    <a:pt x="312" y="31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9" y="31"/>
                    <a:pt x="309" y="31"/>
                    <a:pt x="309" y="31"/>
                  </a:cubicBezTo>
                  <a:cubicBezTo>
                    <a:pt x="307" y="31"/>
                    <a:pt x="307" y="31"/>
                    <a:pt x="307" y="31"/>
                  </a:cubicBezTo>
                  <a:cubicBezTo>
                    <a:pt x="306" y="30"/>
                    <a:pt x="306" y="30"/>
                    <a:pt x="306" y="30"/>
                  </a:cubicBezTo>
                  <a:cubicBezTo>
                    <a:pt x="306" y="29"/>
                    <a:pt x="306" y="29"/>
                    <a:pt x="306" y="29"/>
                  </a:cubicBezTo>
                  <a:cubicBezTo>
                    <a:pt x="305" y="29"/>
                    <a:pt x="305" y="29"/>
                    <a:pt x="305" y="29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304" y="28"/>
                    <a:pt x="304" y="28"/>
                    <a:pt x="304" y="28"/>
                  </a:cubicBezTo>
                  <a:cubicBezTo>
                    <a:pt x="305" y="28"/>
                    <a:pt x="305" y="28"/>
                    <a:pt x="305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7" y="26"/>
                    <a:pt x="307" y="26"/>
                    <a:pt x="307" y="26"/>
                  </a:cubicBezTo>
                  <a:cubicBezTo>
                    <a:pt x="308" y="25"/>
                    <a:pt x="308" y="25"/>
                    <a:pt x="308" y="25"/>
                  </a:cubicBezTo>
                  <a:cubicBezTo>
                    <a:pt x="309" y="24"/>
                    <a:pt x="309" y="24"/>
                    <a:pt x="309" y="24"/>
                  </a:cubicBezTo>
                  <a:cubicBezTo>
                    <a:pt x="309" y="24"/>
                    <a:pt x="309" y="24"/>
                    <a:pt x="309" y="24"/>
                  </a:cubicBezTo>
                  <a:cubicBezTo>
                    <a:pt x="310" y="24"/>
                    <a:pt x="310" y="24"/>
                    <a:pt x="310" y="24"/>
                  </a:cubicBezTo>
                  <a:cubicBezTo>
                    <a:pt x="312" y="24"/>
                    <a:pt x="312" y="24"/>
                    <a:pt x="312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5" y="25"/>
                    <a:pt x="315" y="25"/>
                    <a:pt x="315" y="25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18" y="24"/>
                    <a:pt x="318" y="24"/>
                    <a:pt x="318" y="24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5" y="24"/>
                    <a:pt x="315" y="24"/>
                    <a:pt x="315" y="24"/>
                  </a:cubicBezTo>
                  <a:cubicBezTo>
                    <a:pt x="314" y="24"/>
                    <a:pt x="314" y="24"/>
                    <a:pt x="314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09" y="23"/>
                    <a:pt x="309" y="23"/>
                    <a:pt x="309" y="23"/>
                  </a:cubicBezTo>
                  <a:cubicBezTo>
                    <a:pt x="308" y="23"/>
                    <a:pt x="308" y="23"/>
                    <a:pt x="308" y="23"/>
                  </a:cubicBezTo>
                  <a:cubicBezTo>
                    <a:pt x="308" y="24"/>
                    <a:pt x="308" y="24"/>
                    <a:pt x="308" y="24"/>
                  </a:cubicBezTo>
                  <a:cubicBezTo>
                    <a:pt x="307" y="25"/>
                    <a:pt x="307" y="25"/>
                    <a:pt x="307" y="25"/>
                  </a:cubicBezTo>
                  <a:cubicBezTo>
                    <a:pt x="306" y="26"/>
                    <a:pt x="306" y="26"/>
                    <a:pt x="306" y="26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28"/>
                    <a:pt x="303" y="28"/>
                    <a:pt x="303" y="28"/>
                  </a:cubicBezTo>
                  <a:cubicBezTo>
                    <a:pt x="303" y="28"/>
                    <a:pt x="303" y="28"/>
                    <a:pt x="303" y="28"/>
                  </a:cubicBezTo>
                  <a:cubicBezTo>
                    <a:pt x="302" y="27"/>
                    <a:pt x="302" y="27"/>
                    <a:pt x="302" y="27"/>
                  </a:cubicBezTo>
                  <a:cubicBezTo>
                    <a:pt x="301" y="26"/>
                    <a:pt x="301" y="26"/>
                    <a:pt x="301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0" y="25"/>
                    <a:pt x="300" y="25"/>
                    <a:pt x="300" y="25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299" y="21"/>
                    <a:pt x="299" y="21"/>
                    <a:pt x="299" y="21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1" y="22"/>
                    <a:pt x="301" y="22"/>
                    <a:pt x="301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5" y="23"/>
                    <a:pt x="305" y="23"/>
                    <a:pt x="305" y="23"/>
                  </a:cubicBezTo>
                  <a:cubicBezTo>
                    <a:pt x="306" y="23"/>
                    <a:pt x="306" y="23"/>
                    <a:pt x="306" y="23"/>
                  </a:cubicBezTo>
                  <a:cubicBezTo>
                    <a:pt x="306" y="23"/>
                    <a:pt x="306" y="23"/>
                    <a:pt x="306" y="23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3"/>
                    <a:pt x="309" y="23"/>
                    <a:pt x="309" y="23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2"/>
                    <a:pt x="311" y="22"/>
                    <a:pt x="311" y="22"/>
                  </a:cubicBezTo>
                  <a:cubicBezTo>
                    <a:pt x="311" y="22"/>
                    <a:pt x="311" y="22"/>
                    <a:pt x="311" y="22"/>
                  </a:cubicBezTo>
                  <a:cubicBezTo>
                    <a:pt x="313" y="22"/>
                    <a:pt x="313" y="22"/>
                    <a:pt x="313" y="22"/>
                  </a:cubicBezTo>
                  <a:cubicBezTo>
                    <a:pt x="315" y="21"/>
                    <a:pt x="315" y="21"/>
                    <a:pt x="315" y="21"/>
                  </a:cubicBezTo>
                  <a:cubicBezTo>
                    <a:pt x="315" y="21"/>
                    <a:pt x="315" y="21"/>
                    <a:pt x="315" y="21"/>
                  </a:cubicBezTo>
                  <a:cubicBezTo>
                    <a:pt x="315" y="20"/>
                    <a:pt x="315" y="20"/>
                    <a:pt x="315" y="20"/>
                  </a:cubicBezTo>
                  <a:cubicBezTo>
                    <a:pt x="314" y="21"/>
                    <a:pt x="314" y="21"/>
                    <a:pt x="314" y="21"/>
                  </a:cubicBezTo>
                  <a:cubicBezTo>
                    <a:pt x="314" y="21"/>
                    <a:pt x="314" y="21"/>
                    <a:pt x="314" y="21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12" y="21"/>
                    <a:pt x="312" y="21"/>
                    <a:pt x="312" y="21"/>
                  </a:cubicBezTo>
                  <a:cubicBezTo>
                    <a:pt x="310" y="21"/>
                    <a:pt x="310" y="21"/>
                    <a:pt x="310" y="21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7" y="22"/>
                    <a:pt x="307" y="22"/>
                    <a:pt x="307" y="22"/>
                  </a:cubicBezTo>
                  <a:cubicBezTo>
                    <a:pt x="307" y="22"/>
                    <a:pt x="307" y="22"/>
                    <a:pt x="307" y="22"/>
                  </a:cubicBezTo>
                  <a:cubicBezTo>
                    <a:pt x="306" y="22"/>
                    <a:pt x="306" y="22"/>
                    <a:pt x="306" y="22"/>
                  </a:cubicBezTo>
                  <a:cubicBezTo>
                    <a:pt x="305" y="21"/>
                    <a:pt x="305" y="21"/>
                    <a:pt x="305" y="21"/>
                  </a:cubicBezTo>
                  <a:cubicBezTo>
                    <a:pt x="304" y="21"/>
                    <a:pt x="304" y="21"/>
                    <a:pt x="304" y="21"/>
                  </a:cubicBezTo>
                  <a:cubicBezTo>
                    <a:pt x="304" y="21"/>
                    <a:pt x="304" y="21"/>
                    <a:pt x="304" y="21"/>
                  </a:cubicBezTo>
                  <a:cubicBezTo>
                    <a:pt x="303" y="21"/>
                    <a:pt x="303" y="21"/>
                    <a:pt x="303" y="21"/>
                  </a:cubicBezTo>
                  <a:cubicBezTo>
                    <a:pt x="301" y="20"/>
                    <a:pt x="301" y="20"/>
                    <a:pt x="301" y="20"/>
                  </a:cubicBezTo>
                  <a:cubicBezTo>
                    <a:pt x="300" y="21"/>
                    <a:pt x="300" y="21"/>
                    <a:pt x="300" y="21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300" y="19"/>
                    <a:pt x="300" y="19"/>
                    <a:pt x="300" y="19"/>
                  </a:cubicBezTo>
                  <a:cubicBezTo>
                    <a:pt x="300" y="18"/>
                    <a:pt x="300" y="18"/>
                    <a:pt x="300" y="18"/>
                  </a:cubicBezTo>
                  <a:cubicBezTo>
                    <a:pt x="300" y="18"/>
                    <a:pt x="300" y="18"/>
                    <a:pt x="300" y="18"/>
                  </a:cubicBezTo>
                  <a:cubicBezTo>
                    <a:pt x="301" y="18"/>
                    <a:pt x="301" y="18"/>
                    <a:pt x="301" y="18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3" y="18"/>
                    <a:pt x="303" y="18"/>
                    <a:pt x="303" y="18"/>
                  </a:cubicBezTo>
                  <a:cubicBezTo>
                    <a:pt x="303" y="18"/>
                    <a:pt x="303" y="18"/>
                    <a:pt x="303" y="18"/>
                  </a:cubicBezTo>
                  <a:cubicBezTo>
                    <a:pt x="302" y="18"/>
                    <a:pt x="302" y="18"/>
                    <a:pt x="302" y="18"/>
                  </a:cubicBezTo>
                  <a:cubicBezTo>
                    <a:pt x="302" y="18"/>
                    <a:pt x="302" y="18"/>
                    <a:pt x="302" y="18"/>
                  </a:cubicBezTo>
                  <a:cubicBezTo>
                    <a:pt x="301" y="17"/>
                    <a:pt x="301" y="17"/>
                    <a:pt x="301" y="17"/>
                  </a:cubicBezTo>
                  <a:cubicBezTo>
                    <a:pt x="301" y="17"/>
                    <a:pt x="301" y="17"/>
                    <a:pt x="301" y="17"/>
                  </a:cubicBezTo>
                  <a:cubicBezTo>
                    <a:pt x="303" y="17"/>
                    <a:pt x="303" y="17"/>
                    <a:pt x="303" y="17"/>
                  </a:cubicBezTo>
                  <a:cubicBezTo>
                    <a:pt x="304" y="16"/>
                    <a:pt x="304" y="16"/>
                    <a:pt x="304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6" y="15"/>
                    <a:pt x="306" y="15"/>
                    <a:pt x="306" y="15"/>
                  </a:cubicBezTo>
                  <a:cubicBezTo>
                    <a:pt x="307" y="15"/>
                    <a:pt x="307" y="15"/>
                    <a:pt x="307" y="15"/>
                  </a:cubicBezTo>
                  <a:cubicBezTo>
                    <a:pt x="307" y="16"/>
                    <a:pt x="307" y="16"/>
                    <a:pt x="307" y="16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6" y="15"/>
                    <a:pt x="306" y="15"/>
                    <a:pt x="306" y="15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3" y="15"/>
                    <a:pt x="303" y="15"/>
                    <a:pt x="303" y="15"/>
                  </a:cubicBezTo>
                  <a:cubicBezTo>
                    <a:pt x="302" y="15"/>
                    <a:pt x="302" y="15"/>
                    <a:pt x="302" y="15"/>
                  </a:cubicBezTo>
                  <a:cubicBezTo>
                    <a:pt x="302" y="16"/>
                    <a:pt x="302" y="16"/>
                    <a:pt x="302" y="16"/>
                  </a:cubicBezTo>
                  <a:cubicBezTo>
                    <a:pt x="301" y="16"/>
                    <a:pt x="301" y="16"/>
                    <a:pt x="301" y="16"/>
                  </a:cubicBezTo>
                  <a:cubicBezTo>
                    <a:pt x="301" y="15"/>
                    <a:pt x="301" y="15"/>
                    <a:pt x="301" y="15"/>
                  </a:cubicBezTo>
                  <a:cubicBezTo>
                    <a:pt x="301" y="15"/>
                    <a:pt x="301" y="15"/>
                    <a:pt x="301" y="15"/>
                  </a:cubicBezTo>
                  <a:cubicBezTo>
                    <a:pt x="302" y="14"/>
                    <a:pt x="302" y="14"/>
                    <a:pt x="302" y="14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5" y="13"/>
                    <a:pt x="305" y="13"/>
                    <a:pt x="305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4" y="11"/>
                    <a:pt x="304" y="11"/>
                    <a:pt x="304" y="11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1" y="12"/>
                    <a:pt x="301" y="12"/>
                    <a:pt x="301" y="12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9" y="14"/>
                    <a:pt x="299" y="14"/>
                    <a:pt x="299" y="14"/>
                  </a:cubicBezTo>
                  <a:cubicBezTo>
                    <a:pt x="299" y="13"/>
                    <a:pt x="299" y="13"/>
                    <a:pt x="299" y="13"/>
                  </a:cubicBezTo>
                  <a:cubicBezTo>
                    <a:pt x="299" y="12"/>
                    <a:pt x="299" y="12"/>
                    <a:pt x="299" y="12"/>
                  </a:cubicBezTo>
                  <a:cubicBezTo>
                    <a:pt x="299" y="12"/>
                    <a:pt x="299" y="12"/>
                    <a:pt x="299" y="12"/>
                  </a:cubicBezTo>
                  <a:cubicBezTo>
                    <a:pt x="299" y="11"/>
                    <a:pt x="299" y="11"/>
                    <a:pt x="299" y="11"/>
                  </a:cubicBezTo>
                  <a:cubicBezTo>
                    <a:pt x="299" y="11"/>
                    <a:pt x="299" y="11"/>
                    <a:pt x="299" y="11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1" y="10"/>
                    <a:pt x="301" y="10"/>
                    <a:pt x="301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4" y="9"/>
                    <a:pt x="304" y="9"/>
                    <a:pt x="304" y="9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07" y="8"/>
                    <a:pt x="307" y="8"/>
                    <a:pt x="307" y="8"/>
                  </a:cubicBezTo>
                  <a:cubicBezTo>
                    <a:pt x="307" y="8"/>
                    <a:pt x="307" y="8"/>
                    <a:pt x="307" y="8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9"/>
                    <a:pt x="308" y="9"/>
                    <a:pt x="308" y="9"/>
                  </a:cubicBezTo>
                  <a:cubicBezTo>
                    <a:pt x="308" y="9"/>
                    <a:pt x="308" y="9"/>
                    <a:pt x="308" y="9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309" y="11"/>
                    <a:pt x="309" y="11"/>
                    <a:pt x="309" y="11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9"/>
                    <a:pt x="310" y="9"/>
                    <a:pt x="310" y="9"/>
                  </a:cubicBezTo>
                  <a:cubicBezTo>
                    <a:pt x="310" y="9"/>
                    <a:pt x="310" y="9"/>
                    <a:pt x="310" y="9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11" y="8"/>
                    <a:pt x="311" y="8"/>
                    <a:pt x="311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8"/>
                    <a:pt x="312" y="8"/>
                    <a:pt x="312" y="8"/>
                  </a:cubicBezTo>
                  <a:cubicBezTo>
                    <a:pt x="312" y="9"/>
                    <a:pt x="312" y="9"/>
                    <a:pt x="312" y="9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3" y="10"/>
                    <a:pt x="313" y="10"/>
                    <a:pt x="313" y="10"/>
                  </a:cubicBezTo>
                  <a:cubicBezTo>
                    <a:pt x="313" y="11"/>
                    <a:pt x="313" y="11"/>
                    <a:pt x="313" y="11"/>
                  </a:cubicBezTo>
                  <a:cubicBezTo>
                    <a:pt x="313" y="11"/>
                    <a:pt x="313" y="11"/>
                    <a:pt x="313" y="11"/>
                  </a:cubicBezTo>
                  <a:cubicBezTo>
                    <a:pt x="313" y="12"/>
                    <a:pt x="313" y="12"/>
                    <a:pt x="313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4" y="11"/>
                    <a:pt x="314" y="11"/>
                    <a:pt x="314" y="11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5" y="9"/>
                    <a:pt x="315" y="9"/>
                    <a:pt x="315" y="9"/>
                  </a:cubicBezTo>
                  <a:cubicBezTo>
                    <a:pt x="316" y="9"/>
                    <a:pt x="316" y="9"/>
                    <a:pt x="316" y="9"/>
                  </a:cubicBezTo>
                  <a:cubicBezTo>
                    <a:pt x="317" y="10"/>
                    <a:pt x="317" y="10"/>
                    <a:pt x="317" y="10"/>
                  </a:cubicBezTo>
                  <a:cubicBezTo>
                    <a:pt x="317" y="11"/>
                    <a:pt x="317" y="11"/>
                    <a:pt x="317" y="11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317" y="12"/>
                    <a:pt x="317" y="12"/>
                    <a:pt x="317" y="12"/>
                  </a:cubicBezTo>
                  <a:cubicBezTo>
                    <a:pt x="317" y="13"/>
                    <a:pt x="317" y="13"/>
                    <a:pt x="317" y="13"/>
                  </a:cubicBezTo>
                  <a:cubicBezTo>
                    <a:pt x="317" y="12"/>
                    <a:pt x="317" y="12"/>
                    <a:pt x="317" y="12"/>
                  </a:cubicBezTo>
                  <a:cubicBezTo>
                    <a:pt x="317" y="11"/>
                    <a:pt x="317" y="11"/>
                    <a:pt x="317" y="11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9" y="11"/>
                    <a:pt x="319" y="11"/>
                    <a:pt x="319" y="11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9" y="13"/>
                    <a:pt x="319" y="13"/>
                    <a:pt x="319" y="13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20" y="12"/>
                    <a:pt x="320" y="12"/>
                    <a:pt x="320" y="12"/>
                  </a:cubicBezTo>
                  <a:cubicBezTo>
                    <a:pt x="320" y="13"/>
                    <a:pt x="320" y="13"/>
                    <a:pt x="320" y="13"/>
                  </a:cubicBezTo>
                  <a:cubicBezTo>
                    <a:pt x="320" y="12"/>
                    <a:pt x="320" y="12"/>
                    <a:pt x="320" y="12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8" y="8"/>
                    <a:pt x="318" y="8"/>
                    <a:pt x="318" y="8"/>
                  </a:cubicBezTo>
                  <a:cubicBezTo>
                    <a:pt x="318" y="8"/>
                    <a:pt x="318" y="8"/>
                    <a:pt x="318" y="8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6"/>
                    <a:pt x="317" y="6"/>
                    <a:pt x="317" y="6"/>
                  </a:cubicBezTo>
                  <a:cubicBezTo>
                    <a:pt x="318" y="6"/>
                    <a:pt x="318" y="6"/>
                    <a:pt x="318" y="6"/>
                  </a:cubicBezTo>
                  <a:cubicBezTo>
                    <a:pt x="319" y="7"/>
                    <a:pt x="319" y="7"/>
                    <a:pt x="319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1" y="7"/>
                    <a:pt x="321" y="7"/>
                    <a:pt x="321" y="7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321" y="5"/>
                    <a:pt x="321" y="5"/>
                    <a:pt x="321" y="5"/>
                  </a:cubicBezTo>
                  <a:cubicBezTo>
                    <a:pt x="320" y="4"/>
                    <a:pt x="320" y="4"/>
                    <a:pt x="320" y="4"/>
                  </a:cubicBezTo>
                  <a:cubicBezTo>
                    <a:pt x="321" y="4"/>
                    <a:pt x="321" y="4"/>
                    <a:pt x="321" y="4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22" y="4"/>
                    <a:pt x="322" y="4"/>
                    <a:pt x="322" y="4"/>
                  </a:cubicBezTo>
                  <a:cubicBezTo>
                    <a:pt x="324" y="4"/>
                    <a:pt x="324" y="4"/>
                    <a:pt x="324" y="4"/>
                  </a:cubicBezTo>
                  <a:cubicBezTo>
                    <a:pt x="324" y="4"/>
                    <a:pt x="324" y="4"/>
                    <a:pt x="324" y="4"/>
                  </a:cubicBezTo>
                  <a:cubicBezTo>
                    <a:pt x="324" y="5"/>
                    <a:pt x="324" y="5"/>
                    <a:pt x="324" y="5"/>
                  </a:cubicBezTo>
                  <a:cubicBezTo>
                    <a:pt x="324" y="5"/>
                    <a:pt x="324" y="5"/>
                    <a:pt x="324" y="5"/>
                  </a:cubicBezTo>
                  <a:cubicBezTo>
                    <a:pt x="324" y="6"/>
                    <a:pt x="324" y="6"/>
                    <a:pt x="324" y="6"/>
                  </a:cubicBezTo>
                  <a:cubicBezTo>
                    <a:pt x="325" y="6"/>
                    <a:pt x="325" y="6"/>
                    <a:pt x="325" y="6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5" y="10"/>
                    <a:pt x="325" y="10"/>
                    <a:pt x="325" y="10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8" y="9"/>
                    <a:pt x="328" y="9"/>
                    <a:pt x="328" y="9"/>
                  </a:cubicBezTo>
                  <a:cubicBezTo>
                    <a:pt x="328" y="9"/>
                    <a:pt x="328" y="9"/>
                    <a:pt x="328" y="9"/>
                  </a:cubicBezTo>
                  <a:cubicBezTo>
                    <a:pt x="329" y="8"/>
                    <a:pt x="329" y="8"/>
                    <a:pt x="329" y="8"/>
                  </a:cubicBezTo>
                  <a:cubicBezTo>
                    <a:pt x="330" y="8"/>
                    <a:pt x="330" y="8"/>
                    <a:pt x="330" y="8"/>
                  </a:cubicBezTo>
                  <a:cubicBezTo>
                    <a:pt x="329" y="6"/>
                    <a:pt x="329" y="6"/>
                    <a:pt x="329" y="6"/>
                  </a:cubicBezTo>
                  <a:cubicBezTo>
                    <a:pt x="330" y="6"/>
                    <a:pt x="330" y="6"/>
                    <a:pt x="330" y="6"/>
                  </a:cubicBezTo>
                  <a:cubicBezTo>
                    <a:pt x="330" y="6"/>
                    <a:pt x="330" y="6"/>
                    <a:pt x="330" y="6"/>
                  </a:cubicBezTo>
                  <a:cubicBezTo>
                    <a:pt x="331" y="6"/>
                    <a:pt x="331" y="6"/>
                    <a:pt x="33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4"/>
                    <a:pt x="330" y="4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3" y="3"/>
                    <a:pt x="333" y="3"/>
                    <a:pt x="333" y="3"/>
                  </a:cubicBezTo>
                  <a:cubicBezTo>
                    <a:pt x="333" y="5"/>
                    <a:pt x="333" y="5"/>
                    <a:pt x="333" y="5"/>
                  </a:cubicBezTo>
                  <a:cubicBezTo>
                    <a:pt x="334" y="5"/>
                    <a:pt x="334" y="5"/>
                    <a:pt x="334" y="5"/>
                  </a:cubicBezTo>
                  <a:cubicBezTo>
                    <a:pt x="333" y="6"/>
                    <a:pt x="333" y="6"/>
                    <a:pt x="333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4" y="9"/>
                    <a:pt x="334" y="9"/>
                    <a:pt x="334" y="9"/>
                  </a:cubicBezTo>
                  <a:cubicBezTo>
                    <a:pt x="335" y="8"/>
                    <a:pt x="335" y="8"/>
                    <a:pt x="335" y="8"/>
                  </a:cubicBezTo>
                  <a:cubicBezTo>
                    <a:pt x="335" y="7"/>
                    <a:pt x="335" y="7"/>
                    <a:pt x="335" y="7"/>
                  </a:cubicBezTo>
                  <a:cubicBezTo>
                    <a:pt x="335" y="7"/>
                    <a:pt x="335" y="7"/>
                    <a:pt x="335" y="7"/>
                  </a:cubicBezTo>
                  <a:cubicBezTo>
                    <a:pt x="335" y="6"/>
                    <a:pt x="335" y="6"/>
                    <a:pt x="335" y="6"/>
                  </a:cubicBezTo>
                  <a:cubicBezTo>
                    <a:pt x="334" y="5"/>
                    <a:pt x="334" y="5"/>
                    <a:pt x="334" y="5"/>
                  </a:cubicBezTo>
                  <a:cubicBezTo>
                    <a:pt x="334" y="3"/>
                    <a:pt x="334" y="3"/>
                    <a:pt x="334" y="3"/>
                  </a:cubicBezTo>
                  <a:cubicBezTo>
                    <a:pt x="334" y="2"/>
                    <a:pt x="334" y="2"/>
                    <a:pt x="334" y="2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6" y="2"/>
                    <a:pt x="336" y="2"/>
                    <a:pt x="336" y="2"/>
                  </a:cubicBezTo>
                  <a:cubicBezTo>
                    <a:pt x="337" y="2"/>
                    <a:pt x="337" y="2"/>
                    <a:pt x="337" y="2"/>
                  </a:cubicBezTo>
                  <a:cubicBezTo>
                    <a:pt x="337" y="2"/>
                    <a:pt x="337" y="2"/>
                    <a:pt x="337" y="2"/>
                  </a:cubicBezTo>
                  <a:cubicBezTo>
                    <a:pt x="337" y="3"/>
                    <a:pt x="337" y="3"/>
                    <a:pt x="337" y="3"/>
                  </a:cubicBezTo>
                  <a:cubicBezTo>
                    <a:pt x="337" y="4"/>
                    <a:pt x="337" y="4"/>
                    <a:pt x="337" y="4"/>
                  </a:cubicBezTo>
                  <a:cubicBezTo>
                    <a:pt x="337" y="5"/>
                    <a:pt x="337" y="5"/>
                    <a:pt x="337" y="5"/>
                  </a:cubicBezTo>
                  <a:cubicBezTo>
                    <a:pt x="337" y="6"/>
                    <a:pt x="337" y="6"/>
                    <a:pt x="337" y="6"/>
                  </a:cubicBezTo>
                  <a:cubicBezTo>
                    <a:pt x="338" y="6"/>
                    <a:pt x="338" y="6"/>
                    <a:pt x="338" y="6"/>
                  </a:cubicBezTo>
                  <a:cubicBezTo>
                    <a:pt x="338" y="6"/>
                    <a:pt x="338" y="6"/>
                    <a:pt x="338" y="6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40" y="7"/>
                    <a:pt x="340" y="7"/>
                    <a:pt x="340" y="7"/>
                  </a:cubicBezTo>
                  <a:cubicBezTo>
                    <a:pt x="340" y="6"/>
                    <a:pt x="340" y="6"/>
                    <a:pt x="340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0" y="6"/>
                    <a:pt x="340" y="6"/>
                    <a:pt x="340" y="6"/>
                  </a:cubicBezTo>
                  <a:cubicBezTo>
                    <a:pt x="340" y="5"/>
                    <a:pt x="340" y="5"/>
                    <a:pt x="340" y="5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39" y="3"/>
                    <a:pt x="339" y="3"/>
                    <a:pt x="339" y="3"/>
                  </a:cubicBezTo>
                  <a:cubicBezTo>
                    <a:pt x="339" y="3"/>
                    <a:pt x="339" y="3"/>
                    <a:pt x="339" y="3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40" y="2"/>
                    <a:pt x="340" y="2"/>
                    <a:pt x="340" y="2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3" y="1"/>
                    <a:pt x="343" y="1"/>
                    <a:pt x="343" y="1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342" y="2"/>
                    <a:pt x="342" y="2"/>
                    <a:pt x="342" y="2"/>
                  </a:cubicBezTo>
                  <a:cubicBezTo>
                    <a:pt x="342" y="3"/>
                    <a:pt x="342" y="3"/>
                    <a:pt x="342" y="3"/>
                  </a:cubicBezTo>
                  <a:cubicBezTo>
                    <a:pt x="343" y="3"/>
                    <a:pt x="343" y="3"/>
                    <a:pt x="343" y="3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46" y="3"/>
                    <a:pt x="346" y="3"/>
                    <a:pt x="346" y="3"/>
                  </a:cubicBezTo>
                  <a:cubicBezTo>
                    <a:pt x="346" y="4"/>
                    <a:pt x="346" y="4"/>
                    <a:pt x="346" y="4"/>
                  </a:cubicBezTo>
                  <a:cubicBezTo>
                    <a:pt x="346" y="5"/>
                    <a:pt x="346" y="5"/>
                    <a:pt x="346" y="5"/>
                  </a:cubicBezTo>
                  <a:cubicBezTo>
                    <a:pt x="346" y="6"/>
                    <a:pt x="346" y="6"/>
                    <a:pt x="346" y="6"/>
                  </a:cubicBezTo>
                  <a:cubicBezTo>
                    <a:pt x="346" y="6"/>
                    <a:pt x="346" y="6"/>
                    <a:pt x="346" y="6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8" y="6"/>
                    <a:pt x="348" y="6"/>
                    <a:pt x="348" y="6"/>
                  </a:cubicBezTo>
                  <a:cubicBezTo>
                    <a:pt x="348" y="6"/>
                    <a:pt x="348" y="6"/>
                    <a:pt x="348" y="6"/>
                  </a:cubicBezTo>
                  <a:cubicBezTo>
                    <a:pt x="348" y="5"/>
                    <a:pt x="348" y="5"/>
                    <a:pt x="348" y="5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8" y="2"/>
                    <a:pt x="348" y="2"/>
                    <a:pt x="348" y="2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49" y="1"/>
                    <a:pt x="349" y="1"/>
                    <a:pt x="349" y="1"/>
                  </a:cubicBezTo>
                  <a:cubicBezTo>
                    <a:pt x="350" y="1"/>
                    <a:pt x="350" y="1"/>
                    <a:pt x="350" y="1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3" y="1"/>
                    <a:pt x="353" y="1"/>
                    <a:pt x="353" y="1"/>
                  </a:cubicBezTo>
                  <a:cubicBezTo>
                    <a:pt x="353" y="1"/>
                    <a:pt x="353" y="1"/>
                    <a:pt x="353" y="1"/>
                  </a:cubicBezTo>
                  <a:cubicBezTo>
                    <a:pt x="354" y="2"/>
                    <a:pt x="354" y="2"/>
                    <a:pt x="354" y="2"/>
                  </a:cubicBezTo>
                  <a:cubicBezTo>
                    <a:pt x="355" y="1"/>
                    <a:pt x="355" y="1"/>
                    <a:pt x="355" y="1"/>
                  </a:cubicBezTo>
                  <a:cubicBezTo>
                    <a:pt x="357" y="2"/>
                    <a:pt x="357" y="2"/>
                    <a:pt x="357" y="2"/>
                  </a:cubicBezTo>
                  <a:cubicBezTo>
                    <a:pt x="357" y="3"/>
                    <a:pt x="357" y="3"/>
                    <a:pt x="357" y="3"/>
                  </a:cubicBezTo>
                  <a:cubicBezTo>
                    <a:pt x="357" y="3"/>
                    <a:pt x="357" y="3"/>
                    <a:pt x="357" y="3"/>
                  </a:cubicBezTo>
                  <a:cubicBezTo>
                    <a:pt x="357" y="4"/>
                    <a:pt x="357" y="4"/>
                    <a:pt x="357" y="4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358" y="5"/>
                    <a:pt x="358" y="5"/>
                    <a:pt x="358" y="5"/>
                  </a:cubicBezTo>
                  <a:cubicBezTo>
                    <a:pt x="359" y="4"/>
                    <a:pt x="359" y="4"/>
                    <a:pt x="359" y="4"/>
                  </a:cubicBezTo>
                  <a:cubicBezTo>
                    <a:pt x="360" y="3"/>
                    <a:pt x="360" y="3"/>
                    <a:pt x="360" y="3"/>
                  </a:cubicBezTo>
                  <a:cubicBezTo>
                    <a:pt x="361" y="3"/>
                    <a:pt x="361" y="3"/>
                    <a:pt x="361" y="3"/>
                  </a:cubicBezTo>
                  <a:cubicBezTo>
                    <a:pt x="361" y="3"/>
                    <a:pt x="361" y="3"/>
                    <a:pt x="361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364" y="3"/>
                    <a:pt x="364" y="3"/>
                    <a:pt x="364" y="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5"/>
                    <a:pt x="363" y="5"/>
                    <a:pt x="363" y="5"/>
                  </a:cubicBezTo>
                  <a:cubicBezTo>
                    <a:pt x="363" y="5"/>
                    <a:pt x="363" y="5"/>
                    <a:pt x="363" y="5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65" y="4"/>
                    <a:pt x="365" y="4"/>
                    <a:pt x="365" y="4"/>
                  </a:cubicBezTo>
                  <a:cubicBezTo>
                    <a:pt x="365" y="4"/>
                    <a:pt x="365" y="4"/>
                    <a:pt x="365" y="4"/>
                  </a:cubicBezTo>
                  <a:cubicBezTo>
                    <a:pt x="367" y="4"/>
                    <a:pt x="367" y="4"/>
                    <a:pt x="367" y="4"/>
                  </a:cubicBezTo>
                  <a:cubicBezTo>
                    <a:pt x="368" y="4"/>
                    <a:pt x="368" y="4"/>
                    <a:pt x="368" y="4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8" y="6"/>
                    <a:pt x="368" y="6"/>
                    <a:pt x="368" y="6"/>
                  </a:cubicBezTo>
                  <a:cubicBezTo>
                    <a:pt x="368" y="6"/>
                    <a:pt x="368" y="6"/>
                    <a:pt x="368" y="6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70" y="6"/>
                    <a:pt x="370" y="6"/>
                    <a:pt x="370" y="6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2" y="6"/>
                    <a:pt x="372" y="6"/>
                    <a:pt x="372" y="6"/>
                  </a:cubicBezTo>
                  <a:cubicBezTo>
                    <a:pt x="372" y="7"/>
                    <a:pt x="372" y="7"/>
                    <a:pt x="372" y="7"/>
                  </a:cubicBezTo>
                  <a:cubicBezTo>
                    <a:pt x="372" y="8"/>
                    <a:pt x="372" y="8"/>
                    <a:pt x="372" y="8"/>
                  </a:cubicBezTo>
                  <a:cubicBezTo>
                    <a:pt x="372" y="8"/>
                    <a:pt x="372" y="8"/>
                    <a:pt x="372" y="8"/>
                  </a:cubicBezTo>
                  <a:cubicBezTo>
                    <a:pt x="373" y="8"/>
                    <a:pt x="373" y="8"/>
                    <a:pt x="373" y="8"/>
                  </a:cubicBezTo>
                  <a:cubicBezTo>
                    <a:pt x="373" y="8"/>
                    <a:pt x="373" y="8"/>
                    <a:pt x="373" y="8"/>
                  </a:cubicBezTo>
                  <a:cubicBezTo>
                    <a:pt x="374" y="7"/>
                    <a:pt x="374" y="7"/>
                    <a:pt x="374" y="7"/>
                  </a:cubicBezTo>
                  <a:cubicBezTo>
                    <a:pt x="374" y="7"/>
                    <a:pt x="374" y="7"/>
                    <a:pt x="374" y="7"/>
                  </a:cubicBezTo>
                  <a:cubicBezTo>
                    <a:pt x="374" y="8"/>
                    <a:pt x="374" y="8"/>
                    <a:pt x="374" y="8"/>
                  </a:cubicBezTo>
                  <a:cubicBezTo>
                    <a:pt x="376" y="9"/>
                    <a:pt x="376" y="9"/>
                    <a:pt x="376" y="9"/>
                  </a:cubicBezTo>
                  <a:cubicBezTo>
                    <a:pt x="377" y="9"/>
                    <a:pt x="377" y="9"/>
                    <a:pt x="377" y="9"/>
                  </a:cubicBezTo>
                  <a:cubicBezTo>
                    <a:pt x="377" y="9"/>
                    <a:pt x="377" y="9"/>
                    <a:pt x="377" y="9"/>
                  </a:cubicBezTo>
                  <a:cubicBezTo>
                    <a:pt x="377" y="10"/>
                    <a:pt x="377" y="10"/>
                    <a:pt x="377" y="10"/>
                  </a:cubicBezTo>
                  <a:cubicBezTo>
                    <a:pt x="375" y="10"/>
                    <a:pt x="375" y="10"/>
                    <a:pt x="375" y="10"/>
                  </a:cubicBezTo>
                  <a:cubicBezTo>
                    <a:pt x="374" y="11"/>
                    <a:pt x="374" y="11"/>
                    <a:pt x="374" y="11"/>
                  </a:cubicBezTo>
                  <a:cubicBezTo>
                    <a:pt x="373" y="12"/>
                    <a:pt x="373" y="12"/>
                    <a:pt x="373" y="12"/>
                  </a:cubicBezTo>
                  <a:cubicBezTo>
                    <a:pt x="372" y="12"/>
                    <a:pt x="372" y="12"/>
                    <a:pt x="372" y="12"/>
                  </a:cubicBezTo>
                  <a:cubicBezTo>
                    <a:pt x="371" y="12"/>
                    <a:pt x="371" y="12"/>
                    <a:pt x="371" y="12"/>
                  </a:cubicBezTo>
                  <a:cubicBezTo>
                    <a:pt x="370" y="12"/>
                    <a:pt x="370" y="12"/>
                    <a:pt x="370" y="12"/>
                  </a:cubicBezTo>
                  <a:cubicBezTo>
                    <a:pt x="370" y="12"/>
                    <a:pt x="370" y="12"/>
                    <a:pt x="370" y="12"/>
                  </a:cubicBezTo>
                  <a:cubicBezTo>
                    <a:pt x="369" y="13"/>
                    <a:pt x="369" y="13"/>
                    <a:pt x="369" y="13"/>
                  </a:cubicBezTo>
                  <a:cubicBezTo>
                    <a:pt x="371" y="13"/>
                    <a:pt x="371" y="13"/>
                    <a:pt x="371" y="13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73" y="13"/>
                    <a:pt x="373" y="13"/>
                    <a:pt x="373" y="13"/>
                  </a:cubicBezTo>
                  <a:cubicBezTo>
                    <a:pt x="374" y="13"/>
                    <a:pt x="374" y="13"/>
                    <a:pt x="374" y="13"/>
                  </a:cubicBezTo>
                  <a:cubicBezTo>
                    <a:pt x="374" y="12"/>
                    <a:pt x="374" y="12"/>
                    <a:pt x="374" y="12"/>
                  </a:cubicBezTo>
                  <a:cubicBezTo>
                    <a:pt x="375" y="12"/>
                    <a:pt x="375" y="12"/>
                    <a:pt x="375" y="12"/>
                  </a:cubicBezTo>
                  <a:cubicBezTo>
                    <a:pt x="375" y="12"/>
                    <a:pt x="375" y="12"/>
                    <a:pt x="375" y="12"/>
                  </a:cubicBezTo>
                  <a:cubicBezTo>
                    <a:pt x="376" y="11"/>
                    <a:pt x="376" y="11"/>
                    <a:pt x="376" y="11"/>
                  </a:cubicBezTo>
                  <a:cubicBezTo>
                    <a:pt x="377" y="11"/>
                    <a:pt x="377" y="11"/>
                    <a:pt x="377" y="11"/>
                  </a:cubicBezTo>
                  <a:cubicBezTo>
                    <a:pt x="378" y="11"/>
                    <a:pt x="378" y="11"/>
                    <a:pt x="378" y="11"/>
                  </a:cubicBezTo>
                  <a:cubicBezTo>
                    <a:pt x="378" y="11"/>
                    <a:pt x="378" y="11"/>
                    <a:pt x="378" y="11"/>
                  </a:cubicBezTo>
                  <a:cubicBezTo>
                    <a:pt x="378" y="12"/>
                    <a:pt x="378" y="12"/>
                    <a:pt x="378" y="12"/>
                  </a:cubicBezTo>
                  <a:cubicBezTo>
                    <a:pt x="378" y="13"/>
                    <a:pt x="378" y="13"/>
                    <a:pt x="378" y="13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0" y="13"/>
                    <a:pt x="380" y="13"/>
                    <a:pt x="380" y="13"/>
                  </a:cubicBezTo>
                  <a:cubicBezTo>
                    <a:pt x="380" y="13"/>
                    <a:pt x="380" y="13"/>
                    <a:pt x="380" y="13"/>
                  </a:cubicBezTo>
                  <a:cubicBezTo>
                    <a:pt x="381" y="13"/>
                    <a:pt x="381" y="13"/>
                    <a:pt x="381" y="13"/>
                  </a:cubicBezTo>
                  <a:cubicBezTo>
                    <a:pt x="381" y="13"/>
                    <a:pt x="381" y="13"/>
                    <a:pt x="381" y="13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2" y="12"/>
                    <a:pt x="382" y="12"/>
                    <a:pt x="382" y="12"/>
                  </a:cubicBezTo>
                  <a:cubicBezTo>
                    <a:pt x="383" y="12"/>
                    <a:pt x="383" y="12"/>
                    <a:pt x="383" y="12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82" y="16"/>
                    <a:pt x="382" y="16"/>
                    <a:pt x="382" y="16"/>
                  </a:cubicBezTo>
                  <a:cubicBezTo>
                    <a:pt x="382" y="17"/>
                    <a:pt x="382" y="17"/>
                    <a:pt x="382" y="17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0" y="18"/>
                    <a:pt x="380" y="18"/>
                    <a:pt x="380" y="18"/>
                  </a:cubicBezTo>
                  <a:cubicBezTo>
                    <a:pt x="381" y="19"/>
                    <a:pt x="381" y="19"/>
                    <a:pt x="381" y="19"/>
                  </a:cubicBezTo>
                  <a:cubicBezTo>
                    <a:pt x="381" y="19"/>
                    <a:pt x="381" y="19"/>
                    <a:pt x="381" y="19"/>
                  </a:cubicBezTo>
                  <a:cubicBezTo>
                    <a:pt x="382" y="18"/>
                    <a:pt x="382" y="18"/>
                    <a:pt x="382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4" y="18"/>
                    <a:pt x="384" y="18"/>
                    <a:pt x="384" y="18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0"/>
                    <a:pt x="385" y="20"/>
                    <a:pt x="385" y="20"/>
                  </a:cubicBezTo>
                  <a:cubicBezTo>
                    <a:pt x="385" y="22"/>
                    <a:pt x="385" y="22"/>
                    <a:pt x="385" y="22"/>
                  </a:cubicBezTo>
                  <a:cubicBezTo>
                    <a:pt x="384" y="24"/>
                    <a:pt x="384" y="24"/>
                    <a:pt x="384" y="24"/>
                  </a:cubicBezTo>
                  <a:cubicBezTo>
                    <a:pt x="382" y="25"/>
                    <a:pt x="382" y="25"/>
                    <a:pt x="382" y="25"/>
                  </a:cubicBezTo>
                  <a:cubicBezTo>
                    <a:pt x="382" y="25"/>
                    <a:pt x="382" y="25"/>
                    <a:pt x="382" y="25"/>
                  </a:cubicBezTo>
                  <a:cubicBezTo>
                    <a:pt x="381" y="25"/>
                    <a:pt x="381" y="25"/>
                    <a:pt x="381" y="25"/>
                  </a:cubicBezTo>
                  <a:cubicBezTo>
                    <a:pt x="380" y="25"/>
                    <a:pt x="380" y="25"/>
                    <a:pt x="380" y="25"/>
                  </a:cubicBezTo>
                  <a:cubicBezTo>
                    <a:pt x="380" y="26"/>
                    <a:pt x="380" y="26"/>
                    <a:pt x="380" y="26"/>
                  </a:cubicBezTo>
                  <a:cubicBezTo>
                    <a:pt x="379" y="26"/>
                    <a:pt x="379" y="26"/>
                    <a:pt x="379" y="26"/>
                  </a:cubicBezTo>
                  <a:cubicBezTo>
                    <a:pt x="377" y="27"/>
                    <a:pt x="377" y="27"/>
                    <a:pt x="377" y="27"/>
                  </a:cubicBezTo>
                  <a:cubicBezTo>
                    <a:pt x="376" y="28"/>
                    <a:pt x="376" y="28"/>
                    <a:pt x="376" y="28"/>
                  </a:cubicBezTo>
                  <a:cubicBezTo>
                    <a:pt x="375" y="28"/>
                    <a:pt x="375" y="28"/>
                    <a:pt x="375" y="28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29"/>
                    <a:pt x="372" y="29"/>
                    <a:pt x="372" y="29"/>
                  </a:cubicBezTo>
                  <a:cubicBezTo>
                    <a:pt x="372" y="28"/>
                    <a:pt x="372" y="28"/>
                    <a:pt x="372" y="28"/>
                  </a:cubicBezTo>
                  <a:cubicBezTo>
                    <a:pt x="371" y="29"/>
                    <a:pt x="371" y="29"/>
                    <a:pt x="371" y="29"/>
                  </a:cubicBezTo>
                  <a:cubicBezTo>
                    <a:pt x="371" y="29"/>
                    <a:pt x="371" y="29"/>
                    <a:pt x="371" y="29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69" y="28"/>
                    <a:pt x="369" y="28"/>
                    <a:pt x="369" y="28"/>
                  </a:cubicBezTo>
                  <a:cubicBezTo>
                    <a:pt x="368" y="28"/>
                    <a:pt x="368" y="28"/>
                    <a:pt x="368" y="28"/>
                  </a:cubicBezTo>
                  <a:cubicBezTo>
                    <a:pt x="368" y="28"/>
                    <a:pt x="368" y="28"/>
                    <a:pt x="368" y="28"/>
                  </a:cubicBezTo>
                  <a:cubicBezTo>
                    <a:pt x="369" y="28"/>
                    <a:pt x="369" y="28"/>
                    <a:pt x="369" y="28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8" y="29"/>
                    <a:pt x="368" y="29"/>
                    <a:pt x="368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6" y="29"/>
                    <a:pt x="366" y="29"/>
                    <a:pt x="366" y="29"/>
                  </a:cubicBezTo>
                  <a:cubicBezTo>
                    <a:pt x="364" y="28"/>
                    <a:pt x="364" y="28"/>
                    <a:pt x="364" y="28"/>
                  </a:cubicBezTo>
                  <a:cubicBezTo>
                    <a:pt x="364" y="28"/>
                    <a:pt x="364" y="28"/>
                    <a:pt x="364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62" y="27"/>
                    <a:pt x="362" y="27"/>
                    <a:pt x="362" y="27"/>
                  </a:cubicBezTo>
                  <a:cubicBezTo>
                    <a:pt x="361" y="26"/>
                    <a:pt x="361" y="26"/>
                    <a:pt x="361" y="26"/>
                  </a:cubicBezTo>
                  <a:cubicBezTo>
                    <a:pt x="361" y="27"/>
                    <a:pt x="361" y="27"/>
                    <a:pt x="361" y="27"/>
                  </a:cubicBezTo>
                  <a:cubicBezTo>
                    <a:pt x="362" y="28"/>
                    <a:pt x="362" y="28"/>
                    <a:pt x="362" y="28"/>
                  </a:cubicBezTo>
                  <a:cubicBezTo>
                    <a:pt x="362" y="28"/>
                    <a:pt x="362" y="28"/>
                    <a:pt x="362" y="28"/>
                  </a:cubicBezTo>
                  <a:cubicBezTo>
                    <a:pt x="361" y="28"/>
                    <a:pt x="361" y="28"/>
                    <a:pt x="361" y="28"/>
                  </a:cubicBezTo>
                  <a:cubicBezTo>
                    <a:pt x="360" y="28"/>
                    <a:pt x="360" y="28"/>
                    <a:pt x="360" y="28"/>
                  </a:cubicBezTo>
                  <a:cubicBezTo>
                    <a:pt x="361" y="28"/>
                    <a:pt x="361" y="28"/>
                    <a:pt x="361" y="28"/>
                  </a:cubicBezTo>
                  <a:cubicBezTo>
                    <a:pt x="363" y="29"/>
                    <a:pt x="363" y="29"/>
                    <a:pt x="363" y="29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6" y="30"/>
                    <a:pt x="366" y="30"/>
                    <a:pt x="366" y="30"/>
                  </a:cubicBezTo>
                  <a:cubicBezTo>
                    <a:pt x="365" y="30"/>
                    <a:pt x="365" y="30"/>
                    <a:pt x="365" y="30"/>
                  </a:cubicBezTo>
                  <a:cubicBezTo>
                    <a:pt x="361" y="32"/>
                    <a:pt x="361" y="32"/>
                    <a:pt x="361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6" y="32"/>
                    <a:pt x="356" y="32"/>
                    <a:pt x="356" y="32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4" y="32"/>
                    <a:pt x="354" y="32"/>
                    <a:pt x="354" y="32"/>
                  </a:cubicBezTo>
                  <a:cubicBezTo>
                    <a:pt x="354" y="32"/>
                    <a:pt x="354" y="32"/>
                    <a:pt x="354" y="32"/>
                  </a:cubicBezTo>
                  <a:cubicBezTo>
                    <a:pt x="353" y="32"/>
                    <a:pt x="353" y="32"/>
                    <a:pt x="353" y="32"/>
                  </a:cubicBezTo>
                  <a:cubicBezTo>
                    <a:pt x="352" y="33"/>
                    <a:pt x="352" y="33"/>
                    <a:pt x="352" y="33"/>
                  </a:cubicBezTo>
                  <a:cubicBezTo>
                    <a:pt x="353" y="32"/>
                    <a:pt x="353" y="32"/>
                    <a:pt x="353" y="32"/>
                  </a:cubicBezTo>
                  <a:cubicBezTo>
                    <a:pt x="353" y="33"/>
                    <a:pt x="353" y="33"/>
                    <a:pt x="353" y="33"/>
                  </a:cubicBezTo>
                  <a:cubicBezTo>
                    <a:pt x="354" y="33"/>
                    <a:pt x="354" y="33"/>
                    <a:pt x="354" y="33"/>
                  </a:cubicBezTo>
                  <a:cubicBezTo>
                    <a:pt x="357" y="33"/>
                    <a:pt x="357" y="33"/>
                    <a:pt x="357" y="33"/>
                  </a:cubicBezTo>
                  <a:cubicBezTo>
                    <a:pt x="358" y="33"/>
                    <a:pt x="358" y="33"/>
                    <a:pt x="358" y="33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64" y="32"/>
                    <a:pt x="364" y="32"/>
                    <a:pt x="364" y="32"/>
                  </a:cubicBezTo>
                  <a:cubicBezTo>
                    <a:pt x="365" y="31"/>
                    <a:pt x="365" y="31"/>
                    <a:pt x="365" y="31"/>
                  </a:cubicBezTo>
                  <a:cubicBezTo>
                    <a:pt x="366" y="31"/>
                    <a:pt x="366" y="31"/>
                    <a:pt x="366" y="31"/>
                  </a:cubicBezTo>
                  <a:cubicBezTo>
                    <a:pt x="367" y="31"/>
                    <a:pt x="367" y="31"/>
                    <a:pt x="367" y="31"/>
                  </a:cubicBezTo>
                  <a:cubicBezTo>
                    <a:pt x="368" y="31"/>
                    <a:pt x="368" y="31"/>
                    <a:pt x="368" y="31"/>
                  </a:cubicBezTo>
                  <a:cubicBezTo>
                    <a:pt x="369" y="31"/>
                    <a:pt x="369" y="31"/>
                    <a:pt x="369" y="31"/>
                  </a:cubicBezTo>
                  <a:cubicBezTo>
                    <a:pt x="369" y="32"/>
                    <a:pt x="369" y="32"/>
                    <a:pt x="369" y="32"/>
                  </a:cubicBezTo>
                  <a:cubicBezTo>
                    <a:pt x="368" y="33"/>
                    <a:pt x="368" y="33"/>
                    <a:pt x="368" y="33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4" y="35"/>
                    <a:pt x="364" y="35"/>
                    <a:pt x="364" y="35"/>
                  </a:cubicBezTo>
                  <a:cubicBezTo>
                    <a:pt x="364" y="35"/>
                    <a:pt x="364" y="35"/>
                    <a:pt x="364" y="35"/>
                  </a:cubicBezTo>
                  <a:cubicBezTo>
                    <a:pt x="363" y="36"/>
                    <a:pt x="363" y="36"/>
                    <a:pt x="363" y="36"/>
                  </a:cubicBezTo>
                  <a:cubicBezTo>
                    <a:pt x="362" y="36"/>
                    <a:pt x="362" y="36"/>
                    <a:pt x="362" y="36"/>
                  </a:cubicBezTo>
                  <a:cubicBezTo>
                    <a:pt x="361" y="37"/>
                    <a:pt x="361" y="37"/>
                    <a:pt x="361" y="37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59" y="37"/>
                    <a:pt x="359" y="37"/>
                    <a:pt x="359" y="37"/>
                  </a:cubicBezTo>
                  <a:cubicBezTo>
                    <a:pt x="358" y="37"/>
                    <a:pt x="358" y="37"/>
                    <a:pt x="358" y="37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6" y="38"/>
                    <a:pt x="356" y="38"/>
                    <a:pt x="356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53" y="39"/>
                    <a:pt x="353" y="39"/>
                    <a:pt x="353" y="39"/>
                  </a:cubicBezTo>
                  <a:cubicBezTo>
                    <a:pt x="352" y="40"/>
                    <a:pt x="352" y="40"/>
                    <a:pt x="352" y="40"/>
                  </a:cubicBezTo>
                  <a:cubicBezTo>
                    <a:pt x="352" y="39"/>
                    <a:pt x="352" y="39"/>
                    <a:pt x="352" y="39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0" y="40"/>
                    <a:pt x="350" y="40"/>
                    <a:pt x="350" y="40"/>
                  </a:cubicBezTo>
                  <a:cubicBezTo>
                    <a:pt x="350" y="40"/>
                    <a:pt x="350" y="40"/>
                    <a:pt x="350" y="40"/>
                  </a:cubicBezTo>
                  <a:cubicBezTo>
                    <a:pt x="350" y="41"/>
                    <a:pt x="350" y="41"/>
                    <a:pt x="350" y="41"/>
                  </a:cubicBezTo>
                  <a:cubicBezTo>
                    <a:pt x="349" y="42"/>
                    <a:pt x="349" y="42"/>
                    <a:pt x="349" y="42"/>
                  </a:cubicBezTo>
                  <a:cubicBezTo>
                    <a:pt x="349" y="43"/>
                    <a:pt x="349" y="43"/>
                    <a:pt x="349" y="43"/>
                  </a:cubicBezTo>
                  <a:cubicBezTo>
                    <a:pt x="347" y="43"/>
                    <a:pt x="347" y="43"/>
                    <a:pt x="347" y="43"/>
                  </a:cubicBezTo>
                  <a:cubicBezTo>
                    <a:pt x="346" y="43"/>
                    <a:pt x="346" y="43"/>
                    <a:pt x="346" y="43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6" y="42"/>
                    <a:pt x="346" y="42"/>
                    <a:pt x="346" y="42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4" y="43"/>
                    <a:pt x="344" y="43"/>
                    <a:pt x="344" y="43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6" y="44"/>
                    <a:pt x="346" y="44"/>
                    <a:pt x="346" y="44"/>
                  </a:cubicBezTo>
                  <a:cubicBezTo>
                    <a:pt x="345" y="45"/>
                    <a:pt x="345" y="45"/>
                    <a:pt x="345" y="45"/>
                  </a:cubicBezTo>
                  <a:cubicBezTo>
                    <a:pt x="344" y="45"/>
                    <a:pt x="344" y="45"/>
                    <a:pt x="344" y="45"/>
                  </a:cubicBezTo>
                  <a:cubicBezTo>
                    <a:pt x="343" y="44"/>
                    <a:pt x="343" y="44"/>
                    <a:pt x="343" y="44"/>
                  </a:cubicBezTo>
                  <a:cubicBezTo>
                    <a:pt x="343" y="45"/>
                    <a:pt x="343" y="45"/>
                    <a:pt x="343" y="45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0" y="45"/>
                    <a:pt x="340" y="45"/>
                    <a:pt x="340" y="45"/>
                  </a:cubicBezTo>
                  <a:cubicBezTo>
                    <a:pt x="340" y="44"/>
                    <a:pt x="340" y="44"/>
                    <a:pt x="340" y="44"/>
                  </a:cubicBezTo>
                  <a:cubicBezTo>
                    <a:pt x="340" y="44"/>
                    <a:pt x="340" y="44"/>
                    <a:pt x="340" y="44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39" y="45"/>
                    <a:pt x="339" y="45"/>
                    <a:pt x="339" y="45"/>
                  </a:cubicBezTo>
                  <a:cubicBezTo>
                    <a:pt x="340" y="45"/>
                    <a:pt x="340" y="45"/>
                    <a:pt x="340" y="45"/>
                  </a:cubicBezTo>
                  <a:cubicBezTo>
                    <a:pt x="343" y="45"/>
                    <a:pt x="343" y="45"/>
                    <a:pt x="343" y="45"/>
                  </a:cubicBezTo>
                  <a:cubicBezTo>
                    <a:pt x="343" y="46"/>
                    <a:pt x="343" y="46"/>
                    <a:pt x="343" y="46"/>
                  </a:cubicBezTo>
                  <a:cubicBezTo>
                    <a:pt x="343" y="46"/>
                    <a:pt x="343" y="46"/>
                    <a:pt x="343" y="46"/>
                  </a:cubicBezTo>
                  <a:cubicBezTo>
                    <a:pt x="342" y="47"/>
                    <a:pt x="342" y="47"/>
                    <a:pt x="342" y="47"/>
                  </a:cubicBezTo>
                  <a:cubicBezTo>
                    <a:pt x="341" y="47"/>
                    <a:pt x="341" y="47"/>
                    <a:pt x="341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39" y="47"/>
                    <a:pt x="339" y="47"/>
                    <a:pt x="339" y="47"/>
                  </a:cubicBezTo>
                  <a:cubicBezTo>
                    <a:pt x="340" y="48"/>
                    <a:pt x="340" y="48"/>
                    <a:pt x="340" y="48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1" y="48"/>
                    <a:pt x="341" y="48"/>
                    <a:pt x="341" y="48"/>
                  </a:cubicBezTo>
                  <a:cubicBezTo>
                    <a:pt x="341" y="48"/>
                    <a:pt x="341" y="48"/>
                    <a:pt x="341" y="48"/>
                  </a:cubicBezTo>
                  <a:cubicBezTo>
                    <a:pt x="339" y="50"/>
                    <a:pt x="339" y="50"/>
                    <a:pt x="339" y="50"/>
                  </a:cubicBezTo>
                  <a:cubicBezTo>
                    <a:pt x="338" y="50"/>
                    <a:pt x="338" y="50"/>
                    <a:pt x="338" y="50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5" y="49"/>
                    <a:pt x="335" y="49"/>
                    <a:pt x="335" y="49"/>
                  </a:cubicBezTo>
                  <a:cubicBezTo>
                    <a:pt x="334" y="49"/>
                    <a:pt x="334" y="49"/>
                    <a:pt x="334" y="49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3" y="47"/>
                    <a:pt x="333" y="47"/>
                    <a:pt x="333" y="47"/>
                  </a:cubicBezTo>
                  <a:cubicBezTo>
                    <a:pt x="333" y="47"/>
                    <a:pt x="333" y="47"/>
                    <a:pt x="333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29" y="46"/>
                    <a:pt x="329" y="46"/>
                    <a:pt x="329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33" y="48"/>
                    <a:pt x="333" y="48"/>
                    <a:pt x="333" y="48"/>
                  </a:cubicBezTo>
                  <a:cubicBezTo>
                    <a:pt x="333" y="50"/>
                    <a:pt x="333" y="50"/>
                    <a:pt x="333" y="50"/>
                  </a:cubicBezTo>
                  <a:cubicBezTo>
                    <a:pt x="333" y="51"/>
                    <a:pt x="333" y="51"/>
                    <a:pt x="333" y="51"/>
                  </a:cubicBezTo>
                  <a:cubicBezTo>
                    <a:pt x="332" y="50"/>
                    <a:pt x="332" y="50"/>
                    <a:pt x="332" y="50"/>
                  </a:cubicBezTo>
                  <a:cubicBezTo>
                    <a:pt x="331" y="50"/>
                    <a:pt x="331" y="50"/>
                    <a:pt x="331" y="50"/>
                  </a:cubicBezTo>
                  <a:cubicBezTo>
                    <a:pt x="330" y="50"/>
                    <a:pt x="330" y="50"/>
                    <a:pt x="330" y="50"/>
                  </a:cubicBezTo>
                  <a:cubicBezTo>
                    <a:pt x="330" y="50"/>
                    <a:pt x="330" y="50"/>
                    <a:pt x="330" y="50"/>
                  </a:cubicBezTo>
                  <a:cubicBezTo>
                    <a:pt x="330" y="51"/>
                    <a:pt x="330" y="51"/>
                    <a:pt x="330" y="5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1"/>
                    <a:pt x="327" y="51"/>
                    <a:pt x="327" y="51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49"/>
                    <a:pt x="326" y="49"/>
                    <a:pt x="326" y="49"/>
                  </a:cubicBezTo>
                  <a:cubicBezTo>
                    <a:pt x="325" y="49"/>
                    <a:pt x="325" y="49"/>
                    <a:pt x="325" y="49"/>
                  </a:cubicBezTo>
                  <a:cubicBezTo>
                    <a:pt x="325" y="48"/>
                    <a:pt x="325" y="48"/>
                    <a:pt x="325" y="48"/>
                  </a:cubicBezTo>
                  <a:cubicBezTo>
                    <a:pt x="324" y="48"/>
                    <a:pt x="324" y="48"/>
                    <a:pt x="324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7"/>
                    <a:pt x="323" y="47"/>
                    <a:pt x="323" y="47"/>
                  </a:cubicBezTo>
                  <a:cubicBezTo>
                    <a:pt x="322" y="48"/>
                    <a:pt x="322" y="48"/>
                    <a:pt x="322" y="48"/>
                  </a:cubicBezTo>
                  <a:cubicBezTo>
                    <a:pt x="322" y="48"/>
                    <a:pt x="322" y="48"/>
                    <a:pt x="322" y="48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24" y="49"/>
                    <a:pt x="324" y="49"/>
                    <a:pt x="324" y="49"/>
                  </a:cubicBezTo>
                  <a:cubicBezTo>
                    <a:pt x="325" y="50"/>
                    <a:pt x="325" y="50"/>
                    <a:pt x="325" y="50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22" y="50"/>
                    <a:pt x="322" y="50"/>
                    <a:pt x="322" y="50"/>
                  </a:cubicBezTo>
                  <a:cubicBezTo>
                    <a:pt x="322" y="49"/>
                    <a:pt x="322" y="49"/>
                    <a:pt x="322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50"/>
                    <a:pt x="321" y="50"/>
                    <a:pt x="321" y="50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0" y="49"/>
                    <a:pt x="320" y="49"/>
                    <a:pt x="320" y="49"/>
                  </a:cubicBezTo>
                  <a:cubicBezTo>
                    <a:pt x="319" y="49"/>
                    <a:pt x="319" y="49"/>
                    <a:pt x="319" y="49"/>
                  </a:cubicBezTo>
                  <a:cubicBezTo>
                    <a:pt x="319" y="50"/>
                    <a:pt x="319" y="50"/>
                    <a:pt x="319" y="50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0" y="51"/>
                    <a:pt x="320" y="51"/>
                    <a:pt x="320" y="51"/>
                  </a:cubicBezTo>
                  <a:cubicBezTo>
                    <a:pt x="321" y="51"/>
                    <a:pt x="321" y="51"/>
                    <a:pt x="321" y="51"/>
                  </a:cubicBezTo>
                  <a:cubicBezTo>
                    <a:pt x="321" y="51"/>
                    <a:pt x="321" y="51"/>
                    <a:pt x="321" y="51"/>
                  </a:cubicBezTo>
                  <a:cubicBezTo>
                    <a:pt x="322" y="51"/>
                    <a:pt x="322" y="51"/>
                    <a:pt x="322" y="51"/>
                  </a:cubicBezTo>
                  <a:cubicBezTo>
                    <a:pt x="322" y="51"/>
                    <a:pt x="322" y="51"/>
                    <a:pt x="322" y="51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2"/>
                    <a:pt x="325" y="52"/>
                    <a:pt x="325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4"/>
                    <a:pt x="327" y="54"/>
                    <a:pt x="327" y="54"/>
                  </a:cubicBezTo>
                  <a:cubicBezTo>
                    <a:pt x="328" y="54"/>
                    <a:pt x="328" y="54"/>
                    <a:pt x="328" y="54"/>
                  </a:cubicBezTo>
                  <a:cubicBezTo>
                    <a:pt x="327" y="55"/>
                    <a:pt x="327" y="55"/>
                    <a:pt x="327" y="55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5"/>
                    <a:pt x="326" y="55"/>
                    <a:pt x="326" y="55"/>
                  </a:cubicBezTo>
                  <a:cubicBezTo>
                    <a:pt x="325" y="55"/>
                    <a:pt x="325" y="55"/>
                    <a:pt x="325" y="55"/>
                  </a:cubicBezTo>
                  <a:cubicBezTo>
                    <a:pt x="324" y="54"/>
                    <a:pt x="324" y="54"/>
                    <a:pt x="324" y="54"/>
                  </a:cubicBezTo>
                  <a:cubicBezTo>
                    <a:pt x="324" y="54"/>
                    <a:pt x="324" y="54"/>
                    <a:pt x="324" y="54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2" y="52"/>
                    <a:pt x="322" y="52"/>
                    <a:pt x="322" y="52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9" y="51"/>
                    <a:pt x="319" y="51"/>
                    <a:pt x="319" y="51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8" y="52"/>
                    <a:pt x="318" y="52"/>
                    <a:pt x="318" y="52"/>
                  </a:cubicBezTo>
                  <a:cubicBezTo>
                    <a:pt x="319" y="52"/>
                    <a:pt x="319" y="52"/>
                    <a:pt x="319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3" y="53"/>
                    <a:pt x="323" y="53"/>
                    <a:pt x="323" y="53"/>
                  </a:cubicBezTo>
                  <a:cubicBezTo>
                    <a:pt x="323" y="54"/>
                    <a:pt x="323" y="54"/>
                    <a:pt x="323" y="54"/>
                  </a:cubicBezTo>
                  <a:cubicBezTo>
                    <a:pt x="323" y="54"/>
                    <a:pt x="323" y="54"/>
                    <a:pt x="323" y="54"/>
                  </a:cubicBezTo>
                  <a:cubicBezTo>
                    <a:pt x="322" y="53"/>
                    <a:pt x="322" y="53"/>
                    <a:pt x="322" y="53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9" y="53"/>
                    <a:pt x="319" y="53"/>
                    <a:pt x="319" y="53"/>
                  </a:cubicBezTo>
                  <a:cubicBezTo>
                    <a:pt x="318" y="53"/>
                    <a:pt x="318" y="53"/>
                    <a:pt x="318" y="53"/>
                  </a:cubicBezTo>
                  <a:cubicBezTo>
                    <a:pt x="317" y="52"/>
                    <a:pt x="317" y="52"/>
                    <a:pt x="317" y="52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8" y="53"/>
                    <a:pt x="318" y="53"/>
                    <a:pt x="318" y="53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22" y="54"/>
                    <a:pt x="322" y="54"/>
                    <a:pt x="322" y="54"/>
                  </a:cubicBezTo>
                  <a:cubicBezTo>
                    <a:pt x="323" y="55"/>
                    <a:pt x="323" y="55"/>
                    <a:pt x="323" y="55"/>
                  </a:cubicBezTo>
                  <a:cubicBezTo>
                    <a:pt x="323" y="56"/>
                    <a:pt x="323" y="56"/>
                    <a:pt x="323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1" y="56"/>
                    <a:pt x="321" y="56"/>
                    <a:pt x="321" y="56"/>
                  </a:cubicBezTo>
                  <a:cubicBezTo>
                    <a:pt x="321" y="56"/>
                    <a:pt x="321" y="56"/>
                    <a:pt x="321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3" y="56"/>
                    <a:pt x="323" y="56"/>
                    <a:pt x="323" y="56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5" y="57"/>
                    <a:pt x="325" y="57"/>
                    <a:pt x="325" y="57"/>
                  </a:cubicBezTo>
                  <a:cubicBezTo>
                    <a:pt x="325" y="58"/>
                    <a:pt x="325" y="58"/>
                    <a:pt x="325" y="58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19" y="60"/>
                    <a:pt x="319" y="60"/>
                    <a:pt x="319" y="60"/>
                  </a:cubicBezTo>
                  <a:cubicBezTo>
                    <a:pt x="318" y="60"/>
                    <a:pt x="318" y="60"/>
                    <a:pt x="318" y="60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21" y="63"/>
                    <a:pt x="321" y="63"/>
                    <a:pt x="321" y="63"/>
                  </a:cubicBezTo>
                  <a:cubicBezTo>
                    <a:pt x="321" y="64"/>
                    <a:pt x="321" y="64"/>
                    <a:pt x="321" y="64"/>
                  </a:cubicBezTo>
                  <a:cubicBezTo>
                    <a:pt x="320" y="64"/>
                    <a:pt x="320" y="64"/>
                    <a:pt x="320" y="64"/>
                  </a:cubicBezTo>
                  <a:cubicBezTo>
                    <a:pt x="319" y="64"/>
                    <a:pt x="319" y="64"/>
                    <a:pt x="319" y="64"/>
                  </a:cubicBezTo>
                  <a:cubicBezTo>
                    <a:pt x="318" y="65"/>
                    <a:pt x="318" y="65"/>
                    <a:pt x="318" y="65"/>
                  </a:cubicBezTo>
                  <a:cubicBezTo>
                    <a:pt x="317" y="64"/>
                    <a:pt x="317" y="64"/>
                    <a:pt x="317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4" y="64"/>
                    <a:pt x="314" y="64"/>
                    <a:pt x="314" y="64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7" y="65"/>
                    <a:pt x="317" y="65"/>
                    <a:pt x="317" y="65"/>
                  </a:cubicBezTo>
                  <a:cubicBezTo>
                    <a:pt x="318" y="65"/>
                    <a:pt x="318" y="65"/>
                    <a:pt x="318" y="65"/>
                  </a:cubicBezTo>
                  <a:cubicBezTo>
                    <a:pt x="318" y="66"/>
                    <a:pt x="318" y="66"/>
                    <a:pt x="318" y="66"/>
                  </a:cubicBezTo>
                  <a:cubicBezTo>
                    <a:pt x="317" y="66"/>
                    <a:pt x="317" y="66"/>
                    <a:pt x="317" y="66"/>
                  </a:cubicBezTo>
                  <a:cubicBezTo>
                    <a:pt x="317" y="67"/>
                    <a:pt x="317" y="67"/>
                    <a:pt x="317" y="67"/>
                  </a:cubicBezTo>
                  <a:cubicBezTo>
                    <a:pt x="316" y="67"/>
                    <a:pt x="316" y="67"/>
                    <a:pt x="316" y="67"/>
                  </a:cubicBezTo>
                  <a:cubicBezTo>
                    <a:pt x="315" y="66"/>
                    <a:pt x="315" y="66"/>
                    <a:pt x="315" y="66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4" y="67"/>
                    <a:pt x="314" y="67"/>
                    <a:pt x="314" y="67"/>
                  </a:cubicBezTo>
                  <a:cubicBezTo>
                    <a:pt x="312" y="67"/>
                    <a:pt x="312" y="67"/>
                    <a:pt x="312" y="67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0" y="66"/>
                    <a:pt x="310" y="66"/>
                    <a:pt x="310" y="66"/>
                  </a:cubicBezTo>
                  <a:cubicBezTo>
                    <a:pt x="309" y="66"/>
                    <a:pt x="309" y="66"/>
                    <a:pt x="309" y="66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8" y="69"/>
                    <a:pt x="308" y="69"/>
                    <a:pt x="308" y="69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8" y="70"/>
                    <a:pt x="308" y="70"/>
                    <a:pt x="308" y="70"/>
                  </a:cubicBezTo>
                  <a:cubicBezTo>
                    <a:pt x="308" y="71"/>
                    <a:pt x="308" y="71"/>
                    <a:pt x="308" y="71"/>
                  </a:cubicBezTo>
                  <a:cubicBezTo>
                    <a:pt x="307" y="71"/>
                    <a:pt x="307" y="71"/>
                    <a:pt x="307" y="71"/>
                  </a:cubicBezTo>
                  <a:cubicBezTo>
                    <a:pt x="306" y="71"/>
                    <a:pt x="306" y="71"/>
                    <a:pt x="306" y="71"/>
                  </a:cubicBezTo>
                  <a:cubicBezTo>
                    <a:pt x="306" y="71"/>
                    <a:pt x="306" y="71"/>
                    <a:pt x="306" y="71"/>
                  </a:cubicBezTo>
                  <a:cubicBezTo>
                    <a:pt x="306" y="72"/>
                    <a:pt x="306" y="72"/>
                    <a:pt x="306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1" y="72"/>
                    <a:pt x="301" y="72"/>
                    <a:pt x="301" y="72"/>
                  </a:cubicBezTo>
                  <a:cubicBezTo>
                    <a:pt x="300" y="72"/>
                    <a:pt x="300" y="72"/>
                    <a:pt x="300" y="72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6" y="69"/>
                    <a:pt x="296" y="69"/>
                    <a:pt x="296" y="69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5" y="69"/>
                    <a:pt x="295" y="69"/>
                    <a:pt x="295" y="69"/>
                  </a:cubicBezTo>
                  <a:cubicBezTo>
                    <a:pt x="295" y="70"/>
                    <a:pt x="295" y="70"/>
                    <a:pt x="295" y="70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5" y="72"/>
                    <a:pt x="295" y="72"/>
                    <a:pt x="295" y="72"/>
                  </a:cubicBezTo>
                  <a:cubicBezTo>
                    <a:pt x="295" y="72"/>
                    <a:pt x="295" y="72"/>
                    <a:pt x="295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7" y="72"/>
                    <a:pt x="297" y="72"/>
                    <a:pt x="297" y="72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300" y="73"/>
                    <a:pt x="300" y="73"/>
                    <a:pt x="300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74"/>
                    <a:pt x="301" y="74"/>
                    <a:pt x="301" y="74"/>
                  </a:cubicBezTo>
                  <a:cubicBezTo>
                    <a:pt x="301" y="75"/>
                    <a:pt x="301" y="75"/>
                    <a:pt x="301" y="75"/>
                  </a:cubicBezTo>
                  <a:cubicBezTo>
                    <a:pt x="300" y="76"/>
                    <a:pt x="300" y="76"/>
                    <a:pt x="300" y="76"/>
                  </a:cubicBezTo>
                  <a:cubicBezTo>
                    <a:pt x="300" y="76"/>
                    <a:pt x="300" y="76"/>
                    <a:pt x="300" y="76"/>
                  </a:cubicBezTo>
                  <a:cubicBezTo>
                    <a:pt x="300" y="77"/>
                    <a:pt x="300" y="77"/>
                    <a:pt x="300" y="77"/>
                  </a:cubicBezTo>
                  <a:cubicBezTo>
                    <a:pt x="300" y="77"/>
                    <a:pt x="300" y="77"/>
                    <a:pt x="300" y="77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0" y="78"/>
                    <a:pt x="300" y="78"/>
                    <a:pt x="300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2" y="77"/>
                    <a:pt x="302" y="77"/>
                    <a:pt x="302" y="77"/>
                  </a:cubicBezTo>
                  <a:cubicBezTo>
                    <a:pt x="303" y="77"/>
                    <a:pt x="303" y="77"/>
                    <a:pt x="303" y="77"/>
                  </a:cubicBezTo>
                  <a:cubicBezTo>
                    <a:pt x="303" y="77"/>
                    <a:pt x="303" y="77"/>
                    <a:pt x="303" y="77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8"/>
                    <a:pt x="304" y="78"/>
                    <a:pt x="304" y="78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2" y="81"/>
                    <a:pt x="302" y="81"/>
                    <a:pt x="302" y="81"/>
                  </a:cubicBezTo>
                  <a:cubicBezTo>
                    <a:pt x="302" y="81"/>
                    <a:pt x="302" y="81"/>
                    <a:pt x="302" y="81"/>
                  </a:cubicBezTo>
                  <a:cubicBezTo>
                    <a:pt x="301" y="82"/>
                    <a:pt x="301" y="82"/>
                    <a:pt x="301" y="82"/>
                  </a:cubicBezTo>
                  <a:cubicBezTo>
                    <a:pt x="300" y="82"/>
                    <a:pt x="300" y="82"/>
                    <a:pt x="300" y="82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7" y="82"/>
                    <a:pt x="297" y="82"/>
                    <a:pt x="297" y="82"/>
                  </a:cubicBezTo>
                  <a:cubicBezTo>
                    <a:pt x="296" y="83"/>
                    <a:pt x="296" y="83"/>
                    <a:pt x="296" y="83"/>
                  </a:cubicBezTo>
                  <a:cubicBezTo>
                    <a:pt x="296" y="83"/>
                    <a:pt x="296" y="83"/>
                    <a:pt x="296" y="83"/>
                  </a:cubicBezTo>
                  <a:cubicBezTo>
                    <a:pt x="295" y="83"/>
                    <a:pt x="295" y="83"/>
                    <a:pt x="295" y="83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2" y="84"/>
                    <a:pt x="292" y="84"/>
                    <a:pt x="292" y="84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92" y="82"/>
                    <a:pt x="292" y="82"/>
                    <a:pt x="292" y="82"/>
                  </a:cubicBezTo>
                  <a:cubicBezTo>
                    <a:pt x="292" y="81"/>
                    <a:pt x="292" y="81"/>
                    <a:pt x="292" y="81"/>
                  </a:cubicBezTo>
                  <a:cubicBezTo>
                    <a:pt x="291" y="80"/>
                    <a:pt x="291" y="80"/>
                    <a:pt x="291" y="80"/>
                  </a:cubicBezTo>
                  <a:cubicBezTo>
                    <a:pt x="291" y="81"/>
                    <a:pt x="291" y="81"/>
                    <a:pt x="291" y="81"/>
                  </a:cubicBezTo>
                  <a:cubicBezTo>
                    <a:pt x="289" y="80"/>
                    <a:pt x="289" y="80"/>
                    <a:pt x="289" y="80"/>
                  </a:cubicBezTo>
                  <a:cubicBezTo>
                    <a:pt x="289" y="80"/>
                    <a:pt x="289" y="80"/>
                    <a:pt x="289" y="80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89" y="78"/>
                    <a:pt x="289" y="78"/>
                    <a:pt x="289" y="78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9" y="75"/>
                    <a:pt x="289" y="75"/>
                    <a:pt x="289" y="75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0"/>
                    <a:pt x="288" y="80"/>
                    <a:pt x="288" y="80"/>
                  </a:cubicBezTo>
                  <a:cubicBezTo>
                    <a:pt x="288" y="80"/>
                    <a:pt x="288" y="80"/>
                    <a:pt x="288" y="8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1"/>
                    <a:pt x="287" y="81"/>
                    <a:pt x="287" y="81"/>
                  </a:cubicBezTo>
                  <a:cubicBezTo>
                    <a:pt x="286" y="81"/>
                    <a:pt x="286" y="81"/>
                    <a:pt x="286" y="81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6" y="77"/>
                    <a:pt x="286" y="77"/>
                    <a:pt x="286" y="77"/>
                  </a:cubicBezTo>
                  <a:cubicBezTo>
                    <a:pt x="286" y="77"/>
                    <a:pt x="286" y="77"/>
                    <a:pt x="286" y="77"/>
                  </a:cubicBezTo>
                  <a:cubicBezTo>
                    <a:pt x="287" y="76"/>
                    <a:pt x="287" y="76"/>
                    <a:pt x="287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5" y="77"/>
                    <a:pt x="285" y="77"/>
                    <a:pt x="285" y="77"/>
                  </a:cubicBezTo>
                  <a:cubicBezTo>
                    <a:pt x="285" y="78"/>
                    <a:pt x="285" y="78"/>
                    <a:pt x="285" y="78"/>
                  </a:cubicBezTo>
                  <a:cubicBezTo>
                    <a:pt x="285" y="78"/>
                    <a:pt x="285" y="78"/>
                    <a:pt x="285" y="78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4" y="80"/>
                    <a:pt x="284" y="80"/>
                    <a:pt x="284" y="80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2" y="78"/>
                    <a:pt x="282" y="78"/>
                    <a:pt x="282" y="78"/>
                  </a:cubicBezTo>
                  <a:cubicBezTo>
                    <a:pt x="282" y="78"/>
                    <a:pt x="282" y="78"/>
                    <a:pt x="282" y="78"/>
                  </a:cubicBezTo>
                  <a:cubicBezTo>
                    <a:pt x="282" y="79"/>
                    <a:pt x="282" y="79"/>
                    <a:pt x="282" y="79"/>
                  </a:cubicBezTo>
                  <a:cubicBezTo>
                    <a:pt x="281" y="79"/>
                    <a:pt x="281" y="79"/>
                    <a:pt x="281" y="79"/>
                  </a:cubicBezTo>
                  <a:cubicBezTo>
                    <a:pt x="281" y="79"/>
                    <a:pt x="281" y="79"/>
                    <a:pt x="281" y="79"/>
                  </a:cubicBezTo>
                  <a:cubicBezTo>
                    <a:pt x="280" y="79"/>
                    <a:pt x="280" y="79"/>
                    <a:pt x="280" y="79"/>
                  </a:cubicBezTo>
                  <a:close/>
                  <a:moveTo>
                    <a:pt x="304" y="198"/>
                  </a:moveTo>
                  <a:cubicBezTo>
                    <a:pt x="304" y="199"/>
                    <a:pt x="304" y="199"/>
                    <a:pt x="304" y="199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5" y="200"/>
                    <a:pt x="305" y="200"/>
                    <a:pt x="305" y="200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5" y="198"/>
                    <a:pt x="305" y="198"/>
                    <a:pt x="305" y="198"/>
                  </a:cubicBezTo>
                  <a:cubicBezTo>
                    <a:pt x="304" y="198"/>
                    <a:pt x="304" y="198"/>
                    <a:pt x="304" y="198"/>
                  </a:cubicBezTo>
                  <a:close/>
                  <a:moveTo>
                    <a:pt x="303" y="194"/>
                  </a:moveTo>
                  <a:cubicBezTo>
                    <a:pt x="303" y="193"/>
                    <a:pt x="303" y="193"/>
                    <a:pt x="303" y="193"/>
                  </a:cubicBezTo>
                  <a:cubicBezTo>
                    <a:pt x="304" y="193"/>
                    <a:pt x="304" y="193"/>
                    <a:pt x="304" y="193"/>
                  </a:cubicBezTo>
                  <a:cubicBezTo>
                    <a:pt x="304" y="193"/>
                    <a:pt x="304" y="193"/>
                    <a:pt x="304" y="193"/>
                  </a:cubicBezTo>
                  <a:cubicBezTo>
                    <a:pt x="304" y="194"/>
                    <a:pt x="304" y="194"/>
                    <a:pt x="304" y="194"/>
                  </a:cubicBezTo>
                  <a:cubicBezTo>
                    <a:pt x="303" y="194"/>
                    <a:pt x="303" y="194"/>
                    <a:pt x="303" y="194"/>
                  </a:cubicBezTo>
                  <a:close/>
                  <a:moveTo>
                    <a:pt x="302" y="191"/>
                  </a:moveTo>
                  <a:cubicBezTo>
                    <a:pt x="303" y="190"/>
                    <a:pt x="303" y="190"/>
                    <a:pt x="303" y="190"/>
                  </a:cubicBezTo>
                  <a:cubicBezTo>
                    <a:pt x="303" y="190"/>
                    <a:pt x="303" y="190"/>
                    <a:pt x="303" y="190"/>
                  </a:cubicBezTo>
                  <a:cubicBezTo>
                    <a:pt x="304" y="190"/>
                    <a:pt x="304" y="190"/>
                    <a:pt x="304" y="190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2" y="191"/>
                    <a:pt x="302" y="191"/>
                    <a:pt x="302" y="191"/>
                  </a:cubicBezTo>
                  <a:close/>
                  <a:moveTo>
                    <a:pt x="295" y="131"/>
                  </a:moveTo>
                  <a:cubicBezTo>
                    <a:pt x="295" y="131"/>
                    <a:pt x="295" y="131"/>
                    <a:pt x="295" y="131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5" y="131"/>
                    <a:pt x="295" y="131"/>
                    <a:pt x="295" y="131"/>
                  </a:cubicBezTo>
                  <a:cubicBezTo>
                    <a:pt x="295" y="131"/>
                    <a:pt x="295" y="131"/>
                    <a:pt x="295" y="131"/>
                  </a:cubicBezTo>
                  <a:close/>
                  <a:moveTo>
                    <a:pt x="296" y="132"/>
                  </a:moveTo>
                  <a:cubicBezTo>
                    <a:pt x="296" y="131"/>
                    <a:pt x="296" y="131"/>
                    <a:pt x="296" y="131"/>
                  </a:cubicBezTo>
                  <a:cubicBezTo>
                    <a:pt x="296" y="131"/>
                    <a:pt x="296" y="131"/>
                    <a:pt x="296" y="131"/>
                  </a:cubicBezTo>
                  <a:cubicBezTo>
                    <a:pt x="297" y="131"/>
                    <a:pt x="297" y="131"/>
                    <a:pt x="297" y="131"/>
                  </a:cubicBezTo>
                  <a:cubicBezTo>
                    <a:pt x="297" y="131"/>
                    <a:pt x="297" y="131"/>
                    <a:pt x="297" y="131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6" y="132"/>
                    <a:pt x="296" y="132"/>
                    <a:pt x="296" y="132"/>
                  </a:cubicBezTo>
                  <a:close/>
                  <a:moveTo>
                    <a:pt x="295" y="134"/>
                  </a:moveTo>
                  <a:cubicBezTo>
                    <a:pt x="295" y="133"/>
                    <a:pt x="295" y="133"/>
                    <a:pt x="295" y="133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96" y="133"/>
                    <a:pt x="296" y="133"/>
                    <a:pt x="296" y="133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5" y="134"/>
                    <a:pt x="295" y="134"/>
                    <a:pt x="295" y="134"/>
                  </a:cubicBezTo>
                  <a:close/>
                  <a:moveTo>
                    <a:pt x="308" y="152"/>
                  </a:moveTo>
                  <a:cubicBezTo>
                    <a:pt x="309" y="151"/>
                    <a:pt x="309" y="151"/>
                    <a:pt x="309" y="151"/>
                  </a:cubicBezTo>
                  <a:cubicBezTo>
                    <a:pt x="309" y="152"/>
                    <a:pt x="309" y="152"/>
                    <a:pt x="309" y="152"/>
                  </a:cubicBezTo>
                  <a:cubicBezTo>
                    <a:pt x="309" y="152"/>
                    <a:pt x="309" y="152"/>
                    <a:pt x="309" y="152"/>
                  </a:cubicBezTo>
                  <a:cubicBezTo>
                    <a:pt x="308" y="152"/>
                    <a:pt x="308" y="152"/>
                    <a:pt x="308" y="152"/>
                  </a:cubicBezTo>
                  <a:cubicBezTo>
                    <a:pt x="308" y="152"/>
                    <a:pt x="308" y="152"/>
                    <a:pt x="308" y="152"/>
                  </a:cubicBezTo>
                  <a:close/>
                  <a:moveTo>
                    <a:pt x="307" y="152"/>
                  </a:moveTo>
                  <a:cubicBezTo>
                    <a:pt x="307" y="151"/>
                    <a:pt x="307" y="151"/>
                    <a:pt x="307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7" y="152"/>
                    <a:pt x="307" y="152"/>
                    <a:pt x="307" y="152"/>
                  </a:cubicBezTo>
                  <a:cubicBezTo>
                    <a:pt x="307" y="152"/>
                    <a:pt x="307" y="152"/>
                    <a:pt x="307" y="152"/>
                  </a:cubicBezTo>
                  <a:cubicBezTo>
                    <a:pt x="307" y="152"/>
                    <a:pt x="307" y="152"/>
                    <a:pt x="307" y="152"/>
                  </a:cubicBezTo>
                  <a:close/>
                  <a:moveTo>
                    <a:pt x="304" y="160"/>
                  </a:moveTo>
                  <a:cubicBezTo>
                    <a:pt x="305" y="160"/>
                    <a:pt x="305" y="160"/>
                    <a:pt x="305" y="160"/>
                  </a:cubicBezTo>
                  <a:cubicBezTo>
                    <a:pt x="305" y="160"/>
                    <a:pt x="305" y="160"/>
                    <a:pt x="305" y="160"/>
                  </a:cubicBezTo>
                  <a:cubicBezTo>
                    <a:pt x="305" y="160"/>
                    <a:pt x="305" y="160"/>
                    <a:pt x="305" y="160"/>
                  </a:cubicBezTo>
                  <a:cubicBezTo>
                    <a:pt x="304" y="160"/>
                    <a:pt x="304" y="160"/>
                    <a:pt x="304" y="160"/>
                  </a:cubicBezTo>
                  <a:close/>
                  <a:moveTo>
                    <a:pt x="308" y="163"/>
                  </a:moveTo>
                  <a:cubicBezTo>
                    <a:pt x="308" y="164"/>
                    <a:pt x="308" y="164"/>
                    <a:pt x="308" y="164"/>
                  </a:cubicBezTo>
                  <a:cubicBezTo>
                    <a:pt x="309" y="164"/>
                    <a:pt x="309" y="164"/>
                    <a:pt x="309" y="164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08" y="163"/>
                    <a:pt x="308" y="163"/>
                    <a:pt x="308" y="163"/>
                  </a:cubicBezTo>
                  <a:close/>
                  <a:moveTo>
                    <a:pt x="315" y="170"/>
                  </a:moveTo>
                  <a:cubicBezTo>
                    <a:pt x="314" y="169"/>
                    <a:pt x="314" y="169"/>
                    <a:pt x="314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0"/>
                    <a:pt x="315" y="170"/>
                    <a:pt x="315" y="170"/>
                  </a:cubicBezTo>
                  <a:close/>
                  <a:moveTo>
                    <a:pt x="318" y="173"/>
                  </a:moveTo>
                  <a:cubicBezTo>
                    <a:pt x="318" y="173"/>
                    <a:pt x="318" y="173"/>
                    <a:pt x="318" y="173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3"/>
                    <a:pt x="319" y="173"/>
                    <a:pt x="319" y="173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18" y="173"/>
                    <a:pt x="318" y="173"/>
                    <a:pt x="318" y="173"/>
                  </a:cubicBezTo>
                  <a:close/>
                  <a:moveTo>
                    <a:pt x="293" y="88"/>
                  </a:moveTo>
                  <a:cubicBezTo>
                    <a:pt x="293" y="87"/>
                    <a:pt x="293" y="87"/>
                    <a:pt x="293" y="87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6"/>
                    <a:pt x="294" y="86"/>
                    <a:pt x="294" y="86"/>
                  </a:cubicBezTo>
                  <a:cubicBezTo>
                    <a:pt x="296" y="85"/>
                    <a:pt x="296" y="85"/>
                    <a:pt x="296" y="85"/>
                  </a:cubicBezTo>
                  <a:cubicBezTo>
                    <a:pt x="297" y="85"/>
                    <a:pt x="297" y="85"/>
                    <a:pt x="297" y="85"/>
                  </a:cubicBezTo>
                  <a:cubicBezTo>
                    <a:pt x="297" y="85"/>
                    <a:pt x="297" y="85"/>
                    <a:pt x="297" y="85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5" y="88"/>
                    <a:pt x="295" y="88"/>
                    <a:pt x="295" y="88"/>
                  </a:cubicBezTo>
                  <a:cubicBezTo>
                    <a:pt x="295" y="88"/>
                    <a:pt x="295" y="88"/>
                    <a:pt x="295" y="88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3" y="88"/>
                    <a:pt x="293" y="88"/>
                    <a:pt x="293" y="88"/>
                  </a:cubicBezTo>
                  <a:close/>
                  <a:moveTo>
                    <a:pt x="289" y="84"/>
                  </a:moveTo>
                  <a:cubicBezTo>
                    <a:pt x="289" y="84"/>
                    <a:pt x="289" y="84"/>
                    <a:pt x="289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89" y="84"/>
                    <a:pt x="289" y="84"/>
                    <a:pt x="289" y="84"/>
                  </a:cubicBezTo>
                  <a:close/>
                  <a:moveTo>
                    <a:pt x="265" y="74"/>
                  </a:moveTo>
                  <a:cubicBezTo>
                    <a:pt x="264" y="74"/>
                    <a:pt x="264" y="74"/>
                    <a:pt x="264" y="74"/>
                  </a:cubicBezTo>
                  <a:cubicBezTo>
                    <a:pt x="264" y="73"/>
                    <a:pt x="264" y="73"/>
                    <a:pt x="264" y="73"/>
                  </a:cubicBezTo>
                  <a:cubicBezTo>
                    <a:pt x="264" y="72"/>
                    <a:pt x="264" y="72"/>
                    <a:pt x="264" y="72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6" y="71"/>
                    <a:pt x="266" y="71"/>
                    <a:pt x="266" y="71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5" y="74"/>
                    <a:pt x="265" y="74"/>
                    <a:pt x="265" y="74"/>
                  </a:cubicBezTo>
                  <a:close/>
                  <a:moveTo>
                    <a:pt x="265" y="30"/>
                  </a:moveTo>
                  <a:cubicBezTo>
                    <a:pt x="266" y="29"/>
                    <a:pt x="266" y="29"/>
                    <a:pt x="266" y="29"/>
                  </a:cubicBezTo>
                  <a:cubicBezTo>
                    <a:pt x="266" y="28"/>
                    <a:pt x="266" y="28"/>
                    <a:pt x="266" y="28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68" y="27"/>
                    <a:pt x="268" y="27"/>
                    <a:pt x="268" y="27"/>
                  </a:cubicBezTo>
                  <a:cubicBezTo>
                    <a:pt x="268" y="26"/>
                    <a:pt x="268" y="26"/>
                    <a:pt x="268" y="26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67" y="25"/>
                    <a:pt x="267" y="25"/>
                    <a:pt x="267" y="25"/>
                  </a:cubicBezTo>
                  <a:cubicBezTo>
                    <a:pt x="266" y="25"/>
                    <a:pt x="266" y="25"/>
                    <a:pt x="266" y="25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24"/>
                    <a:pt x="266" y="24"/>
                    <a:pt x="266" y="24"/>
                  </a:cubicBezTo>
                  <a:cubicBezTo>
                    <a:pt x="265" y="25"/>
                    <a:pt x="265" y="25"/>
                    <a:pt x="265" y="25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3" y="26"/>
                    <a:pt x="263" y="26"/>
                    <a:pt x="263" y="26"/>
                  </a:cubicBezTo>
                  <a:cubicBezTo>
                    <a:pt x="263" y="27"/>
                    <a:pt x="263" y="27"/>
                    <a:pt x="263" y="27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5" y="27"/>
                    <a:pt x="265" y="27"/>
                    <a:pt x="265" y="27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264" y="28"/>
                    <a:pt x="264" y="28"/>
                    <a:pt x="264" y="28"/>
                  </a:cubicBezTo>
                  <a:cubicBezTo>
                    <a:pt x="264" y="29"/>
                    <a:pt x="264" y="29"/>
                    <a:pt x="264" y="29"/>
                  </a:cubicBezTo>
                  <a:cubicBezTo>
                    <a:pt x="265" y="29"/>
                    <a:pt x="265" y="29"/>
                    <a:pt x="265" y="29"/>
                  </a:cubicBezTo>
                  <a:cubicBezTo>
                    <a:pt x="265" y="30"/>
                    <a:pt x="265" y="30"/>
                    <a:pt x="265" y="30"/>
                  </a:cubicBezTo>
                  <a:close/>
                  <a:moveTo>
                    <a:pt x="253" y="54"/>
                  </a:moveTo>
                  <a:cubicBezTo>
                    <a:pt x="253" y="53"/>
                    <a:pt x="253" y="53"/>
                    <a:pt x="253" y="53"/>
                  </a:cubicBezTo>
                  <a:cubicBezTo>
                    <a:pt x="254" y="53"/>
                    <a:pt x="254" y="53"/>
                    <a:pt x="254" y="53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4" y="50"/>
                    <a:pt x="254" y="50"/>
                    <a:pt x="254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54" y="47"/>
                    <a:pt x="254" y="47"/>
                    <a:pt x="254" y="47"/>
                  </a:cubicBezTo>
                  <a:cubicBezTo>
                    <a:pt x="255" y="46"/>
                    <a:pt x="255" y="46"/>
                    <a:pt x="255" y="4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5" y="44"/>
                    <a:pt x="255" y="44"/>
                    <a:pt x="255" y="44"/>
                  </a:cubicBezTo>
                  <a:cubicBezTo>
                    <a:pt x="256" y="44"/>
                    <a:pt x="256" y="44"/>
                    <a:pt x="256" y="44"/>
                  </a:cubicBezTo>
                  <a:cubicBezTo>
                    <a:pt x="256" y="44"/>
                    <a:pt x="256" y="44"/>
                    <a:pt x="256" y="44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7" y="42"/>
                    <a:pt x="257" y="42"/>
                    <a:pt x="257" y="42"/>
                  </a:cubicBezTo>
                  <a:cubicBezTo>
                    <a:pt x="258" y="41"/>
                    <a:pt x="258" y="41"/>
                    <a:pt x="258" y="41"/>
                  </a:cubicBezTo>
                  <a:cubicBezTo>
                    <a:pt x="259" y="41"/>
                    <a:pt x="259" y="41"/>
                    <a:pt x="259" y="41"/>
                  </a:cubicBezTo>
                  <a:cubicBezTo>
                    <a:pt x="260" y="42"/>
                    <a:pt x="260" y="42"/>
                    <a:pt x="260" y="42"/>
                  </a:cubicBezTo>
                  <a:cubicBezTo>
                    <a:pt x="260" y="43"/>
                    <a:pt x="260" y="43"/>
                    <a:pt x="260" y="43"/>
                  </a:cubicBezTo>
                  <a:cubicBezTo>
                    <a:pt x="260" y="44"/>
                    <a:pt x="260" y="44"/>
                    <a:pt x="260" y="44"/>
                  </a:cubicBezTo>
                  <a:cubicBezTo>
                    <a:pt x="261" y="44"/>
                    <a:pt x="261" y="44"/>
                    <a:pt x="261" y="44"/>
                  </a:cubicBezTo>
                  <a:cubicBezTo>
                    <a:pt x="261" y="44"/>
                    <a:pt x="261" y="44"/>
                    <a:pt x="261" y="44"/>
                  </a:cubicBezTo>
                  <a:cubicBezTo>
                    <a:pt x="261" y="45"/>
                    <a:pt x="261" y="45"/>
                    <a:pt x="261" y="45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2" y="47"/>
                    <a:pt x="262" y="47"/>
                    <a:pt x="262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8"/>
                    <a:pt x="263" y="48"/>
                    <a:pt x="263" y="48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1" y="51"/>
                    <a:pt x="261" y="51"/>
                    <a:pt x="261" y="51"/>
                  </a:cubicBezTo>
                  <a:cubicBezTo>
                    <a:pt x="261" y="51"/>
                    <a:pt x="261" y="51"/>
                    <a:pt x="261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2" y="53"/>
                    <a:pt x="262" y="53"/>
                    <a:pt x="262" y="53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59" y="54"/>
                    <a:pt x="259" y="54"/>
                    <a:pt x="259" y="54"/>
                  </a:cubicBezTo>
                  <a:cubicBezTo>
                    <a:pt x="259" y="54"/>
                    <a:pt x="259" y="54"/>
                    <a:pt x="259" y="54"/>
                  </a:cubicBezTo>
                  <a:cubicBezTo>
                    <a:pt x="259" y="53"/>
                    <a:pt x="259" y="53"/>
                    <a:pt x="259" y="5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257" y="54"/>
                    <a:pt x="257" y="54"/>
                    <a:pt x="257" y="54"/>
                  </a:cubicBezTo>
                  <a:cubicBezTo>
                    <a:pt x="256" y="54"/>
                    <a:pt x="256" y="54"/>
                    <a:pt x="256" y="54"/>
                  </a:cubicBezTo>
                  <a:cubicBezTo>
                    <a:pt x="255" y="54"/>
                    <a:pt x="255" y="54"/>
                    <a:pt x="255" y="54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4" y="54"/>
                    <a:pt x="254" y="54"/>
                    <a:pt x="254" y="54"/>
                  </a:cubicBezTo>
                  <a:cubicBezTo>
                    <a:pt x="253" y="54"/>
                    <a:pt x="253" y="54"/>
                    <a:pt x="253" y="54"/>
                  </a:cubicBezTo>
                  <a:close/>
                  <a:moveTo>
                    <a:pt x="264" y="53"/>
                  </a:moveTo>
                  <a:cubicBezTo>
                    <a:pt x="264" y="53"/>
                    <a:pt x="264" y="53"/>
                    <a:pt x="264" y="53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3" y="51"/>
                    <a:pt x="263" y="51"/>
                    <a:pt x="263" y="51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4" y="53"/>
                    <a:pt x="264" y="53"/>
                    <a:pt x="264" y="53"/>
                  </a:cubicBezTo>
                  <a:close/>
                  <a:moveTo>
                    <a:pt x="267" y="65"/>
                  </a:moveTo>
                  <a:cubicBezTo>
                    <a:pt x="267" y="66"/>
                    <a:pt x="267" y="66"/>
                    <a:pt x="267" y="66"/>
                  </a:cubicBezTo>
                  <a:cubicBezTo>
                    <a:pt x="268" y="66"/>
                    <a:pt x="268" y="66"/>
                    <a:pt x="268" y="66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0" y="66"/>
                    <a:pt x="270" y="66"/>
                    <a:pt x="270" y="66"/>
                  </a:cubicBezTo>
                  <a:cubicBezTo>
                    <a:pt x="270" y="65"/>
                    <a:pt x="270" y="65"/>
                    <a:pt x="270" y="65"/>
                  </a:cubicBezTo>
                  <a:cubicBezTo>
                    <a:pt x="271" y="64"/>
                    <a:pt x="271" y="64"/>
                    <a:pt x="271" y="64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0" y="63"/>
                    <a:pt x="270" y="63"/>
                    <a:pt x="270" y="63"/>
                  </a:cubicBezTo>
                  <a:cubicBezTo>
                    <a:pt x="270" y="63"/>
                    <a:pt x="270" y="63"/>
                    <a:pt x="270" y="63"/>
                  </a:cubicBezTo>
                  <a:cubicBezTo>
                    <a:pt x="269" y="63"/>
                    <a:pt x="269" y="63"/>
                    <a:pt x="269" y="63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7" y="64"/>
                    <a:pt x="267" y="64"/>
                    <a:pt x="267" y="64"/>
                  </a:cubicBezTo>
                  <a:cubicBezTo>
                    <a:pt x="267" y="65"/>
                    <a:pt x="267" y="65"/>
                    <a:pt x="267" y="65"/>
                  </a:cubicBezTo>
                  <a:close/>
                  <a:moveTo>
                    <a:pt x="266" y="65"/>
                  </a:moveTo>
                  <a:cubicBezTo>
                    <a:pt x="266" y="66"/>
                    <a:pt x="266" y="66"/>
                    <a:pt x="266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6" y="67"/>
                  </a:cubicBezTo>
                  <a:cubicBezTo>
                    <a:pt x="267" y="66"/>
                    <a:pt x="267" y="66"/>
                    <a:pt x="267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5"/>
                    <a:pt x="266" y="65"/>
                    <a:pt x="266" y="65"/>
                  </a:cubicBezTo>
                  <a:cubicBezTo>
                    <a:pt x="266" y="65"/>
                    <a:pt x="266" y="65"/>
                    <a:pt x="266" y="65"/>
                  </a:cubicBezTo>
                  <a:close/>
                  <a:moveTo>
                    <a:pt x="253" y="59"/>
                  </a:moveTo>
                  <a:cubicBezTo>
                    <a:pt x="253" y="58"/>
                    <a:pt x="253" y="58"/>
                    <a:pt x="253" y="58"/>
                  </a:cubicBezTo>
                  <a:cubicBezTo>
                    <a:pt x="253" y="57"/>
                    <a:pt x="253" y="57"/>
                    <a:pt x="253" y="57"/>
                  </a:cubicBezTo>
                  <a:cubicBezTo>
                    <a:pt x="254" y="56"/>
                    <a:pt x="254" y="56"/>
                    <a:pt x="254" y="56"/>
                  </a:cubicBezTo>
                  <a:cubicBezTo>
                    <a:pt x="255" y="56"/>
                    <a:pt x="255" y="56"/>
                    <a:pt x="255" y="56"/>
                  </a:cubicBezTo>
                  <a:cubicBezTo>
                    <a:pt x="255" y="56"/>
                    <a:pt x="255" y="56"/>
                    <a:pt x="255" y="56"/>
                  </a:cubicBezTo>
                  <a:cubicBezTo>
                    <a:pt x="256" y="56"/>
                    <a:pt x="256" y="56"/>
                    <a:pt x="256" y="56"/>
                  </a:cubicBezTo>
                  <a:cubicBezTo>
                    <a:pt x="257" y="56"/>
                    <a:pt x="257" y="56"/>
                    <a:pt x="257" y="56"/>
                  </a:cubicBezTo>
                  <a:cubicBezTo>
                    <a:pt x="257" y="56"/>
                    <a:pt x="257" y="56"/>
                    <a:pt x="257" y="56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60" y="57"/>
                    <a:pt x="260" y="57"/>
                    <a:pt x="260" y="57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61" y="58"/>
                    <a:pt x="261" y="58"/>
                    <a:pt x="261" y="58"/>
                  </a:cubicBezTo>
                  <a:cubicBezTo>
                    <a:pt x="261" y="58"/>
                    <a:pt x="261" y="58"/>
                    <a:pt x="261" y="58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1"/>
                    <a:pt x="263" y="61"/>
                    <a:pt x="263" y="61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0" y="62"/>
                    <a:pt x="260" y="62"/>
                    <a:pt x="260" y="62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8" y="61"/>
                    <a:pt x="258" y="61"/>
                    <a:pt x="258" y="61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5" y="60"/>
                    <a:pt x="255" y="60"/>
                    <a:pt x="255" y="60"/>
                  </a:cubicBezTo>
                  <a:cubicBezTo>
                    <a:pt x="254" y="59"/>
                    <a:pt x="254" y="59"/>
                    <a:pt x="254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3" y="59"/>
                    <a:pt x="253" y="59"/>
                    <a:pt x="253" y="59"/>
                  </a:cubicBezTo>
                  <a:close/>
                  <a:moveTo>
                    <a:pt x="242" y="46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42" y="46"/>
                    <a:pt x="242" y="46"/>
                    <a:pt x="242" y="46"/>
                  </a:cubicBezTo>
                  <a:cubicBezTo>
                    <a:pt x="242" y="46"/>
                    <a:pt x="242" y="46"/>
                    <a:pt x="242" y="46"/>
                  </a:cubicBezTo>
                  <a:close/>
                  <a:moveTo>
                    <a:pt x="243" y="50"/>
                  </a:moveTo>
                  <a:cubicBezTo>
                    <a:pt x="243" y="52"/>
                    <a:pt x="243" y="52"/>
                    <a:pt x="243" y="52"/>
                  </a:cubicBezTo>
                  <a:cubicBezTo>
                    <a:pt x="244" y="52"/>
                    <a:pt x="244" y="52"/>
                    <a:pt x="244" y="52"/>
                  </a:cubicBezTo>
                  <a:cubicBezTo>
                    <a:pt x="244" y="52"/>
                    <a:pt x="244" y="52"/>
                    <a:pt x="244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5" y="53"/>
                    <a:pt x="245" y="53"/>
                    <a:pt x="245" y="53"/>
                  </a:cubicBezTo>
                  <a:cubicBezTo>
                    <a:pt x="246" y="53"/>
                    <a:pt x="246" y="53"/>
                    <a:pt x="246" y="53"/>
                  </a:cubicBezTo>
                  <a:cubicBezTo>
                    <a:pt x="247" y="52"/>
                    <a:pt x="247" y="52"/>
                    <a:pt x="247" y="52"/>
                  </a:cubicBezTo>
                  <a:cubicBezTo>
                    <a:pt x="247" y="51"/>
                    <a:pt x="247" y="51"/>
                    <a:pt x="247" y="51"/>
                  </a:cubicBezTo>
                  <a:cubicBezTo>
                    <a:pt x="248" y="51"/>
                    <a:pt x="248" y="51"/>
                    <a:pt x="248" y="51"/>
                  </a:cubicBezTo>
                  <a:cubicBezTo>
                    <a:pt x="249" y="50"/>
                    <a:pt x="249" y="50"/>
                    <a:pt x="249" y="50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9" y="48"/>
                    <a:pt x="249" y="48"/>
                    <a:pt x="249" y="48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2" y="44"/>
                    <a:pt x="252" y="44"/>
                    <a:pt x="252" y="44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3" y="41"/>
                    <a:pt x="253" y="41"/>
                    <a:pt x="253" y="41"/>
                  </a:cubicBezTo>
                  <a:cubicBezTo>
                    <a:pt x="253" y="41"/>
                    <a:pt x="253" y="41"/>
                    <a:pt x="253" y="41"/>
                  </a:cubicBezTo>
                  <a:cubicBezTo>
                    <a:pt x="254" y="40"/>
                    <a:pt x="254" y="40"/>
                    <a:pt x="254" y="40"/>
                  </a:cubicBezTo>
                  <a:cubicBezTo>
                    <a:pt x="253" y="40"/>
                    <a:pt x="253" y="40"/>
                    <a:pt x="253" y="40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52" y="38"/>
                    <a:pt x="252" y="38"/>
                    <a:pt x="252" y="38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0" y="38"/>
                    <a:pt x="250" y="38"/>
                    <a:pt x="250" y="38"/>
                  </a:cubicBezTo>
                  <a:cubicBezTo>
                    <a:pt x="251" y="37"/>
                    <a:pt x="251" y="37"/>
                    <a:pt x="251" y="37"/>
                  </a:cubicBezTo>
                  <a:cubicBezTo>
                    <a:pt x="252" y="37"/>
                    <a:pt x="252" y="37"/>
                    <a:pt x="252" y="37"/>
                  </a:cubicBezTo>
                  <a:cubicBezTo>
                    <a:pt x="252" y="36"/>
                    <a:pt x="252" y="36"/>
                    <a:pt x="252" y="36"/>
                  </a:cubicBezTo>
                  <a:cubicBezTo>
                    <a:pt x="252" y="36"/>
                    <a:pt x="252" y="36"/>
                    <a:pt x="252" y="36"/>
                  </a:cubicBezTo>
                  <a:cubicBezTo>
                    <a:pt x="252" y="35"/>
                    <a:pt x="252" y="35"/>
                    <a:pt x="252" y="35"/>
                  </a:cubicBezTo>
                  <a:cubicBezTo>
                    <a:pt x="252" y="34"/>
                    <a:pt x="252" y="34"/>
                    <a:pt x="252" y="34"/>
                  </a:cubicBezTo>
                  <a:cubicBezTo>
                    <a:pt x="251" y="33"/>
                    <a:pt x="251" y="33"/>
                    <a:pt x="251" y="33"/>
                  </a:cubicBezTo>
                  <a:cubicBezTo>
                    <a:pt x="251" y="33"/>
                    <a:pt x="251" y="33"/>
                    <a:pt x="251" y="33"/>
                  </a:cubicBezTo>
                  <a:cubicBezTo>
                    <a:pt x="249" y="34"/>
                    <a:pt x="249" y="34"/>
                    <a:pt x="249" y="34"/>
                  </a:cubicBezTo>
                  <a:cubicBezTo>
                    <a:pt x="248" y="34"/>
                    <a:pt x="248" y="34"/>
                    <a:pt x="248" y="34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7" y="36"/>
                    <a:pt x="247" y="36"/>
                    <a:pt x="247" y="36"/>
                  </a:cubicBezTo>
                  <a:cubicBezTo>
                    <a:pt x="247" y="35"/>
                    <a:pt x="247" y="35"/>
                    <a:pt x="247" y="35"/>
                  </a:cubicBezTo>
                  <a:cubicBezTo>
                    <a:pt x="247" y="35"/>
                    <a:pt x="247" y="35"/>
                    <a:pt x="247" y="35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8" y="34"/>
                    <a:pt x="248" y="34"/>
                    <a:pt x="248" y="34"/>
                  </a:cubicBezTo>
                  <a:cubicBezTo>
                    <a:pt x="248" y="33"/>
                    <a:pt x="248" y="33"/>
                    <a:pt x="248" y="33"/>
                  </a:cubicBezTo>
                  <a:cubicBezTo>
                    <a:pt x="248" y="31"/>
                    <a:pt x="248" y="31"/>
                    <a:pt x="248" y="31"/>
                  </a:cubicBezTo>
                  <a:cubicBezTo>
                    <a:pt x="248" y="30"/>
                    <a:pt x="248" y="30"/>
                    <a:pt x="248" y="30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6" y="29"/>
                    <a:pt x="246" y="29"/>
                    <a:pt x="246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4" y="29"/>
                    <a:pt x="244" y="29"/>
                    <a:pt x="244" y="29"/>
                  </a:cubicBezTo>
                  <a:cubicBezTo>
                    <a:pt x="243" y="30"/>
                    <a:pt x="243" y="30"/>
                    <a:pt x="243" y="30"/>
                  </a:cubicBezTo>
                  <a:cubicBezTo>
                    <a:pt x="243" y="29"/>
                    <a:pt x="243" y="29"/>
                    <a:pt x="243" y="29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39" y="31"/>
                    <a:pt x="239" y="31"/>
                    <a:pt x="239" y="31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40" y="33"/>
                    <a:pt x="240" y="33"/>
                    <a:pt x="240" y="33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1" y="32"/>
                    <a:pt x="241" y="32"/>
                    <a:pt x="241" y="32"/>
                  </a:cubicBezTo>
                  <a:cubicBezTo>
                    <a:pt x="242" y="32"/>
                    <a:pt x="242" y="32"/>
                    <a:pt x="242" y="32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39" y="34"/>
                    <a:pt x="239" y="34"/>
                    <a:pt x="239" y="34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40" y="35"/>
                    <a:pt x="240" y="35"/>
                    <a:pt x="240" y="35"/>
                  </a:cubicBezTo>
                  <a:cubicBezTo>
                    <a:pt x="241" y="34"/>
                    <a:pt x="241" y="34"/>
                    <a:pt x="241" y="34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33"/>
                    <a:pt x="242" y="33"/>
                    <a:pt x="242" y="33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2" y="35"/>
                    <a:pt x="242" y="35"/>
                    <a:pt x="242" y="35"/>
                  </a:cubicBezTo>
                  <a:cubicBezTo>
                    <a:pt x="242" y="35"/>
                    <a:pt x="242" y="35"/>
                    <a:pt x="242" y="35"/>
                  </a:cubicBezTo>
                  <a:cubicBezTo>
                    <a:pt x="241" y="36"/>
                    <a:pt x="241" y="36"/>
                    <a:pt x="241" y="36"/>
                  </a:cubicBezTo>
                  <a:cubicBezTo>
                    <a:pt x="241" y="36"/>
                    <a:pt x="241" y="36"/>
                    <a:pt x="241" y="36"/>
                  </a:cubicBezTo>
                  <a:cubicBezTo>
                    <a:pt x="241" y="37"/>
                    <a:pt x="241" y="37"/>
                    <a:pt x="241" y="37"/>
                  </a:cubicBezTo>
                  <a:cubicBezTo>
                    <a:pt x="242" y="37"/>
                    <a:pt x="242" y="37"/>
                    <a:pt x="242" y="37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2" y="38"/>
                    <a:pt x="242" y="38"/>
                    <a:pt x="242" y="38"/>
                  </a:cubicBezTo>
                  <a:cubicBezTo>
                    <a:pt x="241" y="38"/>
                    <a:pt x="241" y="38"/>
                    <a:pt x="241" y="38"/>
                  </a:cubicBezTo>
                  <a:cubicBezTo>
                    <a:pt x="240" y="38"/>
                    <a:pt x="240" y="38"/>
                    <a:pt x="240" y="38"/>
                  </a:cubicBezTo>
                  <a:cubicBezTo>
                    <a:pt x="240" y="38"/>
                    <a:pt x="240" y="38"/>
                    <a:pt x="240" y="38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37" y="38"/>
                    <a:pt x="237" y="38"/>
                    <a:pt x="237" y="38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5" y="40"/>
                    <a:pt x="235" y="40"/>
                    <a:pt x="235" y="40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6" y="43"/>
                    <a:pt x="236" y="43"/>
                    <a:pt x="236" y="43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40" y="42"/>
                    <a:pt x="240" y="42"/>
                    <a:pt x="240" y="42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2" y="43"/>
                    <a:pt x="242" y="43"/>
                    <a:pt x="242" y="43"/>
                  </a:cubicBezTo>
                  <a:cubicBezTo>
                    <a:pt x="241" y="43"/>
                    <a:pt x="241" y="43"/>
                    <a:pt x="241" y="43"/>
                  </a:cubicBezTo>
                  <a:cubicBezTo>
                    <a:pt x="241" y="44"/>
                    <a:pt x="241" y="44"/>
                    <a:pt x="241" y="44"/>
                  </a:cubicBezTo>
                  <a:cubicBezTo>
                    <a:pt x="241" y="44"/>
                    <a:pt x="241" y="44"/>
                    <a:pt x="241" y="44"/>
                  </a:cubicBezTo>
                  <a:cubicBezTo>
                    <a:pt x="242" y="44"/>
                    <a:pt x="242" y="44"/>
                    <a:pt x="242" y="44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4" y="47"/>
                    <a:pt x="244" y="47"/>
                    <a:pt x="244" y="47"/>
                  </a:cubicBezTo>
                  <a:cubicBezTo>
                    <a:pt x="244" y="48"/>
                    <a:pt x="244" y="48"/>
                    <a:pt x="244" y="48"/>
                  </a:cubicBezTo>
                  <a:cubicBezTo>
                    <a:pt x="243" y="50"/>
                    <a:pt x="243" y="50"/>
                    <a:pt x="243" y="50"/>
                  </a:cubicBezTo>
                  <a:close/>
                  <a:moveTo>
                    <a:pt x="238" y="44"/>
                  </a:moveTo>
                  <a:cubicBezTo>
                    <a:pt x="238" y="44"/>
                    <a:pt x="238" y="44"/>
                    <a:pt x="238" y="44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45"/>
                    <a:pt x="238" y="45"/>
                    <a:pt x="238" y="45"/>
                  </a:cubicBezTo>
                  <a:cubicBezTo>
                    <a:pt x="238" y="44"/>
                    <a:pt x="238" y="44"/>
                    <a:pt x="238" y="44"/>
                  </a:cubicBezTo>
                  <a:close/>
                  <a:moveTo>
                    <a:pt x="236" y="49"/>
                  </a:moveTo>
                  <a:cubicBezTo>
                    <a:pt x="237" y="48"/>
                    <a:pt x="237" y="48"/>
                    <a:pt x="237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239" y="48"/>
                    <a:pt x="239" y="48"/>
                    <a:pt x="239" y="48"/>
                  </a:cubicBezTo>
                  <a:cubicBezTo>
                    <a:pt x="241" y="50"/>
                    <a:pt x="241" y="50"/>
                    <a:pt x="241" y="50"/>
                  </a:cubicBezTo>
                  <a:cubicBezTo>
                    <a:pt x="240" y="50"/>
                    <a:pt x="240" y="50"/>
                    <a:pt x="240" y="50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0" y="52"/>
                    <a:pt x="240" y="52"/>
                    <a:pt x="240" y="52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8" y="52"/>
                    <a:pt x="238" y="52"/>
                    <a:pt x="238" y="52"/>
                  </a:cubicBezTo>
                  <a:cubicBezTo>
                    <a:pt x="238" y="52"/>
                    <a:pt x="238" y="52"/>
                    <a:pt x="238" y="52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6" y="50"/>
                    <a:pt x="236" y="50"/>
                    <a:pt x="236" y="50"/>
                  </a:cubicBezTo>
                  <a:cubicBezTo>
                    <a:pt x="236" y="49"/>
                    <a:pt x="236" y="49"/>
                    <a:pt x="236" y="49"/>
                  </a:cubicBezTo>
                  <a:close/>
                  <a:moveTo>
                    <a:pt x="225" y="56"/>
                  </a:moveTo>
                  <a:cubicBezTo>
                    <a:pt x="226" y="55"/>
                    <a:pt x="226" y="55"/>
                    <a:pt x="226" y="55"/>
                  </a:cubicBezTo>
                  <a:cubicBezTo>
                    <a:pt x="227" y="55"/>
                    <a:pt x="227" y="55"/>
                    <a:pt x="227" y="55"/>
                  </a:cubicBezTo>
                  <a:cubicBezTo>
                    <a:pt x="227" y="56"/>
                    <a:pt x="227" y="56"/>
                    <a:pt x="227" y="56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lose/>
                  <a:moveTo>
                    <a:pt x="224" y="55"/>
                  </a:moveTo>
                  <a:cubicBezTo>
                    <a:pt x="224" y="54"/>
                    <a:pt x="224" y="54"/>
                    <a:pt x="224" y="54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6" y="50"/>
                    <a:pt x="226" y="50"/>
                    <a:pt x="226" y="50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6" y="48"/>
                    <a:pt x="226" y="48"/>
                    <a:pt x="226" y="48"/>
                  </a:cubicBezTo>
                  <a:cubicBezTo>
                    <a:pt x="226" y="47"/>
                    <a:pt x="226" y="47"/>
                    <a:pt x="226" y="47"/>
                  </a:cubicBezTo>
                  <a:cubicBezTo>
                    <a:pt x="227" y="47"/>
                    <a:pt x="227" y="47"/>
                    <a:pt x="227" y="47"/>
                  </a:cubicBezTo>
                  <a:cubicBezTo>
                    <a:pt x="227" y="47"/>
                    <a:pt x="227" y="47"/>
                    <a:pt x="227" y="47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50"/>
                    <a:pt x="227" y="50"/>
                    <a:pt x="227" y="50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4" y="55"/>
                    <a:pt x="224" y="55"/>
                    <a:pt x="224" y="55"/>
                  </a:cubicBezTo>
                  <a:close/>
                  <a:moveTo>
                    <a:pt x="214" y="36"/>
                  </a:moveTo>
                  <a:cubicBezTo>
                    <a:pt x="214" y="36"/>
                    <a:pt x="214" y="36"/>
                    <a:pt x="214" y="36"/>
                  </a:cubicBezTo>
                  <a:cubicBezTo>
                    <a:pt x="213" y="35"/>
                    <a:pt x="213" y="35"/>
                    <a:pt x="213" y="35"/>
                  </a:cubicBezTo>
                  <a:cubicBezTo>
                    <a:pt x="214" y="34"/>
                    <a:pt x="214" y="34"/>
                    <a:pt x="214" y="34"/>
                  </a:cubicBezTo>
                  <a:cubicBezTo>
                    <a:pt x="213" y="34"/>
                    <a:pt x="213" y="34"/>
                    <a:pt x="213" y="34"/>
                  </a:cubicBezTo>
                  <a:cubicBezTo>
                    <a:pt x="212" y="34"/>
                    <a:pt x="212" y="34"/>
                    <a:pt x="212" y="34"/>
                  </a:cubicBezTo>
                  <a:cubicBezTo>
                    <a:pt x="212" y="34"/>
                    <a:pt x="212" y="34"/>
                    <a:pt x="212" y="34"/>
                  </a:cubicBezTo>
                  <a:cubicBezTo>
                    <a:pt x="211" y="34"/>
                    <a:pt x="211" y="34"/>
                    <a:pt x="211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3"/>
                    <a:pt x="210" y="33"/>
                    <a:pt x="210" y="33"/>
                  </a:cubicBezTo>
                  <a:cubicBezTo>
                    <a:pt x="210" y="33"/>
                    <a:pt x="210" y="33"/>
                    <a:pt x="210" y="33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2" y="32"/>
                    <a:pt x="212" y="32"/>
                    <a:pt x="212" y="32"/>
                  </a:cubicBezTo>
                  <a:cubicBezTo>
                    <a:pt x="215" y="31"/>
                    <a:pt x="215" y="31"/>
                    <a:pt x="215" y="31"/>
                  </a:cubicBezTo>
                  <a:cubicBezTo>
                    <a:pt x="216" y="31"/>
                    <a:pt x="216" y="31"/>
                    <a:pt x="216" y="31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8" y="32"/>
                    <a:pt x="218" y="32"/>
                    <a:pt x="218" y="32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2" y="31"/>
                    <a:pt x="222" y="31"/>
                    <a:pt x="222" y="31"/>
                  </a:cubicBezTo>
                  <a:cubicBezTo>
                    <a:pt x="222" y="32"/>
                    <a:pt x="222" y="32"/>
                    <a:pt x="222" y="32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7"/>
                    <a:pt x="222" y="37"/>
                    <a:pt x="222" y="37"/>
                  </a:cubicBezTo>
                  <a:cubicBezTo>
                    <a:pt x="221" y="37"/>
                    <a:pt x="221" y="37"/>
                    <a:pt x="221" y="37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6" y="36"/>
                    <a:pt x="216" y="36"/>
                    <a:pt x="216" y="36"/>
                  </a:cubicBezTo>
                  <a:cubicBezTo>
                    <a:pt x="216" y="36"/>
                    <a:pt x="216" y="36"/>
                    <a:pt x="216" y="36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4" y="36"/>
                    <a:pt x="214" y="36"/>
                    <a:pt x="214" y="36"/>
                  </a:cubicBezTo>
                  <a:close/>
                  <a:moveTo>
                    <a:pt x="202" y="42"/>
                  </a:moveTo>
                  <a:cubicBezTo>
                    <a:pt x="203" y="42"/>
                    <a:pt x="203" y="42"/>
                    <a:pt x="203" y="42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8" y="38"/>
                    <a:pt x="208" y="38"/>
                    <a:pt x="208" y="38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1" y="39"/>
                    <a:pt x="211" y="39"/>
                    <a:pt x="211" y="39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4" y="39"/>
                    <a:pt x="214" y="39"/>
                    <a:pt x="214" y="39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6" y="40"/>
                    <a:pt x="216" y="40"/>
                    <a:pt x="216" y="40"/>
                  </a:cubicBezTo>
                  <a:cubicBezTo>
                    <a:pt x="217" y="40"/>
                    <a:pt x="217" y="40"/>
                    <a:pt x="217" y="40"/>
                  </a:cubicBezTo>
                  <a:cubicBezTo>
                    <a:pt x="217" y="40"/>
                    <a:pt x="217" y="40"/>
                    <a:pt x="217" y="40"/>
                  </a:cubicBezTo>
                  <a:cubicBezTo>
                    <a:pt x="216" y="41"/>
                    <a:pt x="216" y="41"/>
                    <a:pt x="216" y="41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3" y="42"/>
                    <a:pt x="213" y="42"/>
                    <a:pt x="213" y="42"/>
                  </a:cubicBezTo>
                  <a:cubicBezTo>
                    <a:pt x="213" y="42"/>
                    <a:pt x="213" y="42"/>
                    <a:pt x="213" y="42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3" y="43"/>
                    <a:pt x="213" y="43"/>
                    <a:pt x="213" y="43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2" y="45"/>
                    <a:pt x="212" y="45"/>
                    <a:pt x="212" y="45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09" y="47"/>
                    <a:pt x="209" y="47"/>
                    <a:pt x="209" y="47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7" y="47"/>
                    <a:pt x="207" y="47"/>
                    <a:pt x="207" y="47"/>
                  </a:cubicBezTo>
                  <a:cubicBezTo>
                    <a:pt x="207" y="47"/>
                    <a:pt x="207" y="47"/>
                    <a:pt x="207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4" y="47"/>
                    <a:pt x="204" y="47"/>
                    <a:pt x="204" y="47"/>
                  </a:cubicBezTo>
                  <a:cubicBezTo>
                    <a:pt x="204" y="46"/>
                    <a:pt x="204" y="46"/>
                    <a:pt x="204" y="46"/>
                  </a:cubicBezTo>
                  <a:cubicBezTo>
                    <a:pt x="204" y="46"/>
                    <a:pt x="204" y="46"/>
                    <a:pt x="204" y="46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3" y="44"/>
                    <a:pt x="203" y="44"/>
                    <a:pt x="203" y="44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202" y="42"/>
                    <a:pt x="202" y="42"/>
                    <a:pt x="202" y="42"/>
                  </a:cubicBezTo>
                  <a:close/>
                  <a:moveTo>
                    <a:pt x="201" y="40"/>
                  </a:moveTo>
                  <a:cubicBezTo>
                    <a:pt x="201" y="40"/>
                    <a:pt x="201" y="40"/>
                    <a:pt x="201" y="40"/>
                  </a:cubicBezTo>
                  <a:cubicBezTo>
                    <a:pt x="203" y="40"/>
                    <a:pt x="203" y="40"/>
                    <a:pt x="203" y="40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4" y="37"/>
                    <a:pt x="204" y="37"/>
                    <a:pt x="204" y="37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3" y="36"/>
                    <a:pt x="203" y="36"/>
                    <a:pt x="203" y="36"/>
                  </a:cubicBezTo>
                  <a:cubicBezTo>
                    <a:pt x="203" y="36"/>
                    <a:pt x="203" y="36"/>
                    <a:pt x="203" y="36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1" y="40"/>
                    <a:pt x="201" y="40"/>
                    <a:pt x="201" y="40"/>
                  </a:cubicBezTo>
                  <a:close/>
                  <a:moveTo>
                    <a:pt x="276" y="99"/>
                  </a:moveTo>
                  <a:cubicBezTo>
                    <a:pt x="277" y="99"/>
                    <a:pt x="277" y="99"/>
                    <a:pt x="277" y="99"/>
                  </a:cubicBezTo>
                  <a:cubicBezTo>
                    <a:pt x="277" y="99"/>
                    <a:pt x="277" y="99"/>
                    <a:pt x="277" y="99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9" y="100"/>
                    <a:pt x="279" y="100"/>
                    <a:pt x="279" y="100"/>
                  </a:cubicBezTo>
                  <a:cubicBezTo>
                    <a:pt x="279" y="100"/>
                    <a:pt x="279" y="100"/>
                    <a:pt x="279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2" y="99"/>
                    <a:pt x="282" y="99"/>
                    <a:pt x="282" y="99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4" y="99"/>
                    <a:pt x="284" y="99"/>
                    <a:pt x="284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5" y="98"/>
                    <a:pt x="285" y="98"/>
                    <a:pt x="285" y="98"/>
                  </a:cubicBezTo>
                  <a:cubicBezTo>
                    <a:pt x="286" y="98"/>
                    <a:pt x="286" y="98"/>
                    <a:pt x="286" y="98"/>
                  </a:cubicBezTo>
                  <a:cubicBezTo>
                    <a:pt x="286" y="97"/>
                    <a:pt x="286" y="97"/>
                    <a:pt x="286" y="97"/>
                  </a:cubicBezTo>
                  <a:cubicBezTo>
                    <a:pt x="285" y="96"/>
                    <a:pt x="285" y="96"/>
                    <a:pt x="285" y="96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7" y="97"/>
                    <a:pt x="287" y="97"/>
                    <a:pt x="287" y="97"/>
                  </a:cubicBezTo>
                  <a:cubicBezTo>
                    <a:pt x="287" y="97"/>
                    <a:pt x="287" y="97"/>
                    <a:pt x="287" y="97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89" y="97"/>
                    <a:pt x="289" y="97"/>
                    <a:pt x="289" y="97"/>
                  </a:cubicBezTo>
                  <a:cubicBezTo>
                    <a:pt x="289" y="97"/>
                    <a:pt x="289" y="97"/>
                    <a:pt x="289" y="97"/>
                  </a:cubicBezTo>
                  <a:cubicBezTo>
                    <a:pt x="289" y="96"/>
                    <a:pt x="289" y="96"/>
                    <a:pt x="289" y="96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6" y="94"/>
                    <a:pt x="286" y="94"/>
                    <a:pt x="286" y="9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88" y="94"/>
                    <a:pt x="288" y="94"/>
                    <a:pt x="288" y="94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0" y="92"/>
                    <a:pt x="290" y="92"/>
                    <a:pt x="290" y="92"/>
                  </a:cubicBezTo>
                  <a:cubicBezTo>
                    <a:pt x="290" y="91"/>
                    <a:pt x="290" y="91"/>
                    <a:pt x="290" y="91"/>
                  </a:cubicBezTo>
                  <a:cubicBezTo>
                    <a:pt x="290" y="91"/>
                    <a:pt x="290" y="91"/>
                    <a:pt x="290" y="91"/>
                  </a:cubicBezTo>
                  <a:cubicBezTo>
                    <a:pt x="291" y="91"/>
                    <a:pt x="291" y="91"/>
                    <a:pt x="291" y="91"/>
                  </a:cubicBezTo>
                  <a:cubicBezTo>
                    <a:pt x="289" y="91"/>
                    <a:pt x="289" y="91"/>
                    <a:pt x="289" y="91"/>
                  </a:cubicBezTo>
                  <a:cubicBezTo>
                    <a:pt x="289" y="91"/>
                    <a:pt x="289" y="91"/>
                    <a:pt x="289" y="91"/>
                  </a:cubicBezTo>
                  <a:cubicBezTo>
                    <a:pt x="289" y="90"/>
                    <a:pt x="289" y="90"/>
                    <a:pt x="289" y="90"/>
                  </a:cubicBezTo>
                  <a:cubicBezTo>
                    <a:pt x="289" y="90"/>
                    <a:pt x="289" y="90"/>
                    <a:pt x="289" y="90"/>
                  </a:cubicBezTo>
                  <a:cubicBezTo>
                    <a:pt x="290" y="89"/>
                    <a:pt x="290" y="89"/>
                    <a:pt x="290" y="89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7" y="89"/>
                    <a:pt x="287" y="89"/>
                    <a:pt x="287" y="89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7"/>
                    <a:pt x="287" y="87"/>
                    <a:pt x="287" y="87"/>
                  </a:cubicBezTo>
                  <a:cubicBezTo>
                    <a:pt x="286" y="86"/>
                    <a:pt x="286" y="86"/>
                    <a:pt x="286" y="86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3" y="86"/>
                    <a:pt x="283" y="86"/>
                    <a:pt x="283" y="86"/>
                  </a:cubicBezTo>
                  <a:cubicBezTo>
                    <a:pt x="282" y="87"/>
                    <a:pt x="282" y="87"/>
                    <a:pt x="282" y="87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7" y="85"/>
                    <a:pt x="277" y="85"/>
                    <a:pt x="277" y="85"/>
                  </a:cubicBezTo>
                  <a:cubicBezTo>
                    <a:pt x="276" y="86"/>
                    <a:pt x="276" y="86"/>
                    <a:pt x="276" y="86"/>
                  </a:cubicBezTo>
                  <a:cubicBezTo>
                    <a:pt x="276" y="86"/>
                    <a:pt x="276" y="86"/>
                    <a:pt x="276" y="86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7"/>
                    <a:pt x="273" y="87"/>
                    <a:pt x="273" y="87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2" y="86"/>
                    <a:pt x="272" y="86"/>
                    <a:pt x="272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71" y="88"/>
                    <a:pt x="271" y="88"/>
                    <a:pt x="271" y="88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69" y="87"/>
                    <a:pt x="269" y="87"/>
                    <a:pt x="269" y="87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7"/>
                    <a:pt x="267" y="87"/>
                    <a:pt x="267" y="87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67" y="84"/>
                    <a:pt x="267" y="84"/>
                    <a:pt x="267" y="84"/>
                  </a:cubicBezTo>
                  <a:cubicBezTo>
                    <a:pt x="267" y="84"/>
                    <a:pt x="267" y="84"/>
                    <a:pt x="267" y="84"/>
                  </a:cubicBezTo>
                  <a:cubicBezTo>
                    <a:pt x="266" y="84"/>
                    <a:pt x="266" y="84"/>
                    <a:pt x="266" y="84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5" y="85"/>
                    <a:pt x="265" y="85"/>
                    <a:pt x="265" y="85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6" y="84"/>
                    <a:pt x="266" y="84"/>
                    <a:pt x="266" y="84"/>
                  </a:cubicBezTo>
                  <a:cubicBezTo>
                    <a:pt x="265" y="84"/>
                    <a:pt x="265" y="84"/>
                    <a:pt x="265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3"/>
                    <a:pt x="264" y="83"/>
                    <a:pt x="264" y="83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63" y="83"/>
                    <a:pt x="263" y="83"/>
                    <a:pt x="263" y="83"/>
                  </a:cubicBezTo>
                  <a:cubicBezTo>
                    <a:pt x="262" y="84"/>
                    <a:pt x="262" y="84"/>
                    <a:pt x="262" y="84"/>
                  </a:cubicBezTo>
                  <a:cubicBezTo>
                    <a:pt x="262" y="85"/>
                    <a:pt x="262" y="85"/>
                    <a:pt x="262" y="85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84"/>
                    <a:pt x="261" y="84"/>
                    <a:pt x="261" y="84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62" y="82"/>
                    <a:pt x="262" y="82"/>
                    <a:pt x="262" y="82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61" y="80"/>
                    <a:pt x="261" y="80"/>
                    <a:pt x="261" y="80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8" y="78"/>
                    <a:pt x="258" y="78"/>
                    <a:pt x="258" y="78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7" y="75"/>
                    <a:pt x="257" y="75"/>
                    <a:pt x="257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9" y="75"/>
                    <a:pt x="259" y="75"/>
                    <a:pt x="259" y="75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1" y="76"/>
                    <a:pt x="261" y="76"/>
                    <a:pt x="261" y="76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2" y="77"/>
                    <a:pt x="262" y="77"/>
                    <a:pt x="262" y="77"/>
                  </a:cubicBezTo>
                  <a:cubicBezTo>
                    <a:pt x="262" y="77"/>
                    <a:pt x="262" y="77"/>
                    <a:pt x="262" y="77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265" y="77"/>
                    <a:pt x="265" y="77"/>
                    <a:pt x="265" y="77"/>
                  </a:cubicBezTo>
                  <a:cubicBezTo>
                    <a:pt x="265" y="77"/>
                    <a:pt x="265" y="77"/>
                    <a:pt x="265" y="77"/>
                  </a:cubicBezTo>
                  <a:cubicBezTo>
                    <a:pt x="265" y="76"/>
                    <a:pt x="265" y="76"/>
                    <a:pt x="265" y="76"/>
                  </a:cubicBezTo>
                  <a:cubicBezTo>
                    <a:pt x="263" y="75"/>
                    <a:pt x="263" y="75"/>
                    <a:pt x="263" y="75"/>
                  </a:cubicBezTo>
                  <a:cubicBezTo>
                    <a:pt x="262" y="74"/>
                    <a:pt x="262" y="74"/>
                    <a:pt x="262" y="74"/>
                  </a:cubicBezTo>
                  <a:cubicBezTo>
                    <a:pt x="262" y="74"/>
                    <a:pt x="262" y="74"/>
                    <a:pt x="262" y="74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2"/>
                    <a:pt x="260" y="72"/>
                    <a:pt x="260" y="72"/>
                  </a:cubicBezTo>
                  <a:cubicBezTo>
                    <a:pt x="260" y="72"/>
                    <a:pt x="260" y="72"/>
                    <a:pt x="260" y="72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2" y="73"/>
                    <a:pt x="262" y="73"/>
                    <a:pt x="262" y="73"/>
                  </a:cubicBezTo>
                  <a:cubicBezTo>
                    <a:pt x="262" y="73"/>
                    <a:pt x="262" y="73"/>
                    <a:pt x="262" y="73"/>
                  </a:cubicBezTo>
                  <a:cubicBezTo>
                    <a:pt x="263" y="73"/>
                    <a:pt x="263" y="73"/>
                    <a:pt x="263" y="73"/>
                  </a:cubicBezTo>
                  <a:cubicBezTo>
                    <a:pt x="263" y="73"/>
                    <a:pt x="263" y="73"/>
                    <a:pt x="263" y="73"/>
                  </a:cubicBezTo>
                  <a:cubicBezTo>
                    <a:pt x="263" y="71"/>
                    <a:pt x="263" y="71"/>
                    <a:pt x="263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9" y="71"/>
                    <a:pt x="259" y="71"/>
                    <a:pt x="259" y="71"/>
                  </a:cubicBezTo>
                  <a:cubicBezTo>
                    <a:pt x="258" y="71"/>
                    <a:pt x="258" y="71"/>
                    <a:pt x="258" y="71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6" y="70"/>
                    <a:pt x="256" y="70"/>
                    <a:pt x="256" y="70"/>
                  </a:cubicBezTo>
                  <a:cubicBezTo>
                    <a:pt x="255" y="71"/>
                    <a:pt x="255" y="71"/>
                    <a:pt x="255" y="71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3" y="72"/>
                    <a:pt x="253" y="72"/>
                    <a:pt x="253" y="72"/>
                  </a:cubicBezTo>
                  <a:cubicBezTo>
                    <a:pt x="253" y="72"/>
                    <a:pt x="253" y="72"/>
                    <a:pt x="253" y="72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6" y="69"/>
                    <a:pt x="256" y="69"/>
                    <a:pt x="256" y="69"/>
                  </a:cubicBezTo>
                  <a:cubicBezTo>
                    <a:pt x="256" y="69"/>
                    <a:pt x="256" y="69"/>
                    <a:pt x="256" y="69"/>
                  </a:cubicBezTo>
                  <a:cubicBezTo>
                    <a:pt x="256" y="68"/>
                    <a:pt x="256" y="68"/>
                    <a:pt x="256" y="68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4" y="66"/>
                    <a:pt x="254" y="66"/>
                    <a:pt x="254" y="66"/>
                  </a:cubicBezTo>
                  <a:cubicBezTo>
                    <a:pt x="254" y="65"/>
                    <a:pt x="254" y="65"/>
                    <a:pt x="254" y="65"/>
                  </a:cubicBezTo>
                  <a:cubicBezTo>
                    <a:pt x="254" y="65"/>
                    <a:pt x="254" y="65"/>
                    <a:pt x="254" y="65"/>
                  </a:cubicBezTo>
                  <a:cubicBezTo>
                    <a:pt x="253" y="64"/>
                    <a:pt x="253" y="64"/>
                    <a:pt x="253" y="64"/>
                  </a:cubicBezTo>
                  <a:cubicBezTo>
                    <a:pt x="252" y="64"/>
                    <a:pt x="252" y="64"/>
                    <a:pt x="252" y="64"/>
                  </a:cubicBezTo>
                  <a:cubicBezTo>
                    <a:pt x="251" y="63"/>
                    <a:pt x="251" y="63"/>
                    <a:pt x="251" y="63"/>
                  </a:cubicBezTo>
                  <a:cubicBezTo>
                    <a:pt x="250" y="63"/>
                    <a:pt x="250" y="63"/>
                    <a:pt x="250" y="63"/>
                  </a:cubicBezTo>
                  <a:cubicBezTo>
                    <a:pt x="250" y="63"/>
                    <a:pt x="250" y="63"/>
                    <a:pt x="250" y="63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8" y="63"/>
                    <a:pt x="248" y="63"/>
                    <a:pt x="248" y="63"/>
                  </a:cubicBezTo>
                  <a:cubicBezTo>
                    <a:pt x="247" y="63"/>
                    <a:pt x="247" y="63"/>
                    <a:pt x="247" y="63"/>
                  </a:cubicBezTo>
                  <a:cubicBezTo>
                    <a:pt x="247" y="63"/>
                    <a:pt x="247" y="63"/>
                    <a:pt x="247" y="63"/>
                  </a:cubicBezTo>
                  <a:cubicBezTo>
                    <a:pt x="247" y="64"/>
                    <a:pt x="247" y="64"/>
                    <a:pt x="247" y="64"/>
                  </a:cubicBezTo>
                  <a:cubicBezTo>
                    <a:pt x="247" y="65"/>
                    <a:pt x="247" y="65"/>
                    <a:pt x="247" y="65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5"/>
                    <a:pt x="246" y="65"/>
                    <a:pt x="246" y="65"/>
                  </a:cubicBezTo>
                  <a:cubicBezTo>
                    <a:pt x="246" y="66"/>
                    <a:pt x="246" y="66"/>
                    <a:pt x="246" y="66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9"/>
                    <a:pt x="247" y="69"/>
                    <a:pt x="247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2" y="74"/>
                    <a:pt x="252" y="74"/>
                    <a:pt x="252" y="74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4" y="73"/>
                    <a:pt x="254" y="73"/>
                    <a:pt x="254" y="73"/>
                  </a:cubicBezTo>
                  <a:cubicBezTo>
                    <a:pt x="254" y="73"/>
                    <a:pt x="254" y="73"/>
                    <a:pt x="254" y="73"/>
                  </a:cubicBezTo>
                  <a:cubicBezTo>
                    <a:pt x="255" y="74"/>
                    <a:pt x="255" y="74"/>
                    <a:pt x="255" y="74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54" y="76"/>
                    <a:pt x="254" y="76"/>
                    <a:pt x="254" y="76"/>
                  </a:cubicBezTo>
                  <a:cubicBezTo>
                    <a:pt x="254" y="77"/>
                    <a:pt x="254" y="77"/>
                    <a:pt x="254" y="77"/>
                  </a:cubicBezTo>
                  <a:cubicBezTo>
                    <a:pt x="254" y="77"/>
                    <a:pt x="254" y="77"/>
                    <a:pt x="254" y="77"/>
                  </a:cubicBezTo>
                  <a:cubicBezTo>
                    <a:pt x="255" y="78"/>
                    <a:pt x="255" y="78"/>
                    <a:pt x="255" y="78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81"/>
                    <a:pt x="254" y="81"/>
                    <a:pt x="254" y="81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2" y="82"/>
                    <a:pt x="252" y="82"/>
                    <a:pt x="252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49" y="85"/>
                    <a:pt x="249" y="85"/>
                    <a:pt x="249" y="85"/>
                  </a:cubicBezTo>
                  <a:cubicBezTo>
                    <a:pt x="249" y="86"/>
                    <a:pt x="249" y="86"/>
                    <a:pt x="249" y="86"/>
                  </a:cubicBezTo>
                  <a:cubicBezTo>
                    <a:pt x="250" y="86"/>
                    <a:pt x="250" y="86"/>
                    <a:pt x="250" y="86"/>
                  </a:cubicBezTo>
                  <a:cubicBezTo>
                    <a:pt x="250" y="86"/>
                    <a:pt x="250" y="86"/>
                    <a:pt x="250" y="86"/>
                  </a:cubicBezTo>
                  <a:cubicBezTo>
                    <a:pt x="249" y="87"/>
                    <a:pt x="249" y="87"/>
                    <a:pt x="249" y="87"/>
                  </a:cubicBezTo>
                  <a:cubicBezTo>
                    <a:pt x="249" y="87"/>
                    <a:pt x="249" y="87"/>
                    <a:pt x="249" y="87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9"/>
                    <a:pt x="249" y="89"/>
                    <a:pt x="249" y="89"/>
                  </a:cubicBezTo>
                  <a:cubicBezTo>
                    <a:pt x="249" y="90"/>
                    <a:pt x="249" y="90"/>
                    <a:pt x="249" y="90"/>
                  </a:cubicBezTo>
                  <a:cubicBezTo>
                    <a:pt x="249" y="90"/>
                    <a:pt x="249" y="90"/>
                    <a:pt x="249" y="90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1"/>
                    <a:pt x="250" y="91"/>
                    <a:pt x="250" y="91"/>
                  </a:cubicBezTo>
                  <a:cubicBezTo>
                    <a:pt x="251" y="91"/>
                    <a:pt x="251" y="91"/>
                    <a:pt x="251" y="91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2"/>
                    <a:pt x="252" y="92"/>
                    <a:pt x="252" y="92"/>
                  </a:cubicBezTo>
                  <a:cubicBezTo>
                    <a:pt x="252" y="92"/>
                    <a:pt x="252" y="92"/>
                    <a:pt x="252" y="92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4" y="93"/>
                    <a:pt x="254" y="93"/>
                    <a:pt x="254" y="93"/>
                  </a:cubicBez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8" y="92"/>
                    <a:pt x="258" y="92"/>
                    <a:pt x="258" y="92"/>
                  </a:cubicBezTo>
                  <a:cubicBezTo>
                    <a:pt x="258" y="91"/>
                    <a:pt x="258" y="91"/>
                    <a:pt x="258" y="91"/>
                  </a:cubicBezTo>
                  <a:cubicBezTo>
                    <a:pt x="259" y="91"/>
                    <a:pt x="259" y="91"/>
                    <a:pt x="259" y="91"/>
                  </a:cubicBezTo>
                  <a:cubicBezTo>
                    <a:pt x="259" y="91"/>
                    <a:pt x="259" y="91"/>
                    <a:pt x="259" y="91"/>
                  </a:cubicBezTo>
                  <a:cubicBezTo>
                    <a:pt x="259" y="92"/>
                    <a:pt x="259" y="92"/>
                    <a:pt x="259" y="92"/>
                  </a:cubicBezTo>
                  <a:cubicBezTo>
                    <a:pt x="258" y="94"/>
                    <a:pt x="258" y="94"/>
                    <a:pt x="258" y="94"/>
                  </a:cubicBezTo>
                  <a:cubicBezTo>
                    <a:pt x="257" y="94"/>
                    <a:pt x="257" y="94"/>
                    <a:pt x="257" y="94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8" y="95"/>
                    <a:pt x="258" y="95"/>
                    <a:pt x="258" y="95"/>
                  </a:cubicBezTo>
                  <a:cubicBezTo>
                    <a:pt x="259" y="95"/>
                    <a:pt x="259" y="95"/>
                    <a:pt x="259" y="95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60" y="96"/>
                    <a:pt x="260" y="96"/>
                    <a:pt x="260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5"/>
                    <a:pt x="261" y="95"/>
                    <a:pt x="261" y="95"/>
                  </a:cubicBezTo>
                  <a:cubicBezTo>
                    <a:pt x="262" y="95"/>
                    <a:pt x="262" y="95"/>
                    <a:pt x="262" y="95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63" y="95"/>
                    <a:pt x="263" y="95"/>
                    <a:pt x="263" y="95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4" y="97"/>
                    <a:pt x="264" y="97"/>
                    <a:pt x="264" y="97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96"/>
                    <a:pt x="266" y="96"/>
                    <a:pt x="266" y="96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7" y="97"/>
                    <a:pt x="267" y="97"/>
                    <a:pt x="267" y="97"/>
                  </a:cubicBezTo>
                  <a:cubicBezTo>
                    <a:pt x="267" y="96"/>
                    <a:pt x="267" y="96"/>
                    <a:pt x="267" y="96"/>
                  </a:cubicBezTo>
                  <a:cubicBezTo>
                    <a:pt x="268" y="95"/>
                    <a:pt x="268" y="95"/>
                    <a:pt x="268" y="95"/>
                  </a:cubicBezTo>
                  <a:cubicBezTo>
                    <a:pt x="268" y="96"/>
                    <a:pt x="268" y="96"/>
                    <a:pt x="268" y="96"/>
                  </a:cubicBezTo>
                  <a:cubicBezTo>
                    <a:pt x="268" y="96"/>
                    <a:pt x="268" y="96"/>
                    <a:pt x="268" y="96"/>
                  </a:cubicBezTo>
                  <a:cubicBezTo>
                    <a:pt x="268" y="97"/>
                    <a:pt x="268" y="97"/>
                    <a:pt x="268" y="97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69" y="96"/>
                    <a:pt x="269" y="96"/>
                    <a:pt x="269" y="96"/>
                  </a:cubicBezTo>
                  <a:cubicBezTo>
                    <a:pt x="269" y="95"/>
                    <a:pt x="269" y="95"/>
                    <a:pt x="269" y="95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271" y="98"/>
                    <a:pt x="271" y="98"/>
                    <a:pt x="271" y="98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98"/>
                    <a:pt x="274" y="98"/>
                    <a:pt x="274" y="98"/>
                  </a:cubicBezTo>
                  <a:cubicBezTo>
                    <a:pt x="274" y="97"/>
                    <a:pt x="274" y="97"/>
                    <a:pt x="274" y="97"/>
                  </a:cubicBezTo>
                  <a:cubicBezTo>
                    <a:pt x="274" y="97"/>
                    <a:pt x="274" y="97"/>
                    <a:pt x="274" y="97"/>
                  </a:cubicBezTo>
                  <a:cubicBezTo>
                    <a:pt x="275" y="96"/>
                    <a:pt x="275" y="96"/>
                    <a:pt x="275" y="96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7" y="95"/>
                    <a:pt x="277" y="95"/>
                    <a:pt x="277" y="95"/>
                  </a:cubicBezTo>
                  <a:cubicBezTo>
                    <a:pt x="277" y="95"/>
                    <a:pt x="277" y="95"/>
                    <a:pt x="277" y="95"/>
                  </a:cubicBezTo>
                  <a:cubicBezTo>
                    <a:pt x="276" y="96"/>
                    <a:pt x="276" y="96"/>
                    <a:pt x="276" y="96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6" y="99"/>
                    <a:pt x="276" y="99"/>
                    <a:pt x="276" y="99"/>
                  </a:cubicBezTo>
                  <a:close/>
                  <a:moveTo>
                    <a:pt x="245" y="62"/>
                  </a:moveTo>
                  <a:cubicBezTo>
                    <a:pt x="246" y="62"/>
                    <a:pt x="246" y="62"/>
                    <a:pt x="246" y="62"/>
                  </a:cubicBezTo>
                  <a:cubicBezTo>
                    <a:pt x="246" y="62"/>
                    <a:pt x="246" y="62"/>
                    <a:pt x="246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lose/>
                  <a:moveTo>
                    <a:pt x="244" y="67"/>
                  </a:moveTo>
                  <a:cubicBezTo>
                    <a:pt x="244" y="67"/>
                    <a:pt x="244" y="67"/>
                    <a:pt x="244" y="67"/>
                  </a:cubicBezTo>
                  <a:cubicBezTo>
                    <a:pt x="244" y="66"/>
                    <a:pt x="244" y="66"/>
                    <a:pt x="244" y="66"/>
                  </a:cubicBezTo>
                  <a:cubicBezTo>
                    <a:pt x="245" y="67"/>
                    <a:pt x="245" y="67"/>
                    <a:pt x="245" y="67"/>
                  </a:cubicBezTo>
                  <a:cubicBezTo>
                    <a:pt x="244" y="67"/>
                    <a:pt x="244" y="67"/>
                    <a:pt x="244" y="67"/>
                  </a:cubicBezTo>
                  <a:cubicBezTo>
                    <a:pt x="244" y="67"/>
                    <a:pt x="244" y="67"/>
                    <a:pt x="244" y="67"/>
                  </a:cubicBezTo>
                  <a:close/>
                  <a:moveTo>
                    <a:pt x="222" y="74"/>
                  </a:moveTo>
                  <a:cubicBezTo>
                    <a:pt x="222" y="75"/>
                    <a:pt x="222" y="75"/>
                    <a:pt x="222" y="75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222" y="74"/>
                    <a:pt x="222" y="74"/>
                    <a:pt x="222" y="74"/>
                  </a:cubicBezTo>
                  <a:close/>
                  <a:moveTo>
                    <a:pt x="236" y="62"/>
                  </a:moveTo>
                  <a:cubicBezTo>
                    <a:pt x="236" y="62"/>
                    <a:pt x="236" y="62"/>
                    <a:pt x="236" y="62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36" y="62"/>
                    <a:pt x="236" y="62"/>
                    <a:pt x="236" y="62"/>
                  </a:cubicBezTo>
                  <a:close/>
                  <a:moveTo>
                    <a:pt x="230" y="62"/>
                  </a:moveTo>
                  <a:cubicBezTo>
                    <a:pt x="230" y="63"/>
                    <a:pt x="230" y="63"/>
                    <a:pt x="230" y="63"/>
                  </a:cubicBezTo>
                  <a:cubicBezTo>
                    <a:pt x="230" y="63"/>
                    <a:pt x="230" y="63"/>
                    <a:pt x="230" y="63"/>
                  </a:cubicBezTo>
                  <a:cubicBezTo>
                    <a:pt x="231" y="63"/>
                    <a:pt x="231" y="63"/>
                    <a:pt x="231" y="63"/>
                  </a:cubicBezTo>
                  <a:cubicBezTo>
                    <a:pt x="231" y="63"/>
                    <a:pt x="231" y="63"/>
                    <a:pt x="231" y="63"/>
                  </a:cubicBezTo>
                  <a:cubicBezTo>
                    <a:pt x="232" y="63"/>
                    <a:pt x="232" y="63"/>
                    <a:pt x="232" y="63"/>
                  </a:cubicBezTo>
                  <a:cubicBezTo>
                    <a:pt x="233" y="62"/>
                    <a:pt x="233" y="62"/>
                    <a:pt x="233" y="62"/>
                  </a:cubicBezTo>
                  <a:cubicBezTo>
                    <a:pt x="234" y="62"/>
                    <a:pt x="234" y="62"/>
                    <a:pt x="234" y="6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30" y="62"/>
                    <a:pt x="230" y="62"/>
                    <a:pt x="230" y="62"/>
                  </a:cubicBezTo>
                  <a:close/>
                  <a:moveTo>
                    <a:pt x="223" y="65"/>
                  </a:moveTo>
                  <a:cubicBezTo>
                    <a:pt x="222" y="64"/>
                    <a:pt x="222" y="64"/>
                    <a:pt x="222" y="64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20" y="64"/>
                    <a:pt x="220" y="64"/>
                    <a:pt x="220" y="64"/>
                  </a:cubicBezTo>
                  <a:cubicBezTo>
                    <a:pt x="220" y="63"/>
                    <a:pt x="220" y="63"/>
                    <a:pt x="220" y="63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3" y="61"/>
                    <a:pt x="223" y="61"/>
                    <a:pt x="223" y="61"/>
                  </a:cubicBezTo>
                  <a:cubicBezTo>
                    <a:pt x="223" y="61"/>
                    <a:pt x="223" y="61"/>
                    <a:pt x="223" y="6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2"/>
                    <a:pt x="223" y="62"/>
                    <a:pt x="223" y="62"/>
                  </a:cubicBezTo>
                  <a:cubicBezTo>
                    <a:pt x="224" y="62"/>
                    <a:pt x="224" y="62"/>
                    <a:pt x="224" y="62"/>
                  </a:cubicBezTo>
                  <a:cubicBezTo>
                    <a:pt x="224" y="62"/>
                    <a:pt x="224" y="62"/>
                    <a:pt x="224" y="62"/>
                  </a:cubicBezTo>
                  <a:cubicBezTo>
                    <a:pt x="223" y="62"/>
                    <a:pt x="223" y="62"/>
                    <a:pt x="223" y="62"/>
                  </a:cubicBezTo>
                  <a:cubicBezTo>
                    <a:pt x="224" y="63"/>
                    <a:pt x="224" y="63"/>
                    <a:pt x="224" y="63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3" y="64"/>
                    <a:pt x="223" y="64"/>
                    <a:pt x="223" y="64"/>
                  </a:cubicBezTo>
                  <a:cubicBezTo>
                    <a:pt x="223" y="65"/>
                    <a:pt x="223" y="65"/>
                    <a:pt x="223" y="65"/>
                  </a:cubicBezTo>
                  <a:close/>
                  <a:moveTo>
                    <a:pt x="222" y="67"/>
                  </a:moveTo>
                  <a:cubicBezTo>
                    <a:pt x="223" y="68"/>
                    <a:pt x="223" y="68"/>
                    <a:pt x="223" y="68"/>
                  </a:cubicBezTo>
                  <a:cubicBezTo>
                    <a:pt x="224" y="67"/>
                    <a:pt x="224" y="67"/>
                    <a:pt x="224" y="67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5"/>
                    <a:pt x="224" y="65"/>
                    <a:pt x="224" y="65"/>
                  </a:cubicBezTo>
                  <a:cubicBezTo>
                    <a:pt x="223" y="65"/>
                    <a:pt x="223" y="65"/>
                    <a:pt x="223" y="65"/>
                  </a:cubicBezTo>
                  <a:cubicBezTo>
                    <a:pt x="222" y="65"/>
                    <a:pt x="222" y="65"/>
                    <a:pt x="222" y="65"/>
                  </a:cubicBezTo>
                  <a:cubicBezTo>
                    <a:pt x="221" y="65"/>
                    <a:pt x="221" y="65"/>
                    <a:pt x="221" y="65"/>
                  </a:cubicBezTo>
                  <a:cubicBezTo>
                    <a:pt x="220" y="65"/>
                    <a:pt x="220" y="65"/>
                    <a:pt x="220" y="65"/>
                  </a:cubicBezTo>
                  <a:cubicBezTo>
                    <a:pt x="220" y="65"/>
                    <a:pt x="220" y="65"/>
                    <a:pt x="220" y="65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20" y="67"/>
                    <a:pt x="220" y="67"/>
                    <a:pt x="220" y="67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2" y="67"/>
                    <a:pt x="222" y="67"/>
                    <a:pt x="222" y="67"/>
                  </a:cubicBezTo>
                  <a:close/>
                  <a:moveTo>
                    <a:pt x="218" y="69"/>
                  </a:moveTo>
                  <a:cubicBezTo>
                    <a:pt x="220" y="69"/>
                    <a:pt x="220" y="69"/>
                    <a:pt x="220" y="69"/>
                  </a:cubicBezTo>
                  <a:cubicBezTo>
                    <a:pt x="221" y="69"/>
                    <a:pt x="221" y="69"/>
                    <a:pt x="221" y="69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3" y="69"/>
                    <a:pt x="223" y="69"/>
                    <a:pt x="223" y="69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68"/>
                    <a:pt x="224" y="68"/>
                    <a:pt x="224" y="68"/>
                  </a:cubicBezTo>
                  <a:cubicBezTo>
                    <a:pt x="223" y="68"/>
                    <a:pt x="223" y="68"/>
                    <a:pt x="223" y="68"/>
                  </a:cubicBezTo>
                  <a:cubicBezTo>
                    <a:pt x="221" y="68"/>
                    <a:pt x="221" y="68"/>
                    <a:pt x="221" y="68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8"/>
                    <a:pt x="219" y="68"/>
                    <a:pt x="219" y="68"/>
                  </a:cubicBezTo>
                  <a:cubicBezTo>
                    <a:pt x="218" y="68"/>
                    <a:pt x="218" y="68"/>
                    <a:pt x="218" y="68"/>
                  </a:cubicBezTo>
                  <a:cubicBezTo>
                    <a:pt x="218" y="69"/>
                    <a:pt x="218" y="69"/>
                    <a:pt x="218" y="69"/>
                  </a:cubicBezTo>
                  <a:close/>
                  <a:moveTo>
                    <a:pt x="218" y="71"/>
                  </a:moveTo>
                  <a:cubicBezTo>
                    <a:pt x="219" y="70"/>
                    <a:pt x="219" y="70"/>
                    <a:pt x="219" y="70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3" y="70"/>
                    <a:pt x="223" y="70"/>
                    <a:pt x="223" y="70"/>
                  </a:cubicBezTo>
                  <a:cubicBezTo>
                    <a:pt x="223" y="69"/>
                    <a:pt x="223" y="69"/>
                    <a:pt x="223" y="69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70"/>
                    <a:pt x="224" y="70"/>
                    <a:pt x="224" y="70"/>
                  </a:cubicBezTo>
                  <a:cubicBezTo>
                    <a:pt x="223" y="70"/>
                    <a:pt x="223" y="70"/>
                    <a:pt x="223" y="70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1" y="70"/>
                    <a:pt x="221" y="70"/>
                    <a:pt x="221" y="70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20" y="71"/>
                    <a:pt x="220" y="71"/>
                    <a:pt x="220" y="71"/>
                  </a:cubicBezTo>
                  <a:cubicBezTo>
                    <a:pt x="219" y="71"/>
                    <a:pt x="219" y="71"/>
                    <a:pt x="219" y="71"/>
                  </a:cubicBezTo>
                  <a:cubicBezTo>
                    <a:pt x="219" y="71"/>
                    <a:pt x="219" y="71"/>
                    <a:pt x="219" y="71"/>
                  </a:cubicBezTo>
                  <a:cubicBezTo>
                    <a:pt x="218" y="71"/>
                    <a:pt x="218" y="71"/>
                    <a:pt x="218" y="71"/>
                  </a:cubicBezTo>
                  <a:cubicBezTo>
                    <a:pt x="218" y="71"/>
                    <a:pt x="218" y="71"/>
                    <a:pt x="218" y="71"/>
                  </a:cubicBezTo>
                  <a:cubicBezTo>
                    <a:pt x="218" y="71"/>
                    <a:pt x="218" y="71"/>
                    <a:pt x="218" y="71"/>
                  </a:cubicBezTo>
                  <a:close/>
                  <a:moveTo>
                    <a:pt x="197" y="47"/>
                  </a:moveTo>
                  <a:cubicBezTo>
                    <a:pt x="197" y="46"/>
                    <a:pt x="197" y="46"/>
                    <a:pt x="197" y="46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7" y="47"/>
                    <a:pt x="197" y="47"/>
                    <a:pt x="197" y="47"/>
                  </a:cubicBezTo>
                  <a:close/>
                  <a:moveTo>
                    <a:pt x="191" y="49"/>
                  </a:moveTo>
                  <a:cubicBezTo>
                    <a:pt x="192" y="49"/>
                    <a:pt x="192" y="49"/>
                    <a:pt x="192" y="49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3" y="51"/>
                    <a:pt x="193" y="51"/>
                    <a:pt x="193" y="51"/>
                  </a:cubicBezTo>
                  <a:cubicBezTo>
                    <a:pt x="193" y="51"/>
                    <a:pt x="193" y="51"/>
                    <a:pt x="193" y="51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1" y="49"/>
                    <a:pt x="191" y="49"/>
                    <a:pt x="191" y="49"/>
                  </a:cubicBezTo>
                  <a:close/>
                  <a:moveTo>
                    <a:pt x="160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50"/>
                    <a:pt x="160" y="50"/>
                    <a:pt x="160" y="50"/>
                  </a:cubicBezTo>
                  <a:close/>
                  <a:moveTo>
                    <a:pt x="163" y="54"/>
                  </a:moveTo>
                  <a:cubicBezTo>
                    <a:pt x="164" y="54"/>
                    <a:pt x="164" y="54"/>
                    <a:pt x="164" y="54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55"/>
                    <a:pt x="163" y="54"/>
                    <a:pt x="163" y="54"/>
                  </a:cubicBezTo>
                  <a:close/>
                  <a:moveTo>
                    <a:pt x="165" y="53"/>
                  </a:moveTo>
                  <a:cubicBezTo>
                    <a:pt x="165" y="53"/>
                    <a:pt x="165" y="53"/>
                    <a:pt x="165" y="53"/>
                  </a:cubicBezTo>
                  <a:cubicBezTo>
                    <a:pt x="165" y="52"/>
                    <a:pt x="165" y="52"/>
                    <a:pt x="165" y="52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1"/>
                    <a:pt x="172" y="51"/>
                    <a:pt x="172" y="51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7" y="48"/>
                    <a:pt x="177" y="48"/>
                    <a:pt x="177" y="48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1" y="46"/>
                    <a:pt x="181" y="46"/>
                    <a:pt x="181" y="46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1" y="47"/>
                    <a:pt x="181" y="47"/>
                    <a:pt x="181" y="47"/>
                  </a:cubicBezTo>
                  <a:cubicBezTo>
                    <a:pt x="180" y="48"/>
                    <a:pt x="180" y="48"/>
                    <a:pt x="180" y="48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79" y="50"/>
                    <a:pt x="179" y="50"/>
                    <a:pt x="179" y="50"/>
                  </a:cubicBezTo>
                  <a:cubicBezTo>
                    <a:pt x="178" y="52"/>
                    <a:pt x="178" y="52"/>
                    <a:pt x="178" y="52"/>
                  </a:cubicBezTo>
                  <a:cubicBezTo>
                    <a:pt x="178" y="52"/>
                    <a:pt x="178" y="52"/>
                    <a:pt x="178" y="52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80" y="53"/>
                    <a:pt x="180" y="53"/>
                    <a:pt x="180" y="53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82" y="50"/>
                    <a:pt x="182" y="50"/>
                    <a:pt x="182" y="50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6" y="50"/>
                    <a:pt x="186" y="50"/>
                    <a:pt x="186" y="50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3" y="43"/>
                    <a:pt x="193" y="43"/>
                    <a:pt x="193" y="43"/>
                  </a:cubicBezTo>
                  <a:cubicBezTo>
                    <a:pt x="194" y="42"/>
                    <a:pt x="194" y="42"/>
                    <a:pt x="194" y="42"/>
                  </a:cubicBezTo>
                  <a:cubicBezTo>
                    <a:pt x="193" y="42"/>
                    <a:pt x="193" y="42"/>
                    <a:pt x="193" y="42"/>
                  </a:cubicBezTo>
                  <a:cubicBezTo>
                    <a:pt x="193" y="40"/>
                    <a:pt x="193" y="40"/>
                    <a:pt x="193" y="40"/>
                  </a:cubicBezTo>
                  <a:cubicBezTo>
                    <a:pt x="194" y="40"/>
                    <a:pt x="194" y="40"/>
                    <a:pt x="194" y="40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90" y="40"/>
                    <a:pt x="190" y="40"/>
                    <a:pt x="190" y="40"/>
                  </a:cubicBezTo>
                  <a:cubicBezTo>
                    <a:pt x="190" y="40"/>
                    <a:pt x="190" y="40"/>
                    <a:pt x="190" y="40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89" y="41"/>
                    <a:pt x="189" y="41"/>
                    <a:pt x="189" y="41"/>
                  </a:cubicBezTo>
                  <a:cubicBezTo>
                    <a:pt x="189" y="41"/>
                    <a:pt x="189" y="41"/>
                    <a:pt x="189" y="41"/>
                  </a:cubicBezTo>
                  <a:cubicBezTo>
                    <a:pt x="189" y="39"/>
                    <a:pt x="189" y="39"/>
                    <a:pt x="189" y="39"/>
                  </a:cubicBezTo>
                  <a:cubicBezTo>
                    <a:pt x="188" y="39"/>
                    <a:pt x="188" y="39"/>
                    <a:pt x="188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6" y="39"/>
                    <a:pt x="186" y="39"/>
                    <a:pt x="186" y="39"/>
                  </a:cubicBezTo>
                  <a:cubicBezTo>
                    <a:pt x="185" y="39"/>
                    <a:pt x="185" y="39"/>
                    <a:pt x="185" y="39"/>
                  </a:cubicBezTo>
                  <a:cubicBezTo>
                    <a:pt x="185" y="39"/>
                    <a:pt x="185" y="39"/>
                    <a:pt x="185" y="39"/>
                  </a:cubicBezTo>
                  <a:cubicBezTo>
                    <a:pt x="183" y="39"/>
                    <a:pt x="183" y="39"/>
                    <a:pt x="183" y="39"/>
                  </a:cubicBezTo>
                  <a:cubicBezTo>
                    <a:pt x="182" y="39"/>
                    <a:pt x="182" y="39"/>
                    <a:pt x="182" y="3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78" y="42"/>
                    <a:pt x="178" y="42"/>
                    <a:pt x="178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6" y="43"/>
                    <a:pt x="176" y="43"/>
                    <a:pt x="176" y="43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69" y="46"/>
                    <a:pt x="169" y="46"/>
                    <a:pt x="169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66" y="46"/>
                    <a:pt x="166" y="46"/>
                    <a:pt x="166" y="46"/>
                  </a:cubicBezTo>
                  <a:cubicBezTo>
                    <a:pt x="164" y="46"/>
                    <a:pt x="164" y="46"/>
                    <a:pt x="164" y="46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1" y="50"/>
                    <a:pt x="161" y="50"/>
                    <a:pt x="161" y="50"/>
                  </a:cubicBezTo>
                  <a:cubicBezTo>
                    <a:pt x="161" y="50"/>
                    <a:pt x="161" y="50"/>
                    <a:pt x="161" y="50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2" y="51"/>
                    <a:pt x="162" y="51"/>
                    <a:pt x="162" y="51"/>
                  </a:cubicBezTo>
                  <a:cubicBezTo>
                    <a:pt x="162" y="51"/>
                    <a:pt x="162" y="51"/>
                    <a:pt x="162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5" y="53"/>
                    <a:pt x="165" y="53"/>
                    <a:pt x="165" y="53"/>
                  </a:cubicBezTo>
                  <a:close/>
                  <a:moveTo>
                    <a:pt x="250" y="98"/>
                  </a:moveTo>
                  <a:cubicBezTo>
                    <a:pt x="250" y="98"/>
                    <a:pt x="250" y="98"/>
                    <a:pt x="250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0" y="99"/>
                    <a:pt x="250" y="99"/>
                    <a:pt x="250" y="99"/>
                  </a:cubicBezTo>
                  <a:cubicBezTo>
                    <a:pt x="250" y="99"/>
                    <a:pt x="250" y="99"/>
                    <a:pt x="250" y="99"/>
                  </a:cubicBezTo>
                  <a:cubicBezTo>
                    <a:pt x="250" y="98"/>
                    <a:pt x="250" y="98"/>
                    <a:pt x="250" y="98"/>
                  </a:cubicBezTo>
                  <a:close/>
                  <a:moveTo>
                    <a:pt x="240" y="81"/>
                  </a:moveTo>
                  <a:cubicBezTo>
                    <a:pt x="239" y="80"/>
                    <a:pt x="239" y="80"/>
                    <a:pt x="239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9" y="80"/>
                    <a:pt x="239" y="80"/>
                    <a:pt x="239" y="80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8" y="81"/>
                    <a:pt x="238" y="81"/>
                    <a:pt x="238" y="81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38" y="82"/>
                    <a:pt x="238" y="82"/>
                    <a:pt x="238" y="82"/>
                  </a:cubicBezTo>
                  <a:cubicBezTo>
                    <a:pt x="238" y="82"/>
                    <a:pt x="238" y="82"/>
                    <a:pt x="238" y="82"/>
                  </a:cubicBezTo>
                  <a:cubicBezTo>
                    <a:pt x="238" y="83"/>
                    <a:pt x="238" y="83"/>
                    <a:pt x="238" y="83"/>
                  </a:cubicBezTo>
                  <a:cubicBezTo>
                    <a:pt x="237" y="82"/>
                    <a:pt x="237" y="82"/>
                    <a:pt x="237" y="82"/>
                  </a:cubicBezTo>
                  <a:cubicBezTo>
                    <a:pt x="236" y="83"/>
                    <a:pt x="236" y="83"/>
                    <a:pt x="236" y="83"/>
                  </a:cubicBezTo>
                  <a:cubicBezTo>
                    <a:pt x="235" y="83"/>
                    <a:pt x="235" y="83"/>
                    <a:pt x="235" y="8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8" y="87"/>
                    <a:pt x="238" y="87"/>
                    <a:pt x="238" y="87"/>
                  </a:cubicBezTo>
                  <a:cubicBezTo>
                    <a:pt x="238" y="87"/>
                    <a:pt x="238" y="87"/>
                    <a:pt x="238" y="87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41" y="89"/>
                    <a:pt x="241" y="89"/>
                    <a:pt x="241" y="89"/>
                  </a:cubicBezTo>
                  <a:cubicBezTo>
                    <a:pt x="242" y="89"/>
                    <a:pt x="242" y="89"/>
                    <a:pt x="242" y="89"/>
                  </a:cubicBezTo>
                  <a:cubicBezTo>
                    <a:pt x="242" y="90"/>
                    <a:pt x="242" y="90"/>
                    <a:pt x="242" y="90"/>
                  </a:cubicBezTo>
                  <a:cubicBezTo>
                    <a:pt x="243" y="89"/>
                    <a:pt x="243" y="89"/>
                    <a:pt x="243" y="89"/>
                  </a:cubicBezTo>
                  <a:cubicBezTo>
                    <a:pt x="242" y="89"/>
                    <a:pt x="242" y="89"/>
                    <a:pt x="242" y="89"/>
                  </a:cubicBezTo>
                  <a:cubicBezTo>
                    <a:pt x="243" y="89"/>
                    <a:pt x="243" y="89"/>
                    <a:pt x="243" y="89"/>
                  </a:cubicBezTo>
                  <a:cubicBezTo>
                    <a:pt x="244" y="88"/>
                    <a:pt x="244" y="88"/>
                    <a:pt x="244" y="88"/>
                  </a:cubicBezTo>
                  <a:cubicBezTo>
                    <a:pt x="243" y="87"/>
                    <a:pt x="243" y="87"/>
                    <a:pt x="243" y="87"/>
                  </a:cubicBezTo>
                  <a:cubicBezTo>
                    <a:pt x="244" y="86"/>
                    <a:pt x="244" y="86"/>
                    <a:pt x="244" y="86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44" y="81"/>
                    <a:pt x="244" y="81"/>
                    <a:pt x="244" y="81"/>
                  </a:cubicBezTo>
                  <a:cubicBezTo>
                    <a:pt x="244" y="81"/>
                    <a:pt x="244" y="81"/>
                    <a:pt x="244" y="81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3" y="79"/>
                    <a:pt x="243" y="79"/>
                    <a:pt x="243" y="79"/>
                  </a:cubicBezTo>
                  <a:cubicBezTo>
                    <a:pt x="242" y="79"/>
                    <a:pt x="242" y="79"/>
                    <a:pt x="242" y="79"/>
                  </a:cubicBezTo>
                  <a:cubicBezTo>
                    <a:pt x="241" y="79"/>
                    <a:pt x="241" y="79"/>
                    <a:pt x="241" y="79"/>
                  </a:cubicBezTo>
                  <a:cubicBezTo>
                    <a:pt x="240" y="79"/>
                    <a:pt x="240" y="79"/>
                    <a:pt x="240" y="79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81"/>
                    <a:pt x="240" y="81"/>
                    <a:pt x="240" y="81"/>
                  </a:cubicBezTo>
                  <a:close/>
                  <a:moveTo>
                    <a:pt x="245" y="74"/>
                  </a:moveTo>
                  <a:cubicBezTo>
                    <a:pt x="245" y="74"/>
                    <a:pt x="245" y="74"/>
                    <a:pt x="245" y="74"/>
                  </a:cubicBezTo>
                  <a:cubicBezTo>
                    <a:pt x="245" y="74"/>
                    <a:pt x="245" y="74"/>
                    <a:pt x="245" y="74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6" y="74"/>
                    <a:pt x="246" y="74"/>
                    <a:pt x="245" y="74"/>
                  </a:cubicBezTo>
                  <a:close/>
                  <a:moveTo>
                    <a:pt x="244" y="78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8"/>
                    <a:pt x="244" y="78"/>
                    <a:pt x="244" y="78"/>
                  </a:cubicBezTo>
                  <a:cubicBezTo>
                    <a:pt x="244" y="77"/>
                    <a:pt x="244" y="77"/>
                    <a:pt x="244" y="77"/>
                  </a:cubicBezTo>
                  <a:cubicBezTo>
                    <a:pt x="244" y="77"/>
                    <a:pt x="244" y="77"/>
                    <a:pt x="244" y="77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5" y="77"/>
                    <a:pt x="245" y="77"/>
                    <a:pt x="245" y="77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5" y="78"/>
                    <a:pt x="244" y="78"/>
                    <a:pt x="244" y="78"/>
                  </a:cubicBezTo>
                  <a:close/>
                  <a:moveTo>
                    <a:pt x="238" y="77"/>
                  </a:moveTo>
                  <a:cubicBezTo>
                    <a:pt x="238" y="76"/>
                    <a:pt x="238" y="76"/>
                    <a:pt x="238" y="76"/>
                  </a:cubicBezTo>
                  <a:cubicBezTo>
                    <a:pt x="238" y="76"/>
                    <a:pt x="238" y="76"/>
                    <a:pt x="238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7"/>
                    <a:pt x="239" y="77"/>
                    <a:pt x="239" y="77"/>
                  </a:cubicBezTo>
                  <a:cubicBezTo>
                    <a:pt x="238" y="77"/>
                    <a:pt x="238" y="77"/>
                    <a:pt x="238" y="77"/>
                  </a:cubicBezTo>
                  <a:close/>
                  <a:moveTo>
                    <a:pt x="237" y="78"/>
                  </a:move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8"/>
                    <a:pt x="237" y="78"/>
                    <a:pt x="237" y="78"/>
                  </a:cubicBezTo>
                  <a:close/>
                  <a:moveTo>
                    <a:pt x="238" y="79"/>
                  </a:moveTo>
                  <a:cubicBezTo>
                    <a:pt x="238" y="79"/>
                    <a:pt x="238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9" y="78"/>
                    <a:pt x="239" y="78"/>
                    <a:pt x="239" y="78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lose/>
                  <a:moveTo>
                    <a:pt x="236" y="80"/>
                  </a:moveTo>
                  <a:cubicBezTo>
                    <a:pt x="236" y="80"/>
                    <a:pt x="236" y="80"/>
                    <a:pt x="236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36" y="78"/>
                    <a:pt x="236" y="78"/>
                    <a:pt x="236" y="78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7" y="79"/>
                    <a:pt x="237" y="79"/>
                    <a:pt x="237" y="79"/>
                  </a:cubicBezTo>
                  <a:cubicBezTo>
                    <a:pt x="237" y="79"/>
                    <a:pt x="237" y="79"/>
                    <a:pt x="237" y="79"/>
                  </a:cubicBezTo>
                  <a:cubicBezTo>
                    <a:pt x="237" y="80"/>
                    <a:pt x="237" y="80"/>
                    <a:pt x="237" y="80"/>
                  </a:cubicBezTo>
                  <a:cubicBezTo>
                    <a:pt x="237" y="80"/>
                    <a:pt x="237" y="80"/>
                    <a:pt x="237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lose/>
                  <a:moveTo>
                    <a:pt x="234" y="81"/>
                  </a:move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1"/>
                    <a:pt x="234" y="81"/>
                    <a:pt x="234" y="81"/>
                  </a:cubicBezTo>
                  <a:close/>
                  <a:moveTo>
                    <a:pt x="225" y="82"/>
                  </a:moveTo>
                  <a:cubicBezTo>
                    <a:pt x="224" y="81"/>
                    <a:pt x="224" y="81"/>
                    <a:pt x="224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0"/>
                    <a:pt x="223" y="80"/>
                    <a:pt x="223" y="80"/>
                  </a:cubicBezTo>
                  <a:cubicBezTo>
                    <a:pt x="223" y="80"/>
                    <a:pt x="223" y="80"/>
                    <a:pt x="223" y="80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9"/>
                    <a:pt x="224" y="79"/>
                    <a:pt x="224" y="79"/>
                  </a:cubicBezTo>
                  <a:cubicBezTo>
                    <a:pt x="224" y="79"/>
                    <a:pt x="224" y="79"/>
                    <a:pt x="224" y="79"/>
                  </a:cubicBezTo>
                  <a:cubicBezTo>
                    <a:pt x="225" y="79"/>
                    <a:pt x="225" y="79"/>
                    <a:pt x="225" y="79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4" y="77"/>
                    <a:pt x="224" y="77"/>
                    <a:pt x="224" y="77"/>
                  </a:cubicBezTo>
                  <a:cubicBezTo>
                    <a:pt x="224" y="77"/>
                    <a:pt x="224" y="77"/>
                    <a:pt x="224" y="77"/>
                  </a:cubicBezTo>
                  <a:cubicBezTo>
                    <a:pt x="224" y="76"/>
                    <a:pt x="224" y="76"/>
                    <a:pt x="224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7" y="77"/>
                    <a:pt x="227" y="77"/>
                    <a:pt x="227" y="77"/>
                  </a:cubicBezTo>
                  <a:cubicBezTo>
                    <a:pt x="227" y="76"/>
                    <a:pt x="227" y="76"/>
                    <a:pt x="227" y="76"/>
                  </a:cubicBezTo>
                  <a:cubicBezTo>
                    <a:pt x="227" y="76"/>
                    <a:pt x="227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28" y="76"/>
                    <a:pt x="228" y="76"/>
                    <a:pt x="228" y="76"/>
                  </a:cubicBezTo>
                  <a:cubicBezTo>
                    <a:pt x="228" y="75"/>
                    <a:pt x="228" y="75"/>
                    <a:pt x="228" y="75"/>
                  </a:cubicBezTo>
                  <a:cubicBezTo>
                    <a:pt x="230" y="75"/>
                    <a:pt x="230" y="75"/>
                    <a:pt x="230" y="75"/>
                  </a:cubicBezTo>
                  <a:cubicBezTo>
                    <a:pt x="230" y="75"/>
                    <a:pt x="230" y="75"/>
                    <a:pt x="230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24" y="74"/>
                    <a:pt x="224" y="74"/>
                    <a:pt x="224" y="74"/>
                  </a:cubicBezTo>
                  <a:cubicBezTo>
                    <a:pt x="223" y="74"/>
                    <a:pt x="223" y="74"/>
                    <a:pt x="223" y="74"/>
                  </a:cubicBezTo>
                  <a:cubicBezTo>
                    <a:pt x="223" y="74"/>
                    <a:pt x="223" y="74"/>
                    <a:pt x="223" y="74"/>
                  </a:cubicBezTo>
                  <a:cubicBezTo>
                    <a:pt x="222" y="73"/>
                    <a:pt x="222" y="73"/>
                    <a:pt x="222" y="73"/>
                  </a:cubicBezTo>
                  <a:cubicBezTo>
                    <a:pt x="221" y="73"/>
                    <a:pt x="221" y="73"/>
                    <a:pt x="221" y="73"/>
                  </a:cubicBezTo>
                  <a:cubicBezTo>
                    <a:pt x="221" y="74"/>
                    <a:pt x="221" y="74"/>
                    <a:pt x="221" y="74"/>
                  </a:cubicBezTo>
                  <a:cubicBezTo>
                    <a:pt x="221" y="74"/>
                    <a:pt x="221" y="74"/>
                    <a:pt x="221" y="74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220" y="73"/>
                    <a:pt x="220" y="73"/>
                    <a:pt x="220" y="73"/>
                  </a:cubicBezTo>
                  <a:cubicBezTo>
                    <a:pt x="220" y="72"/>
                    <a:pt x="220" y="72"/>
                    <a:pt x="220" y="72"/>
                  </a:cubicBezTo>
                  <a:cubicBezTo>
                    <a:pt x="220" y="73"/>
                    <a:pt x="220" y="73"/>
                    <a:pt x="220" y="73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2" y="72"/>
                    <a:pt x="222" y="72"/>
                    <a:pt x="222" y="72"/>
                  </a:cubicBezTo>
                  <a:cubicBezTo>
                    <a:pt x="222" y="72"/>
                    <a:pt x="222" y="72"/>
                    <a:pt x="222" y="72"/>
                  </a:cubicBezTo>
                  <a:cubicBezTo>
                    <a:pt x="222" y="71"/>
                    <a:pt x="222" y="71"/>
                    <a:pt x="222" y="71"/>
                  </a:cubicBezTo>
                  <a:cubicBezTo>
                    <a:pt x="222" y="71"/>
                    <a:pt x="222" y="71"/>
                    <a:pt x="222" y="71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4" y="72"/>
                    <a:pt x="224" y="72"/>
                    <a:pt x="224" y="72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2"/>
                    <a:pt x="225" y="72"/>
                    <a:pt x="225" y="72"/>
                  </a:cubicBezTo>
                  <a:cubicBezTo>
                    <a:pt x="225" y="72"/>
                    <a:pt x="225" y="72"/>
                    <a:pt x="225" y="72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5" y="69"/>
                    <a:pt x="225" y="69"/>
                    <a:pt x="225" y="69"/>
                  </a:cubicBezTo>
                  <a:cubicBezTo>
                    <a:pt x="225" y="68"/>
                    <a:pt x="225" y="68"/>
                    <a:pt x="225" y="68"/>
                  </a:cubicBezTo>
                  <a:cubicBezTo>
                    <a:pt x="226" y="68"/>
                    <a:pt x="226" y="68"/>
                    <a:pt x="226" y="68"/>
                  </a:cubicBezTo>
                  <a:cubicBezTo>
                    <a:pt x="226" y="68"/>
                    <a:pt x="226" y="68"/>
                    <a:pt x="226" y="68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26" y="67"/>
                    <a:pt x="226" y="67"/>
                    <a:pt x="226" y="67"/>
                  </a:cubicBezTo>
                  <a:cubicBezTo>
                    <a:pt x="226" y="67"/>
                    <a:pt x="226" y="67"/>
                    <a:pt x="226" y="67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28" y="66"/>
                    <a:pt x="228" y="66"/>
                    <a:pt x="228" y="66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8"/>
                    <a:pt x="229" y="68"/>
                    <a:pt x="229" y="68"/>
                  </a:cubicBezTo>
                  <a:cubicBezTo>
                    <a:pt x="229" y="68"/>
                    <a:pt x="229" y="68"/>
                    <a:pt x="229" y="68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1"/>
                    <a:pt x="229" y="71"/>
                    <a:pt x="229" y="71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0" y="72"/>
                    <a:pt x="230" y="72"/>
                    <a:pt x="230" y="72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231" y="71"/>
                    <a:pt x="231" y="71"/>
                    <a:pt x="231" y="71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2" y="70"/>
                    <a:pt x="232" y="70"/>
                    <a:pt x="232" y="70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1" y="68"/>
                    <a:pt x="231" y="68"/>
                    <a:pt x="231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1" y="67"/>
                    <a:pt x="231" y="67"/>
                    <a:pt x="231" y="67"/>
                  </a:cubicBezTo>
                  <a:cubicBezTo>
                    <a:pt x="231" y="66"/>
                    <a:pt x="231" y="66"/>
                    <a:pt x="231" y="66"/>
                  </a:cubicBezTo>
                  <a:cubicBezTo>
                    <a:pt x="231" y="65"/>
                    <a:pt x="231" y="65"/>
                    <a:pt x="231" y="65"/>
                  </a:cubicBezTo>
                  <a:cubicBezTo>
                    <a:pt x="231" y="64"/>
                    <a:pt x="231" y="64"/>
                    <a:pt x="231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33" y="64"/>
                    <a:pt x="234" y="63"/>
                    <a:pt x="234" y="63"/>
                  </a:cubicBezTo>
                  <a:cubicBezTo>
                    <a:pt x="234" y="63"/>
                    <a:pt x="235" y="63"/>
                    <a:pt x="235" y="63"/>
                  </a:cubicBezTo>
                  <a:cubicBezTo>
                    <a:pt x="235" y="64"/>
                    <a:pt x="235" y="64"/>
                    <a:pt x="235" y="64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8" y="66"/>
                    <a:pt x="238" y="66"/>
                    <a:pt x="238" y="66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39" y="64"/>
                    <a:pt x="239" y="64"/>
                    <a:pt x="239" y="64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1" y="68"/>
                    <a:pt x="241" y="68"/>
                    <a:pt x="241" y="68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0"/>
                    <a:pt x="240" y="70"/>
                    <a:pt x="240" y="70"/>
                  </a:cubicBezTo>
                  <a:cubicBezTo>
                    <a:pt x="240" y="71"/>
                    <a:pt x="240" y="71"/>
                    <a:pt x="240" y="71"/>
                  </a:cubicBezTo>
                  <a:cubicBezTo>
                    <a:pt x="239" y="71"/>
                    <a:pt x="239" y="71"/>
                    <a:pt x="239" y="71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8" y="73"/>
                    <a:pt x="238" y="73"/>
                    <a:pt x="238" y="73"/>
                  </a:cubicBezTo>
                  <a:cubicBezTo>
                    <a:pt x="237" y="73"/>
                    <a:pt x="237" y="73"/>
                    <a:pt x="237" y="73"/>
                  </a:cubicBezTo>
                  <a:cubicBezTo>
                    <a:pt x="237" y="74"/>
                    <a:pt x="237" y="74"/>
                    <a:pt x="237" y="74"/>
                  </a:cubicBezTo>
                  <a:cubicBezTo>
                    <a:pt x="237" y="74"/>
                    <a:pt x="237" y="74"/>
                    <a:pt x="237" y="74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5" y="75"/>
                    <a:pt x="235" y="75"/>
                    <a:pt x="235" y="75"/>
                  </a:cubicBezTo>
                  <a:cubicBezTo>
                    <a:pt x="235" y="75"/>
                    <a:pt x="235" y="75"/>
                    <a:pt x="235" y="75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6" y="76"/>
                    <a:pt x="236" y="76"/>
                    <a:pt x="236" y="7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35" y="78"/>
                    <a:pt x="235" y="78"/>
                    <a:pt x="235" y="78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4" y="77"/>
                    <a:pt x="234" y="77"/>
                    <a:pt x="234" y="77"/>
                  </a:cubicBezTo>
                  <a:cubicBezTo>
                    <a:pt x="234" y="77"/>
                    <a:pt x="234" y="77"/>
                    <a:pt x="234" y="77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3" y="78"/>
                    <a:pt x="233" y="78"/>
                    <a:pt x="233" y="78"/>
                  </a:cubicBezTo>
                  <a:cubicBezTo>
                    <a:pt x="233" y="78"/>
                    <a:pt x="233" y="78"/>
                    <a:pt x="233" y="78"/>
                  </a:cubicBezTo>
                  <a:cubicBezTo>
                    <a:pt x="232" y="79"/>
                    <a:pt x="232" y="79"/>
                    <a:pt x="232" y="79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1"/>
                    <a:pt x="232" y="81"/>
                    <a:pt x="232" y="81"/>
                  </a:cubicBezTo>
                  <a:cubicBezTo>
                    <a:pt x="232" y="81"/>
                    <a:pt x="232" y="81"/>
                    <a:pt x="232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1" y="81"/>
                    <a:pt x="231" y="81"/>
                    <a:pt x="231" y="81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0" y="80"/>
                    <a:pt x="230" y="80"/>
                    <a:pt x="230" y="80"/>
                  </a:cubicBezTo>
                  <a:cubicBezTo>
                    <a:pt x="230" y="81"/>
                    <a:pt x="230" y="81"/>
                    <a:pt x="230" y="81"/>
                  </a:cubicBezTo>
                  <a:cubicBezTo>
                    <a:pt x="231" y="82"/>
                    <a:pt x="231" y="82"/>
                    <a:pt x="231" y="82"/>
                  </a:cubicBezTo>
                  <a:cubicBezTo>
                    <a:pt x="230" y="82"/>
                    <a:pt x="230" y="82"/>
                    <a:pt x="230" y="82"/>
                  </a:cubicBezTo>
                  <a:cubicBezTo>
                    <a:pt x="228" y="82"/>
                    <a:pt x="228" y="82"/>
                    <a:pt x="228" y="82"/>
                  </a:cubicBezTo>
                  <a:cubicBezTo>
                    <a:pt x="227" y="82"/>
                    <a:pt x="227" y="82"/>
                    <a:pt x="227" y="82"/>
                  </a:cubicBezTo>
                  <a:cubicBezTo>
                    <a:pt x="227" y="81"/>
                    <a:pt x="227" y="81"/>
                    <a:pt x="227" y="81"/>
                  </a:cubicBezTo>
                  <a:cubicBezTo>
                    <a:pt x="227" y="82"/>
                    <a:pt x="227" y="82"/>
                    <a:pt x="227" y="82"/>
                  </a:cubicBezTo>
                  <a:cubicBezTo>
                    <a:pt x="226" y="82"/>
                    <a:pt x="226" y="82"/>
                    <a:pt x="226" y="82"/>
                  </a:cubicBezTo>
                  <a:cubicBezTo>
                    <a:pt x="226" y="81"/>
                    <a:pt x="226" y="81"/>
                    <a:pt x="226" y="81"/>
                  </a:cubicBezTo>
                  <a:cubicBezTo>
                    <a:pt x="226" y="80"/>
                    <a:pt x="226" y="80"/>
                    <a:pt x="226" y="80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82"/>
                    <a:pt x="225" y="82"/>
                    <a:pt x="225" y="82"/>
                  </a:cubicBezTo>
                  <a:close/>
                  <a:moveTo>
                    <a:pt x="167" y="60"/>
                  </a:moveTo>
                  <a:cubicBezTo>
                    <a:pt x="167" y="59"/>
                    <a:pt x="167" y="59"/>
                    <a:pt x="167" y="59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4" y="57"/>
                    <a:pt x="174" y="57"/>
                    <a:pt x="174" y="57"/>
                  </a:cubicBezTo>
                  <a:cubicBezTo>
                    <a:pt x="171" y="59"/>
                    <a:pt x="171" y="59"/>
                    <a:pt x="171" y="59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7" y="60"/>
                    <a:pt x="167" y="60"/>
                    <a:pt x="167" y="60"/>
                  </a:cubicBezTo>
                  <a:close/>
                  <a:moveTo>
                    <a:pt x="210" y="76"/>
                  </a:moveTo>
                  <a:cubicBezTo>
                    <a:pt x="210" y="76"/>
                    <a:pt x="210" y="76"/>
                    <a:pt x="210" y="76"/>
                  </a:cubicBezTo>
                  <a:cubicBezTo>
                    <a:pt x="210" y="75"/>
                    <a:pt x="210" y="75"/>
                    <a:pt x="210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3" y="73"/>
                    <a:pt x="213" y="73"/>
                    <a:pt x="213" y="73"/>
                  </a:cubicBezTo>
                  <a:cubicBezTo>
                    <a:pt x="213" y="73"/>
                    <a:pt x="213" y="73"/>
                    <a:pt x="213" y="73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4" y="75"/>
                    <a:pt x="214" y="75"/>
                    <a:pt x="214" y="75"/>
                  </a:cubicBezTo>
                  <a:cubicBezTo>
                    <a:pt x="213" y="76"/>
                    <a:pt x="213" y="76"/>
                    <a:pt x="213" y="76"/>
                  </a:cubicBezTo>
                  <a:cubicBezTo>
                    <a:pt x="213" y="77"/>
                    <a:pt x="213" y="77"/>
                    <a:pt x="213" y="77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7"/>
                    <a:pt x="211" y="77"/>
                    <a:pt x="211" y="77"/>
                  </a:cubicBezTo>
                  <a:cubicBezTo>
                    <a:pt x="211" y="77"/>
                    <a:pt x="211" y="77"/>
                    <a:pt x="211" y="77"/>
                  </a:cubicBezTo>
                  <a:cubicBezTo>
                    <a:pt x="210" y="76"/>
                    <a:pt x="210" y="76"/>
                    <a:pt x="210" y="76"/>
                  </a:cubicBezTo>
                  <a:cubicBezTo>
                    <a:pt x="210" y="76"/>
                    <a:pt x="210" y="76"/>
                    <a:pt x="210" y="76"/>
                  </a:cubicBezTo>
                  <a:close/>
                  <a:moveTo>
                    <a:pt x="176" y="75"/>
                  </a:moveTo>
                  <a:cubicBezTo>
                    <a:pt x="176" y="74"/>
                    <a:pt x="176" y="74"/>
                    <a:pt x="176" y="74"/>
                  </a:cubicBezTo>
                  <a:cubicBezTo>
                    <a:pt x="176" y="73"/>
                    <a:pt x="176" y="73"/>
                    <a:pt x="176" y="73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7" y="72"/>
                    <a:pt x="177" y="72"/>
                    <a:pt x="177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182" y="71"/>
                    <a:pt x="182" y="71"/>
                    <a:pt x="182" y="71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5" y="72"/>
                    <a:pt x="185" y="72"/>
                    <a:pt x="185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87" y="72"/>
                    <a:pt x="187" y="72"/>
                    <a:pt x="187" y="72"/>
                  </a:cubicBezTo>
                  <a:cubicBezTo>
                    <a:pt x="187" y="71"/>
                    <a:pt x="187" y="71"/>
                    <a:pt x="187" y="71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88" y="71"/>
                    <a:pt x="188" y="71"/>
                    <a:pt x="188" y="71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7" y="71"/>
                    <a:pt x="187" y="71"/>
                    <a:pt x="187" y="71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180" y="70"/>
                    <a:pt x="180" y="70"/>
                    <a:pt x="180" y="70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5" y="68"/>
                    <a:pt x="175" y="68"/>
                    <a:pt x="175" y="68"/>
                  </a:cubicBezTo>
                  <a:cubicBezTo>
                    <a:pt x="175" y="69"/>
                    <a:pt x="175" y="69"/>
                    <a:pt x="175" y="69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3" y="67"/>
                    <a:pt x="173" y="67"/>
                    <a:pt x="173" y="67"/>
                  </a:cubicBezTo>
                  <a:cubicBezTo>
                    <a:pt x="173" y="67"/>
                    <a:pt x="173" y="67"/>
                    <a:pt x="173" y="67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1" y="67"/>
                    <a:pt x="171" y="67"/>
                    <a:pt x="171" y="67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5" y="63"/>
                    <a:pt x="175" y="63"/>
                    <a:pt x="175" y="63"/>
                  </a:cubicBezTo>
                  <a:cubicBezTo>
                    <a:pt x="176" y="64"/>
                    <a:pt x="176" y="64"/>
                    <a:pt x="176" y="64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80" y="63"/>
                    <a:pt x="180" y="63"/>
                    <a:pt x="180" y="63"/>
                  </a:cubicBezTo>
                  <a:cubicBezTo>
                    <a:pt x="179" y="62"/>
                    <a:pt x="179" y="62"/>
                    <a:pt x="179" y="62"/>
                  </a:cubicBezTo>
                  <a:cubicBezTo>
                    <a:pt x="179" y="62"/>
                    <a:pt x="179" y="62"/>
                    <a:pt x="179" y="62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75" y="62"/>
                    <a:pt x="175" y="62"/>
                    <a:pt x="175" y="62"/>
                  </a:cubicBezTo>
                  <a:cubicBezTo>
                    <a:pt x="174" y="62"/>
                    <a:pt x="174" y="62"/>
                    <a:pt x="174" y="62"/>
                  </a:cubicBezTo>
                  <a:cubicBezTo>
                    <a:pt x="174" y="61"/>
                    <a:pt x="174" y="61"/>
                    <a:pt x="174" y="61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80" y="59"/>
                    <a:pt x="180" y="59"/>
                    <a:pt x="180" y="59"/>
                  </a:cubicBezTo>
                  <a:cubicBezTo>
                    <a:pt x="181" y="59"/>
                    <a:pt x="181" y="59"/>
                    <a:pt x="181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0" y="55"/>
                    <a:pt x="180" y="55"/>
                    <a:pt x="180" y="55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83" y="55"/>
                    <a:pt x="183" y="55"/>
                    <a:pt x="183" y="55"/>
                  </a:cubicBezTo>
                  <a:cubicBezTo>
                    <a:pt x="183" y="55"/>
                    <a:pt x="183" y="55"/>
                    <a:pt x="183" y="55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5" y="56"/>
                    <a:pt x="185" y="56"/>
                    <a:pt x="185" y="56"/>
                  </a:cubicBezTo>
                  <a:cubicBezTo>
                    <a:pt x="185" y="56"/>
                    <a:pt x="185" y="56"/>
                    <a:pt x="185" y="56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7" y="53"/>
                    <a:pt x="187" y="53"/>
                    <a:pt x="187" y="53"/>
                  </a:cubicBezTo>
                  <a:cubicBezTo>
                    <a:pt x="188" y="53"/>
                    <a:pt x="188" y="53"/>
                    <a:pt x="188" y="53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8" y="56"/>
                    <a:pt x="188" y="56"/>
                    <a:pt x="188" y="56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90" y="57"/>
                    <a:pt x="190" y="57"/>
                    <a:pt x="190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3" y="59"/>
                    <a:pt x="193" y="59"/>
                    <a:pt x="193" y="59"/>
                  </a:cubicBezTo>
                  <a:cubicBezTo>
                    <a:pt x="192" y="59"/>
                    <a:pt x="192" y="59"/>
                    <a:pt x="192" y="59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192" y="66"/>
                    <a:pt x="192" y="66"/>
                    <a:pt x="192" y="66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3" y="67"/>
                    <a:pt x="193" y="67"/>
                    <a:pt x="193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196" y="67"/>
                    <a:pt x="196" y="67"/>
                    <a:pt x="196" y="67"/>
                  </a:cubicBezTo>
                  <a:cubicBezTo>
                    <a:pt x="198" y="68"/>
                    <a:pt x="198" y="68"/>
                    <a:pt x="198" y="68"/>
                  </a:cubicBezTo>
                  <a:cubicBezTo>
                    <a:pt x="198" y="69"/>
                    <a:pt x="198" y="69"/>
                    <a:pt x="198" y="69"/>
                  </a:cubicBezTo>
                  <a:cubicBezTo>
                    <a:pt x="199" y="69"/>
                    <a:pt x="199" y="69"/>
                    <a:pt x="199" y="69"/>
                  </a:cubicBezTo>
                  <a:cubicBezTo>
                    <a:pt x="199" y="68"/>
                    <a:pt x="199" y="68"/>
                    <a:pt x="199" y="68"/>
                  </a:cubicBezTo>
                  <a:cubicBezTo>
                    <a:pt x="198" y="68"/>
                    <a:pt x="198" y="68"/>
                    <a:pt x="198" y="68"/>
                  </a:cubicBezTo>
                  <a:cubicBezTo>
                    <a:pt x="200" y="67"/>
                    <a:pt x="200" y="67"/>
                    <a:pt x="200" y="67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199" y="63"/>
                    <a:pt x="199" y="63"/>
                    <a:pt x="199" y="63"/>
                  </a:cubicBezTo>
                  <a:cubicBezTo>
                    <a:pt x="199" y="63"/>
                    <a:pt x="199" y="63"/>
                    <a:pt x="199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1" y="59"/>
                    <a:pt x="201" y="59"/>
                    <a:pt x="201" y="59"/>
                  </a:cubicBezTo>
                  <a:cubicBezTo>
                    <a:pt x="200" y="58"/>
                    <a:pt x="200" y="58"/>
                    <a:pt x="200" y="58"/>
                  </a:cubicBezTo>
                  <a:cubicBezTo>
                    <a:pt x="201" y="57"/>
                    <a:pt x="201" y="57"/>
                    <a:pt x="201" y="57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4" y="56"/>
                    <a:pt x="204" y="56"/>
                    <a:pt x="204" y="56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7" y="54"/>
                    <a:pt x="207" y="54"/>
                    <a:pt x="207" y="54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7" y="59"/>
                    <a:pt x="207" y="59"/>
                    <a:pt x="207" y="59"/>
                  </a:cubicBezTo>
                  <a:cubicBezTo>
                    <a:pt x="207" y="59"/>
                    <a:pt x="207" y="59"/>
                    <a:pt x="207" y="59"/>
                  </a:cubicBezTo>
                  <a:cubicBezTo>
                    <a:pt x="207" y="61"/>
                    <a:pt x="207" y="61"/>
                    <a:pt x="207" y="61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4" y="64"/>
                    <a:pt x="204" y="64"/>
                    <a:pt x="204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6" y="65"/>
                    <a:pt x="206" y="65"/>
                    <a:pt x="206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3" y="67"/>
                    <a:pt x="203" y="67"/>
                    <a:pt x="203" y="67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7" y="68"/>
                    <a:pt x="207" y="68"/>
                    <a:pt x="207" y="68"/>
                  </a:cubicBezTo>
                  <a:cubicBezTo>
                    <a:pt x="207" y="69"/>
                    <a:pt x="207" y="69"/>
                    <a:pt x="207" y="69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2" y="65"/>
                    <a:pt x="212" y="65"/>
                    <a:pt x="212" y="65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7" y="74"/>
                    <a:pt x="207" y="74"/>
                    <a:pt x="207" y="74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4" y="76"/>
                    <a:pt x="204" y="76"/>
                    <a:pt x="204" y="76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7" y="74"/>
                    <a:pt x="197" y="74"/>
                    <a:pt x="197" y="74"/>
                  </a:cubicBezTo>
                  <a:cubicBezTo>
                    <a:pt x="197" y="74"/>
                    <a:pt x="197" y="74"/>
                    <a:pt x="197" y="74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3" y="75"/>
                    <a:pt x="193" y="75"/>
                    <a:pt x="193" y="75"/>
                  </a:cubicBezTo>
                  <a:cubicBezTo>
                    <a:pt x="193" y="75"/>
                    <a:pt x="193" y="75"/>
                    <a:pt x="193" y="75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7" y="76"/>
                    <a:pt x="187" y="76"/>
                    <a:pt x="187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7"/>
                    <a:pt x="186" y="77"/>
                    <a:pt x="186" y="77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4" y="77"/>
                    <a:pt x="184" y="77"/>
                    <a:pt x="184" y="77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2" y="77"/>
                    <a:pt x="182" y="77"/>
                    <a:pt x="182" y="77"/>
                  </a:cubicBezTo>
                  <a:cubicBezTo>
                    <a:pt x="181" y="77"/>
                    <a:pt x="181" y="77"/>
                    <a:pt x="181" y="77"/>
                  </a:cubicBezTo>
                  <a:cubicBezTo>
                    <a:pt x="179" y="77"/>
                    <a:pt x="179" y="77"/>
                    <a:pt x="179" y="77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7" y="76"/>
                    <a:pt x="177" y="76"/>
                    <a:pt x="177" y="76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5"/>
                    <a:pt x="176" y="75"/>
                    <a:pt x="176" y="75"/>
                  </a:cubicBezTo>
                  <a:close/>
                  <a:moveTo>
                    <a:pt x="123" y="100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24" y="94"/>
                    <a:pt x="124" y="94"/>
                    <a:pt x="124" y="94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3" y="91"/>
                    <a:pt x="123" y="91"/>
                    <a:pt x="123" y="91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20" y="91"/>
                    <a:pt x="120" y="91"/>
                    <a:pt x="120" y="91"/>
                  </a:cubicBezTo>
                  <a:cubicBezTo>
                    <a:pt x="120" y="90"/>
                    <a:pt x="120" y="90"/>
                    <a:pt x="12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2" y="90"/>
                    <a:pt x="122" y="90"/>
                    <a:pt x="122" y="90"/>
                  </a:cubicBezTo>
                  <a:cubicBezTo>
                    <a:pt x="123" y="89"/>
                    <a:pt x="123" y="89"/>
                    <a:pt x="123" y="89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1" y="81"/>
                    <a:pt x="131" y="81"/>
                    <a:pt x="131" y="81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135" y="78"/>
                    <a:pt x="135" y="78"/>
                    <a:pt x="135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8" y="76"/>
                    <a:pt x="138" y="76"/>
                    <a:pt x="138" y="76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39" y="73"/>
                    <a:pt x="139" y="73"/>
                    <a:pt x="139" y="73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2" y="70"/>
                    <a:pt x="142" y="70"/>
                    <a:pt x="142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5" y="74"/>
                    <a:pt x="155" y="74"/>
                    <a:pt x="155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7" y="74"/>
                    <a:pt x="157" y="74"/>
                    <a:pt x="157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77"/>
                    <a:pt x="156" y="77"/>
                    <a:pt x="156" y="77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3"/>
                    <a:pt x="164" y="83"/>
                    <a:pt x="164" y="83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44" y="91"/>
                    <a:pt x="144" y="91"/>
                    <a:pt x="144" y="91"/>
                  </a:cubicBezTo>
                  <a:cubicBezTo>
                    <a:pt x="144" y="91"/>
                    <a:pt x="144" y="91"/>
                    <a:pt x="144" y="91"/>
                  </a:cubicBezTo>
                  <a:cubicBezTo>
                    <a:pt x="144" y="92"/>
                    <a:pt x="144" y="92"/>
                    <a:pt x="144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35" y="97"/>
                    <a:pt x="135" y="97"/>
                    <a:pt x="135" y="97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100"/>
                    <a:pt x="130" y="100"/>
                    <a:pt x="130" y="100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8"/>
                    <a:pt x="130" y="98"/>
                    <a:pt x="130" y="98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26" y="100"/>
                    <a:pt x="126" y="100"/>
                    <a:pt x="126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100"/>
                    <a:pt x="123" y="100"/>
                    <a:pt x="123" y="100"/>
                  </a:cubicBezTo>
                  <a:close/>
                  <a:moveTo>
                    <a:pt x="236" y="88"/>
                  </a:moveTo>
                  <a:cubicBezTo>
                    <a:pt x="236" y="88"/>
                    <a:pt x="236" y="88"/>
                    <a:pt x="236" y="88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6" y="90"/>
                    <a:pt x="236" y="90"/>
                    <a:pt x="236" y="90"/>
                  </a:cubicBezTo>
                  <a:cubicBezTo>
                    <a:pt x="235" y="89"/>
                    <a:pt x="235" y="89"/>
                    <a:pt x="235" y="89"/>
                  </a:cubicBezTo>
                  <a:cubicBezTo>
                    <a:pt x="235" y="88"/>
                    <a:pt x="235" y="88"/>
                    <a:pt x="235" y="88"/>
                  </a:cubicBezTo>
                  <a:cubicBezTo>
                    <a:pt x="236" y="88"/>
                    <a:pt x="236" y="88"/>
                    <a:pt x="236" y="88"/>
                  </a:cubicBezTo>
                  <a:close/>
                  <a:moveTo>
                    <a:pt x="227" y="88"/>
                  </a:moveTo>
                  <a:cubicBezTo>
                    <a:pt x="227" y="87"/>
                    <a:pt x="227" y="87"/>
                    <a:pt x="227" y="87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9" y="88"/>
                    <a:pt x="229" y="88"/>
                    <a:pt x="229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7" y="88"/>
                    <a:pt x="227" y="88"/>
                    <a:pt x="227" y="88"/>
                  </a:cubicBezTo>
                  <a:close/>
                  <a:moveTo>
                    <a:pt x="218" y="92"/>
                  </a:moveTo>
                  <a:cubicBezTo>
                    <a:pt x="219" y="93"/>
                    <a:pt x="219" y="93"/>
                    <a:pt x="219" y="93"/>
                  </a:cubicBezTo>
                  <a:cubicBezTo>
                    <a:pt x="220" y="93"/>
                    <a:pt x="220" y="93"/>
                    <a:pt x="220" y="93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2" y="94"/>
                    <a:pt x="222" y="94"/>
                    <a:pt x="222" y="94"/>
                  </a:cubicBezTo>
                  <a:cubicBezTo>
                    <a:pt x="223" y="93"/>
                    <a:pt x="223" y="93"/>
                    <a:pt x="223" y="93"/>
                  </a:cubicBezTo>
                  <a:cubicBezTo>
                    <a:pt x="224" y="94"/>
                    <a:pt x="224" y="94"/>
                    <a:pt x="224" y="94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6" y="92"/>
                    <a:pt x="226" y="92"/>
                    <a:pt x="226" y="92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4" y="92"/>
                    <a:pt x="224" y="92"/>
                    <a:pt x="224" y="92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2"/>
                    <a:pt x="222" y="92"/>
                    <a:pt x="222" y="92"/>
                  </a:cubicBezTo>
                  <a:cubicBezTo>
                    <a:pt x="221" y="92"/>
                    <a:pt x="221" y="92"/>
                    <a:pt x="221" y="92"/>
                  </a:cubicBezTo>
                  <a:cubicBezTo>
                    <a:pt x="220" y="92"/>
                    <a:pt x="220" y="92"/>
                    <a:pt x="220" y="92"/>
                  </a:cubicBezTo>
                  <a:cubicBezTo>
                    <a:pt x="219" y="92"/>
                    <a:pt x="219" y="92"/>
                    <a:pt x="219" y="92"/>
                  </a:cubicBezTo>
                  <a:cubicBezTo>
                    <a:pt x="218" y="92"/>
                    <a:pt x="218" y="92"/>
                    <a:pt x="218" y="92"/>
                  </a:cubicBezTo>
                  <a:close/>
                  <a:moveTo>
                    <a:pt x="214" y="120"/>
                  </a:moveTo>
                  <a:cubicBezTo>
                    <a:pt x="213" y="120"/>
                    <a:pt x="213" y="120"/>
                    <a:pt x="213" y="120"/>
                  </a:cubicBezTo>
                  <a:cubicBezTo>
                    <a:pt x="213" y="120"/>
                    <a:pt x="213" y="120"/>
                    <a:pt x="213" y="120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4" y="120"/>
                    <a:pt x="214" y="120"/>
                    <a:pt x="214" y="120"/>
                  </a:cubicBezTo>
                  <a:close/>
                  <a:moveTo>
                    <a:pt x="208" y="120"/>
                  </a:moveTo>
                  <a:cubicBezTo>
                    <a:pt x="208" y="119"/>
                    <a:pt x="208" y="119"/>
                    <a:pt x="208" y="119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7" y="116"/>
                    <a:pt x="207" y="116"/>
                    <a:pt x="207" y="116"/>
                  </a:cubicBezTo>
                  <a:cubicBezTo>
                    <a:pt x="206" y="116"/>
                    <a:pt x="206" y="116"/>
                    <a:pt x="206" y="116"/>
                  </a:cubicBezTo>
                  <a:cubicBezTo>
                    <a:pt x="207" y="115"/>
                    <a:pt x="207" y="115"/>
                    <a:pt x="207" y="115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207" y="113"/>
                    <a:pt x="207" y="113"/>
                    <a:pt x="207" y="113"/>
                  </a:cubicBezTo>
                  <a:cubicBezTo>
                    <a:pt x="206" y="113"/>
                    <a:pt x="206" y="113"/>
                    <a:pt x="206" y="113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5" y="110"/>
                    <a:pt x="205" y="110"/>
                    <a:pt x="205" y="110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6"/>
                    <a:pt x="201" y="106"/>
                    <a:pt x="201" y="106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2" y="104"/>
                    <a:pt x="202" y="104"/>
                    <a:pt x="202" y="104"/>
                  </a:cubicBezTo>
                  <a:cubicBezTo>
                    <a:pt x="202" y="104"/>
                    <a:pt x="202" y="104"/>
                    <a:pt x="202" y="104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3" y="100"/>
                    <a:pt x="203" y="100"/>
                    <a:pt x="203" y="100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4" y="99"/>
                    <a:pt x="204" y="99"/>
                    <a:pt x="204" y="99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7" y="102"/>
                    <a:pt x="207" y="102"/>
                    <a:pt x="207" y="102"/>
                  </a:cubicBezTo>
                  <a:cubicBezTo>
                    <a:pt x="207" y="102"/>
                    <a:pt x="207" y="102"/>
                    <a:pt x="207" y="102"/>
                  </a:cubicBezTo>
                  <a:cubicBezTo>
                    <a:pt x="208" y="103"/>
                    <a:pt x="208" y="103"/>
                    <a:pt x="208" y="103"/>
                  </a:cubicBezTo>
                  <a:cubicBezTo>
                    <a:pt x="208" y="104"/>
                    <a:pt x="208" y="104"/>
                    <a:pt x="208" y="104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10" y="105"/>
                    <a:pt x="210" y="105"/>
                    <a:pt x="210" y="105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1" y="103"/>
                    <a:pt x="211" y="103"/>
                    <a:pt x="211" y="103"/>
                  </a:cubicBezTo>
                  <a:cubicBezTo>
                    <a:pt x="211" y="102"/>
                    <a:pt x="211" y="102"/>
                    <a:pt x="211" y="102"/>
                  </a:cubicBezTo>
                  <a:cubicBezTo>
                    <a:pt x="211" y="102"/>
                    <a:pt x="211" y="102"/>
                    <a:pt x="211" y="102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100"/>
                    <a:pt x="211" y="100"/>
                    <a:pt x="211" y="100"/>
                  </a:cubicBezTo>
                  <a:cubicBezTo>
                    <a:pt x="211" y="100"/>
                    <a:pt x="211" y="100"/>
                    <a:pt x="211" y="100"/>
                  </a:cubicBezTo>
                  <a:cubicBezTo>
                    <a:pt x="212" y="100"/>
                    <a:pt x="212" y="100"/>
                    <a:pt x="212" y="100"/>
                  </a:cubicBezTo>
                  <a:cubicBezTo>
                    <a:pt x="213" y="100"/>
                    <a:pt x="213" y="100"/>
                    <a:pt x="213" y="100"/>
                  </a:cubicBezTo>
                  <a:cubicBezTo>
                    <a:pt x="213" y="101"/>
                    <a:pt x="213" y="101"/>
                    <a:pt x="213" y="101"/>
                  </a:cubicBezTo>
                  <a:cubicBezTo>
                    <a:pt x="214" y="101"/>
                    <a:pt x="214" y="101"/>
                    <a:pt x="214" y="101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2" y="99"/>
                    <a:pt x="212" y="99"/>
                    <a:pt x="212" y="99"/>
                  </a:cubicBezTo>
                  <a:cubicBezTo>
                    <a:pt x="211" y="99"/>
                    <a:pt x="211" y="99"/>
                    <a:pt x="211" y="99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10" y="97"/>
                    <a:pt x="210" y="97"/>
                    <a:pt x="210" y="97"/>
                  </a:cubicBezTo>
                  <a:cubicBezTo>
                    <a:pt x="210" y="96"/>
                    <a:pt x="210" y="96"/>
                    <a:pt x="210" y="96"/>
                  </a:cubicBezTo>
                  <a:cubicBezTo>
                    <a:pt x="210" y="96"/>
                    <a:pt x="210" y="96"/>
                    <a:pt x="210" y="96"/>
                  </a:cubicBezTo>
                  <a:cubicBezTo>
                    <a:pt x="211" y="96"/>
                    <a:pt x="211" y="96"/>
                    <a:pt x="211" y="96"/>
                  </a:cubicBezTo>
                  <a:cubicBezTo>
                    <a:pt x="211" y="95"/>
                    <a:pt x="211" y="95"/>
                    <a:pt x="211" y="95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3" y="97"/>
                    <a:pt x="213" y="97"/>
                    <a:pt x="213" y="97"/>
                  </a:cubicBezTo>
                  <a:cubicBezTo>
                    <a:pt x="213" y="97"/>
                    <a:pt x="213" y="97"/>
                    <a:pt x="213" y="97"/>
                  </a:cubicBezTo>
                  <a:cubicBezTo>
                    <a:pt x="213" y="96"/>
                    <a:pt x="213" y="96"/>
                    <a:pt x="213" y="96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4" y="93"/>
                    <a:pt x="214" y="93"/>
                    <a:pt x="214" y="93"/>
                  </a:cubicBezTo>
                  <a:cubicBezTo>
                    <a:pt x="214" y="93"/>
                    <a:pt x="214" y="93"/>
                    <a:pt x="214" y="93"/>
                  </a:cubicBezTo>
                  <a:cubicBezTo>
                    <a:pt x="215" y="93"/>
                    <a:pt x="215" y="93"/>
                    <a:pt x="215" y="93"/>
                  </a:cubicBezTo>
                  <a:cubicBezTo>
                    <a:pt x="215" y="94"/>
                    <a:pt x="215" y="94"/>
                    <a:pt x="215" y="94"/>
                  </a:cubicBezTo>
                  <a:cubicBezTo>
                    <a:pt x="216" y="94"/>
                    <a:pt x="216" y="94"/>
                    <a:pt x="216" y="94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16" y="93"/>
                    <a:pt x="216" y="93"/>
                    <a:pt x="216" y="93"/>
                  </a:cubicBezTo>
                  <a:cubicBezTo>
                    <a:pt x="215" y="93"/>
                    <a:pt x="215" y="93"/>
                    <a:pt x="215" y="93"/>
                  </a:cubicBezTo>
                  <a:cubicBezTo>
                    <a:pt x="216" y="92"/>
                    <a:pt x="216" y="92"/>
                    <a:pt x="216" y="92"/>
                  </a:cubicBezTo>
                  <a:cubicBezTo>
                    <a:pt x="217" y="92"/>
                    <a:pt x="217" y="92"/>
                    <a:pt x="217" y="92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4"/>
                    <a:pt x="218" y="94"/>
                    <a:pt x="218" y="94"/>
                  </a:cubicBezTo>
                  <a:cubicBezTo>
                    <a:pt x="219" y="95"/>
                    <a:pt x="219" y="95"/>
                    <a:pt x="219" y="95"/>
                  </a:cubicBezTo>
                  <a:cubicBezTo>
                    <a:pt x="219" y="94"/>
                    <a:pt x="219" y="94"/>
                    <a:pt x="219" y="94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1" y="95"/>
                    <a:pt x="221" y="95"/>
                    <a:pt x="221" y="95"/>
                  </a:cubicBezTo>
                  <a:cubicBezTo>
                    <a:pt x="222" y="94"/>
                    <a:pt x="222" y="94"/>
                    <a:pt x="222" y="94"/>
                  </a:cubicBezTo>
                  <a:cubicBezTo>
                    <a:pt x="223" y="94"/>
                    <a:pt x="223" y="94"/>
                    <a:pt x="223" y="94"/>
                  </a:cubicBezTo>
                  <a:cubicBezTo>
                    <a:pt x="225" y="94"/>
                    <a:pt x="225" y="94"/>
                    <a:pt x="225" y="94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6" y="95"/>
                    <a:pt x="226" y="95"/>
                    <a:pt x="226" y="95"/>
                  </a:cubicBezTo>
                  <a:cubicBezTo>
                    <a:pt x="226" y="95"/>
                    <a:pt x="226" y="95"/>
                    <a:pt x="226" y="95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26" y="97"/>
                    <a:pt x="226" y="97"/>
                    <a:pt x="226" y="97"/>
                  </a:cubicBezTo>
                  <a:cubicBezTo>
                    <a:pt x="225" y="98"/>
                    <a:pt x="225" y="98"/>
                    <a:pt x="225" y="98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2" y="100"/>
                    <a:pt x="222" y="100"/>
                    <a:pt x="222" y="100"/>
                  </a:cubicBezTo>
                  <a:cubicBezTo>
                    <a:pt x="221" y="100"/>
                    <a:pt x="221" y="100"/>
                    <a:pt x="221" y="100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8" y="102"/>
                    <a:pt x="218" y="102"/>
                    <a:pt x="218" y="102"/>
                  </a:cubicBezTo>
                  <a:cubicBezTo>
                    <a:pt x="218" y="102"/>
                    <a:pt x="218" y="102"/>
                    <a:pt x="218" y="102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8" y="103"/>
                    <a:pt x="218" y="103"/>
                    <a:pt x="218" y="103"/>
                  </a:cubicBezTo>
                  <a:cubicBezTo>
                    <a:pt x="219" y="103"/>
                    <a:pt x="219" y="103"/>
                    <a:pt x="219" y="103"/>
                  </a:cubicBezTo>
                  <a:cubicBezTo>
                    <a:pt x="219" y="103"/>
                    <a:pt x="219" y="103"/>
                    <a:pt x="219" y="103"/>
                  </a:cubicBezTo>
                  <a:cubicBezTo>
                    <a:pt x="221" y="103"/>
                    <a:pt x="221" y="103"/>
                    <a:pt x="221" y="103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0" y="104"/>
                    <a:pt x="220" y="104"/>
                    <a:pt x="220" y="104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6"/>
                    <a:pt x="221" y="106"/>
                    <a:pt x="221" y="106"/>
                  </a:cubicBezTo>
                  <a:cubicBezTo>
                    <a:pt x="220" y="106"/>
                    <a:pt x="220" y="106"/>
                    <a:pt x="220" y="106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0" y="108"/>
                    <a:pt x="220" y="108"/>
                    <a:pt x="220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2" y="107"/>
                    <a:pt x="222" y="107"/>
                    <a:pt x="222" y="107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2" y="109"/>
                    <a:pt x="222" y="109"/>
                    <a:pt x="222" y="109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0" y="110"/>
                    <a:pt x="220" y="110"/>
                    <a:pt x="220" y="110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18" y="113"/>
                    <a:pt x="218" y="113"/>
                    <a:pt x="218" y="113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19" y="114"/>
                    <a:pt x="219" y="114"/>
                    <a:pt x="219" y="114"/>
                  </a:cubicBezTo>
                  <a:cubicBezTo>
                    <a:pt x="218" y="114"/>
                    <a:pt x="218" y="114"/>
                    <a:pt x="218" y="114"/>
                  </a:cubicBezTo>
                  <a:cubicBezTo>
                    <a:pt x="219" y="115"/>
                    <a:pt x="219" y="115"/>
                    <a:pt x="219" y="115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17" y="115"/>
                    <a:pt x="217" y="115"/>
                    <a:pt x="217" y="115"/>
                  </a:cubicBezTo>
                  <a:cubicBezTo>
                    <a:pt x="217" y="115"/>
                    <a:pt x="217" y="115"/>
                    <a:pt x="217" y="115"/>
                  </a:cubicBezTo>
                  <a:cubicBezTo>
                    <a:pt x="216" y="115"/>
                    <a:pt x="216" y="115"/>
                    <a:pt x="216" y="115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14" y="117"/>
                    <a:pt x="214" y="117"/>
                    <a:pt x="214" y="117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2" y="117"/>
                    <a:pt x="212" y="117"/>
                    <a:pt x="212" y="117"/>
                  </a:cubicBezTo>
                  <a:cubicBezTo>
                    <a:pt x="211" y="116"/>
                    <a:pt x="211" y="116"/>
                    <a:pt x="211" y="116"/>
                  </a:cubicBezTo>
                  <a:cubicBezTo>
                    <a:pt x="211" y="115"/>
                    <a:pt x="211" y="115"/>
                    <a:pt x="211" y="115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5"/>
                    <a:pt x="210" y="115"/>
                    <a:pt x="210" y="115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0" y="118"/>
                    <a:pt x="210" y="118"/>
                    <a:pt x="210" y="118"/>
                  </a:cubicBezTo>
                  <a:cubicBezTo>
                    <a:pt x="209" y="119"/>
                    <a:pt x="209" y="119"/>
                    <a:pt x="209" y="119"/>
                  </a:cubicBezTo>
                  <a:cubicBezTo>
                    <a:pt x="209" y="119"/>
                    <a:pt x="208" y="120"/>
                    <a:pt x="208" y="120"/>
                  </a:cubicBezTo>
                  <a:close/>
                  <a:moveTo>
                    <a:pt x="223" y="101"/>
                  </a:moveTo>
                  <a:cubicBezTo>
                    <a:pt x="223" y="101"/>
                    <a:pt x="223" y="101"/>
                    <a:pt x="223" y="101"/>
                  </a:cubicBezTo>
                  <a:cubicBezTo>
                    <a:pt x="223" y="101"/>
                    <a:pt x="223" y="101"/>
                    <a:pt x="223" y="101"/>
                  </a:cubicBezTo>
                  <a:cubicBezTo>
                    <a:pt x="224" y="101"/>
                    <a:pt x="224" y="101"/>
                    <a:pt x="224" y="101"/>
                  </a:cubicBezTo>
                  <a:cubicBezTo>
                    <a:pt x="223" y="101"/>
                    <a:pt x="223" y="101"/>
                    <a:pt x="223" y="101"/>
                  </a:cubicBezTo>
                  <a:close/>
                  <a:moveTo>
                    <a:pt x="222" y="104"/>
                  </a:moveTo>
                  <a:cubicBezTo>
                    <a:pt x="223" y="104"/>
                    <a:pt x="223" y="104"/>
                    <a:pt x="223" y="10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4"/>
                    <a:pt x="222" y="104"/>
                    <a:pt x="222" y="104"/>
                  </a:cubicBezTo>
                  <a:close/>
                  <a:moveTo>
                    <a:pt x="222" y="106"/>
                  </a:move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5"/>
                  </a:cubicBezTo>
                  <a:cubicBezTo>
                    <a:pt x="222" y="105"/>
                    <a:pt x="222" y="105"/>
                    <a:pt x="222" y="105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6"/>
                    <a:pt x="221" y="106"/>
                    <a:pt x="221" y="106"/>
                  </a:cubicBezTo>
                  <a:cubicBezTo>
                    <a:pt x="222" y="106"/>
                    <a:pt x="222" y="106"/>
                    <a:pt x="222" y="106"/>
                  </a:cubicBezTo>
                  <a:close/>
                  <a:moveTo>
                    <a:pt x="188" y="89"/>
                  </a:moveTo>
                  <a:cubicBezTo>
                    <a:pt x="188" y="89"/>
                    <a:pt x="188" y="89"/>
                    <a:pt x="188" y="89"/>
                  </a:cubicBezTo>
                  <a:cubicBezTo>
                    <a:pt x="188" y="90"/>
                    <a:pt x="188" y="90"/>
                    <a:pt x="188" y="90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90" y="89"/>
                    <a:pt x="190" y="89"/>
                    <a:pt x="190" y="89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88" y="89"/>
                    <a:pt x="188" y="89"/>
                    <a:pt x="188" y="89"/>
                  </a:cubicBezTo>
                  <a:cubicBezTo>
                    <a:pt x="188" y="89"/>
                    <a:pt x="188" y="89"/>
                    <a:pt x="188" y="89"/>
                  </a:cubicBezTo>
                  <a:close/>
                  <a:moveTo>
                    <a:pt x="194" y="99"/>
                  </a:moveTo>
                  <a:cubicBezTo>
                    <a:pt x="193" y="98"/>
                    <a:pt x="193" y="98"/>
                    <a:pt x="193" y="98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95"/>
                    <a:pt x="193" y="95"/>
                    <a:pt x="193" y="95"/>
                  </a:cubicBezTo>
                  <a:cubicBezTo>
                    <a:pt x="193" y="95"/>
                    <a:pt x="193" y="95"/>
                    <a:pt x="193" y="95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2" y="93"/>
                    <a:pt x="192" y="93"/>
                    <a:pt x="192" y="93"/>
                  </a:cubicBezTo>
                  <a:cubicBezTo>
                    <a:pt x="192" y="92"/>
                    <a:pt x="192" y="92"/>
                    <a:pt x="192" y="92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3" y="90"/>
                    <a:pt x="193" y="90"/>
                    <a:pt x="193" y="90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90"/>
                    <a:pt x="197" y="90"/>
                    <a:pt x="197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01" y="92"/>
                    <a:pt x="201" y="92"/>
                    <a:pt x="201" y="92"/>
                  </a:cubicBezTo>
                  <a:cubicBezTo>
                    <a:pt x="201" y="93"/>
                    <a:pt x="201" y="93"/>
                    <a:pt x="201" y="93"/>
                  </a:cubicBezTo>
                  <a:cubicBezTo>
                    <a:pt x="200" y="93"/>
                    <a:pt x="200" y="93"/>
                    <a:pt x="200" y="93"/>
                  </a:cubicBezTo>
                  <a:cubicBezTo>
                    <a:pt x="200" y="94"/>
                    <a:pt x="200" y="94"/>
                    <a:pt x="200" y="94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8" y="96"/>
                    <a:pt x="198" y="96"/>
                    <a:pt x="198" y="96"/>
                  </a:cubicBezTo>
                  <a:cubicBezTo>
                    <a:pt x="196" y="97"/>
                    <a:pt x="196" y="97"/>
                    <a:pt x="196" y="97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4" y="98"/>
                    <a:pt x="194" y="98"/>
                    <a:pt x="194" y="98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4" y="99"/>
                    <a:pt x="194" y="99"/>
                    <a:pt x="194" y="99"/>
                  </a:cubicBezTo>
                  <a:close/>
                  <a:moveTo>
                    <a:pt x="226" y="115"/>
                  </a:moveTo>
                  <a:cubicBezTo>
                    <a:pt x="224" y="114"/>
                    <a:pt x="224" y="114"/>
                    <a:pt x="224" y="114"/>
                  </a:cubicBezTo>
                  <a:cubicBezTo>
                    <a:pt x="224" y="114"/>
                    <a:pt x="224" y="114"/>
                    <a:pt x="224" y="114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4" y="111"/>
                    <a:pt x="224" y="111"/>
                    <a:pt x="224" y="111"/>
                  </a:cubicBezTo>
                  <a:cubicBezTo>
                    <a:pt x="225" y="110"/>
                    <a:pt x="225" y="110"/>
                    <a:pt x="225" y="110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5" y="107"/>
                    <a:pt x="225" y="107"/>
                    <a:pt x="225" y="107"/>
                  </a:cubicBezTo>
                  <a:cubicBezTo>
                    <a:pt x="225" y="106"/>
                    <a:pt x="225" y="106"/>
                    <a:pt x="225" y="106"/>
                  </a:cubicBezTo>
                  <a:cubicBezTo>
                    <a:pt x="226" y="105"/>
                    <a:pt x="226" y="105"/>
                    <a:pt x="226" y="105"/>
                  </a:cubicBezTo>
                  <a:cubicBezTo>
                    <a:pt x="226" y="104"/>
                    <a:pt x="226" y="104"/>
                    <a:pt x="226" y="104"/>
                  </a:cubicBezTo>
                  <a:cubicBezTo>
                    <a:pt x="226" y="104"/>
                    <a:pt x="226" y="104"/>
                    <a:pt x="226" y="104"/>
                  </a:cubicBezTo>
                  <a:cubicBezTo>
                    <a:pt x="227" y="103"/>
                    <a:pt x="227" y="103"/>
                    <a:pt x="227" y="103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8" y="102"/>
                    <a:pt x="228" y="102"/>
                    <a:pt x="228" y="102"/>
                  </a:cubicBezTo>
                  <a:cubicBezTo>
                    <a:pt x="228" y="101"/>
                    <a:pt x="228" y="101"/>
                    <a:pt x="228" y="101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29" y="99"/>
                    <a:pt x="229" y="99"/>
                    <a:pt x="229" y="99"/>
                  </a:cubicBezTo>
                  <a:cubicBezTo>
                    <a:pt x="230" y="99"/>
                    <a:pt x="230" y="99"/>
                    <a:pt x="230" y="99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30" y="97"/>
                    <a:pt x="230" y="97"/>
                    <a:pt x="230" y="97"/>
                  </a:cubicBezTo>
                  <a:cubicBezTo>
                    <a:pt x="231" y="97"/>
                    <a:pt x="231" y="97"/>
                    <a:pt x="231" y="97"/>
                  </a:cubicBezTo>
                  <a:cubicBezTo>
                    <a:pt x="232" y="98"/>
                    <a:pt x="232" y="98"/>
                    <a:pt x="232" y="98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233" y="98"/>
                    <a:pt x="233" y="98"/>
                    <a:pt x="233" y="98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3" y="97"/>
                    <a:pt x="233" y="97"/>
                    <a:pt x="233" y="97"/>
                  </a:cubicBezTo>
                  <a:cubicBezTo>
                    <a:pt x="232" y="96"/>
                    <a:pt x="232" y="96"/>
                    <a:pt x="232" y="96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5" y="94"/>
                    <a:pt x="235" y="94"/>
                    <a:pt x="235" y="94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37" y="95"/>
                    <a:pt x="237" y="95"/>
                    <a:pt x="237" y="95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3" y="97"/>
                    <a:pt x="243" y="97"/>
                    <a:pt x="243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3" y="98"/>
                    <a:pt x="243" y="98"/>
                    <a:pt x="243" y="98"/>
                  </a:cubicBezTo>
                  <a:cubicBezTo>
                    <a:pt x="243" y="97"/>
                    <a:pt x="243" y="97"/>
                    <a:pt x="243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7" y="98"/>
                    <a:pt x="247" y="98"/>
                    <a:pt x="247" y="98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9" y="100"/>
                    <a:pt x="249" y="100"/>
                    <a:pt x="249" y="100"/>
                  </a:cubicBezTo>
                  <a:cubicBezTo>
                    <a:pt x="248" y="100"/>
                    <a:pt x="248" y="100"/>
                    <a:pt x="248" y="100"/>
                  </a:cubicBezTo>
                  <a:cubicBezTo>
                    <a:pt x="248" y="100"/>
                    <a:pt x="248" y="100"/>
                    <a:pt x="248" y="100"/>
                  </a:cubicBezTo>
                  <a:cubicBezTo>
                    <a:pt x="247" y="101"/>
                    <a:pt x="247" y="101"/>
                    <a:pt x="247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5" y="103"/>
                    <a:pt x="245" y="103"/>
                    <a:pt x="245" y="103"/>
                  </a:cubicBezTo>
                  <a:cubicBezTo>
                    <a:pt x="245" y="103"/>
                    <a:pt x="245" y="103"/>
                    <a:pt x="245" y="103"/>
                  </a:cubicBezTo>
                  <a:cubicBezTo>
                    <a:pt x="243" y="104"/>
                    <a:pt x="243" y="104"/>
                    <a:pt x="243" y="104"/>
                  </a:cubicBezTo>
                  <a:cubicBezTo>
                    <a:pt x="242" y="106"/>
                    <a:pt x="242" y="106"/>
                    <a:pt x="242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39" y="108"/>
                    <a:pt x="239" y="108"/>
                    <a:pt x="239" y="108"/>
                  </a:cubicBezTo>
                  <a:cubicBezTo>
                    <a:pt x="238" y="109"/>
                    <a:pt x="238" y="109"/>
                    <a:pt x="238" y="109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36" y="110"/>
                    <a:pt x="236" y="110"/>
                    <a:pt x="236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8"/>
                    <a:pt x="230" y="108"/>
                    <a:pt x="230" y="108"/>
                  </a:cubicBezTo>
                  <a:cubicBezTo>
                    <a:pt x="230" y="108"/>
                    <a:pt x="230" y="108"/>
                    <a:pt x="230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0" y="110"/>
                    <a:pt x="230" y="110"/>
                    <a:pt x="230" y="110"/>
                  </a:cubicBezTo>
                  <a:cubicBezTo>
                    <a:pt x="231" y="110"/>
                    <a:pt x="231" y="110"/>
                    <a:pt x="231" y="110"/>
                  </a:cubicBezTo>
                  <a:cubicBezTo>
                    <a:pt x="231" y="111"/>
                    <a:pt x="231" y="111"/>
                    <a:pt x="231" y="111"/>
                  </a:cubicBezTo>
                  <a:cubicBezTo>
                    <a:pt x="230" y="112"/>
                    <a:pt x="230" y="112"/>
                    <a:pt x="230" y="112"/>
                  </a:cubicBezTo>
                  <a:cubicBezTo>
                    <a:pt x="230" y="112"/>
                    <a:pt x="230" y="112"/>
                    <a:pt x="230" y="112"/>
                  </a:cubicBezTo>
                  <a:cubicBezTo>
                    <a:pt x="229" y="113"/>
                    <a:pt x="229" y="113"/>
                    <a:pt x="229" y="113"/>
                  </a:cubicBezTo>
                  <a:cubicBezTo>
                    <a:pt x="228" y="113"/>
                    <a:pt x="228" y="113"/>
                    <a:pt x="228" y="113"/>
                  </a:cubicBezTo>
                  <a:cubicBezTo>
                    <a:pt x="228" y="113"/>
                    <a:pt x="228" y="113"/>
                    <a:pt x="228" y="113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6" y="115"/>
                    <a:pt x="226" y="115"/>
                    <a:pt x="226" y="115"/>
                  </a:cubicBezTo>
                  <a:cubicBezTo>
                    <a:pt x="226" y="115"/>
                    <a:pt x="226" y="115"/>
                    <a:pt x="226" y="115"/>
                  </a:cubicBezTo>
                  <a:close/>
                  <a:moveTo>
                    <a:pt x="280" y="119"/>
                  </a:moveTo>
                  <a:cubicBezTo>
                    <a:pt x="279" y="118"/>
                    <a:pt x="279" y="118"/>
                    <a:pt x="279" y="118"/>
                  </a:cubicBezTo>
                  <a:cubicBezTo>
                    <a:pt x="278" y="118"/>
                    <a:pt x="278" y="118"/>
                    <a:pt x="278" y="118"/>
                  </a:cubicBezTo>
                  <a:cubicBezTo>
                    <a:pt x="278" y="117"/>
                    <a:pt x="278" y="117"/>
                    <a:pt x="278" y="117"/>
                  </a:cubicBezTo>
                  <a:cubicBezTo>
                    <a:pt x="277" y="117"/>
                    <a:pt x="277" y="117"/>
                    <a:pt x="277" y="117"/>
                  </a:cubicBezTo>
                  <a:cubicBezTo>
                    <a:pt x="277" y="116"/>
                    <a:pt x="277" y="116"/>
                    <a:pt x="277" y="116"/>
                  </a:cubicBezTo>
                  <a:cubicBezTo>
                    <a:pt x="277" y="115"/>
                    <a:pt x="277" y="115"/>
                    <a:pt x="277" y="115"/>
                  </a:cubicBezTo>
                  <a:cubicBezTo>
                    <a:pt x="278" y="114"/>
                    <a:pt x="278" y="114"/>
                    <a:pt x="278" y="114"/>
                  </a:cubicBezTo>
                  <a:cubicBezTo>
                    <a:pt x="278" y="114"/>
                    <a:pt x="278" y="114"/>
                    <a:pt x="278" y="114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7" y="112"/>
                    <a:pt x="277" y="112"/>
                    <a:pt x="277" y="112"/>
                  </a:cubicBezTo>
                  <a:cubicBezTo>
                    <a:pt x="277" y="112"/>
                    <a:pt x="277" y="112"/>
                    <a:pt x="277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8" y="110"/>
                    <a:pt x="278" y="110"/>
                    <a:pt x="278" y="110"/>
                  </a:cubicBezTo>
                  <a:cubicBezTo>
                    <a:pt x="278" y="110"/>
                    <a:pt x="278" y="110"/>
                    <a:pt x="278" y="110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9" y="108"/>
                    <a:pt x="279" y="108"/>
                    <a:pt x="279" y="108"/>
                  </a:cubicBezTo>
                  <a:cubicBezTo>
                    <a:pt x="279" y="107"/>
                    <a:pt x="279" y="107"/>
                    <a:pt x="279" y="107"/>
                  </a:cubicBezTo>
                  <a:cubicBezTo>
                    <a:pt x="280" y="107"/>
                    <a:pt x="280" y="107"/>
                    <a:pt x="280" y="107"/>
                  </a:cubicBezTo>
                  <a:cubicBezTo>
                    <a:pt x="280" y="108"/>
                    <a:pt x="280" y="108"/>
                    <a:pt x="280" y="108"/>
                  </a:cubicBezTo>
                  <a:cubicBezTo>
                    <a:pt x="280" y="108"/>
                    <a:pt x="280" y="108"/>
                    <a:pt x="280" y="108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4" y="110"/>
                    <a:pt x="284" y="110"/>
                    <a:pt x="284" y="110"/>
                  </a:cubicBezTo>
                  <a:cubicBezTo>
                    <a:pt x="284" y="109"/>
                    <a:pt x="284" y="109"/>
                    <a:pt x="284" y="109"/>
                  </a:cubicBezTo>
                  <a:cubicBezTo>
                    <a:pt x="286" y="110"/>
                    <a:pt x="286" y="110"/>
                    <a:pt x="286" y="110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288" y="111"/>
                    <a:pt x="288" y="111"/>
                    <a:pt x="288" y="111"/>
                  </a:cubicBezTo>
                  <a:cubicBezTo>
                    <a:pt x="289" y="112"/>
                    <a:pt x="289" y="112"/>
                    <a:pt x="289" y="112"/>
                  </a:cubicBezTo>
                  <a:cubicBezTo>
                    <a:pt x="289" y="112"/>
                    <a:pt x="289" y="112"/>
                    <a:pt x="289" y="112"/>
                  </a:cubicBezTo>
                  <a:cubicBezTo>
                    <a:pt x="289" y="113"/>
                    <a:pt x="289" y="113"/>
                    <a:pt x="289" y="113"/>
                  </a:cubicBezTo>
                  <a:cubicBezTo>
                    <a:pt x="289" y="114"/>
                    <a:pt x="289" y="114"/>
                    <a:pt x="289" y="114"/>
                  </a:cubicBezTo>
                  <a:cubicBezTo>
                    <a:pt x="290" y="114"/>
                    <a:pt x="290" y="114"/>
                    <a:pt x="290" y="114"/>
                  </a:cubicBezTo>
                  <a:cubicBezTo>
                    <a:pt x="290" y="115"/>
                    <a:pt x="290" y="115"/>
                    <a:pt x="290" y="115"/>
                  </a:cubicBezTo>
                  <a:cubicBezTo>
                    <a:pt x="290" y="115"/>
                    <a:pt x="290" y="115"/>
                    <a:pt x="290" y="115"/>
                  </a:cubicBezTo>
                  <a:cubicBezTo>
                    <a:pt x="290" y="116"/>
                    <a:pt x="290" y="116"/>
                    <a:pt x="290" y="116"/>
                  </a:cubicBezTo>
                  <a:cubicBezTo>
                    <a:pt x="290" y="117"/>
                    <a:pt x="290" y="117"/>
                    <a:pt x="290" y="117"/>
                  </a:cubicBezTo>
                  <a:cubicBezTo>
                    <a:pt x="290" y="117"/>
                    <a:pt x="290" y="117"/>
                    <a:pt x="290" y="117"/>
                  </a:cubicBezTo>
                  <a:cubicBezTo>
                    <a:pt x="290" y="118"/>
                    <a:pt x="290" y="118"/>
                    <a:pt x="290" y="118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91" y="119"/>
                    <a:pt x="291" y="119"/>
                    <a:pt x="291" y="119"/>
                  </a:cubicBezTo>
                  <a:cubicBezTo>
                    <a:pt x="290" y="119"/>
                    <a:pt x="290" y="119"/>
                    <a:pt x="290" y="119"/>
                  </a:cubicBezTo>
                  <a:cubicBezTo>
                    <a:pt x="290" y="119"/>
                    <a:pt x="290" y="119"/>
                    <a:pt x="290" y="119"/>
                  </a:cubicBezTo>
                  <a:cubicBezTo>
                    <a:pt x="288" y="119"/>
                    <a:pt x="288" y="119"/>
                    <a:pt x="288" y="119"/>
                  </a:cubicBezTo>
                  <a:cubicBezTo>
                    <a:pt x="288" y="119"/>
                    <a:pt x="288" y="119"/>
                    <a:pt x="288" y="119"/>
                  </a:cubicBezTo>
                  <a:cubicBezTo>
                    <a:pt x="286" y="118"/>
                    <a:pt x="286" y="118"/>
                    <a:pt x="286" y="118"/>
                  </a:cubicBezTo>
                  <a:cubicBezTo>
                    <a:pt x="286" y="118"/>
                    <a:pt x="286" y="118"/>
                    <a:pt x="286" y="118"/>
                  </a:cubicBezTo>
                  <a:cubicBezTo>
                    <a:pt x="285" y="118"/>
                    <a:pt x="285" y="118"/>
                    <a:pt x="285" y="118"/>
                  </a:cubicBezTo>
                  <a:cubicBezTo>
                    <a:pt x="284" y="118"/>
                    <a:pt x="284" y="118"/>
                    <a:pt x="284" y="118"/>
                  </a:cubicBezTo>
                  <a:cubicBezTo>
                    <a:pt x="284" y="117"/>
                    <a:pt x="284" y="117"/>
                    <a:pt x="284" y="117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1" y="119"/>
                    <a:pt x="281" y="119"/>
                    <a:pt x="281" y="119"/>
                  </a:cubicBezTo>
                  <a:cubicBezTo>
                    <a:pt x="280" y="119"/>
                    <a:pt x="280" y="119"/>
                    <a:pt x="280" y="119"/>
                  </a:cubicBezTo>
                  <a:close/>
                  <a:moveTo>
                    <a:pt x="275" y="120"/>
                  </a:moveTo>
                  <a:cubicBezTo>
                    <a:pt x="275" y="119"/>
                    <a:pt x="275" y="119"/>
                    <a:pt x="275" y="119"/>
                  </a:cubicBezTo>
                  <a:cubicBezTo>
                    <a:pt x="275" y="119"/>
                    <a:pt x="275" y="119"/>
                    <a:pt x="275" y="119"/>
                  </a:cubicBezTo>
                  <a:cubicBezTo>
                    <a:pt x="276" y="119"/>
                    <a:pt x="276" y="119"/>
                    <a:pt x="276" y="119"/>
                  </a:cubicBezTo>
                  <a:cubicBezTo>
                    <a:pt x="276" y="119"/>
                    <a:pt x="276" y="119"/>
                    <a:pt x="276" y="119"/>
                  </a:cubicBezTo>
                  <a:cubicBezTo>
                    <a:pt x="275" y="120"/>
                    <a:pt x="275" y="120"/>
                    <a:pt x="275" y="120"/>
                  </a:cubicBezTo>
                  <a:close/>
                  <a:moveTo>
                    <a:pt x="276" y="121"/>
                  </a:moveTo>
                  <a:cubicBezTo>
                    <a:pt x="276" y="120"/>
                    <a:pt x="276" y="120"/>
                    <a:pt x="276" y="120"/>
                  </a:cubicBezTo>
                  <a:cubicBezTo>
                    <a:pt x="276" y="120"/>
                    <a:pt x="276" y="120"/>
                    <a:pt x="276" y="120"/>
                  </a:cubicBezTo>
                  <a:cubicBezTo>
                    <a:pt x="277" y="120"/>
                    <a:pt x="277" y="120"/>
                    <a:pt x="277" y="120"/>
                  </a:cubicBezTo>
                  <a:cubicBezTo>
                    <a:pt x="277" y="120"/>
                    <a:pt x="277" y="120"/>
                    <a:pt x="277" y="120"/>
                  </a:cubicBezTo>
                  <a:cubicBezTo>
                    <a:pt x="276" y="121"/>
                    <a:pt x="276" y="121"/>
                    <a:pt x="276" y="121"/>
                  </a:cubicBezTo>
                  <a:close/>
                  <a:moveTo>
                    <a:pt x="279" y="121"/>
                  </a:moveTo>
                  <a:cubicBezTo>
                    <a:pt x="278" y="120"/>
                    <a:pt x="278" y="120"/>
                    <a:pt x="278" y="120"/>
                  </a:cubicBezTo>
                  <a:cubicBezTo>
                    <a:pt x="278" y="120"/>
                    <a:pt x="278" y="120"/>
                    <a:pt x="278" y="120"/>
                  </a:cubicBezTo>
                  <a:cubicBezTo>
                    <a:pt x="278" y="120"/>
                    <a:pt x="278" y="120"/>
                    <a:pt x="278" y="120"/>
                  </a:cubicBezTo>
                  <a:cubicBezTo>
                    <a:pt x="279" y="120"/>
                    <a:pt x="279" y="120"/>
                    <a:pt x="279" y="120"/>
                  </a:cubicBezTo>
                  <a:cubicBezTo>
                    <a:pt x="279" y="121"/>
                    <a:pt x="279" y="121"/>
                    <a:pt x="279" y="121"/>
                  </a:cubicBezTo>
                  <a:close/>
                  <a:moveTo>
                    <a:pt x="224" y="138"/>
                  </a:moveTo>
                  <a:cubicBezTo>
                    <a:pt x="224" y="137"/>
                    <a:pt x="224" y="137"/>
                    <a:pt x="224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5" y="137"/>
                    <a:pt x="225" y="137"/>
                    <a:pt x="225" y="137"/>
                  </a:cubicBezTo>
                  <a:cubicBezTo>
                    <a:pt x="225" y="137"/>
                    <a:pt x="225" y="137"/>
                    <a:pt x="225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4" y="138"/>
                    <a:pt x="224" y="138"/>
                    <a:pt x="224" y="138"/>
                  </a:cubicBezTo>
                  <a:close/>
                  <a:moveTo>
                    <a:pt x="226" y="142"/>
                  </a:moveTo>
                  <a:cubicBezTo>
                    <a:pt x="226" y="143"/>
                    <a:pt x="226" y="143"/>
                    <a:pt x="226" y="143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6" y="142"/>
                    <a:pt x="226" y="142"/>
                    <a:pt x="226" y="142"/>
                  </a:cubicBezTo>
                  <a:close/>
                  <a:moveTo>
                    <a:pt x="226" y="142"/>
                  </a:moveTo>
                  <a:cubicBezTo>
                    <a:pt x="225" y="142"/>
                    <a:pt x="225" y="142"/>
                    <a:pt x="225" y="142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2"/>
                    <a:pt x="226" y="142"/>
                    <a:pt x="226" y="142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2"/>
                    <a:pt x="226" y="142"/>
                    <a:pt x="226" y="142"/>
                  </a:cubicBezTo>
                  <a:close/>
                  <a:moveTo>
                    <a:pt x="243" y="139"/>
                  </a:moveTo>
                  <a:cubicBezTo>
                    <a:pt x="242" y="139"/>
                    <a:pt x="242" y="139"/>
                    <a:pt x="242" y="139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0" y="138"/>
                    <a:pt x="240" y="138"/>
                    <a:pt x="240" y="138"/>
                  </a:cubicBezTo>
                  <a:cubicBezTo>
                    <a:pt x="240" y="137"/>
                    <a:pt x="240" y="137"/>
                    <a:pt x="240" y="137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43" y="138"/>
                    <a:pt x="243" y="138"/>
                    <a:pt x="243" y="138"/>
                  </a:cubicBezTo>
                  <a:cubicBezTo>
                    <a:pt x="243" y="138"/>
                    <a:pt x="243" y="138"/>
                    <a:pt x="243" y="138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3" y="139"/>
                    <a:pt x="243" y="139"/>
                    <a:pt x="243" y="139"/>
                  </a:cubicBezTo>
                  <a:close/>
                  <a:moveTo>
                    <a:pt x="252" y="142"/>
                  </a:moveTo>
                  <a:cubicBezTo>
                    <a:pt x="252" y="142"/>
                    <a:pt x="252" y="142"/>
                    <a:pt x="252" y="142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2" y="142"/>
                    <a:pt x="252" y="142"/>
                    <a:pt x="252" y="142"/>
                  </a:cubicBezTo>
                  <a:cubicBezTo>
                    <a:pt x="252" y="142"/>
                    <a:pt x="252" y="142"/>
                    <a:pt x="252" y="142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2" y="142"/>
                    <a:pt x="252" y="142"/>
                    <a:pt x="252" y="142"/>
                  </a:cubicBezTo>
                  <a:close/>
                  <a:moveTo>
                    <a:pt x="253" y="142"/>
                  </a:moveTo>
                  <a:cubicBezTo>
                    <a:pt x="254" y="143"/>
                    <a:pt x="254" y="143"/>
                    <a:pt x="254" y="143"/>
                  </a:cubicBezTo>
                  <a:cubicBezTo>
                    <a:pt x="254" y="142"/>
                    <a:pt x="254" y="142"/>
                    <a:pt x="254" y="142"/>
                  </a:cubicBezTo>
                  <a:cubicBezTo>
                    <a:pt x="253" y="142"/>
                    <a:pt x="253" y="142"/>
                    <a:pt x="253" y="142"/>
                  </a:cubicBezTo>
                  <a:close/>
                  <a:moveTo>
                    <a:pt x="255" y="143"/>
                  </a:moveTo>
                  <a:cubicBezTo>
                    <a:pt x="255" y="143"/>
                    <a:pt x="255" y="143"/>
                    <a:pt x="255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5" y="143"/>
                    <a:pt x="255" y="143"/>
                    <a:pt x="255" y="143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5" y="143"/>
                    <a:pt x="255" y="143"/>
                    <a:pt x="255" y="143"/>
                  </a:cubicBezTo>
                  <a:close/>
                  <a:moveTo>
                    <a:pt x="265" y="155"/>
                  </a:moveTo>
                  <a:cubicBezTo>
                    <a:pt x="265" y="155"/>
                    <a:pt x="265" y="155"/>
                    <a:pt x="265" y="155"/>
                  </a:cubicBezTo>
                  <a:cubicBezTo>
                    <a:pt x="265" y="155"/>
                    <a:pt x="265" y="155"/>
                    <a:pt x="265" y="155"/>
                  </a:cubicBezTo>
                  <a:cubicBezTo>
                    <a:pt x="265" y="154"/>
                    <a:pt x="265" y="154"/>
                    <a:pt x="265" y="154"/>
                  </a:cubicBezTo>
                  <a:cubicBezTo>
                    <a:pt x="265" y="154"/>
                    <a:pt x="265" y="154"/>
                    <a:pt x="265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5"/>
                    <a:pt x="266" y="155"/>
                    <a:pt x="266" y="155"/>
                  </a:cubicBezTo>
                  <a:cubicBezTo>
                    <a:pt x="266" y="155"/>
                    <a:pt x="266" y="155"/>
                    <a:pt x="266" y="155"/>
                  </a:cubicBezTo>
                  <a:cubicBezTo>
                    <a:pt x="265" y="155"/>
                    <a:pt x="265" y="155"/>
                    <a:pt x="265" y="155"/>
                  </a:cubicBezTo>
                  <a:close/>
                  <a:moveTo>
                    <a:pt x="264" y="158"/>
                  </a:moveTo>
                  <a:cubicBezTo>
                    <a:pt x="264" y="157"/>
                    <a:pt x="264" y="157"/>
                    <a:pt x="264" y="157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5" y="156"/>
                    <a:pt x="265" y="156"/>
                    <a:pt x="265" y="156"/>
                  </a:cubicBezTo>
                  <a:cubicBezTo>
                    <a:pt x="265" y="157"/>
                    <a:pt x="265" y="157"/>
                    <a:pt x="265" y="157"/>
                  </a:cubicBezTo>
                  <a:cubicBezTo>
                    <a:pt x="265" y="157"/>
                    <a:pt x="265" y="157"/>
                    <a:pt x="265" y="157"/>
                  </a:cubicBezTo>
                  <a:cubicBezTo>
                    <a:pt x="264" y="158"/>
                    <a:pt x="264" y="158"/>
                    <a:pt x="264" y="158"/>
                  </a:cubicBezTo>
                  <a:cubicBezTo>
                    <a:pt x="264" y="158"/>
                    <a:pt x="264" y="158"/>
                    <a:pt x="264" y="158"/>
                  </a:cubicBezTo>
                  <a:close/>
                  <a:moveTo>
                    <a:pt x="258" y="146"/>
                  </a:moveTo>
                  <a:cubicBezTo>
                    <a:pt x="258" y="145"/>
                    <a:pt x="258" y="145"/>
                    <a:pt x="258" y="145"/>
                  </a:cubicBezTo>
                  <a:cubicBezTo>
                    <a:pt x="258" y="145"/>
                    <a:pt x="258" y="145"/>
                    <a:pt x="258" y="145"/>
                  </a:cubicBezTo>
                  <a:cubicBezTo>
                    <a:pt x="258" y="146"/>
                    <a:pt x="258" y="146"/>
                    <a:pt x="258" y="146"/>
                  </a:cubicBezTo>
                  <a:close/>
                  <a:moveTo>
                    <a:pt x="257" y="146"/>
                  </a:moveTo>
                  <a:cubicBezTo>
                    <a:pt x="256" y="145"/>
                    <a:pt x="256" y="145"/>
                    <a:pt x="256" y="145"/>
                  </a:cubicBezTo>
                  <a:cubicBezTo>
                    <a:pt x="257" y="145"/>
                    <a:pt x="257" y="145"/>
                    <a:pt x="257" y="145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7" y="146"/>
                    <a:pt x="257" y="146"/>
                    <a:pt x="257" y="146"/>
                  </a:cubicBezTo>
                  <a:close/>
                  <a:moveTo>
                    <a:pt x="257" y="146"/>
                  </a:moveTo>
                  <a:cubicBezTo>
                    <a:pt x="257" y="147"/>
                    <a:pt x="257" y="147"/>
                    <a:pt x="257" y="147"/>
                  </a:cubicBezTo>
                  <a:cubicBezTo>
                    <a:pt x="258" y="147"/>
                    <a:pt x="258" y="147"/>
                    <a:pt x="258" y="147"/>
                  </a:cubicBezTo>
                  <a:cubicBezTo>
                    <a:pt x="258" y="147"/>
                    <a:pt x="258" y="147"/>
                    <a:pt x="258" y="147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7" y="146"/>
                    <a:pt x="257" y="146"/>
                    <a:pt x="257" y="146"/>
                  </a:cubicBezTo>
                  <a:close/>
                  <a:moveTo>
                    <a:pt x="263" y="144"/>
                  </a:moveTo>
                  <a:cubicBezTo>
                    <a:pt x="263" y="144"/>
                    <a:pt x="263" y="144"/>
                    <a:pt x="263" y="144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6"/>
                    <a:pt x="264" y="146"/>
                    <a:pt x="264" y="146"/>
                  </a:cubicBezTo>
                  <a:cubicBezTo>
                    <a:pt x="264" y="146"/>
                    <a:pt x="264" y="146"/>
                    <a:pt x="264" y="146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5" y="145"/>
                    <a:pt x="265" y="145"/>
                    <a:pt x="265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4"/>
                    <a:pt x="266" y="144"/>
                    <a:pt x="266" y="144"/>
                  </a:cubicBezTo>
                  <a:cubicBezTo>
                    <a:pt x="265" y="144"/>
                    <a:pt x="265" y="144"/>
                    <a:pt x="265" y="144"/>
                  </a:cubicBezTo>
                  <a:cubicBezTo>
                    <a:pt x="264" y="144"/>
                    <a:pt x="264" y="144"/>
                    <a:pt x="264" y="144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3" y="144"/>
                    <a:pt x="263" y="144"/>
                    <a:pt x="263" y="144"/>
                  </a:cubicBezTo>
                  <a:close/>
                  <a:moveTo>
                    <a:pt x="273" y="144"/>
                  </a:moveTo>
                  <a:cubicBezTo>
                    <a:pt x="273" y="143"/>
                    <a:pt x="273" y="143"/>
                    <a:pt x="273" y="143"/>
                  </a:cubicBezTo>
                  <a:cubicBezTo>
                    <a:pt x="273" y="143"/>
                    <a:pt x="273" y="143"/>
                    <a:pt x="273" y="143"/>
                  </a:cubicBezTo>
                  <a:cubicBezTo>
                    <a:pt x="273" y="144"/>
                    <a:pt x="273" y="144"/>
                    <a:pt x="273" y="144"/>
                  </a:cubicBezTo>
                  <a:cubicBezTo>
                    <a:pt x="273" y="144"/>
                    <a:pt x="273" y="144"/>
                    <a:pt x="273" y="144"/>
                  </a:cubicBezTo>
                  <a:close/>
                  <a:moveTo>
                    <a:pt x="269" y="147"/>
                  </a:moveTo>
                  <a:cubicBezTo>
                    <a:pt x="270" y="147"/>
                    <a:pt x="270" y="147"/>
                    <a:pt x="270" y="147"/>
                  </a:cubicBezTo>
                  <a:cubicBezTo>
                    <a:pt x="270" y="146"/>
                    <a:pt x="270" y="146"/>
                    <a:pt x="270" y="146"/>
                  </a:cubicBezTo>
                  <a:cubicBezTo>
                    <a:pt x="271" y="146"/>
                    <a:pt x="271" y="146"/>
                    <a:pt x="271" y="146"/>
                  </a:cubicBezTo>
                  <a:cubicBezTo>
                    <a:pt x="271" y="146"/>
                    <a:pt x="271" y="146"/>
                    <a:pt x="271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1" y="147"/>
                    <a:pt x="271" y="147"/>
                    <a:pt x="271" y="147"/>
                  </a:cubicBezTo>
                  <a:cubicBezTo>
                    <a:pt x="270" y="147"/>
                    <a:pt x="270" y="147"/>
                    <a:pt x="270" y="147"/>
                  </a:cubicBezTo>
                  <a:cubicBezTo>
                    <a:pt x="270" y="147"/>
                    <a:pt x="270" y="147"/>
                    <a:pt x="270" y="147"/>
                  </a:cubicBezTo>
                  <a:cubicBezTo>
                    <a:pt x="269" y="147"/>
                    <a:pt x="269" y="147"/>
                    <a:pt x="269" y="147"/>
                  </a:cubicBezTo>
                  <a:close/>
                  <a:moveTo>
                    <a:pt x="266" y="152"/>
                  </a:moveTo>
                  <a:cubicBezTo>
                    <a:pt x="268" y="151"/>
                    <a:pt x="268" y="151"/>
                    <a:pt x="268" y="151"/>
                  </a:cubicBezTo>
                  <a:cubicBezTo>
                    <a:pt x="268" y="150"/>
                    <a:pt x="268" y="150"/>
                    <a:pt x="268" y="150"/>
                  </a:cubicBezTo>
                  <a:cubicBezTo>
                    <a:pt x="268" y="150"/>
                    <a:pt x="268" y="150"/>
                    <a:pt x="268" y="150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9"/>
                    <a:pt x="270" y="149"/>
                    <a:pt x="270" y="149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9"/>
                    <a:pt x="269" y="149"/>
                    <a:pt x="269" y="149"/>
                  </a:cubicBezTo>
                  <a:cubicBezTo>
                    <a:pt x="268" y="149"/>
                    <a:pt x="268" y="149"/>
                    <a:pt x="268" y="149"/>
                  </a:cubicBezTo>
                  <a:cubicBezTo>
                    <a:pt x="267" y="150"/>
                    <a:pt x="267" y="150"/>
                    <a:pt x="267" y="150"/>
                  </a:cubicBezTo>
                  <a:cubicBezTo>
                    <a:pt x="267" y="150"/>
                    <a:pt x="267" y="150"/>
                    <a:pt x="267" y="150"/>
                  </a:cubicBezTo>
                  <a:cubicBezTo>
                    <a:pt x="266" y="150"/>
                    <a:pt x="266" y="150"/>
                    <a:pt x="266" y="150"/>
                  </a:cubicBezTo>
                  <a:cubicBezTo>
                    <a:pt x="265" y="150"/>
                    <a:pt x="265" y="150"/>
                    <a:pt x="265" y="150"/>
                  </a:cubicBezTo>
                  <a:cubicBezTo>
                    <a:pt x="265" y="151"/>
                    <a:pt x="265" y="151"/>
                    <a:pt x="265" y="151"/>
                  </a:cubicBezTo>
                  <a:cubicBezTo>
                    <a:pt x="264" y="151"/>
                    <a:pt x="264" y="151"/>
                    <a:pt x="264" y="151"/>
                  </a:cubicBezTo>
                  <a:cubicBezTo>
                    <a:pt x="264" y="152"/>
                    <a:pt x="264" y="152"/>
                    <a:pt x="264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2"/>
                    <a:pt x="266" y="152"/>
                    <a:pt x="266" y="152"/>
                  </a:cubicBezTo>
                  <a:close/>
                  <a:moveTo>
                    <a:pt x="273" y="152"/>
                  </a:moveTo>
                  <a:cubicBezTo>
                    <a:pt x="273" y="150"/>
                    <a:pt x="273" y="150"/>
                    <a:pt x="273" y="150"/>
                  </a:cubicBezTo>
                  <a:cubicBezTo>
                    <a:pt x="273" y="150"/>
                    <a:pt x="273" y="150"/>
                    <a:pt x="273" y="150"/>
                  </a:cubicBezTo>
                  <a:cubicBezTo>
                    <a:pt x="274" y="149"/>
                    <a:pt x="274" y="149"/>
                    <a:pt x="274" y="149"/>
                  </a:cubicBezTo>
                  <a:cubicBezTo>
                    <a:pt x="274" y="149"/>
                    <a:pt x="274" y="149"/>
                    <a:pt x="274" y="149"/>
                  </a:cubicBezTo>
                  <a:cubicBezTo>
                    <a:pt x="275" y="149"/>
                    <a:pt x="275" y="149"/>
                    <a:pt x="275" y="149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5" y="151"/>
                    <a:pt x="275" y="151"/>
                    <a:pt x="275" y="151"/>
                  </a:cubicBezTo>
                  <a:cubicBezTo>
                    <a:pt x="274" y="151"/>
                    <a:pt x="274" y="151"/>
                    <a:pt x="274" y="151"/>
                  </a:cubicBezTo>
                  <a:cubicBezTo>
                    <a:pt x="274" y="152"/>
                    <a:pt x="274" y="152"/>
                    <a:pt x="274" y="152"/>
                  </a:cubicBezTo>
                  <a:cubicBezTo>
                    <a:pt x="273" y="152"/>
                    <a:pt x="273" y="152"/>
                    <a:pt x="273" y="152"/>
                  </a:cubicBezTo>
                  <a:close/>
                  <a:moveTo>
                    <a:pt x="279" y="158"/>
                  </a:moveTo>
                  <a:cubicBezTo>
                    <a:pt x="279" y="157"/>
                    <a:pt x="279" y="157"/>
                    <a:pt x="279" y="157"/>
                  </a:cubicBezTo>
                  <a:cubicBezTo>
                    <a:pt x="279" y="156"/>
                    <a:pt x="279" y="156"/>
                    <a:pt x="279" y="156"/>
                  </a:cubicBezTo>
                  <a:cubicBezTo>
                    <a:pt x="278" y="155"/>
                    <a:pt x="278" y="155"/>
                    <a:pt x="278" y="155"/>
                  </a:cubicBezTo>
                  <a:cubicBezTo>
                    <a:pt x="278" y="155"/>
                    <a:pt x="278" y="155"/>
                    <a:pt x="278" y="155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8" y="157"/>
                    <a:pt x="278" y="157"/>
                    <a:pt x="278" y="157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9" y="158"/>
                    <a:pt x="279" y="158"/>
                    <a:pt x="279" y="158"/>
                  </a:cubicBezTo>
                  <a:cubicBezTo>
                    <a:pt x="279" y="158"/>
                    <a:pt x="279" y="158"/>
                    <a:pt x="279" y="158"/>
                  </a:cubicBezTo>
                  <a:close/>
                  <a:moveTo>
                    <a:pt x="280" y="157"/>
                  </a:moveTo>
                  <a:cubicBezTo>
                    <a:pt x="279" y="157"/>
                    <a:pt x="279" y="157"/>
                    <a:pt x="279" y="157"/>
                  </a:cubicBezTo>
                  <a:cubicBezTo>
                    <a:pt x="280" y="156"/>
                    <a:pt x="280" y="156"/>
                    <a:pt x="280" y="156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80" y="157"/>
                    <a:pt x="280" y="157"/>
                    <a:pt x="280" y="157"/>
                  </a:cubicBezTo>
                  <a:close/>
                  <a:moveTo>
                    <a:pt x="281" y="159"/>
                  </a:moveTo>
                  <a:cubicBezTo>
                    <a:pt x="280" y="159"/>
                    <a:pt x="280" y="159"/>
                    <a:pt x="280" y="159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281" y="159"/>
                    <a:pt x="281" y="159"/>
                    <a:pt x="281" y="159"/>
                  </a:cubicBezTo>
                  <a:cubicBezTo>
                    <a:pt x="281" y="159"/>
                    <a:pt x="281" y="159"/>
                    <a:pt x="281" y="159"/>
                  </a:cubicBezTo>
                  <a:close/>
                  <a:moveTo>
                    <a:pt x="278" y="161"/>
                  </a:moveTo>
                  <a:cubicBezTo>
                    <a:pt x="278" y="161"/>
                    <a:pt x="278" y="161"/>
                    <a:pt x="278" y="161"/>
                  </a:cubicBezTo>
                  <a:cubicBezTo>
                    <a:pt x="278" y="162"/>
                    <a:pt x="278" y="162"/>
                    <a:pt x="278" y="162"/>
                  </a:cubicBezTo>
                  <a:cubicBezTo>
                    <a:pt x="278" y="163"/>
                    <a:pt x="278" y="163"/>
                    <a:pt x="278" y="163"/>
                  </a:cubicBezTo>
                  <a:cubicBezTo>
                    <a:pt x="278" y="163"/>
                    <a:pt x="278" y="163"/>
                    <a:pt x="278" y="163"/>
                  </a:cubicBezTo>
                  <a:cubicBezTo>
                    <a:pt x="279" y="163"/>
                    <a:pt x="279" y="163"/>
                    <a:pt x="279" y="163"/>
                  </a:cubicBezTo>
                  <a:cubicBezTo>
                    <a:pt x="280" y="163"/>
                    <a:pt x="280" y="163"/>
                    <a:pt x="280" y="163"/>
                  </a:cubicBezTo>
                  <a:cubicBezTo>
                    <a:pt x="280" y="163"/>
                    <a:pt x="280" y="163"/>
                    <a:pt x="280" y="163"/>
                  </a:cubicBezTo>
                  <a:cubicBezTo>
                    <a:pt x="281" y="163"/>
                    <a:pt x="281" y="163"/>
                    <a:pt x="281" y="163"/>
                  </a:cubicBezTo>
                  <a:cubicBezTo>
                    <a:pt x="282" y="163"/>
                    <a:pt x="282" y="163"/>
                    <a:pt x="282" y="163"/>
                  </a:cubicBezTo>
                  <a:cubicBezTo>
                    <a:pt x="282" y="163"/>
                    <a:pt x="282" y="163"/>
                    <a:pt x="282" y="163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1" y="161"/>
                    <a:pt x="281" y="161"/>
                    <a:pt x="281" y="161"/>
                  </a:cubicBezTo>
                  <a:cubicBezTo>
                    <a:pt x="281" y="161"/>
                    <a:pt x="281" y="161"/>
                    <a:pt x="281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0"/>
                    <a:pt x="280" y="160"/>
                    <a:pt x="280" y="160"/>
                  </a:cubicBezTo>
                  <a:cubicBezTo>
                    <a:pt x="279" y="160"/>
                    <a:pt x="279" y="160"/>
                    <a:pt x="279" y="160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8" y="161"/>
                    <a:pt x="278" y="161"/>
                    <a:pt x="278" y="161"/>
                  </a:cubicBezTo>
                  <a:cubicBezTo>
                    <a:pt x="278" y="161"/>
                    <a:pt x="278" y="161"/>
                    <a:pt x="278" y="161"/>
                  </a:cubicBezTo>
                  <a:close/>
                  <a:moveTo>
                    <a:pt x="255" y="190"/>
                  </a:moveTo>
                  <a:cubicBezTo>
                    <a:pt x="256" y="190"/>
                    <a:pt x="256" y="190"/>
                    <a:pt x="256" y="190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5" y="190"/>
                    <a:pt x="255" y="190"/>
                    <a:pt x="255" y="190"/>
                  </a:cubicBezTo>
                  <a:cubicBezTo>
                    <a:pt x="255" y="190"/>
                    <a:pt x="255" y="190"/>
                    <a:pt x="255" y="190"/>
                  </a:cubicBezTo>
                  <a:close/>
                  <a:moveTo>
                    <a:pt x="242" y="171"/>
                  </a:moveTo>
                  <a:cubicBezTo>
                    <a:pt x="242" y="171"/>
                    <a:pt x="242" y="171"/>
                    <a:pt x="242" y="171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2" y="171"/>
                    <a:pt x="242" y="171"/>
                    <a:pt x="242" y="171"/>
                  </a:cubicBezTo>
                  <a:cubicBezTo>
                    <a:pt x="242" y="171"/>
                    <a:pt x="242" y="171"/>
                    <a:pt x="242" y="171"/>
                  </a:cubicBezTo>
                  <a:cubicBezTo>
                    <a:pt x="242" y="171"/>
                    <a:pt x="242" y="171"/>
                    <a:pt x="242" y="171"/>
                  </a:cubicBezTo>
                  <a:close/>
                  <a:moveTo>
                    <a:pt x="239" y="175"/>
                  </a:moveTo>
                  <a:cubicBezTo>
                    <a:pt x="239" y="175"/>
                    <a:pt x="239" y="175"/>
                    <a:pt x="239" y="175"/>
                  </a:cubicBezTo>
                  <a:cubicBezTo>
                    <a:pt x="238" y="174"/>
                    <a:pt x="238" y="174"/>
                    <a:pt x="238" y="174"/>
                  </a:cubicBezTo>
                  <a:cubicBezTo>
                    <a:pt x="237" y="174"/>
                    <a:pt x="237" y="174"/>
                    <a:pt x="237" y="174"/>
                  </a:cubicBezTo>
                  <a:cubicBezTo>
                    <a:pt x="238" y="173"/>
                    <a:pt x="238" y="173"/>
                    <a:pt x="238" y="173"/>
                  </a:cubicBezTo>
                  <a:cubicBezTo>
                    <a:pt x="237" y="173"/>
                    <a:pt x="237" y="173"/>
                    <a:pt x="237" y="173"/>
                  </a:cubicBezTo>
                  <a:cubicBezTo>
                    <a:pt x="237" y="172"/>
                    <a:pt x="237" y="172"/>
                    <a:pt x="237" y="172"/>
                  </a:cubicBezTo>
                  <a:cubicBezTo>
                    <a:pt x="237" y="171"/>
                    <a:pt x="237" y="171"/>
                    <a:pt x="237" y="171"/>
                  </a:cubicBezTo>
                  <a:cubicBezTo>
                    <a:pt x="237" y="171"/>
                    <a:pt x="237" y="171"/>
                    <a:pt x="237" y="171"/>
                  </a:cubicBezTo>
                  <a:cubicBezTo>
                    <a:pt x="237" y="172"/>
                    <a:pt x="237" y="172"/>
                    <a:pt x="237" y="172"/>
                  </a:cubicBezTo>
                  <a:cubicBezTo>
                    <a:pt x="238" y="172"/>
                    <a:pt x="238" y="172"/>
                    <a:pt x="238" y="172"/>
                  </a:cubicBezTo>
                  <a:cubicBezTo>
                    <a:pt x="238" y="172"/>
                    <a:pt x="238" y="172"/>
                    <a:pt x="238" y="172"/>
                  </a:cubicBezTo>
                  <a:cubicBezTo>
                    <a:pt x="239" y="173"/>
                    <a:pt x="239" y="173"/>
                    <a:pt x="239" y="173"/>
                  </a:cubicBezTo>
                  <a:cubicBezTo>
                    <a:pt x="239" y="174"/>
                    <a:pt x="239" y="174"/>
                    <a:pt x="239" y="174"/>
                  </a:cubicBezTo>
                  <a:cubicBezTo>
                    <a:pt x="240" y="174"/>
                    <a:pt x="240" y="174"/>
                    <a:pt x="240" y="174"/>
                  </a:cubicBezTo>
                  <a:cubicBezTo>
                    <a:pt x="240" y="174"/>
                    <a:pt x="240" y="174"/>
                    <a:pt x="240" y="174"/>
                  </a:cubicBezTo>
                  <a:cubicBezTo>
                    <a:pt x="240" y="175"/>
                    <a:pt x="240" y="175"/>
                    <a:pt x="240" y="175"/>
                  </a:cubicBezTo>
                  <a:cubicBezTo>
                    <a:pt x="239" y="175"/>
                    <a:pt x="239" y="175"/>
                    <a:pt x="239" y="175"/>
                  </a:cubicBezTo>
                  <a:cubicBezTo>
                    <a:pt x="239" y="175"/>
                    <a:pt x="239" y="175"/>
                    <a:pt x="239" y="175"/>
                  </a:cubicBezTo>
                  <a:close/>
                  <a:moveTo>
                    <a:pt x="234" y="175"/>
                  </a:moveTo>
                  <a:cubicBezTo>
                    <a:pt x="234" y="174"/>
                    <a:pt x="234" y="174"/>
                    <a:pt x="234" y="174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34" y="172"/>
                    <a:pt x="234" y="172"/>
                    <a:pt x="234" y="172"/>
                  </a:cubicBezTo>
                  <a:cubicBezTo>
                    <a:pt x="234" y="171"/>
                    <a:pt x="234" y="171"/>
                    <a:pt x="234" y="171"/>
                  </a:cubicBezTo>
                  <a:cubicBezTo>
                    <a:pt x="234" y="171"/>
                    <a:pt x="234" y="171"/>
                    <a:pt x="234" y="171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34" y="172"/>
                    <a:pt x="234" y="172"/>
                    <a:pt x="234" y="172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35" y="173"/>
                    <a:pt x="235" y="173"/>
                    <a:pt x="235" y="173"/>
                  </a:cubicBezTo>
                  <a:cubicBezTo>
                    <a:pt x="234" y="175"/>
                    <a:pt x="234" y="175"/>
                    <a:pt x="234" y="175"/>
                  </a:cubicBezTo>
                  <a:cubicBezTo>
                    <a:pt x="234" y="175"/>
                    <a:pt x="234" y="175"/>
                    <a:pt x="234" y="175"/>
                  </a:cubicBezTo>
                  <a:close/>
                  <a:moveTo>
                    <a:pt x="233" y="156"/>
                  </a:moveTo>
                  <a:cubicBezTo>
                    <a:pt x="233" y="157"/>
                    <a:pt x="233" y="157"/>
                    <a:pt x="233" y="157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33" y="156"/>
                    <a:pt x="233" y="156"/>
                    <a:pt x="233" y="156"/>
                  </a:cubicBezTo>
                  <a:close/>
                  <a:moveTo>
                    <a:pt x="233" y="156"/>
                  </a:moveTo>
                  <a:cubicBezTo>
                    <a:pt x="234" y="155"/>
                    <a:pt x="234" y="155"/>
                    <a:pt x="234" y="155"/>
                  </a:cubicBezTo>
                  <a:cubicBezTo>
                    <a:pt x="234" y="154"/>
                    <a:pt x="234" y="154"/>
                    <a:pt x="234" y="154"/>
                  </a:cubicBezTo>
                  <a:cubicBezTo>
                    <a:pt x="235" y="153"/>
                    <a:pt x="235" y="153"/>
                    <a:pt x="235" y="153"/>
                  </a:cubicBezTo>
                  <a:cubicBezTo>
                    <a:pt x="235" y="153"/>
                    <a:pt x="235" y="153"/>
                    <a:pt x="235" y="153"/>
                  </a:cubicBezTo>
                  <a:cubicBezTo>
                    <a:pt x="236" y="153"/>
                    <a:pt x="236" y="153"/>
                    <a:pt x="236" y="153"/>
                  </a:cubicBezTo>
                  <a:cubicBezTo>
                    <a:pt x="236" y="154"/>
                    <a:pt x="236" y="154"/>
                    <a:pt x="236" y="154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3" y="156"/>
                    <a:pt x="233" y="156"/>
                    <a:pt x="233" y="156"/>
                  </a:cubicBezTo>
                  <a:close/>
                  <a:moveTo>
                    <a:pt x="191" y="148"/>
                  </a:move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8"/>
                    <a:pt x="191" y="148"/>
                    <a:pt x="191" y="148"/>
                  </a:cubicBezTo>
                  <a:close/>
                  <a:moveTo>
                    <a:pt x="155" y="138"/>
                  </a:moveTo>
                  <a:cubicBezTo>
                    <a:pt x="155" y="138"/>
                    <a:pt x="155" y="138"/>
                    <a:pt x="155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5" y="138"/>
                    <a:pt x="155" y="138"/>
                    <a:pt x="155" y="138"/>
                  </a:cubicBezTo>
                  <a:cubicBezTo>
                    <a:pt x="155" y="138"/>
                    <a:pt x="155" y="138"/>
                    <a:pt x="155" y="138"/>
                  </a:cubicBezTo>
                  <a:close/>
                  <a:moveTo>
                    <a:pt x="152" y="140"/>
                  </a:moveTo>
                  <a:cubicBezTo>
                    <a:pt x="153" y="140"/>
                    <a:pt x="153" y="140"/>
                    <a:pt x="153" y="140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0"/>
                    <a:pt x="152" y="140"/>
                    <a:pt x="152" y="140"/>
                  </a:cubicBezTo>
                  <a:close/>
                  <a:moveTo>
                    <a:pt x="153" y="142"/>
                  </a:move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lose/>
                  <a:moveTo>
                    <a:pt x="153" y="143"/>
                  </a:moveTo>
                  <a:cubicBezTo>
                    <a:pt x="152" y="142"/>
                    <a:pt x="152" y="142"/>
                    <a:pt x="152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3" y="143"/>
                    <a:pt x="153" y="143"/>
                    <a:pt x="153" y="143"/>
                  </a:cubicBezTo>
                  <a:close/>
                  <a:moveTo>
                    <a:pt x="154" y="145"/>
                  </a:moveTo>
                  <a:cubicBezTo>
                    <a:pt x="155" y="146"/>
                    <a:pt x="155" y="146"/>
                    <a:pt x="155" y="146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6" y="145"/>
                    <a:pt x="156" y="145"/>
                    <a:pt x="156" y="145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55" y="144"/>
                    <a:pt x="155" y="144"/>
                    <a:pt x="155" y="144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4" y="145"/>
                    <a:pt x="154" y="145"/>
                    <a:pt x="154" y="145"/>
                  </a:cubicBezTo>
                  <a:close/>
                  <a:moveTo>
                    <a:pt x="153" y="149"/>
                  </a:moveTo>
                  <a:cubicBezTo>
                    <a:pt x="153" y="148"/>
                    <a:pt x="153" y="148"/>
                    <a:pt x="153" y="148"/>
                  </a:cubicBezTo>
                  <a:cubicBezTo>
                    <a:pt x="153" y="148"/>
                    <a:pt x="153" y="148"/>
                    <a:pt x="153" y="148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4" y="146"/>
                    <a:pt x="154" y="146"/>
                    <a:pt x="154" y="146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3" y="149"/>
                    <a:pt x="153" y="149"/>
                    <a:pt x="153" y="149"/>
                  </a:cubicBezTo>
                  <a:close/>
                  <a:moveTo>
                    <a:pt x="186" y="131"/>
                  </a:moveTo>
                  <a:cubicBezTo>
                    <a:pt x="186" y="131"/>
                    <a:pt x="186" y="131"/>
                    <a:pt x="186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87" y="131"/>
                    <a:pt x="187" y="131"/>
                    <a:pt x="187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86" y="131"/>
                    <a:pt x="186" y="131"/>
                    <a:pt x="186" y="131"/>
                  </a:cubicBezTo>
                  <a:close/>
                  <a:moveTo>
                    <a:pt x="197" y="125"/>
                  </a:moveTo>
                  <a:cubicBezTo>
                    <a:pt x="197" y="124"/>
                    <a:pt x="197" y="124"/>
                    <a:pt x="197" y="124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7" y="123"/>
                    <a:pt x="197" y="123"/>
                    <a:pt x="197" y="123"/>
                  </a:cubicBezTo>
                  <a:cubicBezTo>
                    <a:pt x="197" y="123"/>
                    <a:pt x="197" y="123"/>
                    <a:pt x="197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7" y="125"/>
                    <a:pt x="197" y="125"/>
                    <a:pt x="197" y="125"/>
                  </a:cubicBezTo>
                  <a:cubicBezTo>
                    <a:pt x="197" y="125"/>
                    <a:pt x="197" y="125"/>
                    <a:pt x="197" y="125"/>
                  </a:cubicBezTo>
                  <a:close/>
                  <a:moveTo>
                    <a:pt x="185" y="137"/>
                  </a:moveTo>
                  <a:cubicBezTo>
                    <a:pt x="185" y="137"/>
                    <a:pt x="185" y="137"/>
                    <a:pt x="185" y="137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6" y="135"/>
                    <a:pt x="186" y="135"/>
                    <a:pt x="186" y="135"/>
                  </a:cubicBezTo>
                  <a:cubicBezTo>
                    <a:pt x="186" y="135"/>
                    <a:pt x="186" y="135"/>
                    <a:pt x="186" y="135"/>
                  </a:cubicBezTo>
                  <a:cubicBezTo>
                    <a:pt x="185" y="135"/>
                    <a:pt x="185" y="135"/>
                    <a:pt x="185" y="135"/>
                  </a:cubicBezTo>
                  <a:cubicBezTo>
                    <a:pt x="185" y="134"/>
                    <a:pt x="185" y="134"/>
                    <a:pt x="185" y="134"/>
                  </a:cubicBezTo>
                  <a:cubicBezTo>
                    <a:pt x="185" y="133"/>
                    <a:pt x="185" y="133"/>
                    <a:pt x="185" y="133"/>
                  </a:cubicBezTo>
                  <a:cubicBezTo>
                    <a:pt x="186" y="133"/>
                    <a:pt x="186" y="133"/>
                    <a:pt x="186" y="133"/>
                  </a:cubicBezTo>
                  <a:cubicBezTo>
                    <a:pt x="186" y="133"/>
                    <a:pt x="186" y="133"/>
                    <a:pt x="186" y="133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4" y="132"/>
                    <a:pt x="184" y="132"/>
                    <a:pt x="184" y="132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3" y="133"/>
                    <a:pt x="183" y="133"/>
                    <a:pt x="183" y="133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1" y="134"/>
                    <a:pt x="181" y="134"/>
                    <a:pt x="181" y="134"/>
                  </a:cubicBezTo>
                  <a:cubicBezTo>
                    <a:pt x="180" y="134"/>
                    <a:pt x="180" y="134"/>
                    <a:pt x="180" y="134"/>
                  </a:cubicBezTo>
                  <a:cubicBezTo>
                    <a:pt x="180" y="134"/>
                    <a:pt x="180" y="134"/>
                    <a:pt x="180" y="134"/>
                  </a:cubicBezTo>
                  <a:cubicBezTo>
                    <a:pt x="181" y="133"/>
                    <a:pt x="181" y="133"/>
                    <a:pt x="181" y="133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1" y="132"/>
                    <a:pt x="181" y="132"/>
                    <a:pt x="181" y="132"/>
                  </a:cubicBezTo>
                  <a:cubicBezTo>
                    <a:pt x="181" y="132"/>
                    <a:pt x="181" y="132"/>
                    <a:pt x="181" y="132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3" y="132"/>
                    <a:pt x="183" y="132"/>
                    <a:pt x="183" y="132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87" y="130"/>
                    <a:pt x="187" y="130"/>
                    <a:pt x="187" y="130"/>
                  </a:cubicBezTo>
                  <a:cubicBezTo>
                    <a:pt x="187" y="131"/>
                    <a:pt x="187" y="131"/>
                    <a:pt x="187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0" y="130"/>
                    <a:pt x="190" y="130"/>
                    <a:pt x="190" y="130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32"/>
                    <a:pt x="190" y="132"/>
                    <a:pt x="190" y="132"/>
                  </a:cubicBezTo>
                  <a:cubicBezTo>
                    <a:pt x="190" y="132"/>
                    <a:pt x="190" y="132"/>
                    <a:pt x="190" y="132"/>
                  </a:cubicBezTo>
                  <a:cubicBezTo>
                    <a:pt x="191" y="132"/>
                    <a:pt x="191" y="132"/>
                    <a:pt x="191" y="132"/>
                  </a:cubicBezTo>
                  <a:cubicBezTo>
                    <a:pt x="191" y="132"/>
                    <a:pt x="191" y="132"/>
                    <a:pt x="191" y="132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3" y="130"/>
                    <a:pt x="193" y="130"/>
                    <a:pt x="193" y="130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7"/>
                    <a:pt x="193" y="127"/>
                    <a:pt x="193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1" y="127"/>
                    <a:pt x="191" y="127"/>
                    <a:pt x="191" y="127"/>
                  </a:cubicBezTo>
                  <a:cubicBezTo>
                    <a:pt x="191" y="127"/>
                    <a:pt x="191" y="127"/>
                    <a:pt x="191" y="127"/>
                  </a:cubicBezTo>
                  <a:cubicBezTo>
                    <a:pt x="192" y="126"/>
                    <a:pt x="192" y="126"/>
                    <a:pt x="192" y="126"/>
                  </a:cubicBezTo>
                  <a:cubicBezTo>
                    <a:pt x="192" y="126"/>
                    <a:pt x="192" y="126"/>
                    <a:pt x="192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2"/>
                    <a:pt x="189" y="122"/>
                    <a:pt x="189" y="122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89" y="122"/>
                    <a:pt x="189" y="122"/>
                    <a:pt x="189" y="122"/>
                  </a:cubicBezTo>
                  <a:cubicBezTo>
                    <a:pt x="188" y="121"/>
                    <a:pt x="188" y="121"/>
                    <a:pt x="188" y="121"/>
                  </a:cubicBezTo>
                  <a:cubicBezTo>
                    <a:pt x="187" y="121"/>
                    <a:pt x="187" y="121"/>
                    <a:pt x="187" y="121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6" y="117"/>
                    <a:pt x="186" y="117"/>
                    <a:pt x="186" y="117"/>
                  </a:cubicBezTo>
                  <a:cubicBezTo>
                    <a:pt x="185" y="117"/>
                    <a:pt x="185" y="117"/>
                    <a:pt x="185" y="117"/>
                  </a:cubicBezTo>
                  <a:cubicBezTo>
                    <a:pt x="185" y="116"/>
                    <a:pt x="185" y="116"/>
                    <a:pt x="185" y="116"/>
                  </a:cubicBezTo>
                  <a:cubicBezTo>
                    <a:pt x="185" y="115"/>
                    <a:pt x="185" y="115"/>
                    <a:pt x="185" y="115"/>
                  </a:cubicBezTo>
                  <a:cubicBezTo>
                    <a:pt x="185" y="115"/>
                    <a:pt x="185" y="115"/>
                    <a:pt x="185" y="115"/>
                  </a:cubicBezTo>
                  <a:cubicBezTo>
                    <a:pt x="186" y="115"/>
                    <a:pt x="186" y="115"/>
                    <a:pt x="186" y="115"/>
                  </a:cubicBezTo>
                  <a:cubicBezTo>
                    <a:pt x="186" y="114"/>
                    <a:pt x="186" y="114"/>
                    <a:pt x="186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88" y="109"/>
                    <a:pt x="188" y="109"/>
                    <a:pt x="188" y="109"/>
                  </a:cubicBezTo>
                  <a:cubicBezTo>
                    <a:pt x="188" y="108"/>
                    <a:pt x="188" y="108"/>
                    <a:pt x="188" y="108"/>
                  </a:cubicBezTo>
                  <a:cubicBezTo>
                    <a:pt x="189" y="108"/>
                    <a:pt x="189" y="108"/>
                    <a:pt x="189" y="108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6"/>
                    <a:pt x="190" y="106"/>
                    <a:pt x="190" y="106"/>
                  </a:cubicBezTo>
                  <a:cubicBezTo>
                    <a:pt x="190" y="105"/>
                    <a:pt x="190" y="105"/>
                    <a:pt x="190" y="105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90" y="103"/>
                    <a:pt x="190" y="103"/>
                    <a:pt x="190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191" y="102"/>
                    <a:pt x="191" y="102"/>
                    <a:pt x="191" y="102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99"/>
                    <a:pt x="192" y="99"/>
                    <a:pt x="192" y="99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3"/>
                    <a:pt x="186" y="93"/>
                    <a:pt x="186" y="93"/>
                  </a:cubicBezTo>
                  <a:cubicBezTo>
                    <a:pt x="186" y="93"/>
                    <a:pt x="186" y="93"/>
                    <a:pt x="186" y="93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5"/>
                    <a:pt x="185" y="95"/>
                    <a:pt x="185" y="95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2" y="100"/>
                    <a:pt x="182" y="100"/>
                    <a:pt x="182" y="100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80" y="104"/>
                    <a:pt x="180" y="104"/>
                    <a:pt x="180" y="104"/>
                  </a:cubicBezTo>
                  <a:cubicBezTo>
                    <a:pt x="181" y="104"/>
                    <a:pt x="181" y="104"/>
                    <a:pt x="181" y="104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79" y="108"/>
                    <a:pt x="179" y="108"/>
                    <a:pt x="179" y="108"/>
                  </a:cubicBezTo>
                  <a:cubicBezTo>
                    <a:pt x="179" y="108"/>
                    <a:pt x="179" y="108"/>
                    <a:pt x="179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9"/>
                    <a:pt x="180" y="109"/>
                    <a:pt x="180" y="109"/>
                  </a:cubicBezTo>
                  <a:cubicBezTo>
                    <a:pt x="180" y="109"/>
                    <a:pt x="180" y="109"/>
                    <a:pt x="180" y="109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78" y="109"/>
                    <a:pt x="178" y="109"/>
                    <a:pt x="178" y="109"/>
                  </a:cubicBezTo>
                  <a:cubicBezTo>
                    <a:pt x="178" y="109"/>
                    <a:pt x="178" y="109"/>
                    <a:pt x="178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6" y="110"/>
                    <a:pt x="176" y="110"/>
                    <a:pt x="176" y="110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8" y="102"/>
                    <a:pt x="178" y="102"/>
                    <a:pt x="178" y="102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8" y="100"/>
                    <a:pt x="178" y="100"/>
                    <a:pt x="178" y="100"/>
                  </a:cubicBezTo>
                  <a:cubicBezTo>
                    <a:pt x="178" y="100"/>
                    <a:pt x="178" y="100"/>
                    <a:pt x="178" y="100"/>
                  </a:cubicBezTo>
                  <a:cubicBezTo>
                    <a:pt x="179" y="99"/>
                    <a:pt x="179" y="99"/>
                    <a:pt x="179" y="99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7" y="94"/>
                    <a:pt x="177" y="94"/>
                    <a:pt x="177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5"/>
                    <a:pt x="176" y="95"/>
                    <a:pt x="176" y="95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6" y="97"/>
                    <a:pt x="176" y="97"/>
                    <a:pt x="176" y="97"/>
                  </a:cubicBezTo>
                  <a:cubicBezTo>
                    <a:pt x="176" y="97"/>
                    <a:pt x="176" y="97"/>
                    <a:pt x="176" y="97"/>
                  </a:cubicBezTo>
                  <a:cubicBezTo>
                    <a:pt x="175" y="97"/>
                    <a:pt x="175" y="97"/>
                    <a:pt x="175" y="97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171" y="99"/>
                    <a:pt x="171" y="99"/>
                    <a:pt x="171" y="99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8" y="99"/>
                    <a:pt x="168" y="99"/>
                    <a:pt x="168" y="99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7" y="99"/>
                    <a:pt x="167" y="99"/>
                    <a:pt x="167" y="99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9" y="98"/>
                    <a:pt x="169" y="98"/>
                    <a:pt x="169" y="98"/>
                  </a:cubicBezTo>
                  <a:cubicBezTo>
                    <a:pt x="170" y="97"/>
                    <a:pt x="170" y="97"/>
                    <a:pt x="170" y="97"/>
                  </a:cubicBezTo>
                  <a:cubicBezTo>
                    <a:pt x="170" y="97"/>
                    <a:pt x="170" y="97"/>
                    <a:pt x="170" y="97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1" y="93"/>
                    <a:pt x="171" y="93"/>
                    <a:pt x="171" y="93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1"/>
                    <a:pt x="169" y="91"/>
                    <a:pt x="169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6" y="92"/>
                    <a:pt x="166" y="92"/>
                    <a:pt x="166" y="92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2" y="92"/>
                    <a:pt x="162" y="92"/>
                    <a:pt x="162" y="9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0"/>
                    <a:pt x="164" y="90"/>
                    <a:pt x="164" y="90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6" y="89"/>
                    <a:pt x="166" y="89"/>
                    <a:pt x="166" y="89"/>
                  </a:cubicBezTo>
                  <a:cubicBezTo>
                    <a:pt x="166" y="88"/>
                    <a:pt x="166" y="88"/>
                    <a:pt x="166" y="88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5" y="86"/>
                    <a:pt x="165" y="86"/>
                    <a:pt x="165" y="86"/>
                  </a:cubicBezTo>
                  <a:cubicBezTo>
                    <a:pt x="165" y="86"/>
                    <a:pt x="165" y="86"/>
                    <a:pt x="165" y="86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3" y="90"/>
                    <a:pt x="153" y="90"/>
                    <a:pt x="153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3"/>
                    <a:pt x="145" y="93"/>
                    <a:pt x="145" y="93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41" y="97"/>
                    <a:pt x="141" y="97"/>
                    <a:pt x="141" y="97"/>
                  </a:cubicBezTo>
                  <a:cubicBezTo>
                    <a:pt x="140" y="98"/>
                    <a:pt x="140" y="98"/>
                    <a:pt x="140" y="98"/>
                  </a:cubicBezTo>
                  <a:cubicBezTo>
                    <a:pt x="139" y="99"/>
                    <a:pt x="139" y="99"/>
                    <a:pt x="139" y="99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40" y="99"/>
                    <a:pt x="140" y="99"/>
                    <a:pt x="140" y="99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42" y="101"/>
                    <a:pt x="142" y="101"/>
                    <a:pt x="142" y="101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0" y="101"/>
                    <a:pt x="140" y="101"/>
                    <a:pt x="140" y="101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42" y="103"/>
                    <a:pt x="142" y="103"/>
                    <a:pt x="142" y="103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5" y="103"/>
                    <a:pt x="145" y="103"/>
                    <a:pt x="145" y="103"/>
                  </a:cubicBezTo>
                  <a:cubicBezTo>
                    <a:pt x="147" y="102"/>
                    <a:pt x="147" y="102"/>
                    <a:pt x="147" y="102"/>
                  </a:cubicBezTo>
                  <a:cubicBezTo>
                    <a:pt x="148" y="102"/>
                    <a:pt x="148" y="102"/>
                    <a:pt x="148" y="102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9" y="104"/>
                    <a:pt x="149" y="104"/>
                    <a:pt x="149" y="104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5" y="104"/>
                    <a:pt x="145" y="104"/>
                    <a:pt x="145" y="104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3" y="104"/>
                    <a:pt x="143" y="104"/>
                    <a:pt x="143" y="104"/>
                  </a:cubicBezTo>
                  <a:cubicBezTo>
                    <a:pt x="143" y="105"/>
                    <a:pt x="143" y="105"/>
                    <a:pt x="143" y="105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8" y="105"/>
                    <a:pt x="138" y="105"/>
                    <a:pt x="138" y="1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7" y="117"/>
                    <a:pt x="157" y="117"/>
                    <a:pt x="157" y="117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54" y="118"/>
                    <a:pt x="154" y="118"/>
                    <a:pt x="154" y="118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52" y="119"/>
                    <a:pt x="152" y="119"/>
                    <a:pt x="152" y="119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40" y="125"/>
                    <a:pt x="140" y="125"/>
                    <a:pt x="140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2" y="126"/>
                    <a:pt x="142" y="126"/>
                    <a:pt x="142" y="126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3" y="128"/>
                    <a:pt x="143" y="128"/>
                    <a:pt x="143" y="128"/>
                  </a:cubicBezTo>
                  <a:cubicBezTo>
                    <a:pt x="143" y="128"/>
                    <a:pt x="143" y="128"/>
                    <a:pt x="143" y="128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42" y="134"/>
                    <a:pt x="142" y="134"/>
                    <a:pt x="142" y="134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34"/>
                    <a:pt x="146" y="134"/>
                    <a:pt x="146" y="134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0" y="134"/>
                    <a:pt x="150" y="134"/>
                    <a:pt x="150" y="134"/>
                  </a:cubicBezTo>
                  <a:cubicBezTo>
                    <a:pt x="150" y="135"/>
                    <a:pt x="150" y="135"/>
                    <a:pt x="150" y="135"/>
                  </a:cubicBezTo>
                  <a:cubicBezTo>
                    <a:pt x="150" y="135"/>
                    <a:pt x="150" y="135"/>
                    <a:pt x="150" y="13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55" y="135"/>
                    <a:pt x="155" y="135"/>
                    <a:pt x="155" y="135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6" y="132"/>
                    <a:pt x="166" y="132"/>
                    <a:pt x="166" y="132"/>
                  </a:cubicBezTo>
                  <a:cubicBezTo>
                    <a:pt x="166" y="131"/>
                    <a:pt x="166" y="131"/>
                    <a:pt x="166" y="131"/>
                  </a:cubicBezTo>
                  <a:cubicBezTo>
                    <a:pt x="166" y="131"/>
                    <a:pt x="166" y="131"/>
                    <a:pt x="166" y="131"/>
                  </a:cubicBezTo>
                  <a:cubicBezTo>
                    <a:pt x="167" y="132"/>
                    <a:pt x="167" y="132"/>
                    <a:pt x="167" y="132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1"/>
                    <a:pt x="168" y="131"/>
                    <a:pt x="168" y="131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9" y="130"/>
                    <a:pt x="169" y="130"/>
                    <a:pt x="169" y="130"/>
                  </a:cubicBezTo>
                  <a:cubicBezTo>
                    <a:pt x="169" y="130"/>
                    <a:pt x="169" y="130"/>
                    <a:pt x="169" y="130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70" y="129"/>
                    <a:pt x="170" y="129"/>
                    <a:pt x="170" y="129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70" y="133"/>
                    <a:pt x="170" y="133"/>
                    <a:pt x="170" y="133"/>
                  </a:cubicBezTo>
                  <a:cubicBezTo>
                    <a:pt x="170" y="133"/>
                    <a:pt x="170" y="133"/>
                    <a:pt x="170" y="133"/>
                  </a:cubicBezTo>
                  <a:cubicBezTo>
                    <a:pt x="171" y="133"/>
                    <a:pt x="171" y="133"/>
                    <a:pt x="171" y="133"/>
                  </a:cubicBezTo>
                  <a:cubicBezTo>
                    <a:pt x="171" y="133"/>
                    <a:pt x="171" y="133"/>
                    <a:pt x="171" y="133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5"/>
                    <a:pt x="173" y="135"/>
                    <a:pt x="173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4" y="136"/>
                    <a:pt x="174" y="136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5" y="136"/>
                    <a:pt x="175" y="136"/>
                    <a:pt x="175" y="136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77" y="137"/>
                    <a:pt x="177" y="137"/>
                    <a:pt x="177" y="137"/>
                  </a:cubicBezTo>
                  <a:cubicBezTo>
                    <a:pt x="177" y="137"/>
                    <a:pt x="177" y="137"/>
                    <a:pt x="177" y="137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8" y="138"/>
                    <a:pt x="178" y="138"/>
                    <a:pt x="178" y="138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2" y="137"/>
                    <a:pt x="182" y="137"/>
                    <a:pt x="182" y="137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5" y="137"/>
                    <a:pt x="185" y="137"/>
                    <a:pt x="185" y="137"/>
                  </a:cubicBezTo>
                  <a:close/>
                  <a:moveTo>
                    <a:pt x="267" y="165"/>
                  </a:moveTo>
                  <a:cubicBezTo>
                    <a:pt x="268" y="165"/>
                    <a:pt x="268" y="165"/>
                    <a:pt x="268" y="165"/>
                  </a:cubicBezTo>
                  <a:cubicBezTo>
                    <a:pt x="268" y="164"/>
                    <a:pt x="268" y="164"/>
                    <a:pt x="268" y="164"/>
                  </a:cubicBezTo>
                  <a:cubicBezTo>
                    <a:pt x="268" y="163"/>
                    <a:pt x="268" y="163"/>
                    <a:pt x="268" y="163"/>
                  </a:cubicBezTo>
                  <a:cubicBezTo>
                    <a:pt x="268" y="162"/>
                    <a:pt x="268" y="162"/>
                    <a:pt x="268" y="162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0" y="160"/>
                    <a:pt x="270" y="160"/>
                    <a:pt x="270" y="160"/>
                  </a:cubicBezTo>
                  <a:cubicBezTo>
                    <a:pt x="271" y="158"/>
                    <a:pt x="271" y="158"/>
                    <a:pt x="271" y="158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4" y="157"/>
                    <a:pt x="274" y="157"/>
                    <a:pt x="274" y="157"/>
                  </a:cubicBezTo>
                  <a:cubicBezTo>
                    <a:pt x="275" y="158"/>
                    <a:pt x="275" y="158"/>
                    <a:pt x="275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7" y="159"/>
                    <a:pt x="277" y="159"/>
                    <a:pt x="277" y="159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6" y="161"/>
                    <a:pt x="276" y="161"/>
                    <a:pt x="276" y="161"/>
                  </a:cubicBezTo>
                  <a:cubicBezTo>
                    <a:pt x="276" y="162"/>
                    <a:pt x="276" y="162"/>
                    <a:pt x="276" y="162"/>
                  </a:cubicBezTo>
                  <a:cubicBezTo>
                    <a:pt x="276" y="162"/>
                    <a:pt x="276" y="162"/>
                    <a:pt x="276" y="162"/>
                  </a:cubicBezTo>
                  <a:cubicBezTo>
                    <a:pt x="275" y="164"/>
                    <a:pt x="275" y="164"/>
                    <a:pt x="275" y="164"/>
                  </a:cubicBezTo>
                  <a:cubicBezTo>
                    <a:pt x="274" y="165"/>
                    <a:pt x="274" y="165"/>
                    <a:pt x="274" y="165"/>
                  </a:cubicBezTo>
                  <a:cubicBezTo>
                    <a:pt x="274" y="165"/>
                    <a:pt x="274" y="165"/>
                    <a:pt x="274" y="165"/>
                  </a:cubicBezTo>
                  <a:cubicBezTo>
                    <a:pt x="272" y="165"/>
                    <a:pt x="272" y="165"/>
                    <a:pt x="272" y="165"/>
                  </a:cubicBezTo>
                  <a:cubicBezTo>
                    <a:pt x="272" y="166"/>
                    <a:pt x="272" y="166"/>
                    <a:pt x="272" y="166"/>
                  </a:cubicBezTo>
                  <a:cubicBezTo>
                    <a:pt x="272" y="166"/>
                    <a:pt x="272" y="166"/>
                    <a:pt x="272" y="166"/>
                  </a:cubicBezTo>
                  <a:cubicBezTo>
                    <a:pt x="271" y="166"/>
                    <a:pt x="271" y="166"/>
                    <a:pt x="271" y="166"/>
                  </a:cubicBezTo>
                  <a:cubicBezTo>
                    <a:pt x="270" y="166"/>
                    <a:pt x="270" y="166"/>
                    <a:pt x="270" y="166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8" y="166"/>
                    <a:pt x="268" y="166"/>
                    <a:pt x="268" y="166"/>
                  </a:cubicBezTo>
                  <a:cubicBezTo>
                    <a:pt x="268" y="166"/>
                    <a:pt x="268" y="166"/>
                    <a:pt x="268" y="166"/>
                  </a:cubicBezTo>
                  <a:cubicBezTo>
                    <a:pt x="267" y="165"/>
                    <a:pt x="267" y="165"/>
                    <a:pt x="267" y="165"/>
                  </a:cubicBezTo>
                  <a:close/>
                  <a:moveTo>
                    <a:pt x="189" y="135"/>
                  </a:moveTo>
                  <a:cubicBezTo>
                    <a:pt x="189" y="134"/>
                    <a:pt x="189" y="134"/>
                    <a:pt x="189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3"/>
                    <a:pt x="189" y="133"/>
                    <a:pt x="189" y="133"/>
                  </a:cubicBezTo>
                  <a:cubicBezTo>
                    <a:pt x="189" y="133"/>
                    <a:pt x="189" y="133"/>
                    <a:pt x="189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4"/>
                    <a:pt x="190" y="134"/>
                    <a:pt x="190" y="134"/>
                  </a:cubicBezTo>
                  <a:cubicBezTo>
                    <a:pt x="190" y="134"/>
                    <a:pt x="190" y="134"/>
                    <a:pt x="190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5"/>
                    <a:pt x="189" y="135"/>
                    <a:pt x="189" y="135"/>
                  </a:cubicBezTo>
                  <a:cubicBezTo>
                    <a:pt x="189" y="135"/>
                    <a:pt x="189" y="135"/>
                    <a:pt x="189" y="135"/>
                  </a:cubicBezTo>
                  <a:close/>
                  <a:moveTo>
                    <a:pt x="181" y="141"/>
                  </a:moveTo>
                  <a:cubicBezTo>
                    <a:pt x="182" y="141"/>
                    <a:pt x="182" y="141"/>
                    <a:pt x="182" y="141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1" y="140"/>
                    <a:pt x="181" y="140"/>
                    <a:pt x="181" y="140"/>
                  </a:cubicBezTo>
                  <a:cubicBezTo>
                    <a:pt x="181" y="140"/>
                    <a:pt x="181" y="140"/>
                    <a:pt x="181" y="140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1" y="141"/>
                    <a:pt x="181" y="141"/>
                    <a:pt x="181" y="141"/>
                  </a:cubicBezTo>
                  <a:cubicBezTo>
                    <a:pt x="181" y="141"/>
                    <a:pt x="181" y="141"/>
                    <a:pt x="181" y="141"/>
                  </a:cubicBezTo>
                  <a:close/>
                  <a:moveTo>
                    <a:pt x="190" y="140"/>
                  </a:moveTo>
                  <a:cubicBezTo>
                    <a:pt x="189" y="140"/>
                    <a:pt x="189" y="140"/>
                    <a:pt x="189" y="140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88" y="140"/>
                    <a:pt x="188" y="140"/>
                    <a:pt x="188" y="140"/>
                  </a:cubicBezTo>
                  <a:cubicBezTo>
                    <a:pt x="188" y="140"/>
                    <a:pt x="188" y="140"/>
                    <a:pt x="188" y="140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1" y="139"/>
                    <a:pt x="191" y="139"/>
                    <a:pt x="191" y="139"/>
                  </a:cubicBezTo>
                  <a:cubicBezTo>
                    <a:pt x="190" y="140"/>
                    <a:pt x="190" y="140"/>
                    <a:pt x="190" y="140"/>
                  </a:cubicBezTo>
                  <a:close/>
                  <a:moveTo>
                    <a:pt x="191" y="139"/>
                  </a:moveTo>
                  <a:cubicBezTo>
                    <a:pt x="191" y="138"/>
                    <a:pt x="191" y="138"/>
                    <a:pt x="191" y="138"/>
                  </a:cubicBezTo>
                  <a:cubicBezTo>
                    <a:pt x="191" y="138"/>
                    <a:pt x="191" y="138"/>
                    <a:pt x="191" y="138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8"/>
                    <a:pt x="192" y="138"/>
                    <a:pt x="192" y="138"/>
                  </a:cubicBezTo>
                  <a:cubicBezTo>
                    <a:pt x="192" y="138"/>
                    <a:pt x="192" y="138"/>
                    <a:pt x="192" y="138"/>
                  </a:cubicBezTo>
                  <a:cubicBezTo>
                    <a:pt x="192" y="138"/>
                    <a:pt x="191" y="139"/>
                    <a:pt x="191" y="139"/>
                  </a:cubicBezTo>
                  <a:close/>
                  <a:moveTo>
                    <a:pt x="208" y="139"/>
                  </a:moveTo>
                  <a:cubicBezTo>
                    <a:pt x="208" y="137"/>
                    <a:pt x="208" y="137"/>
                    <a:pt x="208" y="137"/>
                  </a:cubicBezTo>
                  <a:cubicBezTo>
                    <a:pt x="209" y="137"/>
                    <a:pt x="209" y="137"/>
                    <a:pt x="209" y="137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9"/>
                    <a:pt x="208" y="139"/>
                    <a:pt x="208" y="139"/>
                  </a:cubicBezTo>
                  <a:close/>
                  <a:moveTo>
                    <a:pt x="207" y="138"/>
                  </a:moveTo>
                  <a:cubicBezTo>
                    <a:pt x="207" y="138"/>
                    <a:pt x="207" y="138"/>
                    <a:pt x="207" y="138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7" y="138"/>
                    <a:pt x="207" y="138"/>
                    <a:pt x="207" y="138"/>
                  </a:cubicBezTo>
                  <a:close/>
                  <a:moveTo>
                    <a:pt x="206" y="145"/>
                  </a:moveTo>
                  <a:cubicBezTo>
                    <a:pt x="207" y="144"/>
                    <a:pt x="207" y="144"/>
                    <a:pt x="207" y="144"/>
                  </a:cubicBezTo>
                  <a:cubicBezTo>
                    <a:pt x="208" y="144"/>
                    <a:pt x="208" y="144"/>
                    <a:pt x="208" y="144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1"/>
                    <a:pt x="207" y="141"/>
                    <a:pt x="207" y="141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7" y="141"/>
                    <a:pt x="207" y="141"/>
                    <a:pt x="207" y="141"/>
                  </a:cubicBezTo>
                  <a:cubicBezTo>
                    <a:pt x="206" y="142"/>
                    <a:pt x="206" y="142"/>
                    <a:pt x="206" y="142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5" y="135"/>
                    <a:pt x="205" y="135"/>
                    <a:pt x="20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2" y="133"/>
                    <a:pt x="202" y="133"/>
                    <a:pt x="202" y="133"/>
                  </a:cubicBezTo>
                  <a:cubicBezTo>
                    <a:pt x="201" y="135"/>
                    <a:pt x="201" y="135"/>
                    <a:pt x="201" y="135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193" y="139"/>
                    <a:pt x="193" y="139"/>
                    <a:pt x="193" y="139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94" y="141"/>
                    <a:pt x="194" y="141"/>
                    <a:pt x="194" y="141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5" y="139"/>
                    <a:pt x="195" y="139"/>
                    <a:pt x="195" y="139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196" y="141"/>
                    <a:pt x="196" y="141"/>
                    <a:pt x="196" y="141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200" y="145"/>
                    <a:pt x="200" y="145"/>
                    <a:pt x="200" y="145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3" y="146"/>
                    <a:pt x="203" y="146"/>
                    <a:pt x="203" y="146"/>
                  </a:cubicBezTo>
                  <a:cubicBezTo>
                    <a:pt x="203" y="146"/>
                    <a:pt x="203" y="146"/>
                    <a:pt x="203" y="146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6" y="144"/>
                    <a:pt x="206" y="144"/>
                    <a:pt x="206" y="144"/>
                  </a:cubicBezTo>
                  <a:cubicBezTo>
                    <a:pt x="206" y="145"/>
                    <a:pt x="206" y="145"/>
                    <a:pt x="206" y="145"/>
                  </a:cubicBezTo>
                  <a:close/>
                  <a:moveTo>
                    <a:pt x="297" y="139"/>
                  </a:moveTo>
                  <a:cubicBezTo>
                    <a:pt x="297" y="139"/>
                    <a:pt x="297" y="139"/>
                    <a:pt x="297" y="139"/>
                  </a:cubicBezTo>
                  <a:cubicBezTo>
                    <a:pt x="297" y="138"/>
                    <a:pt x="297" y="138"/>
                    <a:pt x="297" y="138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9" y="138"/>
                    <a:pt x="299" y="138"/>
                    <a:pt x="299" y="138"/>
                  </a:cubicBezTo>
                  <a:cubicBezTo>
                    <a:pt x="299" y="138"/>
                    <a:pt x="299" y="138"/>
                    <a:pt x="299" y="138"/>
                  </a:cubicBezTo>
                  <a:cubicBezTo>
                    <a:pt x="300" y="138"/>
                    <a:pt x="300" y="138"/>
                    <a:pt x="300" y="138"/>
                  </a:cubicBezTo>
                  <a:cubicBezTo>
                    <a:pt x="299" y="139"/>
                    <a:pt x="299" y="139"/>
                    <a:pt x="299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7" y="139"/>
                    <a:pt x="297" y="139"/>
                    <a:pt x="297" y="139"/>
                  </a:cubicBezTo>
                  <a:cubicBezTo>
                    <a:pt x="297" y="139"/>
                    <a:pt x="297" y="139"/>
                    <a:pt x="297" y="139"/>
                  </a:cubicBezTo>
                  <a:close/>
                  <a:moveTo>
                    <a:pt x="295" y="209"/>
                  </a:moveTo>
                  <a:cubicBezTo>
                    <a:pt x="294" y="209"/>
                    <a:pt x="294" y="209"/>
                    <a:pt x="294" y="209"/>
                  </a:cubicBezTo>
                  <a:cubicBezTo>
                    <a:pt x="293" y="209"/>
                    <a:pt x="293" y="209"/>
                    <a:pt x="293" y="209"/>
                  </a:cubicBezTo>
                  <a:cubicBezTo>
                    <a:pt x="292" y="209"/>
                    <a:pt x="292" y="209"/>
                    <a:pt x="292" y="209"/>
                  </a:cubicBezTo>
                  <a:cubicBezTo>
                    <a:pt x="291" y="208"/>
                    <a:pt x="291" y="208"/>
                    <a:pt x="291" y="208"/>
                  </a:cubicBezTo>
                  <a:cubicBezTo>
                    <a:pt x="291" y="208"/>
                    <a:pt x="291" y="208"/>
                    <a:pt x="291" y="208"/>
                  </a:cubicBezTo>
                  <a:cubicBezTo>
                    <a:pt x="290" y="207"/>
                    <a:pt x="290" y="207"/>
                    <a:pt x="290" y="207"/>
                  </a:cubicBezTo>
                  <a:cubicBezTo>
                    <a:pt x="289" y="207"/>
                    <a:pt x="289" y="207"/>
                    <a:pt x="289" y="207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7" y="206"/>
                    <a:pt x="287" y="206"/>
                    <a:pt x="287" y="206"/>
                  </a:cubicBezTo>
                  <a:cubicBezTo>
                    <a:pt x="286" y="206"/>
                    <a:pt x="286" y="206"/>
                    <a:pt x="286" y="206"/>
                  </a:cubicBezTo>
                  <a:cubicBezTo>
                    <a:pt x="286" y="205"/>
                    <a:pt x="286" y="205"/>
                    <a:pt x="286" y="205"/>
                  </a:cubicBezTo>
                  <a:cubicBezTo>
                    <a:pt x="285" y="205"/>
                    <a:pt x="285" y="205"/>
                    <a:pt x="285" y="205"/>
                  </a:cubicBezTo>
                  <a:cubicBezTo>
                    <a:pt x="285" y="205"/>
                    <a:pt x="285" y="205"/>
                    <a:pt x="285" y="205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1" y="202"/>
                    <a:pt x="281" y="202"/>
                    <a:pt x="281" y="202"/>
                  </a:cubicBezTo>
                  <a:cubicBezTo>
                    <a:pt x="280" y="201"/>
                    <a:pt x="280" y="201"/>
                    <a:pt x="280" y="201"/>
                  </a:cubicBezTo>
                  <a:cubicBezTo>
                    <a:pt x="279" y="201"/>
                    <a:pt x="279" y="201"/>
                    <a:pt x="279" y="201"/>
                  </a:cubicBezTo>
                  <a:cubicBezTo>
                    <a:pt x="279" y="200"/>
                    <a:pt x="279" y="200"/>
                    <a:pt x="279" y="200"/>
                  </a:cubicBezTo>
                  <a:cubicBezTo>
                    <a:pt x="278" y="200"/>
                    <a:pt x="278" y="200"/>
                    <a:pt x="278" y="200"/>
                  </a:cubicBezTo>
                  <a:cubicBezTo>
                    <a:pt x="278" y="199"/>
                    <a:pt x="278" y="199"/>
                    <a:pt x="278" y="199"/>
                  </a:cubicBezTo>
                  <a:cubicBezTo>
                    <a:pt x="277" y="199"/>
                    <a:pt x="277" y="199"/>
                    <a:pt x="277" y="199"/>
                  </a:cubicBezTo>
                  <a:cubicBezTo>
                    <a:pt x="277" y="199"/>
                    <a:pt x="277" y="199"/>
                    <a:pt x="277" y="199"/>
                  </a:cubicBezTo>
                  <a:cubicBezTo>
                    <a:pt x="276" y="198"/>
                    <a:pt x="276" y="198"/>
                    <a:pt x="276" y="198"/>
                  </a:cubicBezTo>
                  <a:cubicBezTo>
                    <a:pt x="276" y="197"/>
                    <a:pt x="276" y="197"/>
                    <a:pt x="276" y="197"/>
                  </a:cubicBezTo>
                  <a:cubicBezTo>
                    <a:pt x="275" y="197"/>
                    <a:pt x="275" y="197"/>
                    <a:pt x="275" y="197"/>
                  </a:cubicBezTo>
                  <a:cubicBezTo>
                    <a:pt x="276" y="196"/>
                    <a:pt x="276" y="196"/>
                    <a:pt x="276" y="196"/>
                  </a:cubicBezTo>
                  <a:cubicBezTo>
                    <a:pt x="277" y="197"/>
                    <a:pt x="277" y="197"/>
                    <a:pt x="277" y="197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9" y="195"/>
                    <a:pt x="279" y="195"/>
                    <a:pt x="279" y="195"/>
                  </a:cubicBezTo>
                  <a:cubicBezTo>
                    <a:pt x="277" y="195"/>
                    <a:pt x="277" y="195"/>
                    <a:pt x="277" y="195"/>
                  </a:cubicBezTo>
                  <a:cubicBezTo>
                    <a:pt x="277" y="194"/>
                    <a:pt x="277" y="194"/>
                    <a:pt x="277" y="194"/>
                  </a:cubicBezTo>
                  <a:cubicBezTo>
                    <a:pt x="277" y="194"/>
                    <a:pt x="277" y="194"/>
                    <a:pt x="277" y="194"/>
                  </a:cubicBezTo>
                  <a:cubicBezTo>
                    <a:pt x="277" y="193"/>
                    <a:pt x="277" y="193"/>
                    <a:pt x="277" y="193"/>
                  </a:cubicBezTo>
                  <a:cubicBezTo>
                    <a:pt x="276" y="193"/>
                    <a:pt x="276" y="193"/>
                    <a:pt x="276" y="193"/>
                  </a:cubicBezTo>
                  <a:cubicBezTo>
                    <a:pt x="276" y="194"/>
                    <a:pt x="276" y="194"/>
                    <a:pt x="276" y="194"/>
                  </a:cubicBezTo>
                  <a:cubicBezTo>
                    <a:pt x="276" y="195"/>
                    <a:pt x="276" y="195"/>
                    <a:pt x="276" y="195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6" y="193"/>
                    <a:pt x="276" y="193"/>
                    <a:pt x="276" y="193"/>
                  </a:cubicBezTo>
                  <a:cubicBezTo>
                    <a:pt x="276" y="192"/>
                    <a:pt x="276" y="192"/>
                    <a:pt x="276" y="192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275" y="192"/>
                    <a:pt x="275" y="192"/>
                    <a:pt x="275" y="192"/>
                  </a:cubicBezTo>
                  <a:cubicBezTo>
                    <a:pt x="274" y="192"/>
                    <a:pt x="274" y="192"/>
                    <a:pt x="274" y="192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274" y="190"/>
                    <a:pt x="274" y="190"/>
                    <a:pt x="274" y="190"/>
                  </a:cubicBezTo>
                  <a:cubicBezTo>
                    <a:pt x="273" y="189"/>
                    <a:pt x="273" y="189"/>
                    <a:pt x="273" y="189"/>
                  </a:cubicBezTo>
                  <a:cubicBezTo>
                    <a:pt x="273" y="189"/>
                    <a:pt x="273" y="189"/>
                    <a:pt x="273" y="189"/>
                  </a:cubicBezTo>
                  <a:cubicBezTo>
                    <a:pt x="274" y="188"/>
                    <a:pt x="274" y="188"/>
                    <a:pt x="274" y="188"/>
                  </a:cubicBezTo>
                  <a:cubicBezTo>
                    <a:pt x="274" y="187"/>
                    <a:pt x="274" y="187"/>
                    <a:pt x="274" y="187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8"/>
                    <a:pt x="272" y="188"/>
                    <a:pt x="272" y="188"/>
                  </a:cubicBezTo>
                  <a:cubicBezTo>
                    <a:pt x="272" y="188"/>
                    <a:pt x="272" y="188"/>
                    <a:pt x="272" y="188"/>
                  </a:cubicBezTo>
                  <a:cubicBezTo>
                    <a:pt x="271" y="188"/>
                    <a:pt x="271" y="188"/>
                    <a:pt x="271" y="188"/>
                  </a:cubicBezTo>
                  <a:cubicBezTo>
                    <a:pt x="271" y="188"/>
                    <a:pt x="271" y="188"/>
                    <a:pt x="271" y="188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8"/>
                    <a:pt x="270" y="188"/>
                    <a:pt x="270" y="188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69" y="187"/>
                    <a:pt x="269" y="187"/>
                    <a:pt x="269" y="187"/>
                  </a:cubicBezTo>
                  <a:cubicBezTo>
                    <a:pt x="269" y="187"/>
                    <a:pt x="269" y="187"/>
                    <a:pt x="269" y="187"/>
                  </a:cubicBezTo>
                  <a:cubicBezTo>
                    <a:pt x="268" y="188"/>
                    <a:pt x="268" y="188"/>
                    <a:pt x="268" y="188"/>
                  </a:cubicBezTo>
                  <a:cubicBezTo>
                    <a:pt x="268" y="189"/>
                    <a:pt x="268" y="189"/>
                    <a:pt x="268" y="189"/>
                  </a:cubicBezTo>
                  <a:cubicBezTo>
                    <a:pt x="267" y="188"/>
                    <a:pt x="267" y="188"/>
                    <a:pt x="267" y="188"/>
                  </a:cubicBezTo>
                  <a:cubicBezTo>
                    <a:pt x="266" y="188"/>
                    <a:pt x="266" y="188"/>
                    <a:pt x="266" y="188"/>
                  </a:cubicBezTo>
                  <a:cubicBezTo>
                    <a:pt x="266" y="188"/>
                    <a:pt x="266" y="188"/>
                    <a:pt x="266" y="188"/>
                  </a:cubicBezTo>
                  <a:cubicBezTo>
                    <a:pt x="265" y="187"/>
                    <a:pt x="265" y="187"/>
                    <a:pt x="265" y="187"/>
                  </a:cubicBezTo>
                  <a:cubicBezTo>
                    <a:pt x="264" y="186"/>
                    <a:pt x="264" y="186"/>
                    <a:pt x="264" y="186"/>
                  </a:cubicBezTo>
                  <a:cubicBezTo>
                    <a:pt x="264" y="187"/>
                    <a:pt x="264" y="187"/>
                    <a:pt x="264" y="187"/>
                  </a:cubicBezTo>
                  <a:cubicBezTo>
                    <a:pt x="264" y="188"/>
                    <a:pt x="264" y="188"/>
                    <a:pt x="264" y="188"/>
                  </a:cubicBezTo>
                  <a:cubicBezTo>
                    <a:pt x="264" y="188"/>
                    <a:pt x="264" y="188"/>
                    <a:pt x="264" y="188"/>
                  </a:cubicBezTo>
                  <a:cubicBezTo>
                    <a:pt x="263" y="188"/>
                    <a:pt x="263" y="188"/>
                    <a:pt x="263" y="188"/>
                  </a:cubicBezTo>
                  <a:cubicBezTo>
                    <a:pt x="262" y="188"/>
                    <a:pt x="262" y="188"/>
                    <a:pt x="262" y="188"/>
                  </a:cubicBezTo>
                  <a:cubicBezTo>
                    <a:pt x="261" y="188"/>
                    <a:pt x="261" y="188"/>
                    <a:pt x="261" y="188"/>
                  </a:cubicBezTo>
                  <a:cubicBezTo>
                    <a:pt x="261" y="189"/>
                    <a:pt x="261" y="189"/>
                    <a:pt x="261" y="189"/>
                  </a:cubicBezTo>
                  <a:cubicBezTo>
                    <a:pt x="260" y="189"/>
                    <a:pt x="260" y="189"/>
                    <a:pt x="260" y="189"/>
                  </a:cubicBezTo>
                  <a:cubicBezTo>
                    <a:pt x="260" y="189"/>
                    <a:pt x="260" y="189"/>
                    <a:pt x="260" y="189"/>
                  </a:cubicBezTo>
                  <a:cubicBezTo>
                    <a:pt x="259" y="189"/>
                    <a:pt x="259" y="189"/>
                    <a:pt x="259" y="189"/>
                  </a:cubicBezTo>
                  <a:cubicBezTo>
                    <a:pt x="258" y="189"/>
                    <a:pt x="258" y="189"/>
                    <a:pt x="258" y="189"/>
                  </a:cubicBezTo>
                  <a:cubicBezTo>
                    <a:pt x="258" y="188"/>
                    <a:pt x="258" y="188"/>
                    <a:pt x="258" y="188"/>
                  </a:cubicBezTo>
                  <a:cubicBezTo>
                    <a:pt x="257" y="187"/>
                    <a:pt x="257" y="187"/>
                    <a:pt x="257" y="187"/>
                  </a:cubicBezTo>
                  <a:cubicBezTo>
                    <a:pt x="257" y="187"/>
                    <a:pt x="257" y="187"/>
                    <a:pt x="257" y="187"/>
                  </a:cubicBezTo>
                  <a:cubicBezTo>
                    <a:pt x="256" y="187"/>
                    <a:pt x="256" y="187"/>
                    <a:pt x="256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57" y="183"/>
                    <a:pt x="257" y="183"/>
                    <a:pt x="257" y="183"/>
                  </a:cubicBezTo>
                  <a:cubicBezTo>
                    <a:pt x="258" y="182"/>
                    <a:pt x="258" y="182"/>
                    <a:pt x="258" y="182"/>
                  </a:cubicBezTo>
                  <a:cubicBezTo>
                    <a:pt x="258" y="182"/>
                    <a:pt x="258" y="182"/>
                    <a:pt x="258" y="182"/>
                  </a:cubicBezTo>
                  <a:cubicBezTo>
                    <a:pt x="259" y="182"/>
                    <a:pt x="259" y="182"/>
                    <a:pt x="259" y="182"/>
                  </a:cubicBezTo>
                  <a:cubicBezTo>
                    <a:pt x="260" y="182"/>
                    <a:pt x="260" y="182"/>
                    <a:pt x="260" y="182"/>
                  </a:cubicBezTo>
                  <a:cubicBezTo>
                    <a:pt x="260" y="181"/>
                    <a:pt x="260" y="181"/>
                    <a:pt x="260" y="181"/>
                  </a:cubicBezTo>
                  <a:cubicBezTo>
                    <a:pt x="259" y="181"/>
                    <a:pt x="259" y="181"/>
                    <a:pt x="259" y="181"/>
                  </a:cubicBezTo>
                  <a:cubicBezTo>
                    <a:pt x="259" y="180"/>
                    <a:pt x="259" y="180"/>
                    <a:pt x="259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80"/>
                    <a:pt x="261" y="180"/>
                    <a:pt x="261" y="180"/>
                  </a:cubicBezTo>
                  <a:cubicBezTo>
                    <a:pt x="262" y="180"/>
                    <a:pt x="262" y="180"/>
                    <a:pt x="262" y="180"/>
                  </a:cubicBezTo>
                  <a:cubicBezTo>
                    <a:pt x="263" y="181"/>
                    <a:pt x="263" y="181"/>
                    <a:pt x="263" y="181"/>
                  </a:cubicBezTo>
                  <a:cubicBezTo>
                    <a:pt x="264" y="182"/>
                    <a:pt x="264" y="182"/>
                    <a:pt x="264" y="182"/>
                  </a:cubicBezTo>
                  <a:cubicBezTo>
                    <a:pt x="264" y="182"/>
                    <a:pt x="264" y="182"/>
                    <a:pt x="264" y="182"/>
                  </a:cubicBezTo>
                  <a:cubicBezTo>
                    <a:pt x="265" y="182"/>
                    <a:pt x="265" y="182"/>
                    <a:pt x="265" y="182"/>
                  </a:cubicBezTo>
                  <a:cubicBezTo>
                    <a:pt x="266" y="182"/>
                    <a:pt x="266" y="182"/>
                    <a:pt x="266" y="182"/>
                  </a:cubicBezTo>
                  <a:cubicBezTo>
                    <a:pt x="266" y="182"/>
                    <a:pt x="266" y="182"/>
                    <a:pt x="266" y="182"/>
                  </a:cubicBezTo>
                  <a:cubicBezTo>
                    <a:pt x="267" y="182"/>
                    <a:pt x="267" y="182"/>
                    <a:pt x="267" y="182"/>
                  </a:cubicBezTo>
                  <a:cubicBezTo>
                    <a:pt x="267" y="182"/>
                    <a:pt x="267" y="182"/>
                    <a:pt x="267" y="182"/>
                  </a:cubicBezTo>
                  <a:cubicBezTo>
                    <a:pt x="268" y="182"/>
                    <a:pt x="268" y="182"/>
                    <a:pt x="268" y="182"/>
                  </a:cubicBezTo>
                  <a:cubicBezTo>
                    <a:pt x="269" y="182"/>
                    <a:pt x="269" y="182"/>
                    <a:pt x="269" y="182"/>
                  </a:cubicBezTo>
                  <a:cubicBezTo>
                    <a:pt x="269" y="181"/>
                    <a:pt x="269" y="181"/>
                    <a:pt x="269" y="181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1" y="182"/>
                    <a:pt x="271" y="182"/>
                    <a:pt x="271" y="182"/>
                  </a:cubicBezTo>
                  <a:cubicBezTo>
                    <a:pt x="272" y="181"/>
                    <a:pt x="272" y="181"/>
                    <a:pt x="272" y="181"/>
                  </a:cubicBezTo>
                  <a:cubicBezTo>
                    <a:pt x="272" y="181"/>
                    <a:pt x="272" y="181"/>
                    <a:pt x="272" y="181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1"/>
                    <a:pt x="273" y="181"/>
                    <a:pt x="273" y="181"/>
                  </a:cubicBezTo>
                  <a:cubicBezTo>
                    <a:pt x="273" y="182"/>
                    <a:pt x="273" y="182"/>
                    <a:pt x="273" y="182"/>
                  </a:cubicBezTo>
                  <a:cubicBezTo>
                    <a:pt x="273" y="182"/>
                    <a:pt x="273" y="182"/>
                    <a:pt x="273" y="182"/>
                  </a:cubicBezTo>
                  <a:cubicBezTo>
                    <a:pt x="274" y="182"/>
                    <a:pt x="274" y="182"/>
                    <a:pt x="274" y="182"/>
                  </a:cubicBezTo>
                  <a:cubicBezTo>
                    <a:pt x="274" y="181"/>
                    <a:pt x="274" y="181"/>
                    <a:pt x="274" y="181"/>
                  </a:cubicBezTo>
                  <a:cubicBezTo>
                    <a:pt x="275" y="182"/>
                    <a:pt x="275" y="182"/>
                    <a:pt x="275" y="182"/>
                  </a:cubicBezTo>
                  <a:cubicBezTo>
                    <a:pt x="275" y="181"/>
                    <a:pt x="275" y="181"/>
                    <a:pt x="275" y="181"/>
                  </a:cubicBezTo>
                  <a:cubicBezTo>
                    <a:pt x="275" y="179"/>
                    <a:pt x="275" y="179"/>
                    <a:pt x="275" y="179"/>
                  </a:cubicBezTo>
                  <a:cubicBezTo>
                    <a:pt x="274" y="178"/>
                    <a:pt x="274" y="178"/>
                    <a:pt x="274" y="178"/>
                  </a:cubicBezTo>
                  <a:cubicBezTo>
                    <a:pt x="274" y="177"/>
                    <a:pt x="274" y="177"/>
                    <a:pt x="274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74" y="175"/>
                    <a:pt x="274" y="175"/>
                    <a:pt x="274" y="175"/>
                  </a:cubicBezTo>
                  <a:cubicBezTo>
                    <a:pt x="274" y="175"/>
                    <a:pt x="274" y="175"/>
                    <a:pt x="274" y="175"/>
                  </a:cubicBezTo>
                  <a:cubicBezTo>
                    <a:pt x="276" y="175"/>
                    <a:pt x="276" y="175"/>
                    <a:pt x="276" y="175"/>
                  </a:cubicBezTo>
                  <a:cubicBezTo>
                    <a:pt x="277" y="174"/>
                    <a:pt x="277" y="174"/>
                    <a:pt x="277" y="174"/>
                  </a:cubicBezTo>
                  <a:cubicBezTo>
                    <a:pt x="278" y="173"/>
                    <a:pt x="278" y="173"/>
                    <a:pt x="278" y="173"/>
                  </a:cubicBezTo>
                  <a:cubicBezTo>
                    <a:pt x="279" y="172"/>
                    <a:pt x="279" y="172"/>
                    <a:pt x="279" y="172"/>
                  </a:cubicBezTo>
                  <a:cubicBezTo>
                    <a:pt x="279" y="172"/>
                    <a:pt x="279" y="172"/>
                    <a:pt x="279" y="172"/>
                  </a:cubicBezTo>
                  <a:cubicBezTo>
                    <a:pt x="280" y="173"/>
                    <a:pt x="280" y="173"/>
                    <a:pt x="280" y="173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280" y="172"/>
                    <a:pt x="280" y="172"/>
                    <a:pt x="280" y="172"/>
                  </a:cubicBezTo>
                  <a:cubicBezTo>
                    <a:pt x="280" y="171"/>
                    <a:pt x="280" y="171"/>
                    <a:pt x="280" y="171"/>
                  </a:cubicBezTo>
                  <a:cubicBezTo>
                    <a:pt x="281" y="170"/>
                    <a:pt x="281" y="170"/>
                    <a:pt x="281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69"/>
                    <a:pt x="282" y="169"/>
                    <a:pt x="282" y="169"/>
                  </a:cubicBezTo>
                  <a:cubicBezTo>
                    <a:pt x="283" y="170"/>
                    <a:pt x="283" y="170"/>
                    <a:pt x="283" y="170"/>
                  </a:cubicBezTo>
                  <a:cubicBezTo>
                    <a:pt x="285" y="169"/>
                    <a:pt x="285" y="169"/>
                    <a:pt x="285" y="169"/>
                  </a:cubicBezTo>
                  <a:cubicBezTo>
                    <a:pt x="285" y="169"/>
                    <a:pt x="285" y="169"/>
                    <a:pt x="285" y="169"/>
                  </a:cubicBezTo>
                  <a:cubicBezTo>
                    <a:pt x="284" y="168"/>
                    <a:pt x="284" y="168"/>
                    <a:pt x="284" y="168"/>
                  </a:cubicBezTo>
                  <a:cubicBezTo>
                    <a:pt x="285" y="167"/>
                    <a:pt x="285" y="167"/>
                    <a:pt x="285" y="167"/>
                  </a:cubicBezTo>
                  <a:cubicBezTo>
                    <a:pt x="285" y="166"/>
                    <a:pt x="285" y="166"/>
                    <a:pt x="285" y="166"/>
                  </a:cubicBezTo>
                  <a:cubicBezTo>
                    <a:pt x="285" y="166"/>
                    <a:pt x="285" y="166"/>
                    <a:pt x="285" y="166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5" y="164"/>
                    <a:pt x="285" y="164"/>
                    <a:pt x="285" y="164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2"/>
                    <a:pt x="285" y="162"/>
                    <a:pt x="285" y="162"/>
                  </a:cubicBezTo>
                  <a:cubicBezTo>
                    <a:pt x="286" y="162"/>
                    <a:pt x="286" y="162"/>
                    <a:pt x="286" y="162"/>
                  </a:cubicBezTo>
                  <a:cubicBezTo>
                    <a:pt x="286" y="161"/>
                    <a:pt x="286" y="161"/>
                    <a:pt x="286" y="161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84" y="160"/>
                    <a:pt x="284" y="160"/>
                    <a:pt x="284" y="160"/>
                  </a:cubicBezTo>
                  <a:cubicBezTo>
                    <a:pt x="283" y="160"/>
                    <a:pt x="283" y="160"/>
                    <a:pt x="283" y="160"/>
                  </a:cubicBezTo>
                  <a:cubicBezTo>
                    <a:pt x="282" y="159"/>
                    <a:pt x="282" y="159"/>
                    <a:pt x="282" y="159"/>
                  </a:cubicBezTo>
                  <a:cubicBezTo>
                    <a:pt x="282" y="159"/>
                    <a:pt x="282" y="159"/>
                    <a:pt x="282" y="159"/>
                  </a:cubicBezTo>
                  <a:cubicBezTo>
                    <a:pt x="284" y="158"/>
                    <a:pt x="284" y="158"/>
                    <a:pt x="284" y="158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83" y="157"/>
                    <a:pt x="283" y="157"/>
                    <a:pt x="283" y="157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7"/>
                    <a:pt x="282" y="157"/>
                    <a:pt x="282" y="157"/>
                  </a:cubicBezTo>
                  <a:cubicBezTo>
                    <a:pt x="282" y="157"/>
                    <a:pt x="282" y="157"/>
                    <a:pt x="282" y="157"/>
                  </a:cubicBezTo>
                  <a:cubicBezTo>
                    <a:pt x="281" y="157"/>
                    <a:pt x="281" y="157"/>
                    <a:pt x="281" y="157"/>
                  </a:cubicBezTo>
                  <a:cubicBezTo>
                    <a:pt x="281" y="157"/>
                    <a:pt x="281" y="157"/>
                    <a:pt x="281" y="157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6"/>
                    <a:pt x="280" y="156"/>
                    <a:pt x="280" y="156"/>
                  </a:cubicBezTo>
                  <a:cubicBezTo>
                    <a:pt x="281" y="155"/>
                    <a:pt x="281" y="155"/>
                    <a:pt x="281" y="155"/>
                  </a:cubicBezTo>
                  <a:cubicBezTo>
                    <a:pt x="281" y="155"/>
                    <a:pt x="281" y="155"/>
                    <a:pt x="281" y="155"/>
                  </a:cubicBezTo>
                  <a:cubicBezTo>
                    <a:pt x="279" y="155"/>
                    <a:pt x="279" y="155"/>
                    <a:pt x="279" y="155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1" y="152"/>
                    <a:pt x="281" y="152"/>
                    <a:pt x="281" y="152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78" y="154"/>
                    <a:pt x="278" y="154"/>
                    <a:pt x="278" y="154"/>
                  </a:cubicBezTo>
                  <a:cubicBezTo>
                    <a:pt x="278" y="153"/>
                    <a:pt x="278" y="153"/>
                    <a:pt x="278" y="153"/>
                  </a:cubicBezTo>
                  <a:cubicBezTo>
                    <a:pt x="278" y="153"/>
                    <a:pt x="278" y="153"/>
                    <a:pt x="278" y="153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76" y="154"/>
                    <a:pt x="276" y="154"/>
                    <a:pt x="276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5"/>
                    <a:pt x="275" y="155"/>
                    <a:pt x="275" y="155"/>
                  </a:cubicBezTo>
                  <a:cubicBezTo>
                    <a:pt x="274" y="155"/>
                    <a:pt x="274" y="155"/>
                    <a:pt x="274" y="15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3"/>
                    <a:pt x="275" y="153"/>
                    <a:pt x="275" y="153"/>
                  </a:cubicBezTo>
                  <a:cubicBezTo>
                    <a:pt x="274" y="153"/>
                    <a:pt x="274" y="153"/>
                    <a:pt x="274" y="153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76" y="152"/>
                    <a:pt x="276" y="152"/>
                    <a:pt x="276" y="152"/>
                  </a:cubicBezTo>
                  <a:cubicBezTo>
                    <a:pt x="276" y="153"/>
                    <a:pt x="276" y="153"/>
                    <a:pt x="276" y="153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277" y="152"/>
                    <a:pt x="277" y="152"/>
                    <a:pt x="277" y="152"/>
                  </a:cubicBezTo>
                  <a:cubicBezTo>
                    <a:pt x="278" y="152"/>
                    <a:pt x="278" y="152"/>
                    <a:pt x="278" y="152"/>
                  </a:cubicBezTo>
                  <a:cubicBezTo>
                    <a:pt x="278" y="151"/>
                    <a:pt x="278" y="151"/>
                    <a:pt x="278" y="151"/>
                  </a:cubicBezTo>
                  <a:cubicBezTo>
                    <a:pt x="278" y="151"/>
                    <a:pt x="278" y="151"/>
                    <a:pt x="278" y="151"/>
                  </a:cubicBezTo>
                  <a:cubicBezTo>
                    <a:pt x="277" y="150"/>
                    <a:pt x="277" y="150"/>
                    <a:pt x="277" y="150"/>
                  </a:cubicBezTo>
                  <a:cubicBezTo>
                    <a:pt x="277" y="150"/>
                    <a:pt x="277" y="150"/>
                    <a:pt x="277" y="150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8"/>
                    <a:pt x="276" y="148"/>
                    <a:pt x="276" y="148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74" y="148"/>
                    <a:pt x="274" y="148"/>
                    <a:pt x="274" y="148"/>
                  </a:cubicBezTo>
                  <a:cubicBezTo>
                    <a:pt x="274" y="147"/>
                    <a:pt x="274" y="147"/>
                    <a:pt x="274" y="147"/>
                  </a:cubicBezTo>
                  <a:cubicBezTo>
                    <a:pt x="275" y="147"/>
                    <a:pt x="275" y="147"/>
                    <a:pt x="275" y="147"/>
                  </a:cubicBezTo>
                  <a:cubicBezTo>
                    <a:pt x="275" y="147"/>
                    <a:pt x="275" y="147"/>
                    <a:pt x="275" y="147"/>
                  </a:cubicBezTo>
                  <a:cubicBezTo>
                    <a:pt x="276" y="147"/>
                    <a:pt x="276" y="147"/>
                    <a:pt x="276" y="147"/>
                  </a:cubicBezTo>
                  <a:cubicBezTo>
                    <a:pt x="276" y="147"/>
                    <a:pt x="276" y="147"/>
                    <a:pt x="276" y="147"/>
                  </a:cubicBezTo>
                  <a:cubicBezTo>
                    <a:pt x="276" y="146"/>
                    <a:pt x="276" y="146"/>
                    <a:pt x="276" y="146"/>
                  </a:cubicBezTo>
                  <a:cubicBezTo>
                    <a:pt x="275" y="146"/>
                    <a:pt x="275" y="146"/>
                    <a:pt x="275" y="146"/>
                  </a:cubicBezTo>
                  <a:cubicBezTo>
                    <a:pt x="275" y="145"/>
                    <a:pt x="275" y="145"/>
                    <a:pt x="275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3" y="146"/>
                    <a:pt x="273" y="146"/>
                    <a:pt x="273" y="146"/>
                  </a:cubicBezTo>
                  <a:cubicBezTo>
                    <a:pt x="273" y="146"/>
                    <a:pt x="273" y="146"/>
                    <a:pt x="273" y="146"/>
                  </a:cubicBezTo>
                  <a:cubicBezTo>
                    <a:pt x="273" y="145"/>
                    <a:pt x="273" y="145"/>
                    <a:pt x="273" y="145"/>
                  </a:cubicBezTo>
                  <a:cubicBezTo>
                    <a:pt x="274" y="144"/>
                    <a:pt x="274" y="144"/>
                    <a:pt x="274" y="144"/>
                  </a:cubicBezTo>
                  <a:cubicBezTo>
                    <a:pt x="274" y="143"/>
                    <a:pt x="274" y="143"/>
                    <a:pt x="274" y="143"/>
                  </a:cubicBezTo>
                  <a:cubicBezTo>
                    <a:pt x="274" y="143"/>
                    <a:pt x="274" y="143"/>
                    <a:pt x="274" y="143"/>
                  </a:cubicBezTo>
                  <a:cubicBezTo>
                    <a:pt x="275" y="142"/>
                    <a:pt x="275" y="142"/>
                    <a:pt x="275" y="142"/>
                  </a:cubicBezTo>
                  <a:cubicBezTo>
                    <a:pt x="275" y="141"/>
                    <a:pt x="275" y="141"/>
                    <a:pt x="275" y="141"/>
                  </a:cubicBezTo>
                  <a:cubicBezTo>
                    <a:pt x="275" y="140"/>
                    <a:pt x="275" y="140"/>
                    <a:pt x="275" y="140"/>
                  </a:cubicBezTo>
                  <a:cubicBezTo>
                    <a:pt x="275" y="140"/>
                    <a:pt x="275" y="140"/>
                    <a:pt x="275" y="140"/>
                  </a:cubicBezTo>
                  <a:cubicBezTo>
                    <a:pt x="274" y="140"/>
                    <a:pt x="274" y="140"/>
                    <a:pt x="274" y="140"/>
                  </a:cubicBezTo>
                  <a:cubicBezTo>
                    <a:pt x="274" y="140"/>
                    <a:pt x="274" y="140"/>
                    <a:pt x="274" y="140"/>
                  </a:cubicBezTo>
                  <a:cubicBezTo>
                    <a:pt x="273" y="140"/>
                    <a:pt x="273" y="140"/>
                    <a:pt x="273" y="140"/>
                  </a:cubicBezTo>
                  <a:cubicBezTo>
                    <a:pt x="273" y="141"/>
                    <a:pt x="273" y="141"/>
                    <a:pt x="273" y="141"/>
                  </a:cubicBezTo>
                  <a:cubicBezTo>
                    <a:pt x="273" y="141"/>
                    <a:pt x="273" y="141"/>
                    <a:pt x="273" y="141"/>
                  </a:cubicBezTo>
                  <a:cubicBezTo>
                    <a:pt x="272" y="140"/>
                    <a:pt x="272" y="140"/>
                    <a:pt x="272" y="140"/>
                  </a:cubicBezTo>
                  <a:cubicBezTo>
                    <a:pt x="272" y="139"/>
                    <a:pt x="272" y="139"/>
                    <a:pt x="272" y="139"/>
                  </a:cubicBezTo>
                  <a:cubicBezTo>
                    <a:pt x="271" y="139"/>
                    <a:pt x="271" y="139"/>
                    <a:pt x="271" y="139"/>
                  </a:cubicBezTo>
                  <a:cubicBezTo>
                    <a:pt x="271" y="138"/>
                    <a:pt x="271" y="138"/>
                    <a:pt x="271" y="138"/>
                  </a:cubicBezTo>
                  <a:cubicBezTo>
                    <a:pt x="271" y="137"/>
                    <a:pt x="271" y="137"/>
                    <a:pt x="271" y="137"/>
                  </a:cubicBezTo>
                  <a:cubicBezTo>
                    <a:pt x="272" y="137"/>
                    <a:pt x="272" y="137"/>
                    <a:pt x="272" y="137"/>
                  </a:cubicBezTo>
                  <a:cubicBezTo>
                    <a:pt x="272" y="137"/>
                    <a:pt x="272" y="137"/>
                    <a:pt x="272" y="137"/>
                  </a:cubicBezTo>
                  <a:cubicBezTo>
                    <a:pt x="272" y="136"/>
                    <a:pt x="272" y="136"/>
                    <a:pt x="272" y="136"/>
                  </a:cubicBezTo>
                  <a:cubicBezTo>
                    <a:pt x="272" y="136"/>
                    <a:pt x="272" y="136"/>
                    <a:pt x="272" y="136"/>
                  </a:cubicBezTo>
                  <a:cubicBezTo>
                    <a:pt x="271" y="136"/>
                    <a:pt x="271" y="136"/>
                    <a:pt x="271" y="136"/>
                  </a:cubicBezTo>
                  <a:cubicBezTo>
                    <a:pt x="271" y="136"/>
                    <a:pt x="271" y="136"/>
                    <a:pt x="271" y="136"/>
                  </a:cubicBezTo>
                  <a:cubicBezTo>
                    <a:pt x="271" y="137"/>
                    <a:pt x="271" y="137"/>
                    <a:pt x="271" y="137"/>
                  </a:cubicBezTo>
                  <a:cubicBezTo>
                    <a:pt x="270" y="138"/>
                    <a:pt x="270" y="138"/>
                    <a:pt x="270" y="138"/>
                  </a:cubicBezTo>
                  <a:cubicBezTo>
                    <a:pt x="270" y="137"/>
                    <a:pt x="270" y="137"/>
                    <a:pt x="270" y="137"/>
                  </a:cubicBezTo>
                  <a:cubicBezTo>
                    <a:pt x="269" y="137"/>
                    <a:pt x="269" y="137"/>
                    <a:pt x="269" y="137"/>
                  </a:cubicBezTo>
                  <a:cubicBezTo>
                    <a:pt x="269" y="137"/>
                    <a:pt x="269" y="137"/>
                    <a:pt x="269" y="137"/>
                  </a:cubicBezTo>
                  <a:cubicBezTo>
                    <a:pt x="269" y="138"/>
                    <a:pt x="269" y="138"/>
                    <a:pt x="269" y="138"/>
                  </a:cubicBezTo>
                  <a:cubicBezTo>
                    <a:pt x="269" y="138"/>
                    <a:pt x="269" y="138"/>
                    <a:pt x="269" y="138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70" y="139"/>
                    <a:pt x="270" y="139"/>
                    <a:pt x="270" y="139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1" y="141"/>
                    <a:pt x="271" y="141"/>
                    <a:pt x="271" y="141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1" y="143"/>
                    <a:pt x="271" y="143"/>
                    <a:pt x="271" y="143"/>
                  </a:cubicBezTo>
                  <a:cubicBezTo>
                    <a:pt x="270" y="143"/>
                    <a:pt x="270" y="143"/>
                    <a:pt x="270" y="143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7" y="144"/>
                    <a:pt x="267" y="144"/>
                    <a:pt x="267" y="144"/>
                  </a:cubicBezTo>
                  <a:cubicBezTo>
                    <a:pt x="267" y="144"/>
                    <a:pt x="267" y="144"/>
                    <a:pt x="267" y="144"/>
                  </a:cubicBezTo>
                  <a:cubicBezTo>
                    <a:pt x="266" y="144"/>
                    <a:pt x="266" y="144"/>
                    <a:pt x="266" y="144"/>
                  </a:cubicBezTo>
                  <a:cubicBezTo>
                    <a:pt x="266" y="143"/>
                    <a:pt x="266" y="143"/>
                    <a:pt x="266" y="143"/>
                  </a:cubicBezTo>
                  <a:cubicBezTo>
                    <a:pt x="266" y="143"/>
                    <a:pt x="266" y="143"/>
                    <a:pt x="266" y="143"/>
                  </a:cubicBezTo>
                  <a:cubicBezTo>
                    <a:pt x="266" y="142"/>
                    <a:pt x="266" y="142"/>
                    <a:pt x="266" y="142"/>
                  </a:cubicBezTo>
                  <a:cubicBezTo>
                    <a:pt x="264" y="142"/>
                    <a:pt x="264" y="142"/>
                    <a:pt x="264" y="142"/>
                  </a:cubicBezTo>
                  <a:cubicBezTo>
                    <a:pt x="263" y="141"/>
                    <a:pt x="263" y="141"/>
                    <a:pt x="263" y="141"/>
                  </a:cubicBezTo>
                  <a:cubicBezTo>
                    <a:pt x="262" y="141"/>
                    <a:pt x="262" y="141"/>
                    <a:pt x="262" y="141"/>
                  </a:cubicBezTo>
                  <a:cubicBezTo>
                    <a:pt x="262" y="143"/>
                    <a:pt x="262" y="143"/>
                    <a:pt x="262" y="143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2"/>
                    <a:pt x="261" y="142"/>
                    <a:pt x="261" y="142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0"/>
                    <a:pt x="259" y="140"/>
                    <a:pt x="259" y="140"/>
                  </a:cubicBezTo>
                  <a:cubicBezTo>
                    <a:pt x="259" y="140"/>
                    <a:pt x="259" y="140"/>
                    <a:pt x="259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7" y="139"/>
                    <a:pt x="257" y="139"/>
                    <a:pt x="257" y="139"/>
                  </a:cubicBezTo>
                  <a:cubicBezTo>
                    <a:pt x="257" y="139"/>
                    <a:pt x="257" y="139"/>
                    <a:pt x="257" y="139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8" y="143"/>
                    <a:pt x="258" y="143"/>
                    <a:pt x="258" y="143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56" y="142"/>
                    <a:pt x="256" y="142"/>
                    <a:pt x="256" y="142"/>
                  </a:cubicBezTo>
                  <a:cubicBezTo>
                    <a:pt x="256" y="141"/>
                    <a:pt x="256" y="141"/>
                    <a:pt x="256" y="141"/>
                  </a:cubicBezTo>
                  <a:cubicBezTo>
                    <a:pt x="255" y="141"/>
                    <a:pt x="255" y="141"/>
                    <a:pt x="255" y="141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54" y="141"/>
                    <a:pt x="254" y="141"/>
                    <a:pt x="254" y="141"/>
                  </a:cubicBezTo>
                  <a:cubicBezTo>
                    <a:pt x="253" y="141"/>
                    <a:pt x="253" y="141"/>
                    <a:pt x="253" y="141"/>
                  </a:cubicBezTo>
                  <a:cubicBezTo>
                    <a:pt x="252" y="141"/>
                    <a:pt x="252" y="141"/>
                    <a:pt x="252" y="141"/>
                  </a:cubicBezTo>
                  <a:cubicBezTo>
                    <a:pt x="251" y="140"/>
                    <a:pt x="251" y="140"/>
                    <a:pt x="251" y="140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8"/>
                    <a:pt x="248" y="138"/>
                    <a:pt x="248" y="138"/>
                  </a:cubicBezTo>
                  <a:cubicBezTo>
                    <a:pt x="247" y="138"/>
                    <a:pt x="247" y="138"/>
                    <a:pt x="247" y="138"/>
                  </a:cubicBezTo>
                  <a:cubicBezTo>
                    <a:pt x="246" y="138"/>
                    <a:pt x="246" y="138"/>
                    <a:pt x="246" y="138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9"/>
                    <a:pt x="246" y="139"/>
                    <a:pt x="246" y="139"/>
                  </a:cubicBezTo>
                  <a:cubicBezTo>
                    <a:pt x="244" y="138"/>
                    <a:pt x="244" y="138"/>
                    <a:pt x="244" y="138"/>
                  </a:cubicBezTo>
                  <a:cubicBezTo>
                    <a:pt x="244" y="137"/>
                    <a:pt x="244" y="137"/>
                    <a:pt x="244" y="137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5" y="134"/>
                    <a:pt x="245" y="134"/>
                    <a:pt x="245" y="134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3" y="135"/>
                    <a:pt x="243" y="135"/>
                    <a:pt x="243" y="135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3" y="135"/>
                    <a:pt x="243" y="135"/>
                    <a:pt x="243" y="135"/>
                  </a:cubicBezTo>
                  <a:cubicBezTo>
                    <a:pt x="242" y="134"/>
                    <a:pt x="242" y="134"/>
                    <a:pt x="242" y="134"/>
                  </a:cubicBezTo>
                  <a:cubicBezTo>
                    <a:pt x="242" y="134"/>
                    <a:pt x="242" y="134"/>
                    <a:pt x="242" y="134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2" y="136"/>
                    <a:pt x="242" y="136"/>
                    <a:pt x="242" y="136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39" y="135"/>
                    <a:pt x="239" y="135"/>
                    <a:pt x="239" y="135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8" y="135"/>
                    <a:pt x="238" y="135"/>
                    <a:pt x="238" y="135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9" y="135"/>
                    <a:pt x="239" y="135"/>
                    <a:pt x="239" y="135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7" y="133"/>
                    <a:pt x="237" y="133"/>
                    <a:pt x="237" y="133"/>
                  </a:cubicBezTo>
                  <a:cubicBezTo>
                    <a:pt x="236" y="132"/>
                    <a:pt x="236" y="132"/>
                    <a:pt x="236" y="132"/>
                  </a:cubicBezTo>
                  <a:cubicBezTo>
                    <a:pt x="237" y="132"/>
                    <a:pt x="237" y="132"/>
                    <a:pt x="237" y="132"/>
                  </a:cubicBezTo>
                  <a:cubicBezTo>
                    <a:pt x="237" y="131"/>
                    <a:pt x="237" y="131"/>
                    <a:pt x="237" y="131"/>
                  </a:cubicBezTo>
                  <a:cubicBezTo>
                    <a:pt x="236" y="129"/>
                    <a:pt x="236" y="129"/>
                    <a:pt x="236" y="129"/>
                  </a:cubicBezTo>
                  <a:cubicBezTo>
                    <a:pt x="236" y="129"/>
                    <a:pt x="236" y="129"/>
                    <a:pt x="236" y="129"/>
                  </a:cubicBezTo>
                  <a:cubicBezTo>
                    <a:pt x="237" y="129"/>
                    <a:pt x="237" y="129"/>
                    <a:pt x="237" y="129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8" y="127"/>
                    <a:pt x="238" y="127"/>
                    <a:pt x="238" y="127"/>
                  </a:cubicBezTo>
                  <a:cubicBezTo>
                    <a:pt x="238" y="128"/>
                    <a:pt x="238" y="128"/>
                    <a:pt x="238" y="128"/>
                  </a:cubicBezTo>
                  <a:cubicBezTo>
                    <a:pt x="239" y="128"/>
                    <a:pt x="239" y="128"/>
                    <a:pt x="239" y="128"/>
                  </a:cubicBezTo>
                  <a:cubicBezTo>
                    <a:pt x="240" y="128"/>
                    <a:pt x="240" y="128"/>
                    <a:pt x="240" y="128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3" y="130"/>
                    <a:pt x="243" y="130"/>
                    <a:pt x="243" y="130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5" y="129"/>
                    <a:pt x="245" y="129"/>
                    <a:pt x="245" y="129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3" y="128"/>
                    <a:pt x="243" y="128"/>
                    <a:pt x="243" y="128"/>
                  </a:cubicBezTo>
                  <a:cubicBezTo>
                    <a:pt x="243" y="127"/>
                    <a:pt x="243" y="127"/>
                    <a:pt x="243" y="127"/>
                  </a:cubicBezTo>
                  <a:cubicBezTo>
                    <a:pt x="242" y="127"/>
                    <a:pt x="242" y="127"/>
                    <a:pt x="242" y="127"/>
                  </a:cubicBezTo>
                  <a:cubicBezTo>
                    <a:pt x="241" y="126"/>
                    <a:pt x="241" y="126"/>
                    <a:pt x="241" y="126"/>
                  </a:cubicBezTo>
                  <a:cubicBezTo>
                    <a:pt x="240" y="126"/>
                    <a:pt x="240" y="126"/>
                    <a:pt x="240" y="126"/>
                  </a:cubicBezTo>
                  <a:cubicBezTo>
                    <a:pt x="239" y="126"/>
                    <a:pt x="239" y="126"/>
                    <a:pt x="239" y="126"/>
                  </a:cubicBezTo>
                  <a:cubicBezTo>
                    <a:pt x="238" y="126"/>
                    <a:pt x="238" y="126"/>
                    <a:pt x="238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6" y="124"/>
                    <a:pt x="236" y="124"/>
                    <a:pt x="236" y="124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2"/>
                    <a:pt x="237" y="122"/>
                    <a:pt x="237" y="122"/>
                  </a:cubicBezTo>
                  <a:cubicBezTo>
                    <a:pt x="237" y="122"/>
                    <a:pt x="237" y="122"/>
                    <a:pt x="237" y="122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9" y="120"/>
                    <a:pt x="239" y="120"/>
                    <a:pt x="239" y="120"/>
                  </a:cubicBezTo>
                  <a:cubicBezTo>
                    <a:pt x="239" y="119"/>
                    <a:pt x="239" y="119"/>
                    <a:pt x="239" y="119"/>
                  </a:cubicBezTo>
                  <a:cubicBezTo>
                    <a:pt x="239" y="118"/>
                    <a:pt x="239" y="118"/>
                    <a:pt x="239" y="118"/>
                  </a:cubicBezTo>
                  <a:cubicBezTo>
                    <a:pt x="240" y="118"/>
                    <a:pt x="240" y="118"/>
                    <a:pt x="240" y="118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1" y="117"/>
                    <a:pt x="241" y="117"/>
                    <a:pt x="241" y="117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16"/>
                    <a:pt x="242" y="116"/>
                    <a:pt x="242" y="116"/>
                  </a:cubicBezTo>
                  <a:cubicBezTo>
                    <a:pt x="242" y="116"/>
                    <a:pt x="242" y="116"/>
                    <a:pt x="242" y="116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3" y="113"/>
                    <a:pt x="243" y="113"/>
                    <a:pt x="243" y="113"/>
                  </a:cubicBezTo>
                  <a:cubicBezTo>
                    <a:pt x="243" y="113"/>
                    <a:pt x="243" y="113"/>
                    <a:pt x="243" y="113"/>
                  </a:cubicBezTo>
                  <a:cubicBezTo>
                    <a:pt x="244" y="112"/>
                    <a:pt x="244" y="112"/>
                    <a:pt x="244" y="112"/>
                  </a:cubicBezTo>
                  <a:cubicBezTo>
                    <a:pt x="244" y="112"/>
                    <a:pt x="244" y="112"/>
                    <a:pt x="244" y="112"/>
                  </a:cubicBezTo>
                  <a:cubicBezTo>
                    <a:pt x="245" y="112"/>
                    <a:pt x="245" y="112"/>
                    <a:pt x="245" y="112"/>
                  </a:cubicBezTo>
                  <a:cubicBezTo>
                    <a:pt x="245" y="111"/>
                    <a:pt x="245" y="111"/>
                    <a:pt x="245" y="111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6" y="112"/>
                    <a:pt x="246" y="112"/>
                    <a:pt x="246" y="112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7" y="109"/>
                    <a:pt x="247" y="109"/>
                    <a:pt x="247" y="109"/>
                  </a:cubicBezTo>
                  <a:cubicBezTo>
                    <a:pt x="248" y="109"/>
                    <a:pt x="248" y="109"/>
                    <a:pt x="248" y="109"/>
                  </a:cubicBezTo>
                  <a:cubicBezTo>
                    <a:pt x="248" y="109"/>
                    <a:pt x="248" y="109"/>
                    <a:pt x="248" y="109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9" y="108"/>
                    <a:pt x="249" y="108"/>
                    <a:pt x="249" y="108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53" y="105"/>
                    <a:pt x="253" y="105"/>
                    <a:pt x="253" y="105"/>
                  </a:cubicBezTo>
                  <a:cubicBezTo>
                    <a:pt x="254" y="104"/>
                    <a:pt x="254" y="104"/>
                    <a:pt x="254" y="104"/>
                  </a:cubicBezTo>
                  <a:cubicBezTo>
                    <a:pt x="256" y="103"/>
                    <a:pt x="256" y="103"/>
                    <a:pt x="256" y="103"/>
                  </a:cubicBezTo>
                  <a:cubicBezTo>
                    <a:pt x="258" y="103"/>
                    <a:pt x="258" y="103"/>
                    <a:pt x="258" y="103"/>
                  </a:cubicBezTo>
                  <a:cubicBezTo>
                    <a:pt x="259" y="103"/>
                    <a:pt x="259" y="103"/>
                    <a:pt x="259" y="103"/>
                  </a:cubicBezTo>
                  <a:cubicBezTo>
                    <a:pt x="260" y="103"/>
                    <a:pt x="260" y="103"/>
                    <a:pt x="260" y="103"/>
                  </a:cubicBezTo>
                  <a:cubicBezTo>
                    <a:pt x="261" y="103"/>
                    <a:pt x="261" y="103"/>
                    <a:pt x="261" y="103"/>
                  </a:cubicBezTo>
                  <a:cubicBezTo>
                    <a:pt x="261" y="103"/>
                    <a:pt x="261" y="103"/>
                    <a:pt x="261" y="103"/>
                  </a:cubicBezTo>
                  <a:cubicBezTo>
                    <a:pt x="262" y="103"/>
                    <a:pt x="262" y="103"/>
                    <a:pt x="262" y="103"/>
                  </a:cubicBezTo>
                  <a:cubicBezTo>
                    <a:pt x="263" y="104"/>
                    <a:pt x="263" y="104"/>
                    <a:pt x="263" y="104"/>
                  </a:cubicBezTo>
                  <a:cubicBezTo>
                    <a:pt x="265" y="104"/>
                    <a:pt x="265" y="104"/>
                    <a:pt x="265" y="104"/>
                  </a:cubicBezTo>
                  <a:cubicBezTo>
                    <a:pt x="265" y="105"/>
                    <a:pt x="265" y="105"/>
                    <a:pt x="265" y="105"/>
                  </a:cubicBezTo>
                  <a:cubicBezTo>
                    <a:pt x="265" y="106"/>
                    <a:pt x="265" y="106"/>
                    <a:pt x="265" y="106"/>
                  </a:cubicBezTo>
                  <a:cubicBezTo>
                    <a:pt x="264" y="106"/>
                    <a:pt x="264" y="106"/>
                    <a:pt x="264" y="106"/>
                  </a:cubicBezTo>
                  <a:cubicBezTo>
                    <a:pt x="263" y="106"/>
                    <a:pt x="263" y="106"/>
                    <a:pt x="263" y="106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1" y="107"/>
                    <a:pt x="261" y="107"/>
                    <a:pt x="261" y="107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58" y="110"/>
                    <a:pt x="258" y="110"/>
                    <a:pt x="258" y="110"/>
                  </a:cubicBezTo>
                  <a:cubicBezTo>
                    <a:pt x="256" y="111"/>
                    <a:pt x="256" y="111"/>
                    <a:pt x="256" y="111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54" y="114"/>
                    <a:pt x="254" y="114"/>
                    <a:pt x="254" y="114"/>
                  </a:cubicBezTo>
                  <a:cubicBezTo>
                    <a:pt x="254" y="115"/>
                    <a:pt x="254" y="115"/>
                    <a:pt x="254" y="115"/>
                  </a:cubicBezTo>
                  <a:cubicBezTo>
                    <a:pt x="254" y="116"/>
                    <a:pt x="254" y="116"/>
                    <a:pt x="254" y="116"/>
                  </a:cubicBezTo>
                  <a:cubicBezTo>
                    <a:pt x="254" y="116"/>
                    <a:pt x="254" y="116"/>
                    <a:pt x="254" y="116"/>
                  </a:cubicBezTo>
                  <a:cubicBezTo>
                    <a:pt x="254" y="117"/>
                    <a:pt x="254" y="117"/>
                    <a:pt x="254" y="117"/>
                  </a:cubicBezTo>
                  <a:cubicBezTo>
                    <a:pt x="254" y="117"/>
                    <a:pt x="254" y="117"/>
                    <a:pt x="254" y="117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52" y="119"/>
                    <a:pt x="252" y="119"/>
                    <a:pt x="252" y="119"/>
                  </a:cubicBezTo>
                  <a:cubicBezTo>
                    <a:pt x="252" y="120"/>
                    <a:pt x="252" y="120"/>
                    <a:pt x="252" y="120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1" y="121"/>
                    <a:pt x="251" y="121"/>
                    <a:pt x="251" y="121"/>
                  </a:cubicBezTo>
                  <a:cubicBezTo>
                    <a:pt x="251" y="121"/>
                    <a:pt x="251" y="121"/>
                    <a:pt x="251" y="121"/>
                  </a:cubicBezTo>
                  <a:cubicBezTo>
                    <a:pt x="252" y="122"/>
                    <a:pt x="252" y="122"/>
                    <a:pt x="252" y="122"/>
                  </a:cubicBezTo>
                  <a:cubicBezTo>
                    <a:pt x="252" y="123"/>
                    <a:pt x="252" y="123"/>
                    <a:pt x="252" y="123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52" y="125"/>
                    <a:pt x="252" y="125"/>
                    <a:pt x="252" y="125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4" y="127"/>
                    <a:pt x="254" y="127"/>
                    <a:pt x="254" y="127"/>
                  </a:cubicBezTo>
                  <a:cubicBezTo>
                    <a:pt x="254" y="127"/>
                    <a:pt x="254" y="127"/>
                    <a:pt x="254" y="127"/>
                  </a:cubicBezTo>
                  <a:cubicBezTo>
                    <a:pt x="253" y="128"/>
                    <a:pt x="253" y="128"/>
                    <a:pt x="253" y="128"/>
                  </a:cubicBezTo>
                  <a:cubicBezTo>
                    <a:pt x="253" y="127"/>
                    <a:pt x="253" y="127"/>
                    <a:pt x="253" y="127"/>
                  </a:cubicBezTo>
                  <a:cubicBezTo>
                    <a:pt x="253" y="127"/>
                    <a:pt x="253" y="127"/>
                    <a:pt x="253" y="127"/>
                  </a:cubicBezTo>
                  <a:cubicBezTo>
                    <a:pt x="253" y="128"/>
                    <a:pt x="253" y="128"/>
                    <a:pt x="253" y="128"/>
                  </a:cubicBezTo>
                  <a:cubicBezTo>
                    <a:pt x="252" y="128"/>
                    <a:pt x="252" y="128"/>
                    <a:pt x="252" y="128"/>
                  </a:cubicBezTo>
                  <a:cubicBezTo>
                    <a:pt x="252" y="128"/>
                    <a:pt x="252" y="128"/>
                    <a:pt x="252" y="128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2" y="129"/>
                    <a:pt x="252" y="129"/>
                    <a:pt x="252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2" y="130"/>
                    <a:pt x="252" y="130"/>
                    <a:pt x="252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3" y="131"/>
                    <a:pt x="253" y="131"/>
                    <a:pt x="253" y="131"/>
                  </a:cubicBezTo>
                  <a:cubicBezTo>
                    <a:pt x="253" y="131"/>
                    <a:pt x="253" y="131"/>
                    <a:pt x="253" y="131"/>
                  </a:cubicBezTo>
                  <a:cubicBezTo>
                    <a:pt x="254" y="129"/>
                    <a:pt x="254" y="129"/>
                    <a:pt x="254" y="129"/>
                  </a:cubicBezTo>
                  <a:cubicBezTo>
                    <a:pt x="254" y="129"/>
                    <a:pt x="254" y="129"/>
                    <a:pt x="254" y="129"/>
                  </a:cubicBezTo>
                  <a:cubicBezTo>
                    <a:pt x="255" y="127"/>
                    <a:pt x="255" y="127"/>
                    <a:pt x="255" y="127"/>
                  </a:cubicBezTo>
                  <a:cubicBezTo>
                    <a:pt x="255" y="127"/>
                    <a:pt x="255" y="127"/>
                    <a:pt x="255" y="127"/>
                  </a:cubicBezTo>
                  <a:cubicBezTo>
                    <a:pt x="256" y="126"/>
                    <a:pt x="256" y="126"/>
                    <a:pt x="256" y="126"/>
                  </a:cubicBezTo>
                  <a:cubicBezTo>
                    <a:pt x="256" y="126"/>
                    <a:pt x="256" y="126"/>
                    <a:pt x="256" y="126"/>
                  </a:cubicBezTo>
                  <a:cubicBezTo>
                    <a:pt x="255" y="125"/>
                    <a:pt x="255" y="125"/>
                    <a:pt x="255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5" y="124"/>
                    <a:pt x="255" y="124"/>
                    <a:pt x="255" y="124"/>
                  </a:cubicBezTo>
                  <a:cubicBezTo>
                    <a:pt x="254" y="124"/>
                    <a:pt x="254" y="124"/>
                    <a:pt x="254" y="124"/>
                  </a:cubicBezTo>
                  <a:cubicBezTo>
                    <a:pt x="254" y="123"/>
                    <a:pt x="254" y="123"/>
                    <a:pt x="254" y="123"/>
                  </a:cubicBezTo>
                  <a:cubicBezTo>
                    <a:pt x="254" y="123"/>
                    <a:pt x="254" y="123"/>
                    <a:pt x="254" y="123"/>
                  </a:cubicBezTo>
                  <a:cubicBezTo>
                    <a:pt x="254" y="122"/>
                    <a:pt x="254" y="122"/>
                    <a:pt x="254" y="122"/>
                  </a:cubicBezTo>
                  <a:cubicBezTo>
                    <a:pt x="254" y="121"/>
                    <a:pt x="254" y="121"/>
                    <a:pt x="254" y="121"/>
                  </a:cubicBezTo>
                  <a:cubicBezTo>
                    <a:pt x="254" y="120"/>
                    <a:pt x="254" y="120"/>
                    <a:pt x="254" y="120"/>
                  </a:cubicBezTo>
                  <a:cubicBezTo>
                    <a:pt x="254" y="120"/>
                    <a:pt x="254" y="120"/>
                    <a:pt x="254" y="120"/>
                  </a:cubicBezTo>
                  <a:cubicBezTo>
                    <a:pt x="254" y="121"/>
                    <a:pt x="254" y="121"/>
                    <a:pt x="254" y="121"/>
                  </a:cubicBezTo>
                  <a:cubicBezTo>
                    <a:pt x="255" y="120"/>
                    <a:pt x="255" y="120"/>
                    <a:pt x="255" y="12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56" y="118"/>
                    <a:pt x="256" y="118"/>
                    <a:pt x="256" y="118"/>
                  </a:cubicBezTo>
                  <a:cubicBezTo>
                    <a:pt x="257" y="119"/>
                    <a:pt x="257" y="119"/>
                    <a:pt x="257" y="119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7" y="120"/>
                    <a:pt x="257" y="120"/>
                    <a:pt x="257" y="120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8" y="119"/>
                    <a:pt x="258" y="119"/>
                    <a:pt x="258" y="119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60" y="118"/>
                    <a:pt x="260" y="118"/>
                    <a:pt x="260" y="118"/>
                  </a:cubicBezTo>
                  <a:cubicBezTo>
                    <a:pt x="261" y="117"/>
                    <a:pt x="261" y="117"/>
                    <a:pt x="261" y="117"/>
                  </a:cubicBezTo>
                  <a:cubicBezTo>
                    <a:pt x="260" y="117"/>
                    <a:pt x="260" y="117"/>
                    <a:pt x="260" y="117"/>
                  </a:cubicBezTo>
                  <a:cubicBezTo>
                    <a:pt x="260" y="117"/>
                    <a:pt x="260" y="117"/>
                    <a:pt x="260" y="117"/>
                  </a:cubicBezTo>
                  <a:cubicBezTo>
                    <a:pt x="258" y="118"/>
                    <a:pt x="258" y="118"/>
                    <a:pt x="258" y="118"/>
                  </a:cubicBezTo>
                  <a:cubicBezTo>
                    <a:pt x="258" y="118"/>
                    <a:pt x="258" y="118"/>
                    <a:pt x="258" y="118"/>
                  </a:cubicBezTo>
                  <a:cubicBezTo>
                    <a:pt x="257" y="117"/>
                    <a:pt x="257" y="117"/>
                    <a:pt x="257" y="117"/>
                  </a:cubicBezTo>
                  <a:cubicBezTo>
                    <a:pt x="257" y="117"/>
                    <a:pt x="257" y="117"/>
                    <a:pt x="257" y="117"/>
                  </a:cubicBezTo>
                  <a:cubicBezTo>
                    <a:pt x="257" y="116"/>
                    <a:pt x="257" y="116"/>
                    <a:pt x="257" y="116"/>
                  </a:cubicBezTo>
                  <a:cubicBezTo>
                    <a:pt x="258" y="116"/>
                    <a:pt x="258" y="116"/>
                    <a:pt x="258" y="116"/>
                  </a:cubicBezTo>
                  <a:cubicBezTo>
                    <a:pt x="257" y="115"/>
                    <a:pt x="257" y="115"/>
                    <a:pt x="257" y="115"/>
                  </a:cubicBezTo>
                  <a:cubicBezTo>
                    <a:pt x="258" y="114"/>
                    <a:pt x="258" y="114"/>
                    <a:pt x="258" y="114"/>
                  </a:cubicBezTo>
                  <a:cubicBezTo>
                    <a:pt x="258" y="113"/>
                    <a:pt x="258" y="113"/>
                    <a:pt x="258" y="113"/>
                  </a:cubicBezTo>
                  <a:cubicBezTo>
                    <a:pt x="258" y="112"/>
                    <a:pt x="258" y="112"/>
                    <a:pt x="258" y="112"/>
                  </a:cubicBezTo>
                  <a:cubicBezTo>
                    <a:pt x="259" y="112"/>
                    <a:pt x="259" y="112"/>
                    <a:pt x="259" y="112"/>
                  </a:cubicBezTo>
                  <a:cubicBezTo>
                    <a:pt x="260" y="112"/>
                    <a:pt x="260" y="112"/>
                    <a:pt x="260" y="112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2" y="114"/>
                    <a:pt x="262" y="114"/>
                    <a:pt x="262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3"/>
                    <a:pt x="263" y="113"/>
                    <a:pt x="263" y="113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1" y="112"/>
                    <a:pt x="261" y="112"/>
                    <a:pt x="261" y="112"/>
                  </a:cubicBezTo>
                  <a:cubicBezTo>
                    <a:pt x="261" y="111"/>
                    <a:pt x="261" y="111"/>
                    <a:pt x="261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1" y="111"/>
                    <a:pt x="261" y="111"/>
                    <a:pt x="261" y="11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3" y="112"/>
                    <a:pt x="263" y="112"/>
                    <a:pt x="263" y="112"/>
                  </a:cubicBezTo>
                  <a:cubicBezTo>
                    <a:pt x="265" y="112"/>
                    <a:pt x="265" y="112"/>
                    <a:pt x="265" y="112"/>
                  </a:cubicBezTo>
                  <a:cubicBezTo>
                    <a:pt x="265" y="112"/>
                    <a:pt x="265" y="112"/>
                    <a:pt x="265" y="112"/>
                  </a:cubicBezTo>
                  <a:cubicBezTo>
                    <a:pt x="264" y="112"/>
                    <a:pt x="264" y="112"/>
                    <a:pt x="264" y="112"/>
                  </a:cubicBezTo>
                  <a:cubicBezTo>
                    <a:pt x="263" y="111"/>
                    <a:pt x="263" y="111"/>
                    <a:pt x="263" y="11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9"/>
                    <a:pt x="262" y="109"/>
                    <a:pt x="262" y="109"/>
                  </a:cubicBezTo>
                  <a:cubicBezTo>
                    <a:pt x="263" y="109"/>
                    <a:pt x="263" y="109"/>
                    <a:pt x="263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10"/>
                    <a:pt x="264" y="110"/>
                    <a:pt x="264" y="110"/>
                  </a:cubicBezTo>
                  <a:cubicBezTo>
                    <a:pt x="265" y="110"/>
                    <a:pt x="265" y="110"/>
                    <a:pt x="265" y="110"/>
                  </a:cubicBezTo>
                  <a:cubicBezTo>
                    <a:pt x="265" y="109"/>
                    <a:pt x="265" y="109"/>
                    <a:pt x="265" y="109"/>
                  </a:cubicBezTo>
                  <a:cubicBezTo>
                    <a:pt x="265" y="108"/>
                    <a:pt x="265" y="108"/>
                    <a:pt x="265" y="108"/>
                  </a:cubicBezTo>
                  <a:cubicBezTo>
                    <a:pt x="266" y="108"/>
                    <a:pt x="266" y="108"/>
                    <a:pt x="266" y="108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110"/>
                    <a:pt x="267" y="110"/>
                    <a:pt x="267" y="110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68" y="110"/>
                    <a:pt x="268" y="110"/>
                    <a:pt x="268" y="110"/>
                  </a:cubicBezTo>
                  <a:cubicBezTo>
                    <a:pt x="268" y="110"/>
                    <a:pt x="268" y="110"/>
                    <a:pt x="268" y="110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108"/>
                    <a:pt x="267" y="108"/>
                    <a:pt x="267" y="108"/>
                  </a:cubicBezTo>
                  <a:cubicBezTo>
                    <a:pt x="269" y="108"/>
                    <a:pt x="269" y="108"/>
                    <a:pt x="269" y="108"/>
                  </a:cubicBezTo>
                  <a:cubicBezTo>
                    <a:pt x="271" y="107"/>
                    <a:pt x="271" y="107"/>
                    <a:pt x="271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3" y="107"/>
                    <a:pt x="273" y="107"/>
                    <a:pt x="273" y="107"/>
                  </a:cubicBezTo>
                  <a:cubicBezTo>
                    <a:pt x="274" y="107"/>
                    <a:pt x="274" y="107"/>
                    <a:pt x="274" y="107"/>
                  </a:cubicBezTo>
                  <a:cubicBezTo>
                    <a:pt x="275" y="107"/>
                    <a:pt x="275" y="107"/>
                    <a:pt x="275" y="107"/>
                  </a:cubicBezTo>
                  <a:cubicBezTo>
                    <a:pt x="277" y="107"/>
                    <a:pt x="277" y="107"/>
                    <a:pt x="277" y="107"/>
                  </a:cubicBezTo>
                  <a:cubicBezTo>
                    <a:pt x="277" y="108"/>
                    <a:pt x="277" y="108"/>
                    <a:pt x="277" y="108"/>
                  </a:cubicBezTo>
                  <a:cubicBezTo>
                    <a:pt x="277" y="108"/>
                    <a:pt x="277" y="108"/>
                    <a:pt x="277" y="108"/>
                  </a:cubicBezTo>
                  <a:cubicBezTo>
                    <a:pt x="276" y="110"/>
                    <a:pt x="276" y="110"/>
                    <a:pt x="276" y="110"/>
                  </a:cubicBezTo>
                  <a:cubicBezTo>
                    <a:pt x="276" y="110"/>
                    <a:pt x="276" y="110"/>
                    <a:pt x="276" y="110"/>
                  </a:cubicBezTo>
                  <a:cubicBezTo>
                    <a:pt x="276" y="111"/>
                    <a:pt x="276" y="111"/>
                    <a:pt x="276" y="111"/>
                  </a:cubicBezTo>
                  <a:cubicBezTo>
                    <a:pt x="275" y="112"/>
                    <a:pt x="275" y="112"/>
                    <a:pt x="275" y="112"/>
                  </a:cubicBezTo>
                  <a:cubicBezTo>
                    <a:pt x="275" y="112"/>
                    <a:pt x="275" y="112"/>
                    <a:pt x="275" y="112"/>
                  </a:cubicBezTo>
                  <a:cubicBezTo>
                    <a:pt x="276" y="113"/>
                    <a:pt x="276" y="113"/>
                    <a:pt x="276" y="113"/>
                  </a:cubicBezTo>
                  <a:cubicBezTo>
                    <a:pt x="276" y="113"/>
                    <a:pt x="276" y="113"/>
                    <a:pt x="276" y="113"/>
                  </a:cubicBezTo>
                  <a:cubicBezTo>
                    <a:pt x="276" y="114"/>
                    <a:pt x="276" y="114"/>
                    <a:pt x="276" y="114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5" y="116"/>
                    <a:pt x="275" y="116"/>
                    <a:pt x="275" y="116"/>
                  </a:cubicBezTo>
                  <a:cubicBezTo>
                    <a:pt x="275" y="117"/>
                    <a:pt x="275" y="117"/>
                    <a:pt x="275" y="117"/>
                  </a:cubicBezTo>
                  <a:cubicBezTo>
                    <a:pt x="275" y="117"/>
                    <a:pt x="275" y="117"/>
                    <a:pt x="275" y="11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3" y="119"/>
                    <a:pt x="273" y="119"/>
                    <a:pt x="273" y="119"/>
                  </a:cubicBezTo>
                  <a:cubicBezTo>
                    <a:pt x="273" y="119"/>
                    <a:pt x="273" y="119"/>
                    <a:pt x="273" y="119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1" y="121"/>
                    <a:pt x="271" y="121"/>
                    <a:pt x="271" y="121"/>
                  </a:cubicBezTo>
                  <a:cubicBezTo>
                    <a:pt x="272" y="121"/>
                    <a:pt x="272" y="121"/>
                    <a:pt x="272" y="121"/>
                  </a:cubicBezTo>
                  <a:cubicBezTo>
                    <a:pt x="273" y="120"/>
                    <a:pt x="273" y="120"/>
                    <a:pt x="273" y="120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20"/>
                    <a:pt x="274" y="120"/>
                    <a:pt x="274" y="120"/>
                  </a:cubicBezTo>
                  <a:cubicBezTo>
                    <a:pt x="274" y="120"/>
                    <a:pt x="274" y="120"/>
                    <a:pt x="274" y="120"/>
                  </a:cubicBezTo>
                  <a:cubicBezTo>
                    <a:pt x="272" y="121"/>
                    <a:pt x="272" y="121"/>
                    <a:pt x="272" y="121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2"/>
                    <a:pt x="270" y="122"/>
                    <a:pt x="270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4"/>
                    <a:pt x="271" y="124"/>
                    <a:pt x="271" y="124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71" y="124"/>
                    <a:pt x="271" y="124"/>
                    <a:pt x="271" y="124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3"/>
                    <a:pt x="273" y="123"/>
                    <a:pt x="273" y="123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22"/>
                    <a:pt x="274" y="122"/>
                    <a:pt x="274" y="122"/>
                  </a:cubicBezTo>
                  <a:cubicBezTo>
                    <a:pt x="274" y="121"/>
                    <a:pt x="274" y="121"/>
                    <a:pt x="274" y="121"/>
                  </a:cubicBezTo>
                  <a:cubicBezTo>
                    <a:pt x="274" y="122"/>
                    <a:pt x="274" y="122"/>
                    <a:pt x="274" y="122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5" y="123"/>
                    <a:pt x="275" y="123"/>
                    <a:pt x="275" y="123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4" y="121"/>
                    <a:pt x="274" y="121"/>
                    <a:pt x="274" y="121"/>
                  </a:cubicBezTo>
                  <a:cubicBezTo>
                    <a:pt x="275" y="121"/>
                    <a:pt x="275" y="121"/>
                    <a:pt x="275" y="121"/>
                  </a:cubicBezTo>
                  <a:cubicBezTo>
                    <a:pt x="275" y="120"/>
                    <a:pt x="275" y="120"/>
                    <a:pt x="275" y="120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6" y="122"/>
                    <a:pt x="276" y="122"/>
                    <a:pt x="276" y="122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7" y="121"/>
                    <a:pt x="277" y="121"/>
                    <a:pt x="277" y="121"/>
                  </a:cubicBezTo>
                  <a:cubicBezTo>
                    <a:pt x="278" y="121"/>
                    <a:pt x="278" y="121"/>
                    <a:pt x="278" y="121"/>
                  </a:cubicBezTo>
                  <a:cubicBezTo>
                    <a:pt x="278" y="122"/>
                    <a:pt x="278" y="122"/>
                    <a:pt x="278" y="122"/>
                  </a:cubicBezTo>
                  <a:cubicBezTo>
                    <a:pt x="278" y="123"/>
                    <a:pt x="278" y="123"/>
                    <a:pt x="278" y="123"/>
                  </a:cubicBezTo>
                  <a:cubicBezTo>
                    <a:pt x="277" y="124"/>
                    <a:pt x="277" y="124"/>
                    <a:pt x="277" y="124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7" y="126"/>
                    <a:pt x="277" y="126"/>
                    <a:pt x="277" y="126"/>
                  </a:cubicBezTo>
                  <a:cubicBezTo>
                    <a:pt x="278" y="125"/>
                    <a:pt x="278" y="125"/>
                    <a:pt x="278" y="125"/>
                  </a:cubicBezTo>
                  <a:cubicBezTo>
                    <a:pt x="277" y="125"/>
                    <a:pt x="277" y="125"/>
                    <a:pt x="277" y="125"/>
                  </a:cubicBezTo>
                  <a:cubicBezTo>
                    <a:pt x="278" y="124"/>
                    <a:pt x="278" y="124"/>
                    <a:pt x="278" y="124"/>
                  </a:cubicBezTo>
                  <a:cubicBezTo>
                    <a:pt x="278" y="123"/>
                    <a:pt x="278" y="123"/>
                    <a:pt x="278" y="123"/>
                  </a:cubicBezTo>
                  <a:cubicBezTo>
                    <a:pt x="279" y="124"/>
                    <a:pt x="279" y="124"/>
                    <a:pt x="279" y="124"/>
                  </a:cubicBezTo>
                  <a:cubicBezTo>
                    <a:pt x="279" y="125"/>
                    <a:pt x="279" y="125"/>
                    <a:pt x="279" y="125"/>
                  </a:cubicBezTo>
                  <a:cubicBezTo>
                    <a:pt x="279" y="124"/>
                    <a:pt x="279" y="124"/>
                    <a:pt x="279" y="124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80" y="121"/>
                    <a:pt x="280" y="121"/>
                    <a:pt x="280" y="121"/>
                  </a:cubicBezTo>
                  <a:cubicBezTo>
                    <a:pt x="280" y="122"/>
                    <a:pt x="280" y="122"/>
                    <a:pt x="280" y="122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80" y="123"/>
                    <a:pt x="280" y="123"/>
                    <a:pt x="280" y="123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2" y="124"/>
                    <a:pt x="282" y="124"/>
                    <a:pt x="282" y="124"/>
                  </a:cubicBezTo>
                  <a:cubicBezTo>
                    <a:pt x="282" y="124"/>
                    <a:pt x="282" y="124"/>
                    <a:pt x="282" y="124"/>
                  </a:cubicBezTo>
                  <a:cubicBezTo>
                    <a:pt x="283" y="124"/>
                    <a:pt x="283" y="124"/>
                    <a:pt x="283" y="124"/>
                  </a:cubicBezTo>
                  <a:cubicBezTo>
                    <a:pt x="284" y="125"/>
                    <a:pt x="284" y="125"/>
                    <a:pt x="284" y="125"/>
                  </a:cubicBezTo>
                  <a:cubicBezTo>
                    <a:pt x="284" y="125"/>
                    <a:pt x="284" y="125"/>
                    <a:pt x="284" y="125"/>
                  </a:cubicBezTo>
                  <a:cubicBezTo>
                    <a:pt x="284" y="124"/>
                    <a:pt x="284" y="124"/>
                    <a:pt x="284" y="124"/>
                  </a:cubicBezTo>
                  <a:cubicBezTo>
                    <a:pt x="283" y="124"/>
                    <a:pt x="283" y="124"/>
                    <a:pt x="283" y="124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0" y="121"/>
                    <a:pt x="280" y="121"/>
                    <a:pt x="280" y="121"/>
                  </a:cubicBezTo>
                  <a:cubicBezTo>
                    <a:pt x="281" y="120"/>
                    <a:pt x="281" y="120"/>
                    <a:pt x="281" y="120"/>
                  </a:cubicBezTo>
                  <a:cubicBezTo>
                    <a:pt x="282" y="120"/>
                    <a:pt x="282" y="120"/>
                    <a:pt x="282" y="120"/>
                  </a:cubicBezTo>
                  <a:cubicBezTo>
                    <a:pt x="283" y="119"/>
                    <a:pt x="283" y="119"/>
                    <a:pt x="283" y="119"/>
                  </a:cubicBezTo>
                  <a:cubicBezTo>
                    <a:pt x="284" y="119"/>
                    <a:pt x="284" y="119"/>
                    <a:pt x="284" y="119"/>
                  </a:cubicBezTo>
                  <a:cubicBezTo>
                    <a:pt x="285" y="119"/>
                    <a:pt x="285" y="119"/>
                    <a:pt x="285" y="119"/>
                  </a:cubicBezTo>
                  <a:cubicBezTo>
                    <a:pt x="286" y="120"/>
                    <a:pt x="286" y="120"/>
                    <a:pt x="286" y="120"/>
                  </a:cubicBezTo>
                  <a:cubicBezTo>
                    <a:pt x="286" y="120"/>
                    <a:pt x="286" y="120"/>
                    <a:pt x="286" y="120"/>
                  </a:cubicBezTo>
                  <a:cubicBezTo>
                    <a:pt x="287" y="120"/>
                    <a:pt x="287" y="120"/>
                    <a:pt x="287" y="120"/>
                  </a:cubicBezTo>
                  <a:cubicBezTo>
                    <a:pt x="287" y="121"/>
                    <a:pt x="287" y="121"/>
                    <a:pt x="287" y="121"/>
                  </a:cubicBezTo>
                  <a:cubicBezTo>
                    <a:pt x="288" y="121"/>
                    <a:pt x="288" y="121"/>
                    <a:pt x="288" y="121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91" y="123"/>
                    <a:pt x="291" y="123"/>
                    <a:pt x="291" y="123"/>
                  </a:cubicBezTo>
                  <a:cubicBezTo>
                    <a:pt x="291" y="123"/>
                    <a:pt x="291" y="123"/>
                    <a:pt x="291" y="123"/>
                  </a:cubicBezTo>
                  <a:cubicBezTo>
                    <a:pt x="291" y="124"/>
                    <a:pt x="291" y="124"/>
                    <a:pt x="291" y="124"/>
                  </a:cubicBezTo>
                  <a:cubicBezTo>
                    <a:pt x="292" y="124"/>
                    <a:pt x="292" y="124"/>
                    <a:pt x="292" y="124"/>
                  </a:cubicBezTo>
                  <a:cubicBezTo>
                    <a:pt x="292" y="125"/>
                    <a:pt x="292" y="125"/>
                    <a:pt x="292" y="125"/>
                  </a:cubicBezTo>
                  <a:cubicBezTo>
                    <a:pt x="291" y="126"/>
                    <a:pt x="291" y="126"/>
                    <a:pt x="291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89" y="125"/>
                    <a:pt x="289" y="125"/>
                    <a:pt x="289" y="125"/>
                  </a:cubicBezTo>
                  <a:cubicBezTo>
                    <a:pt x="288" y="126"/>
                    <a:pt x="288" y="126"/>
                    <a:pt x="288" y="126"/>
                  </a:cubicBezTo>
                  <a:cubicBezTo>
                    <a:pt x="287" y="127"/>
                    <a:pt x="287" y="127"/>
                    <a:pt x="287" y="127"/>
                  </a:cubicBezTo>
                  <a:cubicBezTo>
                    <a:pt x="288" y="126"/>
                    <a:pt x="288" y="126"/>
                    <a:pt x="288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88" y="129"/>
                    <a:pt x="288" y="129"/>
                    <a:pt x="288" y="129"/>
                  </a:cubicBezTo>
                  <a:cubicBezTo>
                    <a:pt x="287" y="129"/>
                    <a:pt x="287" y="129"/>
                    <a:pt x="287" y="129"/>
                  </a:cubicBezTo>
                  <a:cubicBezTo>
                    <a:pt x="286" y="129"/>
                    <a:pt x="286" y="129"/>
                    <a:pt x="286" y="129"/>
                  </a:cubicBezTo>
                  <a:cubicBezTo>
                    <a:pt x="286" y="130"/>
                    <a:pt x="286" y="130"/>
                    <a:pt x="286" y="130"/>
                  </a:cubicBezTo>
                  <a:cubicBezTo>
                    <a:pt x="287" y="130"/>
                    <a:pt x="287" y="130"/>
                    <a:pt x="287" y="130"/>
                  </a:cubicBezTo>
                  <a:cubicBezTo>
                    <a:pt x="288" y="128"/>
                    <a:pt x="288" y="128"/>
                    <a:pt x="288" y="128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91" y="126"/>
                    <a:pt x="291" y="126"/>
                    <a:pt x="291" y="126"/>
                  </a:cubicBezTo>
                  <a:cubicBezTo>
                    <a:pt x="292" y="127"/>
                    <a:pt x="292" y="127"/>
                    <a:pt x="292" y="127"/>
                  </a:cubicBezTo>
                  <a:cubicBezTo>
                    <a:pt x="292" y="127"/>
                    <a:pt x="292" y="127"/>
                    <a:pt x="292" y="127"/>
                  </a:cubicBezTo>
                  <a:cubicBezTo>
                    <a:pt x="293" y="127"/>
                    <a:pt x="293" y="127"/>
                    <a:pt x="293" y="127"/>
                  </a:cubicBezTo>
                  <a:cubicBezTo>
                    <a:pt x="293" y="128"/>
                    <a:pt x="293" y="128"/>
                    <a:pt x="293" y="128"/>
                  </a:cubicBezTo>
                  <a:cubicBezTo>
                    <a:pt x="293" y="128"/>
                    <a:pt x="293" y="128"/>
                    <a:pt x="293" y="128"/>
                  </a:cubicBezTo>
                  <a:cubicBezTo>
                    <a:pt x="293" y="129"/>
                    <a:pt x="293" y="129"/>
                    <a:pt x="293" y="129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1" y="130"/>
                    <a:pt x="291" y="130"/>
                    <a:pt x="291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88" y="131"/>
                    <a:pt x="288" y="131"/>
                    <a:pt x="288" y="131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91" y="130"/>
                    <a:pt x="291" y="130"/>
                    <a:pt x="291" y="130"/>
                  </a:cubicBezTo>
                  <a:cubicBezTo>
                    <a:pt x="291" y="131"/>
                    <a:pt x="291" y="131"/>
                    <a:pt x="291" y="131"/>
                  </a:cubicBezTo>
                  <a:cubicBezTo>
                    <a:pt x="291" y="131"/>
                    <a:pt x="291" y="131"/>
                    <a:pt x="291" y="131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89" y="132"/>
                    <a:pt x="289" y="132"/>
                    <a:pt x="289" y="132"/>
                  </a:cubicBezTo>
                  <a:cubicBezTo>
                    <a:pt x="289" y="132"/>
                    <a:pt x="289" y="132"/>
                    <a:pt x="289" y="132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89" y="133"/>
                    <a:pt x="289" y="133"/>
                    <a:pt x="289" y="133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9" y="133"/>
                    <a:pt x="289" y="133"/>
                    <a:pt x="289" y="133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3" y="131"/>
                    <a:pt x="293" y="131"/>
                    <a:pt x="293" y="131"/>
                  </a:cubicBezTo>
                  <a:cubicBezTo>
                    <a:pt x="293" y="131"/>
                    <a:pt x="293" y="131"/>
                    <a:pt x="293" y="131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3" y="132"/>
                    <a:pt x="293" y="132"/>
                    <a:pt x="293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4"/>
                    <a:pt x="291" y="134"/>
                    <a:pt x="291" y="134"/>
                  </a:cubicBezTo>
                  <a:cubicBezTo>
                    <a:pt x="291" y="134"/>
                    <a:pt x="291" y="134"/>
                    <a:pt x="291" y="134"/>
                  </a:cubicBezTo>
                  <a:cubicBezTo>
                    <a:pt x="291" y="135"/>
                    <a:pt x="291" y="135"/>
                    <a:pt x="291" y="135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292" y="133"/>
                    <a:pt x="292" y="133"/>
                    <a:pt x="292" y="133"/>
                  </a:cubicBezTo>
                  <a:cubicBezTo>
                    <a:pt x="293" y="132"/>
                    <a:pt x="293" y="132"/>
                    <a:pt x="293" y="132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4" y="133"/>
                    <a:pt x="294" y="133"/>
                    <a:pt x="294" y="133"/>
                  </a:cubicBezTo>
                  <a:cubicBezTo>
                    <a:pt x="294" y="133"/>
                    <a:pt x="294" y="133"/>
                    <a:pt x="294" y="133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292" y="135"/>
                    <a:pt x="292" y="135"/>
                    <a:pt x="292" y="135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1" y="136"/>
                    <a:pt x="291" y="136"/>
                    <a:pt x="291" y="136"/>
                  </a:cubicBezTo>
                  <a:cubicBezTo>
                    <a:pt x="291" y="136"/>
                    <a:pt x="291" y="136"/>
                    <a:pt x="291" y="136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3" y="134"/>
                    <a:pt x="293" y="134"/>
                    <a:pt x="293" y="134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4" y="135"/>
                    <a:pt x="294" y="135"/>
                    <a:pt x="294" y="135"/>
                  </a:cubicBezTo>
                  <a:cubicBezTo>
                    <a:pt x="293" y="136"/>
                    <a:pt x="293" y="136"/>
                    <a:pt x="293" y="136"/>
                  </a:cubicBezTo>
                  <a:cubicBezTo>
                    <a:pt x="293" y="137"/>
                    <a:pt x="293" y="137"/>
                    <a:pt x="293" y="137"/>
                  </a:cubicBezTo>
                  <a:cubicBezTo>
                    <a:pt x="293" y="137"/>
                    <a:pt x="293" y="137"/>
                    <a:pt x="293" y="137"/>
                  </a:cubicBezTo>
                  <a:cubicBezTo>
                    <a:pt x="294" y="137"/>
                    <a:pt x="294" y="137"/>
                    <a:pt x="294" y="137"/>
                  </a:cubicBezTo>
                  <a:cubicBezTo>
                    <a:pt x="294" y="136"/>
                    <a:pt x="294" y="136"/>
                    <a:pt x="294" y="136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6" y="134"/>
                    <a:pt x="296" y="134"/>
                    <a:pt x="296" y="134"/>
                  </a:cubicBezTo>
                  <a:cubicBezTo>
                    <a:pt x="296" y="133"/>
                    <a:pt x="296" y="133"/>
                    <a:pt x="296" y="133"/>
                  </a:cubicBezTo>
                  <a:cubicBezTo>
                    <a:pt x="297" y="133"/>
                    <a:pt x="297" y="133"/>
                    <a:pt x="297" y="133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8" y="132"/>
                    <a:pt x="298" y="132"/>
                    <a:pt x="298" y="132"/>
                  </a:cubicBezTo>
                  <a:cubicBezTo>
                    <a:pt x="298" y="131"/>
                    <a:pt x="298" y="131"/>
                    <a:pt x="298" y="131"/>
                  </a:cubicBezTo>
                  <a:cubicBezTo>
                    <a:pt x="298" y="131"/>
                    <a:pt x="298" y="131"/>
                    <a:pt x="298" y="131"/>
                  </a:cubicBezTo>
                  <a:cubicBezTo>
                    <a:pt x="299" y="132"/>
                    <a:pt x="299" y="132"/>
                    <a:pt x="299" y="132"/>
                  </a:cubicBezTo>
                  <a:cubicBezTo>
                    <a:pt x="299" y="133"/>
                    <a:pt x="299" y="133"/>
                    <a:pt x="299" y="133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300" y="134"/>
                    <a:pt x="300" y="134"/>
                    <a:pt x="300" y="134"/>
                  </a:cubicBezTo>
                  <a:cubicBezTo>
                    <a:pt x="300" y="135"/>
                    <a:pt x="300" y="135"/>
                    <a:pt x="300" y="135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0" y="137"/>
                    <a:pt x="300" y="137"/>
                    <a:pt x="300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5" y="138"/>
                    <a:pt x="295" y="138"/>
                    <a:pt x="295" y="138"/>
                  </a:cubicBezTo>
                  <a:cubicBezTo>
                    <a:pt x="295" y="138"/>
                    <a:pt x="295" y="138"/>
                    <a:pt x="295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9"/>
                    <a:pt x="296" y="139"/>
                    <a:pt x="296" y="139"/>
                  </a:cubicBezTo>
                  <a:cubicBezTo>
                    <a:pt x="296" y="139"/>
                    <a:pt x="296" y="139"/>
                    <a:pt x="296" y="139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4" y="140"/>
                    <a:pt x="294" y="140"/>
                    <a:pt x="294" y="140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6" y="140"/>
                    <a:pt x="296" y="140"/>
                    <a:pt x="296" y="140"/>
                  </a:cubicBezTo>
                  <a:cubicBezTo>
                    <a:pt x="297" y="140"/>
                    <a:pt x="297" y="140"/>
                    <a:pt x="297" y="140"/>
                  </a:cubicBezTo>
                  <a:cubicBezTo>
                    <a:pt x="298" y="140"/>
                    <a:pt x="298" y="140"/>
                    <a:pt x="298" y="140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9" y="139"/>
                    <a:pt x="299" y="139"/>
                    <a:pt x="299" y="139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39"/>
                    <a:pt x="300" y="139"/>
                    <a:pt x="300" y="139"/>
                  </a:cubicBezTo>
                  <a:cubicBezTo>
                    <a:pt x="300" y="138"/>
                    <a:pt x="300" y="138"/>
                    <a:pt x="300" y="138"/>
                  </a:cubicBezTo>
                  <a:cubicBezTo>
                    <a:pt x="301" y="138"/>
                    <a:pt x="301" y="138"/>
                    <a:pt x="301" y="138"/>
                  </a:cubicBezTo>
                  <a:cubicBezTo>
                    <a:pt x="302" y="137"/>
                    <a:pt x="302" y="137"/>
                    <a:pt x="302" y="137"/>
                  </a:cubicBezTo>
                  <a:cubicBezTo>
                    <a:pt x="302" y="138"/>
                    <a:pt x="302" y="138"/>
                    <a:pt x="302" y="138"/>
                  </a:cubicBezTo>
                  <a:cubicBezTo>
                    <a:pt x="302" y="138"/>
                    <a:pt x="302" y="138"/>
                    <a:pt x="302" y="138"/>
                  </a:cubicBezTo>
                  <a:cubicBezTo>
                    <a:pt x="302" y="139"/>
                    <a:pt x="302" y="139"/>
                    <a:pt x="302" y="139"/>
                  </a:cubicBezTo>
                  <a:cubicBezTo>
                    <a:pt x="302" y="139"/>
                    <a:pt x="302" y="139"/>
                    <a:pt x="302" y="139"/>
                  </a:cubicBezTo>
                  <a:cubicBezTo>
                    <a:pt x="301" y="140"/>
                    <a:pt x="301" y="140"/>
                    <a:pt x="301" y="140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299" y="141"/>
                    <a:pt x="299" y="141"/>
                    <a:pt x="299" y="141"/>
                  </a:cubicBezTo>
                  <a:cubicBezTo>
                    <a:pt x="299" y="141"/>
                    <a:pt x="299" y="141"/>
                    <a:pt x="299" y="141"/>
                  </a:cubicBezTo>
                  <a:cubicBezTo>
                    <a:pt x="298" y="141"/>
                    <a:pt x="298" y="141"/>
                    <a:pt x="298" y="141"/>
                  </a:cubicBezTo>
                  <a:cubicBezTo>
                    <a:pt x="298" y="141"/>
                    <a:pt x="298" y="141"/>
                    <a:pt x="298" y="141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7" y="143"/>
                    <a:pt x="297" y="143"/>
                    <a:pt x="297" y="143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3"/>
                    <a:pt x="299" y="143"/>
                    <a:pt x="299" y="143"/>
                  </a:cubicBezTo>
                  <a:cubicBezTo>
                    <a:pt x="298" y="144"/>
                    <a:pt x="298" y="144"/>
                    <a:pt x="298" y="144"/>
                  </a:cubicBezTo>
                  <a:cubicBezTo>
                    <a:pt x="297" y="145"/>
                    <a:pt x="297" y="145"/>
                    <a:pt x="297" y="145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298" y="145"/>
                    <a:pt x="298" y="145"/>
                    <a:pt x="298" y="145"/>
                  </a:cubicBezTo>
                  <a:cubicBezTo>
                    <a:pt x="299" y="143"/>
                    <a:pt x="299" y="143"/>
                    <a:pt x="299" y="143"/>
                  </a:cubicBezTo>
                  <a:cubicBezTo>
                    <a:pt x="300" y="142"/>
                    <a:pt x="300" y="142"/>
                    <a:pt x="300" y="142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1" y="141"/>
                    <a:pt x="301" y="141"/>
                    <a:pt x="301" y="141"/>
                  </a:cubicBezTo>
                  <a:cubicBezTo>
                    <a:pt x="302" y="140"/>
                    <a:pt x="302" y="140"/>
                    <a:pt x="302" y="140"/>
                  </a:cubicBezTo>
                  <a:cubicBezTo>
                    <a:pt x="303" y="140"/>
                    <a:pt x="303" y="140"/>
                    <a:pt x="303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41"/>
                    <a:pt x="303" y="141"/>
                    <a:pt x="303" y="141"/>
                  </a:cubicBezTo>
                  <a:cubicBezTo>
                    <a:pt x="302" y="141"/>
                    <a:pt x="302" y="141"/>
                    <a:pt x="302" y="141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3" y="142"/>
                    <a:pt x="303" y="142"/>
                    <a:pt x="303" y="142"/>
                  </a:cubicBezTo>
                  <a:cubicBezTo>
                    <a:pt x="304" y="141"/>
                    <a:pt x="304" y="141"/>
                    <a:pt x="304" y="141"/>
                  </a:cubicBezTo>
                  <a:cubicBezTo>
                    <a:pt x="304" y="141"/>
                    <a:pt x="304" y="141"/>
                    <a:pt x="304" y="141"/>
                  </a:cubicBezTo>
                  <a:cubicBezTo>
                    <a:pt x="305" y="141"/>
                    <a:pt x="305" y="141"/>
                    <a:pt x="305" y="141"/>
                  </a:cubicBezTo>
                  <a:cubicBezTo>
                    <a:pt x="305" y="140"/>
                    <a:pt x="305" y="140"/>
                    <a:pt x="305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1"/>
                    <a:pt x="306" y="141"/>
                    <a:pt x="306" y="141"/>
                  </a:cubicBezTo>
                  <a:cubicBezTo>
                    <a:pt x="307" y="142"/>
                    <a:pt x="307" y="142"/>
                    <a:pt x="307" y="142"/>
                  </a:cubicBezTo>
                  <a:cubicBezTo>
                    <a:pt x="308" y="143"/>
                    <a:pt x="308" y="143"/>
                    <a:pt x="308" y="143"/>
                  </a:cubicBezTo>
                  <a:cubicBezTo>
                    <a:pt x="308" y="143"/>
                    <a:pt x="308" y="143"/>
                    <a:pt x="308" y="143"/>
                  </a:cubicBezTo>
                  <a:cubicBezTo>
                    <a:pt x="309" y="144"/>
                    <a:pt x="309" y="144"/>
                    <a:pt x="309" y="144"/>
                  </a:cubicBezTo>
                  <a:cubicBezTo>
                    <a:pt x="308" y="144"/>
                    <a:pt x="308" y="144"/>
                    <a:pt x="308" y="144"/>
                  </a:cubicBezTo>
                  <a:cubicBezTo>
                    <a:pt x="308" y="145"/>
                    <a:pt x="308" y="145"/>
                    <a:pt x="308" y="145"/>
                  </a:cubicBezTo>
                  <a:cubicBezTo>
                    <a:pt x="307" y="145"/>
                    <a:pt x="307" y="145"/>
                    <a:pt x="307" y="145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6" y="145"/>
                    <a:pt x="306" y="145"/>
                    <a:pt x="306" y="145"/>
                  </a:cubicBezTo>
                  <a:cubicBezTo>
                    <a:pt x="306" y="145"/>
                    <a:pt x="306" y="145"/>
                    <a:pt x="306" y="145"/>
                  </a:cubicBezTo>
                  <a:cubicBezTo>
                    <a:pt x="304" y="145"/>
                    <a:pt x="304" y="145"/>
                    <a:pt x="304" y="145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3" y="146"/>
                    <a:pt x="303" y="146"/>
                    <a:pt x="303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300" y="147"/>
                    <a:pt x="300" y="147"/>
                    <a:pt x="300" y="147"/>
                  </a:cubicBezTo>
                  <a:cubicBezTo>
                    <a:pt x="300" y="147"/>
                    <a:pt x="300" y="147"/>
                    <a:pt x="300" y="147"/>
                  </a:cubicBezTo>
                  <a:cubicBezTo>
                    <a:pt x="301" y="147"/>
                    <a:pt x="301" y="147"/>
                    <a:pt x="301" y="147"/>
                  </a:cubicBezTo>
                  <a:cubicBezTo>
                    <a:pt x="301" y="148"/>
                    <a:pt x="301" y="148"/>
                    <a:pt x="301" y="148"/>
                  </a:cubicBezTo>
                  <a:cubicBezTo>
                    <a:pt x="299" y="148"/>
                    <a:pt x="299" y="148"/>
                    <a:pt x="299" y="148"/>
                  </a:cubicBezTo>
                  <a:cubicBezTo>
                    <a:pt x="299" y="148"/>
                    <a:pt x="299" y="148"/>
                    <a:pt x="299" y="148"/>
                  </a:cubicBezTo>
                  <a:cubicBezTo>
                    <a:pt x="301" y="148"/>
                    <a:pt x="301" y="148"/>
                    <a:pt x="301" y="148"/>
                  </a:cubicBezTo>
                  <a:cubicBezTo>
                    <a:pt x="301" y="147"/>
                    <a:pt x="301" y="147"/>
                    <a:pt x="301" y="147"/>
                  </a:cubicBezTo>
                  <a:cubicBezTo>
                    <a:pt x="303" y="146"/>
                    <a:pt x="303" y="146"/>
                    <a:pt x="303" y="146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5" y="146"/>
                    <a:pt x="305" y="146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5" y="147"/>
                    <a:pt x="305" y="147"/>
                    <a:pt x="305" y="147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3" y="148"/>
                    <a:pt x="303" y="148"/>
                    <a:pt x="303" y="148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3" y="149"/>
                    <a:pt x="303" y="149"/>
                    <a:pt x="303" y="149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6" y="149"/>
                    <a:pt x="306" y="149"/>
                    <a:pt x="306" y="149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07" y="148"/>
                    <a:pt x="307" y="148"/>
                    <a:pt x="307" y="148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8" y="145"/>
                    <a:pt x="308" y="145"/>
                    <a:pt x="308" y="145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9"/>
                    <a:pt x="310" y="149"/>
                    <a:pt x="310" y="149"/>
                  </a:cubicBezTo>
                  <a:cubicBezTo>
                    <a:pt x="310" y="150"/>
                    <a:pt x="310" y="150"/>
                    <a:pt x="310" y="150"/>
                  </a:cubicBezTo>
                  <a:cubicBezTo>
                    <a:pt x="310" y="150"/>
                    <a:pt x="310" y="150"/>
                    <a:pt x="310" y="150"/>
                  </a:cubicBezTo>
                  <a:cubicBezTo>
                    <a:pt x="310" y="151"/>
                    <a:pt x="310" y="151"/>
                    <a:pt x="310" y="151"/>
                  </a:cubicBezTo>
                  <a:cubicBezTo>
                    <a:pt x="309" y="151"/>
                    <a:pt x="309" y="151"/>
                    <a:pt x="309" y="151"/>
                  </a:cubicBezTo>
                  <a:cubicBezTo>
                    <a:pt x="308" y="150"/>
                    <a:pt x="308" y="150"/>
                    <a:pt x="308" y="150"/>
                  </a:cubicBezTo>
                  <a:cubicBezTo>
                    <a:pt x="307" y="150"/>
                    <a:pt x="307" y="150"/>
                    <a:pt x="307" y="150"/>
                  </a:cubicBezTo>
                  <a:cubicBezTo>
                    <a:pt x="307" y="150"/>
                    <a:pt x="307" y="150"/>
                    <a:pt x="307" y="150"/>
                  </a:cubicBezTo>
                  <a:cubicBezTo>
                    <a:pt x="306" y="151"/>
                    <a:pt x="306" y="151"/>
                    <a:pt x="306" y="151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4" y="151"/>
                    <a:pt x="304" y="151"/>
                    <a:pt x="304" y="151"/>
                  </a:cubicBezTo>
                  <a:cubicBezTo>
                    <a:pt x="304" y="151"/>
                    <a:pt x="304" y="151"/>
                    <a:pt x="304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03" y="152"/>
                    <a:pt x="303" y="152"/>
                    <a:pt x="303" y="152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5" y="152"/>
                    <a:pt x="305" y="152"/>
                    <a:pt x="305" y="152"/>
                  </a:cubicBezTo>
                  <a:cubicBezTo>
                    <a:pt x="307" y="153"/>
                    <a:pt x="307" y="153"/>
                    <a:pt x="307" y="153"/>
                  </a:cubicBezTo>
                  <a:cubicBezTo>
                    <a:pt x="307" y="153"/>
                    <a:pt x="307" y="153"/>
                    <a:pt x="307" y="153"/>
                  </a:cubicBezTo>
                  <a:cubicBezTo>
                    <a:pt x="308" y="153"/>
                    <a:pt x="308" y="153"/>
                    <a:pt x="308" y="153"/>
                  </a:cubicBezTo>
                  <a:cubicBezTo>
                    <a:pt x="308" y="153"/>
                    <a:pt x="308" y="153"/>
                    <a:pt x="308" y="153"/>
                  </a:cubicBezTo>
                  <a:cubicBezTo>
                    <a:pt x="309" y="153"/>
                    <a:pt x="309" y="153"/>
                    <a:pt x="309" y="153"/>
                  </a:cubicBezTo>
                  <a:cubicBezTo>
                    <a:pt x="309" y="153"/>
                    <a:pt x="309" y="153"/>
                    <a:pt x="309" y="153"/>
                  </a:cubicBezTo>
                  <a:cubicBezTo>
                    <a:pt x="310" y="154"/>
                    <a:pt x="310" y="154"/>
                    <a:pt x="310" y="154"/>
                  </a:cubicBezTo>
                  <a:cubicBezTo>
                    <a:pt x="310" y="154"/>
                    <a:pt x="310" y="154"/>
                    <a:pt x="310" y="154"/>
                  </a:cubicBezTo>
                  <a:cubicBezTo>
                    <a:pt x="311" y="155"/>
                    <a:pt x="311" y="155"/>
                    <a:pt x="311" y="155"/>
                  </a:cubicBezTo>
                  <a:cubicBezTo>
                    <a:pt x="311" y="156"/>
                    <a:pt x="311" y="156"/>
                    <a:pt x="311" y="156"/>
                  </a:cubicBezTo>
                  <a:cubicBezTo>
                    <a:pt x="310" y="156"/>
                    <a:pt x="310" y="156"/>
                    <a:pt x="310" y="156"/>
                  </a:cubicBezTo>
                  <a:cubicBezTo>
                    <a:pt x="310" y="156"/>
                    <a:pt x="310" y="156"/>
                    <a:pt x="310" y="156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6"/>
                    <a:pt x="309" y="156"/>
                    <a:pt x="309" y="156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4"/>
                    <a:pt x="306" y="154"/>
                    <a:pt x="306" y="154"/>
                  </a:cubicBezTo>
                  <a:cubicBezTo>
                    <a:pt x="306" y="154"/>
                    <a:pt x="306" y="154"/>
                    <a:pt x="306" y="154"/>
                  </a:cubicBezTo>
                  <a:cubicBezTo>
                    <a:pt x="305" y="154"/>
                    <a:pt x="305" y="154"/>
                    <a:pt x="305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5" y="154"/>
                    <a:pt x="305" y="154"/>
                    <a:pt x="305" y="154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3" y="155"/>
                    <a:pt x="303" y="155"/>
                    <a:pt x="303" y="155"/>
                  </a:cubicBezTo>
                  <a:cubicBezTo>
                    <a:pt x="302" y="156"/>
                    <a:pt x="302" y="156"/>
                    <a:pt x="302" y="156"/>
                  </a:cubicBezTo>
                  <a:cubicBezTo>
                    <a:pt x="302" y="156"/>
                    <a:pt x="302" y="156"/>
                    <a:pt x="302" y="156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4" y="156"/>
                    <a:pt x="304" y="156"/>
                    <a:pt x="304" y="156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6"/>
                    <a:pt x="304" y="156"/>
                    <a:pt x="304" y="156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5" y="159"/>
                    <a:pt x="305" y="159"/>
                    <a:pt x="305" y="159"/>
                  </a:cubicBezTo>
                  <a:cubicBezTo>
                    <a:pt x="305" y="159"/>
                    <a:pt x="305" y="159"/>
                    <a:pt x="305" y="159"/>
                  </a:cubicBezTo>
                  <a:cubicBezTo>
                    <a:pt x="303" y="158"/>
                    <a:pt x="303" y="158"/>
                    <a:pt x="303" y="158"/>
                  </a:cubicBezTo>
                  <a:cubicBezTo>
                    <a:pt x="302" y="158"/>
                    <a:pt x="302" y="158"/>
                    <a:pt x="302" y="158"/>
                  </a:cubicBezTo>
                  <a:cubicBezTo>
                    <a:pt x="301" y="158"/>
                    <a:pt x="301" y="158"/>
                    <a:pt x="301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1" y="158"/>
                    <a:pt x="301" y="158"/>
                    <a:pt x="301" y="158"/>
                  </a:cubicBezTo>
                  <a:cubicBezTo>
                    <a:pt x="303" y="159"/>
                    <a:pt x="303" y="159"/>
                    <a:pt x="303" y="159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2" y="159"/>
                    <a:pt x="302" y="159"/>
                    <a:pt x="302" y="159"/>
                  </a:cubicBezTo>
                  <a:cubicBezTo>
                    <a:pt x="301" y="159"/>
                    <a:pt x="301" y="159"/>
                    <a:pt x="301" y="159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2" y="160"/>
                    <a:pt x="302" y="160"/>
                    <a:pt x="302" y="160"/>
                  </a:cubicBezTo>
                  <a:cubicBezTo>
                    <a:pt x="302" y="160"/>
                    <a:pt x="302" y="160"/>
                    <a:pt x="302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2"/>
                    <a:pt x="304" y="162"/>
                    <a:pt x="304" y="162"/>
                  </a:cubicBezTo>
                  <a:cubicBezTo>
                    <a:pt x="305" y="162"/>
                    <a:pt x="305" y="162"/>
                    <a:pt x="305" y="162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06" y="161"/>
                    <a:pt x="306" y="161"/>
                    <a:pt x="306" y="161"/>
                  </a:cubicBezTo>
                  <a:cubicBezTo>
                    <a:pt x="307" y="161"/>
                    <a:pt x="307" y="161"/>
                    <a:pt x="307" y="161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7" y="162"/>
                    <a:pt x="307" y="162"/>
                    <a:pt x="307" y="162"/>
                  </a:cubicBezTo>
                  <a:cubicBezTo>
                    <a:pt x="307" y="162"/>
                    <a:pt x="307" y="162"/>
                    <a:pt x="307" y="162"/>
                  </a:cubicBezTo>
                  <a:cubicBezTo>
                    <a:pt x="306" y="162"/>
                    <a:pt x="306" y="162"/>
                    <a:pt x="306" y="162"/>
                  </a:cubicBezTo>
                  <a:cubicBezTo>
                    <a:pt x="306" y="162"/>
                    <a:pt x="306" y="162"/>
                    <a:pt x="306" y="162"/>
                  </a:cubicBezTo>
                  <a:cubicBezTo>
                    <a:pt x="305" y="162"/>
                    <a:pt x="305" y="162"/>
                    <a:pt x="305" y="162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7" y="163"/>
                    <a:pt x="307" y="163"/>
                    <a:pt x="307" y="163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7" y="168"/>
                    <a:pt x="307" y="168"/>
                    <a:pt x="307" y="168"/>
                  </a:cubicBezTo>
                  <a:cubicBezTo>
                    <a:pt x="307" y="169"/>
                    <a:pt x="307" y="169"/>
                    <a:pt x="307" y="169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10" y="166"/>
                    <a:pt x="310" y="166"/>
                    <a:pt x="310" y="166"/>
                  </a:cubicBezTo>
                  <a:cubicBezTo>
                    <a:pt x="310" y="166"/>
                    <a:pt x="310" y="166"/>
                    <a:pt x="310" y="166"/>
                  </a:cubicBezTo>
                  <a:cubicBezTo>
                    <a:pt x="310" y="165"/>
                    <a:pt x="310" y="165"/>
                    <a:pt x="310" y="165"/>
                  </a:cubicBezTo>
                  <a:cubicBezTo>
                    <a:pt x="311" y="165"/>
                    <a:pt x="311" y="165"/>
                    <a:pt x="311" y="165"/>
                  </a:cubicBezTo>
                  <a:cubicBezTo>
                    <a:pt x="311" y="165"/>
                    <a:pt x="311" y="165"/>
                    <a:pt x="311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09" y="167"/>
                    <a:pt x="309" y="167"/>
                    <a:pt x="309" y="167"/>
                  </a:cubicBezTo>
                  <a:cubicBezTo>
                    <a:pt x="309" y="168"/>
                    <a:pt x="309" y="168"/>
                    <a:pt x="309" y="168"/>
                  </a:cubicBezTo>
                  <a:cubicBezTo>
                    <a:pt x="309" y="169"/>
                    <a:pt x="309" y="169"/>
                    <a:pt x="309" y="169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3" y="166"/>
                    <a:pt x="313" y="166"/>
                    <a:pt x="313" y="166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3" y="168"/>
                    <a:pt x="313" y="168"/>
                    <a:pt x="313" y="168"/>
                  </a:cubicBezTo>
                  <a:cubicBezTo>
                    <a:pt x="314" y="168"/>
                    <a:pt x="314" y="168"/>
                    <a:pt x="314" y="168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70"/>
                    <a:pt x="314" y="170"/>
                    <a:pt x="314" y="170"/>
                  </a:cubicBezTo>
                  <a:cubicBezTo>
                    <a:pt x="314" y="171"/>
                    <a:pt x="314" y="171"/>
                    <a:pt x="314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1"/>
                    <a:pt x="314" y="171"/>
                    <a:pt x="314" y="171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3" y="172"/>
                    <a:pt x="313" y="172"/>
                    <a:pt x="313" y="172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7" y="171"/>
                    <a:pt x="317" y="171"/>
                    <a:pt x="317" y="171"/>
                  </a:cubicBezTo>
                  <a:cubicBezTo>
                    <a:pt x="318" y="172"/>
                    <a:pt x="318" y="172"/>
                    <a:pt x="318" y="172"/>
                  </a:cubicBezTo>
                  <a:cubicBezTo>
                    <a:pt x="318" y="172"/>
                    <a:pt x="318" y="172"/>
                    <a:pt x="318" y="172"/>
                  </a:cubicBezTo>
                  <a:cubicBezTo>
                    <a:pt x="317" y="172"/>
                    <a:pt x="317" y="172"/>
                    <a:pt x="317" y="172"/>
                  </a:cubicBezTo>
                  <a:cubicBezTo>
                    <a:pt x="317" y="172"/>
                    <a:pt x="317" y="172"/>
                    <a:pt x="317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4"/>
                    <a:pt x="316" y="174"/>
                    <a:pt x="316" y="174"/>
                  </a:cubicBezTo>
                  <a:cubicBezTo>
                    <a:pt x="315" y="174"/>
                    <a:pt x="315" y="174"/>
                    <a:pt x="315" y="174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6" y="175"/>
                    <a:pt x="316" y="175"/>
                    <a:pt x="316" y="175"/>
                  </a:cubicBezTo>
                  <a:cubicBezTo>
                    <a:pt x="316" y="175"/>
                    <a:pt x="316" y="175"/>
                    <a:pt x="316" y="175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7" y="173"/>
                    <a:pt x="317" y="173"/>
                    <a:pt x="317" y="173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7" y="175"/>
                    <a:pt x="317" y="175"/>
                    <a:pt x="317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6" y="176"/>
                    <a:pt x="316" y="176"/>
                    <a:pt x="316" y="176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7" y="175"/>
                    <a:pt x="317" y="175"/>
                    <a:pt x="317" y="175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8" y="174"/>
                    <a:pt x="318" y="174"/>
                    <a:pt x="318" y="174"/>
                  </a:cubicBezTo>
                  <a:cubicBezTo>
                    <a:pt x="318" y="174"/>
                    <a:pt x="318" y="174"/>
                    <a:pt x="318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6"/>
                    <a:pt x="319" y="176"/>
                    <a:pt x="319" y="176"/>
                  </a:cubicBezTo>
                  <a:cubicBezTo>
                    <a:pt x="319" y="176"/>
                    <a:pt x="319" y="176"/>
                    <a:pt x="319" y="176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20" y="174"/>
                    <a:pt x="320" y="174"/>
                    <a:pt x="320" y="174"/>
                  </a:cubicBezTo>
                  <a:cubicBezTo>
                    <a:pt x="320" y="174"/>
                    <a:pt x="320" y="174"/>
                    <a:pt x="320" y="174"/>
                  </a:cubicBezTo>
                  <a:cubicBezTo>
                    <a:pt x="320" y="175"/>
                    <a:pt x="320" y="175"/>
                    <a:pt x="320" y="175"/>
                  </a:cubicBezTo>
                  <a:cubicBezTo>
                    <a:pt x="320" y="175"/>
                    <a:pt x="320" y="175"/>
                    <a:pt x="320" y="175"/>
                  </a:cubicBezTo>
                  <a:cubicBezTo>
                    <a:pt x="321" y="175"/>
                    <a:pt x="321" y="175"/>
                    <a:pt x="321" y="175"/>
                  </a:cubicBezTo>
                  <a:cubicBezTo>
                    <a:pt x="321" y="175"/>
                    <a:pt x="321" y="175"/>
                    <a:pt x="321" y="175"/>
                  </a:cubicBezTo>
                  <a:cubicBezTo>
                    <a:pt x="321" y="176"/>
                    <a:pt x="321" y="176"/>
                    <a:pt x="321" y="176"/>
                  </a:cubicBezTo>
                  <a:cubicBezTo>
                    <a:pt x="322" y="176"/>
                    <a:pt x="322" y="176"/>
                    <a:pt x="322" y="176"/>
                  </a:cubicBezTo>
                  <a:cubicBezTo>
                    <a:pt x="322" y="176"/>
                    <a:pt x="322" y="176"/>
                    <a:pt x="322" y="176"/>
                  </a:cubicBezTo>
                  <a:cubicBezTo>
                    <a:pt x="322" y="177"/>
                    <a:pt x="322" y="177"/>
                    <a:pt x="322" y="177"/>
                  </a:cubicBezTo>
                  <a:cubicBezTo>
                    <a:pt x="323" y="177"/>
                    <a:pt x="323" y="177"/>
                    <a:pt x="323" y="177"/>
                  </a:cubicBezTo>
                  <a:cubicBezTo>
                    <a:pt x="323" y="178"/>
                    <a:pt x="323" y="178"/>
                    <a:pt x="323" y="178"/>
                  </a:cubicBezTo>
                  <a:cubicBezTo>
                    <a:pt x="323" y="178"/>
                    <a:pt x="323" y="178"/>
                    <a:pt x="323" y="178"/>
                  </a:cubicBezTo>
                  <a:cubicBezTo>
                    <a:pt x="322" y="178"/>
                    <a:pt x="322" y="178"/>
                    <a:pt x="322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7"/>
                    <a:pt x="321" y="177"/>
                    <a:pt x="321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19" y="178"/>
                    <a:pt x="319" y="178"/>
                    <a:pt x="319" y="178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0" y="179"/>
                    <a:pt x="320" y="179"/>
                    <a:pt x="320" y="179"/>
                  </a:cubicBezTo>
                  <a:cubicBezTo>
                    <a:pt x="319" y="179"/>
                    <a:pt x="319" y="179"/>
                    <a:pt x="319" y="179"/>
                  </a:cubicBezTo>
                  <a:cubicBezTo>
                    <a:pt x="320" y="179"/>
                    <a:pt x="320" y="179"/>
                    <a:pt x="320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0"/>
                    <a:pt x="320" y="180"/>
                    <a:pt x="320" y="180"/>
                  </a:cubicBezTo>
                  <a:cubicBezTo>
                    <a:pt x="320" y="180"/>
                    <a:pt x="320" y="180"/>
                    <a:pt x="320" y="180"/>
                  </a:cubicBezTo>
                  <a:cubicBezTo>
                    <a:pt x="319" y="180"/>
                    <a:pt x="319" y="180"/>
                    <a:pt x="319" y="180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318" y="178"/>
                    <a:pt x="318" y="178"/>
                    <a:pt x="318" y="178"/>
                  </a:cubicBezTo>
                  <a:cubicBezTo>
                    <a:pt x="317" y="178"/>
                    <a:pt x="317" y="178"/>
                    <a:pt x="317" y="178"/>
                  </a:cubicBezTo>
                  <a:cubicBezTo>
                    <a:pt x="317" y="178"/>
                    <a:pt x="317" y="178"/>
                    <a:pt x="317" y="178"/>
                  </a:cubicBezTo>
                  <a:cubicBezTo>
                    <a:pt x="317" y="179"/>
                    <a:pt x="317" y="179"/>
                    <a:pt x="317" y="179"/>
                  </a:cubicBezTo>
                  <a:cubicBezTo>
                    <a:pt x="317" y="179"/>
                    <a:pt x="317" y="179"/>
                    <a:pt x="317" y="179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7" y="180"/>
                    <a:pt x="317" y="180"/>
                    <a:pt x="317" y="180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7" y="180"/>
                    <a:pt x="317" y="180"/>
                    <a:pt x="317" y="180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2"/>
                    <a:pt x="318" y="182"/>
                    <a:pt x="318" y="182"/>
                  </a:cubicBezTo>
                  <a:cubicBezTo>
                    <a:pt x="317" y="182"/>
                    <a:pt x="317" y="182"/>
                    <a:pt x="317" y="182"/>
                  </a:cubicBezTo>
                  <a:cubicBezTo>
                    <a:pt x="317" y="181"/>
                    <a:pt x="317" y="181"/>
                    <a:pt x="317" y="181"/>
                  </a:cubicBezTo>
                  <a:cubicBezTo>
                    <a:pt x="316" y="181"/>
                    <a:pt x="316" y="181"/>
                    <a:pt x="316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6" y="181"/>
                    <a:pt x="316" y="181"/>
                    <a:pt x="316" y="181"/>
                  </a:cubicBezTo>
                  <a:cubicBezTo>
                    <a:pt x="317" y="182"/>
                    <a:pt x="317" y="182"/>
                    <a:pt x="317" y="182"/>
                  </a:cubicBezTo>
                  <a:cubicBezTo>
                    <a:pt x="317" y="183"/>
                    <a:pt x="317" y="183"/>
                    <a:pt x="317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3"/>
                    <a:pt x="315" y="183"/>
                    <a:pt x="315" y="183"/>
                  </a:cubicBezTo>
                  <a:cubicBezTo>
                    <a:pt x="315" y="183"/>
                    <a:pt x="315" y="183"/>
                    <a:pt x="315" y="183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3"/>
                    <a:pt x="313" y="183"/>
                    <a:pt x="313" y="183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1" y="184"/>
                    <a:pt x="311" y="184"/>
                    <a:pt x="311" y="184"/>
                  </a:cubicBezTo>
                  <a:cubicBezTo>
                    <a:pt x="311" y="184"/>
                    <a:pt x="311" y="184"/>
                    <a:pt x="311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5"/>
                    <a:pt x="312" y="185"/>
                    <a:pt x="312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2" y="185"/>
                    <a:pt x="312" y="185"/>
                    <a:pt x="312" y="185"/>
                  </a:cubicBezTo>
                  <a:cubicBezTo>
                    <a:pt x="312" y="186"/>
                    <a:pt x="312" y="186"/>
                    <a:pt x="312" y="186"/>
                  </a:cubicBezTo>
                  <a:cubicBezTo>
                    <a:pt x="312" y="186"/>
                    <a:pt x="312" y="186"/>
                    <a:pt x="312" y="186"/>
                  </a:cubicBezTo>
                  <a:cubicBezTo>
                    <a:pt x="311" y="186"/>
                    <a:pt x="311" y="186"/>
                    <a:pt x="311" y="186"/>
                  </a:cubicBezTo>
                  <a:cubicBezTo>
                    <a:pt x="311" y="186"/>
                    <a:pt x="311" y="186"/>
                    <a:pt x="311" y="186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8"/>
                    <a:pt x="311" y="188"/>
                    <a:pt x="311" y="188"/>
                  </a:cubicBezTo>
                  <a:cubicBezTo>
                    <a:pt x="311" y="188"/>
                    <a:pt x="311" y="188"/>
                    <a:pt x="311" y="188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7"/>
                    <a:pt x="309" y="187"/>
                    <a:pt x="309" y="187"/>
                  </a:cubicBezTo>
                  <a:cubicBezTo>
                    <a:pt x="309" y="187"/>
                    <a:pt x="309" y="187"/>
                    <a:pt x="309" y="187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7" y="186"/>
                    <a:pt x="307" y="186"/>
                    <a:pt x="307" y="186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6" y="187"/>
                    <a:pt x="306" y="187"/>
                    <a:pt x="306" y="187"/>
                  </a:cubicBezTo>
                  <a:cubicBezTo>
                    <a:pt x="306" y="187"/>
                    <a:pt x="306" y="187"/>
                    <a:pt x="306" y="187"/>
                  </a:cubicBezTo>
                  <a:cubicBezTo>
                    <a:pt x="306" y="186"/>
                    <a:pt x="306" y="186"/>
                    <a:pt x="306" y="186"/>
                  </a:cubicBezTo>
                  <a:cubicBezTo>
                    <a:pt x="306" y="186"/>
                    <a:pt x="306" y="186"/>
                    <a:pt x="306" y="186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5" y="184"/>
                    <a:pt x="305" y="184"/>
                    <a:pt x="305" y="184"/>
                  </a:cubicBezTo>
                  <a:cubicBezTo>
                    <a:pt x="306" y="184"/>
                    <a:pt x="306" y="184"/>
                    <a:pt x="306" y="184"/>
                  </a:cubicBezTo>
                  <a:cubicBezTo>
                    <a:pt x="306" y="184"/>
                    <a:pt x="306" y="184"/>
                    <a:pt x="306" y="184"/>
                  </a:cubicBezTo>
                  <a:cubicBezTo>
                    <a:pt x="307" y="183"/>
                    <a:pt x="307" y="183"/>
                    <a:pt x="307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5" y="183"/>
                    <a:pt x="305" y="183"/>
                    <a:pt x="305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2"/>
                    <a:pt x="306" y="182"/>
                    <a:pt x="306" y="182"/>
                  </a:cubicBezTo>
                  <a:cubicBezTo>
                    <a:pt x="307" y="182"/>
                    <a:pt x="307" y="182"/>
                    <a:pt x="307" y="182"/>
                  </a:cubicBezTo>
                  <a:cubicBezTo>
                    <a:pt x="307" y="182"/>
                    <a:pt x="307" y="182"/>
                    <a:pt x="307" y="182"/>
                  </a:cubicBezTo>
                  <a:cubicBezTo>
                    <a:pt x="306" y="182"/>
                    <a:pt x="306" y="182"/>
                    <a:pt x="306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6" y="181"/>
                    <a:pt x="306" y="181"/>
                    <a:pt x="306" y="181"/>
                  </a:cubicBezTo>
                  <a:cubicBezTo>
                    <a:pt x="306" y="181"/>
                    <a:pt x="306" y="181"/>
                    <a:pt x="306" y="181"/>
                  </a:cubicBezTo>
                  <a:cubicBezTo>
                    <a:pt x="307" y="181"/>
                    <a:pt x="307" y="181"/>
                    <a:pt x="307" y="181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10" y="178"/>
                    <a:pt x="310" y="178"/>
                    <a:pt x="310" y="178"/>
                  </a:cubicBezTo>
                  <a:cubicBezTo>
                    <a:pt x="310" y="178"/>
                    <a:pt x="310" y="178"/>
                    <a:pt x="310" y="178"/>
                  </a:cubicBezTo>
                  <a:cubicBezTo>
                    <a:pt x="309" y="178"/>
                    <a:pt x="309" y="178"/>
                    <a:pt x="309" y="178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08" y="179"/>
                    <a:pt x="308" y="179"/>
                    <a:pt x="308" y="179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7" y="180"/>
                    <a:pt x="307" y="180"/>
                    <a:pt x="307" y="180"/>
                  </a:cubicBezTo>
                  <a:cubicBezTo>
                    <a:pt x="306" y="180"/>
                    <a:pt x="306" y="180"/>
                    <a:pt x="306" y="180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4" y="181"/>
                    <a:pt x="304" y="181"/>
                    <a:pt x="304" y="181"/>
                  </a:cubicBezTo>
                  <a:cubicBezTo>
                    <a:pt x="304" y="181"/>
                    <a:pt x="304" y="181"/>
                    <a:pt x="304" y="181"/>
                  </a:cubicBezTo>
                  <a:cubicBezTo>
                    <a:pt x="304" y="180"/>
                    <a:pt x="304" y="180"/>
                    <a:pt x="304" y="180"/>
                  </a:cubicBezTo>
                  <a:cubicBezTo>
                    <a:pt x="305" y="179"/>
                    <a:pt x="305" y="179"/>
                    <a:pt x="305" y="179"/>
                  </a:cubicBezTo>
                  <a:cubicBezTo>
                    <a:pt x="306" y="179"/>
                    <a:pt x="306" y="179"/>
                    <a:pt x="306" y="179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4" y="179"/>
                    <a:pt x="304" y="179"/>
                    <a:pt x="304" y="179"/>
                  </a:cubicBezTo>
                  <a:cubicBezTo>
                    <a:pt x="303" y="180"/>
                    <a:pt x="303" y="180"/>
                    <a:pt x="303" y="180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5"/>
                    <a:pt x="302" y="175"/>
                    <a:pt x="302" y="175"/>
                  </a:cubicBezTo>
                  <a:cubicBezTo>
                    <a:pt x="301" y="175"/>
                    <a:pt x="301" y="175"/>
                    <a:pt x="301" y="175"/>
                  </a:cubicBezTo>
                  <a:cubicBezTo>
                    <a:pt x="301" y="175"/>
                    <a:pt x="301" y="175"/>
                    <a:pt x="301" y="175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0" y="176"/>
                    <a:pt x="300" y="176"/>
                    <a:pt x="300" y="176"/>
                  </a:cubicBezTo>
                  <a:cubicBezTo>
                    <a:pt x="300" y="175"/>
                    <a:pt x="300" y="175"/>
                    <a:pt x="300" y="175"/>
                  </a:cubicBezTo>
                  <a:cubicBezTo>
                    <a:pt x="299" y="175"/>
                    <a:pt x="299" y="175"/>
                    <a:pt x="299" y="175"/>
                  </a:cubicBezTo>
                  <a:cubicBezTo>
                    <a:pt x="300" y="176"/>
                    <a:pt x="300" y="176"/>
                    <a:pt x="300" y="176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8"/>
                    <a:pt x="300" y="178"/>
                    <a:pt x="300" y="178"/>
                  </a:cubicBezTo>
                  <a:cubicBezTo>
                    <a:pt x="299" y="178"/>
                    <a:pt x="299" y="178"/>
                    <a:pt x="299" y="178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8"/>
                    <a:pt x="298" y="178"/>
                    <a:pt x="298" y="178"/>
                  </a:cubicBezTo>
                  <a:cubicBezTo>
                    <a:pt x="299" y="178"/>
                    <a:pt x="299" y="178"/>
                    <a:pt x="299" y="178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0" y="179"/>
                    <a:pt x="300" y="179"/>
                    <a:pt x="300" y="179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300" y="180"/>
                    <a:pt x="300" y="180"/>
                    <a:pt x="300" y="180"/>
                  </a:cubicBezTo>
                  <a:cubicBezTo>
                    <a:pt x="300" y="180"/>
                    <a:pt x="300" y="180"/>
                    <a:pt x="300" y="180"/>
                  </a:cubicBezTo>
                  <a:cubicBezTo>
                    <a:pt x="299" y="181"/>
                    <a:pt x="299" y="181"/>
                    <a:pt x="299" y="181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7" y="180"/>
                    <a:pt x="297" y="180"/>
                    <a:pt x="297" y="180"/>
                  </a:cubicBezTo>
                  <a:cubicBezTo>
                    <a:pt x="297" y="179"/>
                    <a:pt x="297" y="179"/>
                    <a:pt x="297" y="179"/>
                  </a:cubicBezTo>
                  <a:cubicBezTo>
                    <a:pt x="297" y="179"/>
                    <a:pt x="297" y="179"/>
                    <a:pt x="297" y="179"/>
                  </a:cubicBezTo>
                  <a:cubicBezTo>
                    <a:pt x="297" y="178"/>
                    <a:pt x="297" y="178"/>
                    <a:pt x="297" y="178"/>
                  </a:cubicBezTo>
                  <a:cubicBezTo>
                    <a:pt x="296" y="178"/>
                    <a:pt x="296" y="178"/>
                    <a:pt x="296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5" y="177"/>
                    <a:pt x="295" y="177"/>
                    <a:pt x="295" y="177"/>
                  </a:cubicBezTo>
                  <a:cubicBezTo>
                    <a:pt x="294" y="177"/>
                    <a:pt x="294" y="177"/>
                    <a:pt x="294" y="177"/>
                  </a:cubicBezTo>
                  <a:cubicBezTo>
                    <a:pt x="294" y="177"/>
                    <a:pt x="294" y="177"/>
                    <a:pt x="294" y="177"/>
                  </a:cubicBezTo>
                  <a:cubicBezTo>
                    <a:pt x="293" y="177"/>
                    <a:pt x="293" y="177"/>
                    <a:pt x="293" y="177"/>
                  </a:cubicBezTo>
                  <a:cubicBezTo>
                    <a:pt x="293" y="178"/>
                    <a:pt x="293" y="178"/>
                    <a:pt x="293" y="178"/>
                  </a:cubicBezTo>
                  <a:cubicBezTo>
                    <a:pt x="294" y="178"/>
                    <a:pt x="294" y="178"/>
                    <a:pt x="294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6" y="178"/>
                    <a:pt x="296" y="178"/>
                    <a:pt x="296" y="178"/>
                  </a:cubicBezTo>
                  <a:cubicBezTo>
                    <a:pt x="296" y="179"/>
                    <a:pt x="296" y="179"/>
                    <a:pt x="296" y="179"/>
                  </a:cubicBezTo>
                  <a:cubicBezTo>
                    <a:pt x="295" y="180"/>
                    <a:pt x="295" y="180"/>
                    <a:pt x="295" y="180"/>
                  </a:cubicBezTo>
                  <a:cubicBezTo>
                    <a:pt x="295" y="180"/>
                    <a:pt x="295" y="180"/>
                    <a:pt x="295" y="180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296" y="181"/>
                    <a:pt x="296" y="181"/>
                    <a:pt x="296" y="181"/>
                  </a:cubicBezTo>
                  <a:cubicBezTo>
                    <a:pt x="296" y="181"/>
                    <a:pt x="296" y="181"/>
                    <a:pt x="296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6" y="182"/>
                    <a:pt x="296" y="182"/>
                    <a:pt x="296" y="182"/>
                  </a:cubicBezTo>
                  <a:cubicBezTo>
                    <a:pt x="295" y="183"/>
                    <a:pt x="295" y="183"/>
                    <a:pt x="295" y="183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6" y="183"/>
                    <a:pt x="296" y="183"/>
                    <a:pt x="296" y="183"/>
                  </a:cubicBezTo>
                  <a:cubicBezTo>
                    <a:pt x="296" y="183"/>
                    <a:pt x="296" y="183"/>
                    <a:pt x="296" y="183"/>
                  </a:cubicBezTo>
                  <a:cubicBezTo>
                    <a:pt x="297" y="182"/>
                    <a:pt x="297" y="182"/>
                    <a:pt x="297" y="182"/>
                  </a:cubicBezTo>
                  <a:cubicBezTo>
                    <a:pt x="298" y="182"/>
                    <a:pt x="298" y="182"/>
                    <a:pt x="298" y="182"/>
                  </a:cubicBezTo>
                  <a:cubicBezTo>
                    <a:pt x="298" y="183"/>
                    <a:pt x="298" y="183"/>
                    <a:pt x="298" y="183"/>
                  </a:cubicBezTo>
                  <a:cubicBezTo>
                    <a:pt x="298" y="183"/>
                    <a:pt x="298" y="183"/>
                    <a:pt x="298" y="183"/>
                  </a:cubicBezTo>
                  <a:cubicBezTo>
                    <a:pt x="297" y="183"/>
                    <a:pt x="297" y="183"/>
                    <a:pt x="297" y="183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8" y="184"/>
                    <a:pt x="298" y="184"/>
                    <a:pt x="298" y="184"/>
                  </a:cubicBezTo>
                  <a:cubicBezTo>
                    <a:pt x="299" y="185"/>
                    <a:pt x="299" y="185"/>
                    <a:pt x="299" y="185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297" y="185"/>
                    <a:pt x="297" y="185"/>
                    <a:pt x="297" y="185"/>
                  </a:cubicBezTo>
                  <a:cubicBezTo>
                    <a:pt x="297" y="185"/>
                    <a:pt x="297" y="185"/>
                    <a:pt x="297" y="185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8"/>
                    <a:pt x="298" y="188"/>
                    <a:pt x="298" y="188"/>
                  </a:cubicBezTo>
                  <a:cubicBezTo>
                    <a:pt x="299" y="189"/>
                    <a:pt x="299" y="189"/>
                    <a:pt x="299" y="189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90"/>
                    <a:pt x="300" y="190"/>
                    <a:pt x="300" y="190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2" y="189"/>
                    <a:pt x="302" y="189"/>
                    <a:pt x="302" y="189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1"/>
                    <a:pt x="302" y="191"/>
                    <a:pt x="302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2" y="192"/>
                    <a:pt x="302" y="192"/>
                    <a:pt x="302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4" y="192"/>
                    <a:pt x="304" y="192"/>
                    <a:pt x="304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3" y="194"/>
                    <a:pt x="303" y="194"/>
                    <a:pt x="303" y="194"/>
                  </a:cubicBezTo>
                  <a:cubicBezTo>
                    <a:pt x="303" y="195"/>
                    <a:pt x="303" y="195"/>
                    <a:pt x="303" y="195"/>
                  </a:cubicBezTo>
                  <a:cubicBezTo>
                    <a:pt x="303" y="195"/>
                    <a:pt x="303" y="195"/>
                    <a:pt x="303" y="195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8"/>
                    <a:pt x="304" y="198"/>
                    <a:pt x="304" y="198"/>
                  </a:cubicBezTo>
                  <a:cubicBezTo>
                    <a:pt x="304" y="199"/>
                    <a:pt x="304" y="199"/>
                    <a:pt x="304" y="199"/>
                  </a:cubicBezTo>
                  <a:cubicBezTo>
                    <a:pt x="303" y="199"/>
                    <a:pt x="303" y="199"/>
                    <a:pt x="303" y="199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201"/>
                    <a:pt x="302" y="201"/>
                    <a:pt x="302" y="201"/>
                  </a:cubicBezTo>
                  <a:cubicBezTo>
                    <a:pt x="302" y="202"/>
                    <a:pt x="302" y="202"/>
                    <a:pt x="302" y="202"/>
                  </a:cubicBezTo>
                  <a:cubicBezTo>
                    <a:pt x="302" y="203"/>
                    <a:pt x="302" y="203"/>
                    <a:pt x="302" y="203"/>
                  </a:cubicBezTo>
                  <a:cubicBezTo>
                    <a:pt x="302" y="203"/>
                    <a:pt x="302" y="203"/>
                    <a:pt x="302" y="203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0" y="202"/>
                    <a:pt x="300" y="202"/>
                    <a:pt x="300" y="202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5"/>
                    <a:pt x="299" y="205"/>
                    <a:pt x="299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9" y="203"/>
                    <a:pt x="299" y="203"/>
                    <a:pt x="299" y="203"/>
                  </a:cubicBezTo>
                  <a:cubicBezTo>
                    <a:pt x="299" y="202"/>
                    <a:pt x="299" y="202"/>
                    <a:pt x="299" y="202"/>
                  </a:cubicBezTo>
                  <a:cubicBezTo>
                    <a:pt x="299" y="203"/>
                    <a:pt x="299" y="203"/>
                    <a:pt x="299" y="203"/>
                  </a:cubicBezTo>
                  <a:cubicBezTo>
                    <a:pt x="298" y="203"/>
                    <a:pt x="298" y="203"/>
                    <a:pt x="298" y="203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8" y="201"/>
                    <a:pt x="298" y="201"/>
                    <a:pt x="298" y="201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0"/>
                    <a:pt x="296" y="200"/>
                    <a:pt x="296" y="200"/>
                  </a:cubicBezTo>
                  <a:cubicBezTo>
                    <a:pt x="295" y="199"/>
                    <a:pt x="295" y="199"/>
                    <a:pt x="295" y="199"/>
                  </a:cubicBezTo>
                  <a:cubicBezTo>
                    <a:pt x="295" y="198"/>
                    <a:pt x="295" y="198"/>
                    <a:pt x="295" y="198"/>
                  </a:cubicBezTo>
                  <a:cubicBezTo>
                    <a:pt x="295" y="199"/>
                    <a:pt x="295" y="199"/>
                    <a:pt x="295" y="199"/>
                  </a:cubicBezTo>
                  <a:cubicBezTo>
                    <a:pt x="295" y="200"/>
                    <a:pt x="295" y="200"/>
                    <a:pt x="295" y="200"/>
                  </a:cubicBezTo>
                  <a:cubicBezTo>
                    <a:pt x="295" y="201"/>
                    <a:pt x="295" y="201"/>
                    <a:pt x="295" y="201"/>
                  </a:cubicBezTo>
                  <a:cubicBezTo>
                    <a:pt x="295" y="201"/>
                    <a:pt x="295" y="201"/>
                    <a:pt x="295" y="201"/>
                  </a:cubicBezTo>
                  <a:cubicBezTo>
                    <a:pt x="294" y="200"/>
                    <a:pt x="294" y="200"/>
                    <a:pt x="294" y="200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3" y="199"/>
                    <a:pt x="293" y="199"/>
                    <a:pt x="293" y="199"/>
                  </a:cubicBezTo>
                  <a:cubicBezTo>
                    <a:pt x="293" y="198"/>
                    <a:pt x="293" y="198"/>
                    <a:pt x="293" y="198"/>
                  </a:cubicBezTo>
                  <a:cubicBezTo>
                    <a:pt x="292" y="197"/>
                    <a:pt x="292" y="197"/>
                    <a:pt x="292" y="197"/>
                  </a:cubicBezTo>
                  <a:cubicBezTo>
                    <a:pt x="292" y="197"/>
                    <a:pt x="292" y="197"/>
                    <a:pt x="292" y="197"/>
                  </a:cubicBezTo>
                  <a:cubicBezTo>
                    <a:pt x="292" y="196"/>
                    <a:pt x="292" y="196"/>
                    <a:pt x="292" y="196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2" y="198"/>
                    <a:pt x="292" y="198"/>
                    <a:pt x="292" y="198"/>
                  </a:cubicBezTo>
                  <a:cubicBezTo>
                    <a:pt x="292" y="199"/>
                    <a:pt x="292" y="199"/>
                    <a:pt x="292" y="199"/>
                  </a:cubicBezTo>
                  <a:cubicBezTo>
                    <a:pt x="291" y="198"/>
                    <a:pt x="291" y="198"/>
                    <a:pt x="291" y="198"/>
                  </a:cubicBezTo>
                  <a:cubicBezTo>
                    <a:pt x="291" y="198"/>
                    <a:pt x="291" y="198"/>
                    <a:pt x="291" y="198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0" y="197"/>
                    <a:pt x="290" y="197"/>
                    <a:pt x="290" y="197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9" y="195"/>
                    <a:pt x="289" y="195"/>
                    <a:pt x="289" y="195"/>
                  </a:cubicBezTo>
                  <a:cubicBezTo>
                    <a:pt x="288" y="195"/>
                    <a:pt x="288" y="195"/>
                    <a:pt x="288" y="195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7" y="195"/>
                    <a:pt x="287" y="195"/>
                    <a:pt x="287" y="195"/>
                  </a:cubicBezTo>
                  <a:cubicBezTo>
                    <a:pt x="287" y="196"/>
                    <a:pt x="287" y="196"/>
                    <a:pt x="287" y="196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9" y="198"/>
                    <a:pt x="289" y="198"/>
                    <a:pt x="289" y="198"/>
                  </a:cubicBezTo>
                  <a:cubicBezTo>
                    <a:pt x="289" y="198"/>
                    <a:pt x="289" y="198"/>
                    <a:pt x="289" y="198"/>
                  </a:cubicBezTo>
                  <a:cubicBezTo>
                    <a:pt x="289" y="199"/>
                    <a:pt x="289" y="199"/>
                    <a:pt x="289" y="199"/>
                  </a:cubicBezTo>
                  <a:cubicBezTo>
                    <a:pt x="289" y="200"/>
                    <a:pt x="289" y="200"/>
                    <a:pt x="289" y="200"/>
                  </a:cubicBezTo>
                  <a:cubicBezTo>
                    <a:pt x="289" y="200"/>
                    <a:pt x="289" y="200"/>
                    <a:pt x="289" y="200"/>
                  </a:cubicBezTo>
                  <a:cubicBezTo>
                    <a:pt x="290" y="200"/>
                    <a:pt x="290" y="200"/>
                    <a:pt x="290" y="200"/>
                  </a:cubicBezTo>
                  <a:cubicBezTo>
                    <a:pt x="291" y="200"/>
                    <a:pt x="291" y="200"/>
                    <a:pt x="291" y="200"/>
                  </a:cubicBezTo>
                  <a:cubicBezTo>
                    <a:pt x="291" y="201"/>
                    <a:pt x="291" y="201"/>
                    <a:pt x="291" y="201"/>
                  </a:cubicBezTo>
                  <a:cubicBezTo>
                    <a:pt x="291" y="201"/>
                    <a:pt x="291" y="201"/>
                    <a:pt x="291" y="201"/>
                  </a:cubicBezTo>
                  <a:cubicBezTo>
                    <a:pt x="292" y="201"/>
                    <a:pt x="292" y="201"/>
                    <a:pt x="292" y="201"/>
                  </a:cubicBezTo>
                  <a:cubicBezTo>
                    <a:pt x="291" y="202"/>
                    <a:pt x="291" y="202"/>
                    <a:pt x="291" y="202"/>
                  </a:cubicBezTo>
                  <a:cubicBezTo>
                    <a:pt x="292" y="202"/>
                    <a:pt x="292" y="202"/>
                    <a:pt x="292" y="202"/>
                  </a:cubicBezTo>
                  <a:cubicBezTo>
                    <a:pt x="292" y="202"/>
                    <a:pt x="292" y="202"/>
                    <a:pt x="292" y="202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4" y="204"/>
                    <a:pt x="294" y="204"/>
                    <a:pt x="294" y="204"/>
                  </a:cubicBezTo>
                  <a:cubicBezTo>
                    <a:pt x="294" y="204"/>
                    <a:pt x="294" y="204"/>
                    <a:pt x="294" y="204"/>
                  </a:cubicBezTo>
                  <a:cubicBezTo>
                    <a:pt x="293" y="205"/>
                    <a:pt x="293" y="205"/>
                    <a:pt x="293" y="205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5" y="206"/>
                    <a:pt x="295" y="206"/>
                    <a:pt x="295" y="206"/>
                  </a:cubicBezTo>
                  <a:cubicBezTo>
                    <a:pt x="295" y="206"/>
                    <a:pt x="295" y="206"/>
                    <a:pt x="295" y="206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6" y="207"/>
                    <a:pt x="296" y="207"/>
                    <a:pt x="296" y="207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4" y="208"/>
                    <a:pt x="294" y="208"/>
                    <a:pt x="294" y="208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295" y="209"/>
                    <a:pt x="295" y="209"/>
                    <a:pt x="295" y="209"/>
                  </a:cubicBezTo>
                  <a:close/>
                  <a:moveTo>
                    <a:pt x="221" y="190"/>
                  </a:moveTo>
                  <a:cubicBezTo>
                    <a:pt x="221" y="190"/>
                    <a:pt x="221" y="190"/>
                    <a:pt x="221" y="190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3" y="189"/>
                    <a:pt x="223" y="189"/>
                    <a:pt x="223" y="189"/>
                  </a:cubicBezTo>
                  <a:cubicBezTo>
                    <a:pt x="223" y="189"/>
                    <a:pt x="223" y="189"/>
                    <a:pt x="223" y="189"/>
                  </a:cubicBezTo>
                  <a:cubicBezTo>
                    <a:pt x="224" y="189"/>
                    <a:pt x="224" y="189"/>
                    <a:pt x="224" y="189"/>
                  </a:cubicBezTo>
                  <a:cubicBezTo>
                    <a:pt x="224" y="189"/>
                    <a:pt x="224" y="189"/>
                    <a:pt x="224" y="189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5" y="190"/>
                    <a:pt x="225" y="190"/>
                  </a:cubicBezTo>
                  <a:cubicBezTo>
                    <a:pt x="224" y="191"/>
                    <a:pt x="224" y="191"/>
                    <a:pt x="224" y="191"/>
                  </a:cubicBezTo>
                  <a:cubicBezTo>
                    <a:pt x="224" y="191"/>
                    <a:pt x="224" y="191"/>
                    <a:pt x="224" y="191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28" y="192"/>
                    <a:pt x="228" y="192"/>
                    <a:pt x="228" y="192"/>
                  </a:cubicBezTo>
                  <a:cubicBezTo>
                    <a:pt x="228" y="192"/>
                    <a:pt x="228" y="192"/>
                    <a:pt x="228" y="192"/>
                  </a:cubicBezTo>
                  <a:cubicBezTo>
                    <a:pt x="229" y="192"/>
                    <a:pt x="229" y="192"/>
                    <a:pt x="229" y="192"/>
                  </a:cubicBezTo>
                  <a:cubicBezTo>
                    <a:pt x="229" y="191"/>
                    <a:pt x="229" y="191"/>
                    <a:pt x="229" y="191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1" y="190"/>
                    <a:pt x="231" y="190"/>
                    <a:pt x="231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3" y="189"/>
                    <a:pt x="233" y="189"/>
                    <a:pt x="233" y="189"/>
                  </a:cubicBezTo>
                  <a:cubicBezTo>
                    <a:pt x="233" y="188"/>
                    <a:pt x="233" y="188"/>
                    <a:pt x="233" y="188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235" y="187"/>
                    <a:pt x="235" y="187"/>
                    <a:pt x="235" y="187"/>
                  </a:cubicBezTo>
                  <a:cubicBezTo>
                    <a:pt x="235" y="187"/>
                    <a:pt x="235" y="187"/>
                    <a:pt x="235" y="187"/>
                  </a:cubicBezTo>
                  <a:cubicBezTo>
                    <a:pt x="236" y="186"/>
                    <a:pt x="236" y="186"/>
                    <a:pt x="236" y="186"/>
                  </a:cubicBezTo>
                  <a:cubicBezTo>
                    <a:pt x="236" y="187"/>
                    <a:pt x="236" y="187"/>
                    <a:pt x="236" y="187"/>
                  </a:cubicBezTo>
                  <a:cubicBezTo>
                    <a:pt x="236" y="187"/>
                    <a:pt x="236" y="187"/>
                    <a:pt x="236" y="187"/>
                  </a:cubicBezTo>
                  <a:cubicBezTo>
                    <a:pt x="236" y="188"/>
                    <a:pt x="236" y="188"/>
                    <a:pt x="236" y="188"/>
                  </a:cubicBezTo>
                  <a:cubicBezTo>
                    <a:pt x="235" y="188"/>
                    <a:pt x="235" y="188"/>
                    <a:pt x="235" y="188"/>
                  </a:cubicBezTo>
                  <a:cubicBezTo>
                    <a:pt x="236" y="188"/>
                    <a:pt x="236" y="188"/>
                    <a:pt x="236" y="188"/>
                  </a:cubicBezTo>
                  <a:cubicBezTo>
                    <a:pt x="237" y="188"/>
                    <a:pt x="237" y="188"/>
                    <a:pt x="237" y="188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7" y="190"/>
                    <a:pt x="237" y="190"/>
                    <a:pt x="237" y="190"/>
                  </a:cubicBezTo>
                  <a:cubicBezTo>
                    <a:pt x="237" y="190"/>
                    <a:pt x="237" y="190"/>
                    <a:pt x="237" y="190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8" y="191"/>
                    <a:pt x="238" y="191"/>
                    <a:pt x="238" y="191"/>
                  </a:cubicBezTo>
                  <a:cubicBezTo>
                    <a:pt x="238" y="191"/>
                    <a:pt x="238" y="191"/>
                    <a:pt x="238" y="191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9" y="192"/>
                    <a:pt x="239" y="192"/>
                    <a:pt x="239" y="192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41" y="192"/>
                    <a:pt x="241" y="192"/>
                    <a:pt x="241" y="192"/>
                  </a:cubicBezTo>
                  <a:cubicBezTo>
                    <a:pt x="241" y="192"/>
                    <a:pt x="241" y="192"/>
                    <a:pt x="241" y="192"/>
                  </a:cubicBezTo>
                  <a:cubicBezTo>
                    <a:pt x="242" y="193"/>
                    <a:pt x="242" y="193"/>
                    <a:pt x="242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2"/>
                    <a:pt x="243" y="192"/>
                    <a:pt x="243" y="192"/>
                  </a:cubicBezTo>
                  <a:cubicBezTo>
                    <a:pt x="244" y="191"/>
                    <a:pt x="244" y="191"/>
                    <a:pt x="244" y="191"/>
                  </a:cubicBezTo>
                  <a:cubicBezTo>
                    <a:pt x="244" y="191"/>
                    <a:pt x="244" y="191"/>
                    <a:pt x="244" y="191"/>
                  </a:cubicBezTo>
                  <a:cubicBezTo>
                    <a:pt x="245" y="191"/>
                    <a:pt x="245" y="191"/>
                    <a:pt x="245" y="191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4" y="190"/>
                    <a:pt x="244" y="190"/>
                    <a:pt x="244" y="190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2" y="188"/>
                    <a:pt x="242" y="188"/>
                    <a:pt x="242" y="188"/>
                  </a:cubicBezTo>
                  <a:cubicBezTo>
                    <a:pt x="242" y="188"/>
                    <a:pt x="242" y="188"/>
                    <a:pt x="242" y="188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40" y="189"/>
                    <a:pt x="240" y="189"/>
                    <a:pt x="240" y="189"/>
                  </a:cubicBezTo>
                  <a:cubicBezTo>
                    <a:pt x="240" y="188"/>
                    <a:pt x="240" y="188"/>
                    <a:pt x="240" y="188"/>
                  </a:cubicBezTo>
                  <a:cubicBezTo>
                    <a:pt x="240" y="188"/>
                    <a:pt x="240" y="188"/>
                    <a:pt x="240" y="18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2" y="187"/>
                    <a:pt x="242" y="187"/>
                    <a:pt x="242" y="187"/>
                  </a:cubicBezTo>
                  <a:cubicBezTo>
                    <a:pt x="242" y="187"/>
                    <a:pt x="242" y="187"/>
                    <a:pt x="242" y="187"/>
                  </a:cubicBezTo>
                  <a:cubicBezTo>
                    <a:pt x="241" y="187"/>
                    <a:pt x="241" y="187"/>
                    <a:pt x="241" y="187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241" y="185"/>
                    <a:pt x="241" y="185"/>
                    <a:pt x="241" y="185"/>
                  </a:cubicBezTo>
                  <a:cubicBezTo>
                    <a:pt x="241" y="185"/>
                    <a:pt x="241" y="185"/>
                    <a:pt x="241" y="185"/>
                  </a:cubicBezTo>
                  <a:cubicBezTo>
                    <a:pt x="241" y="184"/>
                    <a:pt x="241" y="184"/>
                    <a:pt x="241" y="184"/>
                  </a:cubicBezTo>
                  <a:cubicBezTo>
                    <a:pt x="241" y="184"/>
                    <a:pt x="241" y="184"/>
                    <a:pt x="241" y="184"/>
                  </a:cubicBezTo>
                  <a:cubicBezTo>
                    <a:pt x="240" y="183"/>
                    <a:pt x="240" y="183"/>
                    <a:pt x="240" y="183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0"/>
                    <a:pt x="238" y="180"/>
                    <a:pt x="238" y="180"/>
                  </a:cubicBezTo>
                  <a:cubicBezTo>
                    <a:pt x="237" y="179"/>
                    <a:pt x="237" y="179"/>
                    <a:pt x="237" y="179"/>
                  </a:cubicBezTo>
                  <a:cubicBezTo>
                    <a:pt x="236" y="179"/>
                    <a:pt x="236" y="179"/>
                    <a:pt x="236" y="179"/>
                  </a:cubicBezTo>
                  <a:cubicBezTo>
                    <a:pt x="235" y="179"/>
                    <a:pt x="235" y="179"/>
                    <a:pt x="235" y="179"/>
                  </a:cubicBezTo>
                  <a:cubicBezTo>
                    <a:pt x="234" y="178"/>
                    <a:pt x="234" y="178"/>
                    <a:pt x="234" y="178"/>
                  </a:cubicBezTo>
                  <a:cubicBezTo>
                    <a:pt x="235" y="177"/>
                    <a:pt x="235" y="177"/>
                    <a:pt x="235" y="177"/>
                  </a:cubicBezTo>
                  <a:cubicBezTo>
                    <a:pt x="235" y="177"/>
                    <a:pt x="235" y="177"/>
                    <a:pt x="235" y="177"/>
                  </a:cubicBezTo>
                  <a:cubicBezTo>
                    <a:pt x="234" y="177"/>
                    <a:pt x="234" y="177"/>
                    <a:pt x="234" y="177"/>
                  </a:cubicBezTo>
                  <a:cubicBezTo>
                    <a:pt x="234" y="176"/>
                    <a:pt x="234" y="176"/>
                    <a:pt x="234" y="176"/>
                  </a:cubicBezTo>
                  <a:cubicBezTo>
                    <a:pt x="234" y="176"/>
                    <a:pt x="234" y="176"/>
                    <a:pt x="234" y="176"/>
                  </a:cubicBezTo>
                  <a:cubicBezTo>
                    <a:pt x="233" y="177"/>
                    <a:pt x="233" y="177"/>
                    <a:pt x="233" y="177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32" y="178"/>
                    <a:pt x="232" y="178"/>
                    <a:pt x="232" y="178"/>
                  </a:cubicBezTo>
                  <a:cubicBezTo>
                    <a:pt x="232" y="178"/>
                    <a:pt x="232" y="178"/>
                    <a:pt x="232" y="178"/>
                  </a:cubicBezTo>
                  <a:cubicBezTo>
                    <a:pt x="232" y="177"/>
                    <a:pt x="232" y="177"/>
                    <a:pt x="232" y="177"/>
                  </a:cubicBezTo>
                  <a:cubicBezTo>
                    <a:pt x="232" y="176"/>
                    <a:pt x="232" y="176"/>
                    <a:pt x="232" y="176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233" y="175"/>
                    <a:pt x="233" y="175"/>
                    <a:pt x="233" y="175"/>
                  </a:cubicBezTo>
                  <a:cubicBezTo>
                    <a:pt x="233" y="175"/>
                    <a:pt x="233" y="175"/>
                    <a:pt x="233" y="175"/>
                  </a:cubicBezTo>
                  <a:cubicBezTo>
                    <a:pt x="233" y="174"/>
                    <a:pt x="233" y="174"/>
                    <a:pt x="233" y="174"/>
                  </a:cubicBezTo>
                  <a:cubicBezTo>
                    <a:pt x="232" y="174"/>
                    <a:pt x="232" y="174"/>
                    <a:pt x="232" y="174"/>
                  </a:cubicBezTo>
                  <a:cubicBezTo>
                    <a:pt x="232" y="174"/>
                    <a:pt x="232" y="174"/>
                    <a:pt x="232" y="174"/>
                  </a:cubicBezTo>
                  <a:cubicBezTo>
                    <a:pt x="232" y="173"/>
                    <a:pt x="232" y="173"/>
                    <a:pt x="232" y="173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230" y="173"/>
                    <a:pt x="230" y="173"/>
                    <a:pt x="230" y="173"/>
                  </a:cubicBezTo>
                  <a:cubicBezTo>
                    <a:pt x="229" y="174"/>
                    <a:pt x="229" y="174"/>
                    <a:pt x="229" y="174"/>
                  </a:cubicBezTo>
                  <a:cubicBezTo>
                    <a:pt x="229" y="175"/>
                    <a:pt x="229" y="175"/>
                    <a:pt x="229" y="175"/>
                  </a:cubicBezTo>
                  <a:cubicBezTo>
                    <a:pt x="228" y="176"/>
                    <a:pt x="228" y="176"/>
                    <a:pt x="228" y="176"/>
                  </a:cubicBezTo>
                  <a:cubicBezTo>
                    <a:pt x="228" y="177"/>
                    <a:pt x="228" y="177"/>
                    <a:pt x="228" y="177"/>
                  </a:cubicBezTo>
                  <a:cubicBezTo>
                    <a:pt x="227" y="177"/>
                    <a:pt x="227" y="177"/>
                    <a:pt x="227" y="177"/>
                  </a:cubicBezTo>
                  <a:cubicBezTo>
                    <a:pt x="227" y="178"/>
                    <a:pt x="227" y="178"/>
                    <a:pt x="227" y="178"/>
                  </a:cubicBezTo>
                  <a:cubicBezTo>
                    <a:pt x="226" y="179"/>
                    <a:pt x="226" y="179"/>
                    <a:pt x="226" y="179"/>
                  </a:cubicBezTo>
                  <a:cubicBezTo>
                    <a:pt x="227" y="180"/>
                    <a:pt x="227" y="180"/>
                    <a:pt x="227" y="180"/>
                  </a:cubicBezTo>
                  <a:cubicBezTo>
                    <a:pt x="226" y="180"/>
                    <a:pt x="226" y="180"/>
                    <a:pt x="226" y="180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5" y="182"/>
                    <a:pt x="225" y="182"/>
                    <a:pt x="225" y="182"/>
                  </a:cubicBezTo>
                  <a:cubicBezTo>
                    <a:pt x="224" y="183"/>
                    <a:pt x="224" y="183"/>
                    <a:pt x="224" y="183"/>
                  </a:cubicBezTo>
                  <a:cubicBezTo>
                    <a:pt x="224" y="184"/>
                    <a:pt x="224" y="184"/>
                    <a:pt x="224" y="184"/>
                  </a:cubicBezTo>
                  <a:cubicBezTo>
                    <a:pt x="224" y="184"/>
                    <a:pt x="224" y="184"/>
                    <a:pt x="224" y="184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23" y="186"/>
                    <a:pt x="223" y="186"/>
                    <a:pt x="223" y="186"/>
                  </a:cubicBezTo>
                  <a:cubicBezTo>
                    <a:pt x="221" y="187"/>
                    <a:pt x="221" y="187"/>
                    <a:pt x="221" y="187"/>
                  </a:cubicBezTo>
                  <a:cubicBezTo>
                    <a:pt x="221" y="187"/>
                    <a:pt x="221" y="187"/>
                    <a:pt x="221" y="187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221" y="190"/>
                    <a:pt x="221" y="190"/>
                    <a:pt x="221" y="190"/>
                  </a:cubicBezTo>
                  <a:close/>
                  <a:moveTo>
                    <a:pt x="228" y="201"/>
                  </a:moveTo>
                  <a:cubicBezTo>
                    <a:pt x="228" y="201"/>
                    <a:pt x="228" y="201"/>
                    <a:pt x="228" y="201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29" y="200"/>
                  </a:cubicBezTo>
                  <a:cubicBezTo>
                    <a:pt x="230" y="200"/>
                    <a:pt x="230" y="200"/>
                    <a:pt x="230" y="200"/>
                  </a:cubicBezTo>
                  <a:cubicBezTo>
                    <a:pt x="230" y="201"/>
                    <a:pt x="230" y="201"/>
                    <a:pt x="230" y="201"/>
                  </a:cubicBezTo>
                  <a:cubicBezTo>
                    <a:pt x="231" y="201"/>
                    <a:pt x="231" y="201"/>
                    <a:pt x="231" y="201"/>
                  </a:cubicBezTo>
                  <a:cubicBezTo>
                    <a:pt x="231" y="201"/>
                    <a:pt x="231" y="201"/>
                    <a:pt x="231" y="201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3" y="200"/>
                    <a:pt x="233" y="200"/>
                    <a:pt x="233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35" y="198"/>
                    <a:pt x="235" y="198"/>
                    <a:pt x="235" y="198"/>
                  </a:cubicBezTo>
                  <a:cubicBezTo>
                    <a:pt x="235" y="198"/>
                    <a:pt x="235" y="198"/>
                    <a:pt x="235" y="198"/>
                  </a:cubicBezTo>
                  <a:cubicBezTo>
                    <a:pt x="236" y="198"/>
                    <a:pt x="236" y="198"/>
                    <a:pt x="236" y="198"/>
                  </a:cubicBezTo>
                  <a:cubicBezTo>
                    <a:pt x="236" y="197"/>
                    <a:pt x="236" y="197"/>
                    <a:pt x="236" y="197"/>
                  </a:cubicBezTo>
                  <a:cubicBezTo>
                    <a:pt x="237" y="197"/>
                    <a:pt x="237" y="197"/>
                    <a:pt x="237" y="197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36" y="196"/>
                    <a:pt x="236" y="196"/>
                    <a:pt x="236" y="196"/>
                  </a:cubicBezTo>
                  <a:cubicBezTo>
                    <a:pt x="236" y="196"/>
                    <a:pt x="236" y="196"/>
                    <a:pt x="236" y="196"/>
                  </a:cubicBezTo>
                  <a:cubicBezTo>
                    <a:pt x="235" y="196"/>
                    <a:pt x="235" y="196"/>
                    <a:pt x="235" y="196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233" y="196"/>
                    <a:pt x="233" y="196"/>
                    <a:pt x="233" y="19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197"/>
                    <a:pt x="232" y="197"/>
                    <a:pt x="232" y="197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1" y="196"/>
                    <a:pt x="231" y="196"/>
                    <a:pt x="231" y="196"/>
                  </a:cubicBezTo>
                  <a:cubicBezTo>
                    <a:pt x="230" y="197"/>
                    <a:pt x="230" y="197"/>
                    <a:pt x="230" y="197"/>
                  </a:cubicBezTo>
                  <a:cubicBezTo>
                    <a:pt x="230" y="198"/>
                    <a:pt x="230" y="198"/>
                    <a:pt x="230" y="198"/>
                  </a:cubicBezTo>
                  <a:cubicBezTo>
                    <a:pt x="229" y="198"/>
                    <a:pt x="229" y="198"/>
                    <a:pt x="229" y="198"/>
                  </a:cubicBezTo>
                  <a:cubicBezTo>
                    <a:pt x="228" y="198"/>
                    <a:pt x="228" y="198"/>
                    <a:pt x="228" y="198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28" y="201"/>
                    <a:pt x="228" y="201"/>
                    <a:pt x="228" y="201"/>
                  </a:cubicBezTo>
                  <a:cubicBezTo>
                    <a:pt x="228" y="201"/>
                    <a:pt x="228" y="201"/>
                    <a:pt x="228" y="201"/>
                  </a:cubicBezTo>
                  <a:close/>
                  <a:moveTo>
                    <a:pt x="300" y="206"/>
                  </a:moveTo>
                  <a:cubicBezTo>
                    <a:pt x="300" y="207"/>
                    <a:pt x="300" y="207"/>
                    <a:pt x="300" y="207"/>
                  </a:cubicBezTo>
                  <a:cubicBezTo>
                    <a:pt x="301" y="207"/>
                    <a:pt x="301" y="207"/>
                    <a:pt x="301" y="207"/>
                  </a:cubicBezTo>
                  <a:cubicBezTo>
                    <a:pt x="301" y="207"/>
                    <a:pt x="301" y="207"/>
                    <a:pt x="301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1" y="206"/>
                    <a:pt x="301" y="206"/>
                    <a:pt x="301" y="206"/>
                  </a:cubicBezTo>
                  <a:cubicBezTo>
                    <a:pt x="300" y="206"/>
                    <a:pt x="300" y="206"/>
                    <a:pt x="300" y="206"/>
                  </a:cubicBezTo>
                  <a:cubicBezTo>
                    <a:pt x="300" y="206"/>
                    <a:pt x="300" y="206"/>
                    <a:pt x="300" y="206"/>
                  </a:cubicBezTo>
                  <a:close/>
                  <a:moveTo>
                    <a:pt x="277" y="201"/>
                  </a:moveTo>
                  <a:cubicBezTo>
                    <a:pt x="278" y="201"/>
                    <a:pt x="278" y="201"/>
                    <a:pt x="278" y="201"/>
                  </a:cubicBezTo>
                  <a:cubicBezTo>
                    <a:pt x="278" y="202"/>
                    <a:pt x="278" y="202"/>
                    <a:pt x="278" y="202"/>
                  </a:cubicBezTo>
                  <a:cubicBezTo>
                    <a:pt x="279" y="202"/>
                    <a:pt x="279" y="202"/>
                    <a:pt x="279" y="202"/>
                  </a:cubicBezTo>
                  <a:cubicBezTo>
                    <a:pt x="278" y="202"/>
                    <a:pt x="278" y="202"/>
                    <a:pt x="278" y="202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2"/>
                    <a:pt x="280" y="202"/>
                    <a:pt x="280" y="202"/>
                  </a:cubicBezTo>
                  <a:cubicBezTo>
                    <a:pt x="280" y="202"/>
                    <a:pt x="280" y="202"/>
                    <a:pt x="280" y="202"/>
                  </a:cubicBezTo>
                  <a:cubicBezTo>
                    <a:pt x="279" y="202"/>
                    <a:pt x="279" y="202"/>
                    <a:pt x="279" y="202"/>
                  </a:cubicBezTo>
                  <a:cubicBezTo>
                    <a:pt x="279" y="201"/>
                    <a:pt x="279" y="201"/>
                    <a:pt x="279" y="201"/>
                  </a:cubicBezTo>
                  <a:cubicBezTo>
                    <a:pt x="278" y="201"/>
                    <a:pt x="278" y="201"/>
                    <a:pt x="278" y="201"/>
                  </a:cubicBezTo>
                  <a:cubicBezTo>
                    <a:pt x="278" y="201"/>
                    <a:pt x="278" y="201"/>
                    <a:pt x="278" y="201"/>
                  </a:cubicBezTo>
                  <a:cubicBezTo>
                    <a:pt x="277" y="201"/>
                    <a:pt x="277" y="201"/>
                    <a:pt x="277" y="201"/>
                  </a:cubicBezTo>
                  <a:close/>
                  <a:moveTo>
                    <a:pt x="299" y="212"/>
                  </a:moveTo>
                  <a:cubicBezTo>
                    <a:pt x="298" y="211"/>
                    <a:pt x="298" y="211"/>
                    <a:pt x="298" y="211"/>
                  </a:cubicBezTo>
                  <a:cubicBezTo>
                    <a:pt x="298" y="211"/>
                    <a:pt x="298" y="211"/>
                    <a:pt x="298" y="211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9" y="211"/>
                    <a:pt x="299" y="211"/>
                    <a:pt x="299" y="211"/>
                  </a:cubicBezTo>
                  <a:cubicBezTo>
                    <a:pt x="299" y="211"/>
                    <a:pt x="299" y="211"/>
                    <a:pt x="299" y="211"/>
                  </a:cubicBezTo>
                  <a:cubicBezTo>
                    <a:pt x="299" y="212"/>
                    <a:pt x="299" y="212"/>
                    <a:pt x="299" y="212"/>
                  </a:cubicBezTo>
                  <a:close/>
                  <a:moveTo>
                    <a:pt x="298" y="214"/>
                  </a:moveTo>
                  <a:cubicBezTo>
                    <a:pt x="298" y="214"/>
                    <a:pt x="298" y="214"/>
                    <a:pt x="298" y="214"/>
                  </a:cubicBezTo>
                  <a:cubicBezTo>
                    <a:pt x="298" y="213"/>
                    <a:pt x="298" y="213"/>
                    <a:pt x="298" y="213"/>
                  </a:cubicBezTo>
                  <a:cubicBezTo>
                    <a:pt x="297" y="213"/>
                    <a:pt x="297" y="213"/>
                    <a:pt x="297" y="213"/>
                  </a:cubicBezTo>
                  <a:cubicBezTo>
                    <a:pt x="297" y="213"/>
                    <a:pt x="297" y="213"/>
                    <a:pt x="297" y="213"/>
                  </a:cubicBezTo>
                  <a:cubicBezTo>
                    <a:pt x="296" y="212"/>
                    <a:pt x="296" y="212"/>
                    <a:pt x="296" y="212"/>
                  </a:cubicBezTo>
                  <a:cubicBezTo>
                    <a:pt x="296" y="212"/>
                    <a:pt x="296" y="212"/>
                    <a:pt x="296" y="212"/>
                  </a:cubicBezTo>
                  <a:cubicBezTo>
                    <a:pt x="297" y="212"/>
                    <a:pt x="297" y="212"/>
                    <a:pt x="297" y="212"/>
                  </a:cubicBezTo>
                  <a:cubicBezTo>
                    <a:pt x="297" y="212"/>
                    <a:pt x="297" y="212"/>
                    <a:pt x="297" y="212"/>
                  </a:cubicBezTo>
                  <a:cubicBezTo>
                    <a:pt x="298" y="212"/>
                    <a:pt x="298" y="212"/>
                    <a:pt x="298" y="212"/>
                  </a:cubicBezTo>
                  <a:cubicBezTo>
                    <a:pt x="299" y="212"/>
                    <a:pt x="299" y="212"/>
                    <a:pt x="299" y="212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8" y="214"/>
                    <a:pt x="298" y="214"/>
                    <a:pt x="298" y="214"/>
                  </a:cubicBezTo>
                  <a:cubicBezTo>
                    <a:pt x="298" y="214"/>
                    <a:pt x="298" y="214"/>
                    <a:pt x="298" y="214"/>
                  </a:cubicBezTo>
                  <a:cubicBezTo>
                    <a:pt x="298" y="214"/>
                    <a:pt x="298" y="214"/>
                    <a:pt x="298" y="214"/>
                  </a:cubicBezTo>
                  <a:close/>
                  <a:moveTo>
                    <a:pt x="276" y="226"/>
                  </a:moveTo>
                  <a:cubicBezTo>
                    <a:pt x="276" y="227"/>
                    <a:pt x="276" y="227"/>
                    <a:pt x="276" y="227"/>
                  </a:cubicBezTo>
                  <a:cubicBezTo>
                    <a:pt x="276" y="226"/>
                    <a:pt x="276" y="226"/>
                    <a:pt x="276" y="226"/>
                  </a:cubicBezTo>
                  <a:cubicBezTo>
                    <a:pt x="276" y="226"/>
                    <a:pt x="276" y="226"/>
                    <a:pt x="276" y="226"/>
                  </a:cubicBezTo>
                  <a:close/>
                  <a:moveTo>
                    <a:pt x="276" y="226"/>
                  </a:moveTo>
                  <a:cubicBezTo>
                    <a:pt x="276" y="227"/>
                    <a:pt x="276" y="227"/>
                    <a:pt x="276" y="227"/>
                  </a:cubicBezTo>
                  <a:cubicBezTo>
                    <a:pt x="276" y="227"/>
                    <a:pt x="276" y="227"/>
                    <a:pt x="276" y="227"/>
                  </a:cubicBezTo>
                  <a:cubicBezTo>
                    <a:pt x="276" y="226"/>
                    <a:pt x="276" y="226"/>
                    <a:pt x="276" y="226"/>
                  </a:cubicBezTo>
                  <a:close/>
                  <a:moveTo>
                    <a:pt x="277" y="226"/>
                  </a:moveTo>
                  <a:cubicBezTo>
                    <a:pt x="277" y="227"/>
                    <a:pt x="277" y="227"/>
                    <a:pt x="277" y="227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6"/>
                    <a:pt x="277" y="226"/>
                    <a:pt x="277" y="226"/>
                  </a:cubicBezTo>
                  <a:close/>
                  <a:moveTo>
                    <a:pt x="283" y="220"/>
                  </a:moveTo>
                  <a:cubicBezTo>
                    <a:pt x="283" y="220"/>
                    <a:pt x="283" y="220"/>
                    <a:pt x="283" y="220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3" y="218"/>
                    <a:pt x="283" y="218"/>
                    <a:pt x="283" y="218"/>
                  </a:cubicBezTo>
                  <a:cubicBezTo>
                    <a:pt x="284" y="218"/>
                    <a:pt x="284" y="218"/>
                    <a:pt x="284" y="218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9"/>
                    <a:pt x="285" y="219"/>
                    <a:pt x="285" y="219"/>
                  </a:cubicBezTo>
                  <a:cubicBezTo>
                    <a:pt x="285" y="219"/>
                    <a:pt x="285" y="219"/>
                    <a:pt x="285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3" y="220"/>
                    <a:pt x="283" y="220"/>
                    <a:pt x="283" y="220"/>
                  </a:cubicBezTo>
                  <a:cubicBezTo>
                    <a:pt x="283" y="220"/>
                    <a:pt x="283" y="220"/>
                    <a:pt x="283" y="220"/>
                  </a:cubicBezTo>
                  <a:close/>
                  <a:moveTo>
                    <a:pt x="263" y="200"/>
                  </a:moveTo>
                  <a:cubicBezTo>
                    <a:pt x="264" y="201"/>
                    <a:pt x="264" y="201"/>
                    <a:pt x="264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6" y="202"/>
                    <a:pt x="266" y="202"/>
                    <a:pt x="266" y="202"/>
                  </a:cubicBezTo>
                  <a:cubicBezTo>
                    <a:pt x="266" y="201"/>
                    <a:pt x="266" y="201"/>
                    <a:pt x="266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4" y="200"/>
                    <a:pt x="264" y="200"/>
                    <a:pt x="264" y="200"/>
                  </a:cubicBezTo>
                  <a:cubicBezTo>
                    <a:pt x="264" y="200"/>
                    <a:pt x="264" y="200"/>
                    <a:pt x="264" y="200"/>
                  </a:cubicBezTo>
                  <a:cubicBezTo>
                    <a:pt x="263" y="200"/>
                    <a:pt x="263" y="200"/>
                    <a:pt x="263" y="200"/>
                  </a:cubicBezTo>
                  <a:close/>
                  <a:moveTo>
                    <a:pt x="257" y="195"/>
                  </a:moveTo>
                  <a:cubicBezTo>
                    <a:pt x="257" y="195"/>
                    <a:pt x="257" y="195"/>
                    <a:pt x="257" y="195"/>
                  </a:cubicBezTo>
                  <a:cubicBezTo>
                    <a:pt x="257" y="195"/>
                    <a:pt x="257" y="195"/>
                    <a:pt x="257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9" y="195"/>
                    <a:pt x="259" y="195"/>
                    <a:pt x="259" y="195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8" y="194"/>
                    <a:pt x="258" y="194"/>
                    <a:pt x="258" y="194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8" y="193"/>
                    <a:pt x="258" y="193"/>
                    <a:pt x="258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6" y="193"/>
                    <a:pt x="256" y="193"/>
                    <a:pt x="256" y="193"/>
                  </a:cubicBezTo>
                  <a:cubicBezTo>
                    <a:pt x="256" y="192"/>
                    <a:pt x="256" y="192"/>
                    <a:pt x="256" y="192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6" y="193"/>
                    <a:pt x="256" y="193"/>
                    <a:pt x="256" y="193"/>
                  </a:cubicBezTo>
                  <a:cubicBezTo>
                    <a:pt x="256" y="194"/>
                    <a:pt x="256" y="194"/>
                    <a:pt x="256" y="194"/>
                  </a:cubicBezTo>
                  <a:cubicBezTo>
                    <a:pt x="256" y="194"/>
                    <a:pt x="256" y="194"/>
                    <a:pt x="256" y="194"/>
                  </a:cubicBezTo>
                  <a:cubicBezTo>
                    <a:pt x="257" y="194"/>
                    <a:pt x="257" y="194"/>
                    <a:pt x="257" y="194"/>
                  </a:cubicBezTo>
                  <a:cubicBezTo>
                    <a:pt x="257" y="195"/>
                    <a:pt x="257" y="195"/>
                    <a:pt x="257" y="195"/>
                  </a:cubicBezTo>
                  <a:close/>
                  <a:moveTo>
                    <a:pt x="252" y="197"/>
                  </a:moveTo>
                  <a:cubicBezTo>
                    <a:pt x="253" y="197"/>
                    <a:pt x="253" y="197"/>
                    <a:pt x="253" y="197"/>
                  </a:cubicBezTo>
                  <a:cubicBezTo>
                    <a:pt x="253" y="197"/>
                    <a:pt x="253" y="197"/>
                    <a:pt x="253" y="197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3" y="194"/>
                    <a:pt x="253" y="194"/>
                    <a:pt x="253" y="194"/>
                  </a:cubicBezTo>
                  <a:cubicBezTo>
                    <a:pt x="252" y="194"/>
                    <a:pt x="252" y="194"/>
                    <a:pt x="252" y="194"/>
                  </a:cubicBezTo>
                  <a:cubicBezTo>
                    <a:pt x="252" y="193"/>
                    <a:pt x="252" y="193"/>
                    <a:pt x="252" y="193"/>
                  </a:cubicBezTo>
                  <a:cubicBezTo>
                    <a:pt x="252" y="194"/>
                    <a:pt x="252" y="194"/>
                    <a:pt x="252" y="19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0" y="193"/>
                    <a:pt x="250" y="193"/>
                    <a:pt x="250" y="193"/>
                  </a:cubicBezTo>
                  <a:cubicBezTo>
                    <a:pt x="250" y="194"/>
                    <a:pt x="250" y="194"/>
                    <a:pt x="250" y="194"/>
                  </a:cubicBezTo>
                  <a:cubicBezTo>
                    <a:pt x="250" y="194"/>
                    <a:pt x="250" y="194"/>
                    <a:pt x="250" y="194"/>
                  </a:cubicBezTo>
                  <a:cubicBezTo>
                    <a:pt x="251" y="195"/>
                    <a:pt x="251" y="195"/>
                    <a:pt x="251" y="195"/>
                  </a:cubicBezTo>
                  <a:cubicBezTo>
                    <a:pt x="251" y="196"/>
                    <a:pt x="251" y="196"/>
                    <a:pt x="251" y="196"/>
                  </a:cubicBezTo>
                  <a:cubicBezTo>
                    <a:pt x="252" y="196"/>
                    <a:pt x="252" y="196"/>
                    <a:pt x="252" y="196"/>
                  </a:cubicBezTo>
                  <a:cubicBezTo>
                    <a:pt x="252" y="197"/>
                    <a:pt x="252" y="197"/>
                    <a:pt x="252" y="197"/>
                  </a:cubicBezTo>
                  <a:cubicBezTo>
                    <a:pt x="252" y="197"/>
                    <a:pt x="252" y="197"/>
                    <a:pt x="252" y="197"/>
                  </a:cubicBezTo>
                  <a:close/>
                  <a:moveTo>
                    <a:pt x="251" y="200"/>
                  </a:moveTo>
                  <a:cubicBezTo>
                    <a:pt x="251" y="200"/>
                    <a:pt x="252" y="200"/>
                    <a:pt x="252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0" y="200"/>
                    <a:pt x="250" y="200"/>
                    <a:pt x="250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1" y="200"/>
                    <a:pt x="251" y="200"/>
                    <a:pt x="251" y="200"/>
                  </a:cubicBezTo>
                  <a:close/>
                  <a:moveTo>
                    <a:pt x="242" y="207"/>
                  </a:moveTo>
                  <a:cubicBezTo>
                    <a:pt x="242" y="207"/>
                    <a:pt x="242" y="207"/>
                    <a:pt x="242" y="207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3" y="205"/>
                    <a:pt x="243" y="205"/>
                    <a:pt x="243" y="205"/>
                  </a:cubicBezTo>
                  <a:cubicBezTo>
                    <a:pt x="242" y="205"/>
                    <a:pt x="242" y="205"/>
                    <a:pt x="242" y="205"/>
                  </a:cubicBezTo>
                  <a:cubicBezTo>
                    <a:pt x="242" y="205"/>
                    <a:pt x="242" y="205"/>
                    <a:pt x="242" y="205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5" y="202"/>
                    <a:pt x="245" y="202"/>
                    <a:pt x="245" y="202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4" y="201"/>
                    <a:pt x="244" y="201"/>
                    <a:pt x="244" y="201"/>
                  </a:cubicBezTo>
                  <a:cubicBezTo>
                    <a:pt x="244" y="201"/>
                    <a:pt x="244" y="201"/>
                    <a:pt x="244" y="201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2" y="201"/>
                    <a:pt x="242" y="201"/>
                    <a:pt x="242" y="201"/>
                  </a:cubicBezTo>
                  <a:cubicBezTo>
                    <a:pt x="241" y="201"/>
                    <a:pt x="241" y="201"/>
                    <a:pt x="241" y="201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3"/>
                    <a:pt x="241" y="203"/>
                    <a:pt x="241" y="203"/>
                  </a:cubicBezTo>
                  <a:cubicBezTo>
                    <a:pt x="240" y="203"/>
                    <a:pt x="240" y="203"/>
                    <a:pt x="240" y="203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05"/>
                    <a:pt x="240" y="205"/>
                    <a:pt x="240" y="205"/>
                  </a:cubicBezTo>
                  <a:cubicBezTo>
                    <a:pt x="240" y="205"/>
                    <a:pt x="240" y="205"/>
                    <a:pt x="240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206"/>
                    <a:pt x="241" y="206"/>
                    <a:pt x="241" y="206"/>
                  </a:cubicBezTo>
                  <a:cubicBezTo>
                    <a:pt x="241" y="206"/>
                    <a:pt x="241" y="206"/>
                    <a:pt x="241" y="206"/>
                  </a:cubicBezTo>
                  <a:cubicBezTo>
                    <a:pt x="242" y="207"/>
                    <a:pt x="242" y="207"/>
                    <a:pt x="242" y="207"/>
                  </a:cubicBezTo>
                  <a:close/>
                  <a:moveTo>
                    <a:pt x="233" y="240"/>
                  </a:move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lose/>
                  <a:moveTo>
                    <a:pt x="233" y="243"/>
                  </a:moveTo>
                  <a:cubicBezTo>
                    <a:pt x="234" y="243"/>
                    <a:pt x="234" y="243"/>
                    <a:pt x="234" y="243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3"/>
                    <a:pt x="233" y="243"/>
                    <a:pt x="233" y="243"/>
                  </a:cubicBezTo>
                  <a:close/>
                  <a:moveTo>
                    <a:pt x="228" y="242"/>
                  </a:moveTo>
                  <a:cubicBezTo>
                    <a:pt x="228" y="242"/>
                    <a:pt x="228" y="242"/>
                    <a:pt x="228" y="242"/>
                  </a:cubicBezTo>
                  <a:cubicBezTo>
                    <a:pt x="229" y="242"/>
                    <a:pt x="229" y="242"/>
                    <a:pt x="229" y="242"/>
                  </a:cubicBezTo>
                  <a:cubicBezTo>
                    <a:pt x="229" y="241"/>
                    <a:pt x="229" y="241"/>
                    <a:pt x="229" y="241"/>
                  </a:cubicBezTo>
                  <a:cubicBezTo>
                    <a:pt x="230" y="241"/>
                    <a:pt x="230" y="241"/>
                    <a:pt x="230" y="241"/>
                  </a:cubicBezTo>
                  <a:cubicBezTo>
                    <a:pt x="230" y="241"/>
                    <a:pt x="230" y="241"/>
                    <a:pt x="230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0" y="242"/>
                    <a:pt x="230" y="242"/>
                    <a:pt x="230" y="242"/>
                  </a:cubicBezTo>
                  <a:cubicBezTo>
                    <a:pt x="229" y="242"/>
                    <a:pt x="229" y="242"/>
                    <a:pt x="229" y="242"/>
                  </a:cubicBezTo>
                  <a:cubicBezTo>
                    <a:pt x="228" y="243"/>
                    <a:pt x="228" y="243"/>
                    <a:pt x="228" y="243"/>
                  </a:cubicBezTo>
                  <a:cubicBezTo>
                    <a:pt x="228" y="242"/>
                    <a:pt x="228" y="242"/>
                    <a:pt x="228" y="242"/>
                  </a:cubicBezTo>
                  <a:close/>
                  <a:moveTo>
                    <a:pt x="232" y="244"/>
                  </a:moveTo>
                  <a:cubicBezTo>
                    <a:pt x="233" y="243"/>
                    <a:pt x="233" y="243"/>
                    <a:pt x="233" y="243"/>
                  </a:cubicBezTo>
                  <a:cubicBezTo>
                    <a:pt x="233" y="242"/>
                    <a:pt x="233" y="242"/>
                    <a:pt x="233" y="242"/>
                  </a:cubicBezTo>
                  <a:cubicBezTo>
                    <a:pt x="233" y="242"/>
                    <a:pt x="233" y="242"/>
                    <a:pt x="233" y="242"/>
                  </a:cubicBezTo>
                  <a:cubicBezTo>
                    <a:pt x="233" y="243"/>
                    <a:pt x="233" y="243"/>
                    <a:pt x="233" y="243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3" y="243"/>
                    <a:pt x="233" y="243"/>
                    <a:pt x="233" y="243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2" y="242"/>
                    <a:pt x="232" y="242"/>
                    <a:pt x="232" y="24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0" y="243"/>
                    <a:pt x="230" y="243"/>
                    <a:pt x="230" y="243"/>
                  </a:cubicBezTo>
                  <a:cubicBezTo>
                    <a:pt x="231" y="242"/>
                    <a:pt x="231" y="242"/>
                    <a:pt x="231" y="242"/>
                  </a:cubicBezTo>
                  <a:cubicBezTo>
                    <a:pt x="231" y="242"/>
                    <a:pt x="231" y="242"/>
                    <a:pt x="231" y="242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0" y="242"/>
                    <a:pt x="230" y="242"/>
                    <a:pt x="230" y="242"/>
                  </a:cubicBezTo>
                  <a:cubicBezTo>
                    <a:pt x="229" y="243"/>
                    <a:pt x="229" y="243"/>
                    <a:pt x="229" y="243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9" y="245"/>
                    <a:pt x="229" y="245"/>
                    <a:pt x="229" y="245"/>
                  </a:cubicBezTo>
                  <a:cubicBezTo>
                    <a:pt x="229" y="245"/>
                    <a:pt x="229" y="245"/>
                    <a:pt x="229" y="245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1" y="245"/>
                    <a:pt x="231" y="245"/>
                    <a:pt x="231" y="245"/>
                  </a:cubicBezTo>
                  <a:cubicBezTo>
                    <a:pt x="231" y="245"/>
                    <a:pt x="232" y="244"/>
                    <a:pt x="232" y="244"/>
                  </a:cubicBezTo>
                  <a:close/>
                  <a:moveTo>
                    <a:pt x="231" y="244"/>
                  </a:moveTo>
                  <a:cubicBezTo>
                    <a:pt x="231" y="243"/>
                    <a:pt x="231" y="243"/>
                    <a:pt x="231" y="243"/>
                  </a:cubicBezTo>
                  <a:cubicBezTo>
                    <a:pt x="232" y="242"/>
                    <a:pt x="232" y="242"/>
                    <a:pt x="232" y="242"/>
                  </a:cubicBezTo>
                  <a:cubicBezTo>
                    <a:pt x="232" y="243"/>
                    <a:pt x="232" y="243"/>
                    <a:pt x="232" y="243"/>
                  </a:cubicBezTo>
                  <a:cubicBezTo>
                    <a:pt x="231" y="244"/>
                    <a:pt x="231" y="244"/>
                    <a:pt x="231" y="244"/>
                  </a:cubicBezTo>
                  <a:cubicBezTo>
                    <a:pt x="231" y="244"/>
                    <a:pt x="231" y="244"/>
                    <a:pt x="231" y="244"/>
                  </a:cubicBezTo>
                  <a:close/>
                  <a:moveTo>
                    <a:pt x="291" y="299"/>
                  </a:moveTo>
                  <a:cubicBezTo>
                    <a:pt x="290" y="299"/>
                    <a:pt x="290" y="299"/>
                    <a:pt x="290" y="299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1" y="298"/>
                    <a:pt x="291" y="298"/>
                    <a:pt x="291" y="298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9"/>
                    <a:pt x="290" y="299"/>
                    <a:pt x="290" y="299"/>
                  </a:cubicBezTo>
                  <a:cubicBezTo>
                    <a:pt x="290" y="299"/>
                    <a:pt x="290" y="299"/>
                    <a:pt x="290" y="299"/>
                  </a:cubicBezTo>
                  <a:cubicBezTo>
                    <a:pt x="291" y="299"/>
                    <a:pt x="291" y="299"/>
                    <a:pt x="291" y="299"/>
                  </a:cubicBezTo>
                  <a:close/>
                  <a:moveTo>
                    <a:pt x="312" y="302"/>
                  </a:moveTo>
                  <a:cubicBezTo>
                    <a:pt x="312" y="302"/>
                    <a:pt x="312" y="302"/>
                    <a:pt x="312" y="302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1"/>
                    <a:pt x="313" y="301"/>
                    <a:pt x="313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2" y="302"/>
                    <a:pt x="312" y="302"/>
                    <a:pt x="312" y="302"/>
                  </a:cubicBezTo>
                  <a:close/>
                  <a:moveTo>
                    <a:pt x="313" y="303"/>
                  </a:moveTo>
                  <a:cubicBezTo>
                    <a:pt x="313" y="302"/>
                    <a:pt x="313" y="302"/>
                    <a:pt x="313" y="302"/>
                  </a:cubicBezTo>
                  <a:cubicBezTo>
                    <a:pt x="314" y="302"/>
                    <a:pt x="314" y="302"/>
                    <a:pt x="314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3"/>
                    <a:pt x="313" y="303"/>
                    <a:pt x="313" y="303"/>
                  </a:cubicBezTo>
                  <a:cubicBezTo>
                    <a:pt x="313" y="303"/>
                    <a:pt x="313" y="303"/>
                    <a:pt x="313" y="303"/>
                  </a:cubicBezTo>
                  <a:close/>
                  <a:moveTo>
                    <a:pt x="322" y="275"/>
                  </a:moveTo>
                  <a:cubicBezTo>
                    <a:pt x="322" y="274"/>
                    <a:pt x="322" y="274"/>
                    <a:pt x="322" y="274"/>
                  </a:cubicBezTo>
                  <a:cubicBezTo>
                    <a:pt x="323" y="273"/>
                    <a:pt x="323" y="273"/>
                    <a:pt x="323" y="273"/>
                  </a:cubicBezTo>
                  <a:cubicBezTo>
                    <a:pt x="323" y="274"/>
                    <a:pt x="323" y="274"/>
                    <a:pt x="323" y="274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lose/>
                  <a:moveTo>
                    <a:pt x="319" y="280"/>
                  </a:moveTo>
                  <a:cubicBezTo>
                    <a:pt x="319" y="281"/>
                    <a:pt x="319" y="281"/>
                    <a:pt x="319" y="281"/>
                  </a:cubicBezTo>
                  <a:cubicBezTo>
                    <a:pt x="319" y="281"/>
                    <a:pt x="319" y="281"/>
                    <a:pt x="319" y="281"/>
                  </a:cubicBezTo>
                  <a:cubicBezTo>
                    <a:pt x="320" y="281"/>
                    <a:pt x="320" y="281"/>
                    <a:pt x="320" y="281"/>
                  </a:cubicBezTo>
                  <a:cubicBezTo>
                    <a:pt x="320" y="281"/>
                    <a:pt x="320" y="281"/>
                    <a:pt x="320" y="281"/>
                  </a:cubicBezTo>
                  <a:cubicBezTo>
                    <a:pt x="320" y="280"/>
                    <a:pt x="320" y="280"/>
                    <a:pt x="320" y="280"/>
                  </a:cubicBezTo>
                  <a:cubicBezTo>
                    <a:pt x="320" y="280"/>
                    <a:pt x="320" y="280"/>
                    <a:pt x="320" y="280"/>
                  </a:cubicBezTo>
                  <a:cubicBezTo>
                    <a:pt x="319" y="280"/>
                    <a:pt x="319" y="280"/>
                    <a:pt x="319" y="280"/>
                  </a:cubicBezTo>
                  <a:close/>
                  <a:moveTo>
                    <a:pt x="324" y="287"/>
                  </a:move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5" y="287"/>
                    <a:pt x="325" y="287"/>
                    <a:pt x="325" y="287"/>
                  </a:cubicBezTo>
                  <a:cubicBezTo>
                    <a:pt x="325" y="287"/>
                    <a:pt x="325" y="287"/>
                    <a:pt x="325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4" y="287"/>
                    <a:pt x="324" y="287"/>
                    <a:pt x="324" y="287"/>
                  </a:cubicBezTo>
                  <a:close/>
                  <a:moveTo>
                    <a:pt x="322" y="287"/>
                  </a:move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2" y="286"/>
                    <a:pt x="322" y="286"/>
                    <a:pt x="322" y="286"/>
                  </a:cubicBezTo>
                  <a:cubicBezTo>
                    <a:pt x="323" y="286"/>
                    <a:pt x="323" y="286"/>
                    <a:pt x="323" y="286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1" y="288"/>
                    <a:pt x="321" y="288"/>
                    <a:pt x="321" y="288"/>
                  </a:cubicBezTo>
                  <a:cubicBezTo>
                    <a:pt x="321" y="287"/>
                    <a:pt x="321" y="287"/>
                    <a:pt x="321" y="287"/>
                  </a:cubicBezTo>
                  <a:cubicBezTo>
                    <a:pt x="322" y="287"/>
                    <a:pt x="322" y="287"/>
                    <a:pt x="322" y="287"/>
                  </a:cubicBezTo>
                  <a:close/>
                  <a:moveTo>
                    <a:pt x="315" y="297"/>
                  </a:move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lose/>
                  <a:moveTo>
                    <a:pt x="324" y="295"/>
                  </a:move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lose/>
                  <a:moveTo>
                    <a:pt x="314" y="280"/>
                  </a:moveTo>
                  <a:cubicBezTo>
                    <a:pt x="313" y="280"/>
                    <a:pt x="313" y="280"/>
                    <a:pt x="313" y="280"/>
                  </a:cubicBezTo>
                  <a:cubicBezTo>
                    <a:pt x="313" y="281"/>
                    <a:pt x="313" y="281"/>
                    <a:pt x="313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1" y="282"/>
                    <a:pt x="311" y="282"/>
                    <a:pt x="311" y="282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4"/>
                    <a:pt x="311" y="284"/>
                    <a:pt x="311" y="284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5"/>
                    <a:pt x="310" y="285"/>
                    <a:pt x="310" y="285"/>
                  </a:cubicBezTo>
                  <a:cubicBezTo>
                    <a:pt x="309" y="286"/>
                    <a:pt x="309" y="286"/>
                    <a:pt x="309" y="286"/>
                  </a:cubicBezTo>
                  <a:cubicBezTo>
                    <a:pt x="309" y="286"/>
                    <a:pt x="309" y="286"/>
                    <a:pt x="309" y="286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8" y="287"/>
                    <a:pt x="308" y="287"/>
                    <a:pt x="308" y="287"/>
                  </a:cubicBezTo>
                  <a:cubicBezTo>
                    <a:pt x="308" y="287"/>
                    <a:pt x="308" y="287"/>
                    <a:pt x="308" y="287"/>
                  </a:cubicBezTo>
                  <a:cubicBezTo>
                    <a:pt x="307" y="288"/>
                    <a:pt x="307" y="288"/>
                    <a:pt x="307" y="288"/>
                  </a:cubicBezTo>
                  <a:cubicBezTo>
                    <a:pt x="307" y="288"/>
                    <a:pt x="307" y="288"/>
                    <a:pt x="307" y="288"/>
                  </a:cubicBezTo>
                  <a:cubicBezTo>
                    <a:pt x="308" y="288"/>
                    <a:pt x="308" y="288"/>
                    <a:pt x="308" y="288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7" y="290"/>
                    <a:pt x="307" y="290"/>
                    <a:pt x="307" y="290"/>
                  </a:cubicBezTo>
                  <a:cubicBezTo>
                    <a:pt x="306" y="289"/>
                    <a:pt x="306" y="289"/>
                    <a:pt x="306" y="289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5" y="291"/>
                    <a:pt x="305" y="291"/>
                    <a:pt x="305" y="291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0"/>
                    <a:pt x="304" y="290"/>
                    <a:pt x="304" y="290"/>
                  </a:cubicBezTo>
                  <a:cubicBezTo>
                    <a:pt x="305" y="290"/>
                    <a:pt x="305" y="290"/>
                    <a:pt x="305" y="290"/>
                  </a:cubicBezTo>
                  <a:cubicBezTo>
                    <a:pt x="304" y="290"/>
                    <a:pt x="304" y="290"/>
                    <a:pt x="304" y="290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3" y="291"/>
                    <a:pt x="303" y="291"/>
                    <a:pt x="303" y="291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3" y="292"/>
                    <a:pt x="303" y="292"/>
                    <a:pt x="303" y="292"/>
                  </a:cubicBezTo>
                  <a:cubicBezTo>
                    <a:pt x="303" y="292"/>
                    <a:pt x="303" y="292"/>
                    <a:pt x="303" y="292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4" y="293"/>
                    <a:pt x="304" y="293"/>
                    <a:pt x="304" y="293"/>
                  </a:cubicBezTo>
                  <a:cubicBezTo>
                    <a:pt x="303" y="294"/>
                    <a:pt x="303" y="294"/>
                    <a:pt x="303" y="294"/>
                  </a:cubicBezTo>
                  <a:cubicBezTo>
                    <a:pt x="302" y="295"/>
                    <a:pt x="302" y="295"/>
                    <a:pt x="302" y="295"/>
                  </a:cubicBezTo>
                  <a:cubicBezTo>
                    <a:pt x="302" y="295"/>
                    <a:pt x="302" y="295"/>
                    <a:pt x="302" y="295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1" y="297"/>
                    <a:pt x="301" y="297"/>
                    <a:pt x="301" y="297"/>
                  </a:cubicBezTo>
                  <a:cubicBezTo>
                    <a:pt x="301" y="297"/>
                    <a:pt x="301" y="297"/>
                    <a:pt x="301" y="297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7"/>
                    <a:pt x="303" y="297"/>
                    <a:pt x="303" y="297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6" y="296"/>
                    <a:pt x="306" y="296"/>
                    <a:pt x="306" y="296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6" y="297"/>
                    <a:pt x="306" y="297"/>
                    <a:pt x="306" y="297"/>
                  </a:cubicBezTo>
                  <a:cubicBezTo>
                    <a:pt x="307" y="297"/>
                    <a:pt x="307" y="297"/>
                    <a:pt x="307" y="297"/>
                  </a:cubicBezTo>
                  <a:cubicBezTo>
                    <a:pt x="307" y="297"/>
                    <a:pt x="307" y="297"/>
                    <a:pt x="307" y="297"/>
                  </a:cubicBezTo>
                  <a:cubicBezTo>
                    <a:pt x="308" y="297"/>
                    <a:pt x="308" y="297"/>
                    <a:pt x="308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10" y="298"/>
                    <a:pt x="310" y="298"/>
                    <a:pt x="310" y="298"/>
                  </a:cubicBezTo>
                  <a:cubicBezTo>
                    <a:pt x="310" y="297"/>
                    <a:pt x="310" y="297"/>
                    <a:pt x="310" y="297"/>
                  </a:cubicBezTo>
                  <a:cubicBezTo>
                    <a:pt x="311" y="298"/>
                    <a:pt x="311" y="298"/>
                    <a:pt x="311" y="298"/>
                  </a:cubicBezTo>
                  <a:cubicBezTo>
                    <a:pt x="311" y="298"/>
                    <a:pt x="311" y="298"/>
                    <a:pt x="311" y="298"/>
                  </a:cubicBezTo>
                  <a:cubicBezTo>
                    <a:pt x="311" y="297"/>
                    <a:pt x="311" y="297"/>
                    <a:pt x="311" y="297"/>
                  </a:cubicBezTo>
                  <a:cubicBezTo>
                    <a:pt x="311" y="297"/>
                    <a:pt x="311" y="297"/>
                    <a:pt x="311" y="297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6"/>
                    <a:pt x="314" y="296"/>
                    <a:pt x="314" y="296"/>
                  </a:cubicBezTo>
                  <a:cubicBezTo>
                    <a:pt x="314" y="296"/>
                    <a:pt x="314" y="296"/>
                    <a:pt x="314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4" y="298"/>
                    <a:pt x="314" y="298"/>
                    <a:pt x="314" y="298"/>
                  </a:cubicBezTo>
                  <a:cubicBezTo>
                    <a:pt x="314" y="298"/>
                    <a:pt x="314" y="298"/>
                    <a:pt x="314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7" y="298"/>
                    <a:pt x="317" y="298"/>
                    <a:pt x="317" y="298"/>
                  </a:cubicBezTo>
                  <a:cubicBezTo>
                    <a:pt x="317" y="298"/>
                    <a:pt x="317" y="298"/>
                    <a:pt x="317" y="298"/>
                  </a:cubicBezTo>
                  <a:cubicBezTo>
                    <a:pt x="317" y="297"/>
                    <a:pt x="317" y="297"/>
                    <a:pt x="317" y="297"/>
                  </a:cubicBezTo>
                  <a:cubicBezTo>
                    <a:pt x="317" y="297"/>
                    <a:pt x="317" y="297"/>
                    <a:pt x="317" y="297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8" y="298"/>
                    <a:pt x="318" y="298"/>
                    <a:pt x="318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0" y="297"/>
                    <a:pt x="320" y="297"/>
                    <a:pt x="320" y="297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8" y="298"/>
                    <a:pt x="318" y="298"/>
                    <a:pt x="318" y="298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300"/>
                    <a:pt x="317" y="300"/>
                    <a:pt x="317" y="300"/>
                  </a:cubicBezTo>
                  <a:cubicBezTo>
                    <a:pt x="317" y="300"/>
                    <a:pt x="317" y="300"/>
                    <a:pt x="317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5" y="301"/>
                    <a:pt x="315" y="301"/>
                    <a:pt x="315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7" y="301"/>
                    <a:pt x="317" y="301"/>
                    <a:pt x="317" y="301"/>
                  </a:cubicBezTo>
                  <a:cubicBezTo>
                    <a:pt x="317" y="301"/>
                    <a:pt x="317" y="301"/>
                    <a:pt x="317" y="301"/>
                  </a:cubicBezTo>
                  <a:cubicBezTo>
                    <a:pt x="318" y="301"/>
                    <a:pt x="318" y="301"/>
                    <a:pt x="318" y="301"/>
                  </a:cubicBezTo>
                  <a:cubicBezTo>
                    <a:pt x="318" y="301"/>
                    <a:pt x="318" y="301"/>
                    <a:pt x="318" y="301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9" y="299"/>
                    <a:pt x="319" y="299"/>
                    <a:pt x="319" y="299"/>
                  </a:cubicBezTo>
                  <a:cubicBezTo>
                    <a:pt x="319" y="299"/>
                    <a:pt x="319" y="299"/>
                    <a:pt x="319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1" y="299"/>
                    <a:pt x="321" y="299"/>
                    <a:pt x="321" y="299"/>
                  </a:cubicBezTo>
                  <a:cubicBezTo>
                    <a:pt x="321" y="298"/>
                    <a:pt x="321" y="298"/>
                    <a:pt x="321" y="298"/>
                  </a:cubicBezTo>
                  <a:cubicBezTo>
                    <a:pt x="322" y="297"/>
                    <a:pt x="322" y="297"/>
                    <a:pt x="322" y="297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3" y="296"/>
                    <a:pt x="323" y="296"/>
                    <a:pt x="323" y="296"/>
                  </a:cubicBezTo>
                  <a:cubicBezTo>
                    <a:pt x="323" y="297"/>
                    <a:pt x="323" y="297"/>
                    <a:pt x="323" y="297"/>
                  </a:cubicBezTo>
                  <a:cubicBezTo>
                    <a:pt x="323" y="298"/>
                    <a:pt x="323" y="298"/>
                    <a:pt x="323" y="298"/>
                  </a:cubicBezTo>
                  <a:cubicBezTo>
                    <a:pt x="323" y="298"/>
                    <a:pt x="323" y="298"/>
                    <a:pt x="323" y="298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2" y="300"/>
                    <a:pt x="322" y="300"/>
                    <a:pt x="322" y="300"/>
                  </a:cubicBezTo>
                  <a:cubicBezTo>
                    <a:pt x="322" y="301"/>
                    <a:pt x="322" y="301"/>
                    <a:pt x="322" y="301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1" y="302"/>
                    <a:pt x="321" y="302"/>
                    <a:pt x="321" y="302"/>
                  </a:cubicBezTo>
                  <a:cubicBezTo>
                    <a:pt x="321" y="302"/>
                    <a:pt x="321" y="302"/>
                    <a:pt x="321" y="302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3" y="301"/>
                    <a:pt x="323" y="301"/>
                    <a:pt x="323" y="301"/>
                  </a:cubicBezTo>
                  <a:cubicBezTo>
                    <a:pt x="323" y="301"/>
                    <a:pt x="323" y="301"/>
                    <a:pt x="323" y="301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4" y="301"/>
                    <a:pt x="324" y="301"/>
                    <a:pt x="324" y="301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3"/>
                    <a:pt x="324" y="303"/>
                    <a:pt x="324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4" y="303"/>
                    <a:pt x="324" y="303"/>
                    <a:pt x="324" y="303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5" y="303"/>
                    <a:pt x="326" y="303"/>
                    <a:pt x="326" y="303"/>
                  </a:cubicBezTo>
                  <a:cubicBezTo>
                    <a:pt x="326" y="303"/>
                    <a:pt x="326" y="303"/>
                    <a:pt x="326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0"/>
                    <a:pt x="327" y="300"/>
                    <a:pt x="327" y="300"/>
                  </a:cubicBezTo>
                  <a:cubicBezTo>
                    <a:pt x="328" y="299"/>
                    <a:pt x="328" y="299"/>
                    <a:pt x="328" y="299"/>
                  </a:cubicBezTo>
                  <a:cubicBezTo>
                    <a:pt x="329" y="299"/>
                    <a:pt x="329" y="299"/>
                    <a:pt x="329" y="299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8"/>
                    <a:pt x="328" y="298"/>
                    <a:pt x="328" y="298"/>
                  </a:cubicBezTo>
                  <a:cubicBezTo>
                    <a:pt x="327" y="298"/>
                    <a:pt x="327" y="298"/>
                    <a:pt x="327" y="298"/>
                  </a:cubicBezTo>
                  <a:cubicBezTo>
                    <a:pt x="327" y="299"/>
                    <a:pt x="327" y="299"/>
                    <a:pt x="327" y="299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6" y="298"/>
                    <a:pt x="326" y="298"/>
                    <a:pt x="326" y="298"/>
                  </a:cubicBezTo>
                  <a:cubicBezTo>
                    <a:pt x="326" y="298"/>
                    <a:pt x="326" y="298"/>
                    <a:pt x="326" y="298"/>
                  </a:cubicBezTo>
                  <a:cubicBezTo>
                    <a:pt x="326" y="297"/>
                    <a:pt x="326" y="297"/>
                    <a:pt x="326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5"/>
                    <a:pt x="328" y="295"/>
                    <a:pt x="328" y="295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6" y="296"/>
                    <a:pt x="326" y="296"/>
                    <a:pt x="326" y="296"/>
                  </a:cubicBezTo>
                  <a:cubicBezTo>
                    <a:pt x="326" y="296"/>
                    <a:pt x="326" y="296"/>
                    <a:pt x="326" y="296"/>
                  </a:cubicBezTo>
                  <a:cubicBezTo>
                    <a:pt x="326" y="297"/>
                    <a:pt x="326" y="297"/>
                    <a:pt x="326" y="297"/>
                  </a:cubicBezTo>
                  <a:cubicBezTo>
                    <a:pt x="325" y="297"/>
                    <a:pt x="325" y="297"/>
                    <a:pt x="325" y="297"/>
                  </a:cubicBezTo>
                  <a:cubicBezTo>
                    <a:pt x="325" y="298"/>
                    <a:pt x="325" y="298"/>
                    <a:pt x="325" y="298"/>
                  </a:cubicBezTo>
                  <a:cubicBezTo>
                    <a:pt x="324" y="298"/>
                    <a:pt x="324" y="298"/>
                    <a:pt x="324" y="298"/>
                  </a:cubicBezTo>
                  <a:cubicBezTo>
                    <a:pt x="324" y="298"/>
                    <a:pt x="324" y="298"/>
                    <a:pt x="324" y="298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3" y="297"/>
                    <a:pt x="323" y="297"/>
                    <a:pt x="323" y="297"/>
                  </a:cubicBezTo>
                  <a:cubicBezTo>
                    <a:pt x="323" y="296"/>
                    <a:pt x="323" y="296"/>
                    <a:pt x="323" y="296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5" y="296"/>
                    <a:pt x="325" y="296"/>
                    <a:pt x="325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4"/>
                    <a:pt x="325" y="294"/>
                    <a:pt x="325" y="294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7" y="294"/>
                    <a:pt x="327" y="294"/>
                    <a:pt x="327" y="294"/>
                  </a:cubicBezTo>
                  <a:cubicBezTo>
                    <a:pt x="327" y="293"/>
                    <a:pt x="327" y="293"/>
                    <a:pt x="327" y="293"/>
                  </a:cubicBezTo>
                  <a:cubicBezTo>
                    <a:pt x="328" y="293"/>
                    <a:pt x="328" y="293"/>
                    <a:pt x="328" y="293"/>
                  </a:cubicBezTo>
                  <a:cubicBezTo>
                    <a:pt x="328" y="292"/>
                    <a:pt x="328" y="292"/>
                    <a:pt x="328" y="292"/>
                  </a:cubicBezTo>
                  <a:cubicBezTo>
                    <a:pt x="327" y="292"/>
                    <a:pt x="327" y="292"/>
                    <a:pt x="327" y="292"/>
                  </a:cubicBezTo>
                  <a:cubicBezTo>
                    <a:pt x="327" y="292"/>
                    <a:pt x="327" y="292"/>
                    <a:pt x="327" y="292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5" y="293"/>
                    <a:pt x="325" y="293"/>
                    <a:pt x="325" y="293"/>
                  </a:cubicBezTo>
                  <a:cubicBezTo>
                    <a:pt x="325" y="293"/>
                    <a:pt x="325" y="293"/>
                    <a:pt x="325" y="293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3" y="294"/>
                    <a:pt x="323" y="294"/>
                    <a:pt x="323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5" y="292"/>
                    <a:pt x="325" y="292"/>
                    <a:pt x="325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5" y="291"/>
                    <a:pt x="325" y="291"/>
                    <a:pt x="325" y="291"/>
                  </a:cubicBezTo>
                  <a:cubicBezTo>
                    <a:pt x="325" y="290"/>
                    <a:pt x="325" y="290"/>
                    <a:pt x="325" y="290"/>
                  </a:cubicBezTo>
                  <a:cubicBezTo>
                    <a:pt x="326" y="290"/>
                    <a:pt x="326" y="290"/>
                    <a:pt x="326" y="290"/>
                  </a:cubicBezTo>
                  <a:cubicBezTo>
                    <a:pt x="326" y="290"/>
                    <a:pt x="326" y="290"/>
                    <a:pt x="326" y="290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5" y="288"/>
                    <a:pt x="325" y="288"/>
                    <a:pt x="325" y="288"/>
                  </a:cubicBezTo>
                  <a:cubicBezTo>
                    <a:pt x="324" y="288"/>
                    <a:pt x="324" y="288"/>
                    <a:pt x="324" y="288"/>
                  </a:cubicBezTo>
                  <a:cubicBezTo>
                    <a:pt x="324" y="288"/>
                    <a:pt x="324" y="288"/>
                    <a:pt x="324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2" y="290"/>
                    <a:pt x="322" y="290"/>
                    <a:pt x="322" y="290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90"/>
                    <a:pt x="320" y="290"/>
                    <a:pt x="320" y="290"/>
                  </a:cubicBezTo>
                  <a:cubicBezTo>
                    <a:pt x="319" y="290"/>
                    <a:pt x="319" y="290"/>
                    <a:pt x="319" y="290"/>
                  </a:cubicBezTo>
                  <a:cubicBezTo>
                    <a:pt x="319" y="290"/>
                    <a:pt x="319" y="290"/>
                    <a:pt x="319" y="290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88"/>
                    <a:pt x="320" y="288"/>
                    <a:pt x="320" y="288"/>
                  </a:cubicBezTo>
                  <a:cubicBezTo>
                    <a:pt x="320" y="288"/>
                    <a:pt x="320" y="288"/>
                    <a:pt x="320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8" y="289"/>
                    <a:pt x="318" y="289"/>
                    <a:pt x="318" y="289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7" y="287"/>
                    <a:pt x="317" y="287"/>
                    <a:pt x="317" y="287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6" y="287"/>
                    <a:pt x="316" y="287"/>
                    <a:pt x="316" y="287"/>
                  </a:cubicBezTo>
                  <a:cubicBezTo>
                    <a:pt x="316" y="286"/>
                    <a:pt x="316" y="286"/>
                    <a:pt x="316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8" y="286"/>
                    <a:pt x="318" y="286"/>
                    <a:pt x="318" y="286"/>
                  </a:cubicBezTo>
                  <a:cubicBezTo>
                    <a:pt x="318" y="286"/>
                    <a:pt x="318" y="286"/>
                    <a:pt x="318" y="286"/>
                  </a:cubicBezTo>
                  <a:cubicBezTo>
                    <a:pt x="319" y="286"/>
                    <a:pt x="319" y="286"/>
                    <a:pt x="319" y="286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8" y="285"/>
                    <a:pt x="318" y="285"/>
                    <a:pt x="318" y="285"/>
                  </a:cubicBezTo>
                  <a:cubicBezTo>
                    <a:pt x="318" y="285"/>
                    <a:pt x="318" y="285"/>
                    <a:pt x="318" y="285"/>
                  </a:cubicBezTo>
                  <a:cubicBezTo>
                    <a:pt x="317" y="285"/>
                    <a:pt x="317" y="285"/>
                    <a:pt x="317" y="285"/>
                  </a:cubicBezTo>
                  <a:cubicBezTo>
                    <a:pt x="317" y="285"/>
                    <a:pt x="317" y="285"/>
                    <a:pt x="317" y="285"/>
                  </a:cubicBezTo>
                  <a:cubicBezTo>
                    <a:pt x="316" y="285"/>
                    <a:pt x="316" y="285"/>
                    <a:pt x="316" y="285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6" y="284"/>
                    <a:pt x="316" y="284"/>
                    <a:pt x="316" y="284"/>
                  </a:cubicBezTo>
                  <a:cubicBezTo>
                    <a:pt x="316" y="284"/>
                    <a:pt x="316" y="284"/>
                    <a:pt x="316" y="284"/>
                  </a:cubicBezTo>
                  <a:cubicBezTo>
                    <a:pt x="315" y="285"/>
                    <a:pt x="315" y="285"/>
                    <a:pt x="315" y="285"/>
                  </a:cubicBezTo>
                  <a:cubicBezTo>
                    <a:pt x="315" y="285"/>
                    <a:pt x="315" y="285"/>
                    <a:pt x="315" y="285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3" y="287"/>
                    <a:pt x="313" y="287"/>
                    <a:pt x="313" y="287"/>
                  </a:cubicBezTo>
                  <a:cubicBezTo>
                    <a:pt x="313" y="286"/>
                    <a:pt x="313" y="286"/>
                    <a:pt x="313" y="286"/>
                  </a:cubicBezTo>
                  <a:cubicBezTo>
                    <a:pt x="313" y="286"/>
                    <a:pt x="313" y="286"/>
                    <a:pt x="313" y="286"/>
                  </a:cubicBezTo>
                  <a:cubicBezTo>
                    <a:pt x="314" y="285"/>
                    <a:pt x="314" y="285"/>
                    <a:pt x="314" y="285"/>
                  </a:cubicBezTo>
                  <a:cubicBezTo>
                    <a:pt x="314" y="285"/>
                    <a:pt x="314" y="285"/>
                    <a:pt x="314" y="285"/>
                  </a:cubicBezTo>
                  <a:cubicBezTo>
                    <a:pt x="314" y="284"/>
                    <a:pt x="314" y="284"/>
                    <a:pt x="314" y="284"/>
                  </a:cubicBezTo>
                  <a:cubicBezTo>
                    <a:pt x="315" y="284"/>
                    <a:pt x="315" y="284"/>
                    <a:pt x="315" y="284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6" y="282"/>
                    <a:pt x="316" y="282"/>
                    <a:pt x="316" y="282"/>
                  </a:cubicBezTo>
                  <a:cubicBezTo>
                    <a:pt x="316" y="282"/>
                    <a:pt x="316" y="282"/>
                    <a:pt x="316" y="282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8" y="281"/>
                    <a:pt x="318" y="281"/>
                    <a:pt x="318" y="281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9" y="279"/>
                    <a:pt x="319" y="279"/>
                    <a:pt x="319" y="279"/>
                  </a:cubicBezTo>
                  <a:cubicBezTo>
                    <a:pt x="319" y="279"/>
                    <a:pt x="319" y="279"/>
                    <a:pt x="319" y="279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18" y="279"/>
                    <a:pt x="318" y="279"/>
                    <a:pt x="318" y="279"/>
                  </a:cubicBezTo>
                  <a:cubicBezTo>
                    <a:pt x="318" y="278"/>
                    <a:pt x="318" y="278"/>
                    <a:pt x="318" y="278"/>
                  </a:cubicBezTo>
                  <a:cubicBezTo>
                    <a:pt x="318" y="278"/>
                    <a:pt x="318" y="278"/>
                    <a:pt x="318" y="278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7"/>
                    <a:pt x="320" y="277"/>
                    <a:pt x="320" y="277"/>
                  </a:cubicBezTo>
                  <a:cubicBezTo>
                    <a:pt x="320" y="276"/>
                    <a:pt x="320" y="276"/>
                    <a:pt x="320" y="276"/>
                  </a:cubicBezTo>
                  <a:cubicBezTo>
                    <a:pt x="320" y="276"/>
                    <a:pt x="320" y="276"/>
                    <a:pt x="320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7" y="277"/>
                    <a:pt x="317" y="277"/>
                    <a:pt x="317" y="277"/>
                  </a:cubicBezTo>
                  <a:cubicBezTo>
                    <a:pt x="317" y="277"/>
                    <a:pt x="317" y="277"/>
                    <a:pt x="317" y="277"/>
                  </a:cubicBezTo>
                  <a:cubicBezTo>
                    <a:pt x="316" y="277"/>
                    <a:pt x="316" y="277"/>
                    <a:pt x="316" y="277"/>
                  </a:cubicBezTo>
                  <a:cubicBezTo>
                    <a:pt x="315" y="278"/>
                    <a:pt x="315" y="278"/>
                    <a:pt x="315" y="278"/>
                  </a:cubicBezTo>
                  <a:cubicBezTo>
                    <a:pt x="315" y="278"/>
                    <a:pt x="315" y="278"/>
                    <a:pt x="315" y="278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80"/>
                    <a:pt x="314" y="280"/>
                    <a:pt x="314" y="280"/>
                  </a:cubicBezTo>
                  <a:close/>
                  <a:moveTo>
                    <a:pt x="285" y="287"/>
                  </a:moveTo>
                  <a:cubicBezTo>
                    <a:pt x="286" y="287"/>
                    <a:pt x="286" y="287"/>
                    <a:pt x="286" y="287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90" y="288"/>
                    <a:pt x="290" y="288"/>
                    <a:pt x="290" y="288"/>
                  </a:cubicBezTo>
                  <a:cubicBezTo>
                    <a:pt x="290" y="289"/>
                    <a:pt x="290" y="289"/>
                    <a:pt x="290" y="289"/>
                  </a:cubicBezTo>
                  <a:cubicBezTo>
                    <a:pt x="291" y="289"/>
                    <a:pt x="291" y="289"/>
                    <a:pt x="291" y="289"/>
                  </a:cubicBezTo>
                  <a:cubicBezTo>
                    <a:pt x="292" y="289"/>
                    <a:pt x="292" y="289"/>
                    <a:pt x="292" y="289"/>
                  </a:cubicBezTo>
                  <a:cubicBezTo>
                    <a:pt x="293" y="289"/>
                    <a:pt x="293" y="289"/>
                    <a:pt x="293" y="289"/>
                  </a:cubicBezTo>
                  <a:cubicBezTo>
                    <a:pt x="293" y="289"/>
                    <a:pt x="293" y="289"/>
                    <a:pt x="293" y="289"/>
                  </a:cubicBezTo>
                  <a:cubicBezTo>
                    <a:pt x="292" y="288"/>
                    <a:pt x="292" y="288"/>
                    <a:pt x="292" y="288"/>
                  </a:cubicBezTo>
                  <a:cubicBezTo>
                    <a:pt x="292" y="288"/>
                    <a:pt x="292" y="288"/>
                    <a:pt x="292" y="288"/>
                  </a:cubicBezTo>
                  <a:cubicBezTo>
                    <a:pt x="292" y="287"/>
                    <a:pt x="292" y="287"/>
                    <a:pt x="292" y="287"/>
                  </a:cubicBezTo>
                  <a:cubicBezTo>
                    <a:pt x="291" y="287"/>
                    <a:pt x="291" y="287"/>
                    <a:pt x="291" y="287"/>
                  </a:cubicBezTo>
                  <a:cubicBezTo>
                    <a:pt x="290" y="286"/>
                    <a:pt x="290" y="286"/>
                    <a:pt x="290" y="286"/>
                  </a:cubicBezTo>
                  <a:cubicBezTo>
                    <a:pt x="289" y="286"/>
                    <a:pt x="289" y="286"/>
                    <a:pt x="289" y="286"/>
                  </a:cubicBezTo>
                  <a:cubicBezTo>
                    <a:pt x="289" y="286"/>
                    <a:pt x="289" y="286"/>
                    <a:pt x="289" y="286"/>
                  </a:cubicBezTo>
                  <a:cubicBezTo>
                    <a:pt x="288" y="285"/>
                    <a:pt x="288" y="285"/>
                    <a:pt x="288" y="285"/>
                  </a:cubicBezTo>
                  <a:cubicBezTo>
                    <a:pt x="287" y="285"/>
                    <a:pt x="287" y="285"/>
                    <a:pt x="287" y="285"/>
                  </a:cubicBezTo>
                  <a:cubicBezTo>
                    <a:pt x="286" y="284"/>
                    <a:pt x="286" y="284"/>
                    <a:pt x="286" y="284"/>
                  </a:cubicBezTo>
                  <a:cubicBezTo>
                    <a:pt x="284" y="284"/>
                    <a:pt x="284" y="284"/>
                    <a:pt x="284" y="284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2" y="284"/>
                    <a:pt x="282" y="284"/>
                    <a:pt x="282" y="284"/>
                  </a:cubicBezTo>
                  <a:cubicBezTo>
                    <a:pt x="283" y="285"/>
                    <a:pt x="283" y="285"/>
                    <a:pt x="283" y="285"/>
                  </a:cubicBezTo>
                  <a:cubicBezTo>
                    <a:pt x="284" y="285"/>
                    <a:pt x="284" y="285"/>
                    <a:pt x="284" y="285"/>
                  </a:cubicBezTo>
                  <a:cubicBezTo>
                    <a:pt x="285" y="286"/>
                    <a:pt x="285" y="286"/>
                    <a:pt x="285" y="286"/>
                  </a:cubicBezTo>
                  <a:cubicBezTo>
                    <a:pt x="285" y="287"/>
                    <a:pt x="285" y="287"/>
                    <a:pt x="285" y="287"/>
                  </a:cubicBezTo>
                  <a:cubicBezTo>
                    <a:pt x="285" y="287"/>
                    <a:pt x="285" y="287"/>
                    <a:pt x="285" y="287"/>
                  </a:cubicBezTo>
                  <a:close/>
                  <a:moveTo>
                    <a:pt x="286" y="305"/>
                  </a:moveTo>
                  <a:cubicBezTo>
                    <a:pt x="285" y="305"/>
                    <a:pt x="285" y="305"/>
                    <a:pt x="285" y="305"/>
                  </a:cubicBezTo>
                  <a:cubicBezTo>
                    <a:pt x="284" y="304"/>
                    <a:pt x="284" y="304"/>
                    <a:pt x="284" y="304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2" y="303"/>
                    <a:pt x="282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81" y="302"/>
                    <a:pt x="281" y="302"/>
                    <a:pt x="281" y="302"/>
                  </a:cubicBezTo>
                  <a:cubicBezTo>
                    <a:pt x="280" y="302"/>
                    <a:pt x="280" y="302"/>
                    <a:pt x="280" y="302"/>
                  </a:cubicBezTo>
                  <a:cubicBezTo>
                    <a:pt x="280" y="302"/>
                    <a:pt x="280" y="302"/>
                    <a:pt x="280" y="302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9" y="301"/>
                    <a:pt x="279" y="301"/>
                    <a:pt x="279" y="301"/>
                  </a:cubicBezTo>
                  <a:cubicBezTo>
                    <a:pt x="279" y="301"/>
                    <a:pt x="279" y="301"/>
                    <a:pt x="279" y="301"/>
                  </a:cubicBezTo>
                  <a:cubicBezTo>
                    <a:pt x="279" y="300"/>
                    <a:pt x="279" y="300"/>
                    <a:pt x="279" y="300"/>
                  </a:cubicBezTo>
                  <a:cubicBezTo>
                    <a:pt x="281" y="299"/>
                    <a:pt x="281" y="299"/>
                    <a:pt x="281" y="299"/>
                  </a:cubicBezTo>
                  <a:cubicBezTo>
                    <a:pt x="281" y="300"/>
                    <a:pt x="281" y="300"/>
                    <a:pt x="281" y="300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2"/>
                    <a:pt x="281" y="302"/>
                    <a:pt x="281" y="302"/>
                  </a:cubicBezTo>
                  <a:cubicBezTo>
                    <a:pt x="282" y="302"/>
                    <a:pt x="282" y="302"/>
                    <a:pt x="282" y="302"/>
                  </a:cubicBezTo>
                  <a:cubicBezTo>
                    <a:pt x="282" y="302"/>
                    <a:pt x="282" y="302"/>
                    <a:pt x="282" y="302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4" y="303"/>
                    <a:pt x="284" y="303"/>
                    <a:pt x="284" y="303"/>
                  </a:cubicBezTo>
                  <a:cubicBezTo>
                    <a:pt x="284" y="303"/>
                    <a:pt x="284" y="303"/>
                    <a:pt x="284" y="303"/>
                  </a:cubicBezTo>
                  <a:cubicBezTo>
                    <a:pt x="285" y="303"/>
                    <a:pt x="285" y="303"/>
                    <a:pt x="285" y="303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7" y="303"/>
                    <a:pt x="287" y="303"/>
                    <a:pt x="287" y="303"/>
                  </a:cubicBezTo>
                  <a:cubicBezTo>
                    <a:pt x="288" y="303"/>
                    <a:pt x="288" y="303"/>
                    <a:pt x="288" y="303"/>
                  </a:cubicBezTo>
                  <a:cubicBezTo>
                    <a:pt x="288" y="303"/>
                    <a:pt x="288" y="303"/>
                    <a:pt x="288" y="303"/>
                  </a:cubicBezTo>
                  <a:cubicBezTo>
                    <a:pt x="287" y="303"/>
                    <a:pt x="287" y="303"/>
                    <a:pt x="287" y="303"/>
                  </a:cubicBezTo>
                  <a:cubicBezTo>
                    <a:pt x="287" y="304"/>
                    <a:pt x="287" y="304"/>
                    <a:pt x="287" y="304"/>
                  </a:cubicBezTo>
                  <a:cubicBezTo>
                    <a:pt x="287" y="304"/>
                    <a:pt x="287" y="304"/>
                    <a:pt x="287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5"/>
                    <a:pt x="286" y="305"/>
                    <a:pt x="286" y="305"/>
                  </a:cubicBezTo>
                  <a:close/>
                  <a:moveTo>
                    <a:pt x="292" y="308"/>
                  </a:moveTo>
                  <a:cubicBezTo>
                    <a:pt x="292" y="308"/>
                    <a:pt x="292" y="308"/>
                    <a:pt x="292" y="308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6"/>
                    <a:pt x="290" y="306"/>
                    <a:pt x="290" y="306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2" y="304"/>
                    <a:pt x="292" y="304"/>
                    <a:pt x="292" y="304"/>
                  </a:cubicBezTo>
                  <a:cubicBezTo>
                    <a:pt x="293" y="303"/>
                    <a:pt x="293" y="303"/>
                    <a:pt x="293" y="303"/>
                  </a:cubicBezTo>
                  <a:cubicBezTo>
                    <a:pt x="293" y="302"/>
                    <a:pt x="293" y="302"/>
                    <a:pt x="293" y="302"/>
                  </a:cubicBezTo>
                  <a:cubicBezTo>
                    <a:pt x="293" y="302"/>
                    <a:pt x="293" y="302"/>
                    <a:pt x="293" y="302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295" y="300"/>
                    <a:pt x="295" y="300"/>
                    <a:pt x="295" y="300"/>
                  </a:cubicBezTo>
                  <a:cubicBezTo>
                    <a:pt x="296" y="300"/>
                    <a:pt x="296" y="300"/>
                    <a:pt x="296" y="300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5" y="301"/>
                    <a:pt x="295" y="301"/>
                    <a:pt x="295" y="301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6" y="302"/>
                    <a:pt x="296" y="302"/>
                    <a:pt x="296" y="302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5" y="304"/>
                    <a:pt x="295" y="304"/>
                    <a:pt x="295" y="304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5" y="305"/>
                    <a:pt x="295" y="305"/>
                    <a:pt x="295" y="305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6" y="304"/>
                    <a:pt x="296" y="304"/>
                    <a:pt x="296" y="304"/>
                  </a:cubicBezTo>
                  <a:cubicBezTo>
                    <a:pt x="297" y="304"/>
                    <a:pt x="297" y="304"/>
                    <a:pt x="297" y="304"/>
                  </a:cubicBezTo>
                  <a:cubicBezTo>
                    <a:pt x="298" y="305"/>
                    <a:pt x="298" y="305"/>
                    <a:pt x="298" y="305"/>
                  </a:cubicBezTo>
                  <a:cubicBezTo>
                    <a:pt x="298" y="306"/>
                    <a:pt x="298" y="306"/>
                    <a:pt x="298" y="306"/>
                  </a:cubicBezTo>
                  <a:cubicBezTo>
                    <a:pt x="298" y="306"/>
                    <a:pt x="298" y="306"/>
                    <a:pt x="298" y="306"/>
                  </a:cubicBezTo>
                  <a:cubicBezTo>
                    <a:pt x="297" y="306"/>
                    <a:pt x="297" y="306"/>
                    <a:pt x="297" y="306"/>
                  </a:cubicBezTo>
                  <a:cubicBezTo>
                    <a:pt x="297" y="306"/>
                    <a:pt x="297" y="306"/>
                    <a:pt x="297" y="306"/>
                  </a:cubicBezTo>
                  <a:cubicBezTo>
                    <a:pt x="295" y="307"/>
                    <a:pt x="295" y="307"/>
                    <a:pt x="295" y="307"/>
                  </a:cubicBezTo>
                  <a:cubicBezTo>
                    <a:pt x="294" y="307"/>
                    <a:pt x="294" y="307"/>
                    <a:pt x="294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2" y="308"/>
                    <a:pt x="292" y="308"/>
                    <a:pt x="292" y="308"/>
                  </a:cubicBezTo>
                  <a:cubicBezTo>
                    <a:pt x="292" y="308"/>
                    <a:pt x="292" y="308"/>
                    <a:pt x="292" y="308"/>
                  </a:cubicBezTo>
                  <a:close/>
                  <a:moveTo>
                    <a:pt x="224" y="260"/>
                  </a:moveTo>
                  <a:cubicBezTo>
                    <a:pt x="224" y="261"/>
                    <a:pt x="224" y="261"/>
                    <a:pt x="224" y="261"/>
                  </a:cubicBezTo>
                  <a:cubicBezTo>
                    <a:pt x="224" y="261"/>
                    <a:pt x="224" y="261"/>
                    <a:pt x="224" y="261"/>
                  </a:cubicBezTo>
                  <a:cubicBezTo>
                    <a:pt x="224" y="260"/>
                    <a:pt x="224" y="260"/>
                    <a:pt x="224" y="260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4" y="260"/>
                    <a:pt x="224" y="260"/>
                    <a:pt x="224" y="260"/>
                  </a:cubicBezTo>
                  <a:cubicBezTo>
                    <a:pt x="224" y="260"/>
                    <a:pt x="224" y="260"/>
                    <a:pt x="224" y="260"/>
                  </a:cubicBezTo>
                  <a:close/>
                  <a:moveTo>
                    <a:pt x="223" y="269"/>
                  </a:moveTo>
                  <a:cubicBezTo>
                    <a:pt x="224" y="268"/>
                    <a:pt x="224" y="268"/>
                    <a:pt x="224" y="268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8"/>
                    <a:pt x="225" y="268"/>
                    <a:pt x="225" y="268"/>
                  </a:cubicBezTo>
                  <a:cubicBezTo>
                    <a:pt x="225" y="268"/>
                    <a:pt x="225" y="268"/>
                    <a:pt x="225" y="268"/>
                  </a:cubicBezTo>
                  <a:cubicBezTo>
                    <a:pt x="224" y="269"/>
                    <a:pt x="224" y="269"/>
                    <a:pt x="224" y="269"/>
                  </a:cubicBezTo>
                  <a:cubicBezTo>
                    <a:pt x="223" y="269"/>
                    <a:pt x="223" y="269"/>
                    <a:pt x="223" y="269"/>
                  </a:cubicBezTo>
                  <a:close/>
                  <a:moveTo>
                    <a:pt x="215" y="262"/>
                  </a:moveTo>
                  <a:cubicBezTo>
                    <a:pt x="216" y="261"/>
                    <a:pt x="216" y="261"/>
                    <a:pt x="216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8" y="261"/>
                    <a:pt x="218" y="261"/>
                    <a:pt x="218" y="261"/>
                  </a:cubicBezTo>
                  <a:cubicBezTo>
                    <a:pt x="218" y="261"/>
                    <a:pt x="218" y="261"/>
                    <a:pt x="218" y="261"/>
                  </a:cubicBezTo>
                  <a:cubicBezTo>
                    <a:pt x="219" y="261"/>
                    <a:pt x="219" y="261"/>
                    <a:pt x="219" y="261"/>
                  </a:cubicBezTo>
                  <a:cubicBezTo>
                    <a:pt x="220" y="262"/>
                    <a:pt x="220" y="262"/>
                    <a:pt x="220" y="262"/>
                  </a:cubicBezTo>
                  <a:cubicBezTo>
                    <a:pt x="220" y="262"/>
                    <a:pt x="220" y="262"/>
                    <a:pt x="220" y="262"/>
                  </a:cubicBezTo>
                  <a:cubicBezTo>
                    <a:pt x="220" y="263"/>
                    <a:pt x="220" y="263"/>
                    <a:pt x="220" y="263"/>
                  </a:cubicBezTo>
                  <a:cubicBezTo>
                    <a:pt x="220" y="263"/>
                    <a:pt x="220" y="263"/>
                    <a:pt x="220" y="263"/>
                  </a:cubicBezTo>
                  <a:cubicBezTo>
                    <a:pt x="218" y="263"/>
                    <a:pt x="218" y="263"/>
                    <a:pt x="218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6" y="263"/>
                    <a:pt x="216" y="263"/>
                    <a:pt x="216" y="263"/>
                  </a:cubicBezTo>
                  <a:cubicBezTo>
                    <a:pt x="216" y="263"/>
                    <a:pt x="216" y="263"/>
                    <a:pt x="216" y="263"/>
                  </a:cubicBezTo>
                  <a:cubicBezTo>
                    <a:pt x="215" y="263"/>
                    <a:pt x="215" y="263"/>
                    <a:pt x="215" y="263"/>
                  </a:cubicBezTo>
                  <a:cubicBezTo>
                    <a:pt x="215" y="262"/>
                    <a:pt x="215" y="262"/>
                    <a:pt x="215" y="262"/>
                  </a:cubicBezTo>
                  <a:close/>
                  <a:moveTo>
                    <a:pt x="34" y="266"/>
                  </a:moveTo>
                  <a:cubicBezTo>
                    <a:pt x="35" y="266"/>
                    <a:pt x="35" y="266"/>
                    <a:pt x="35" y="266"/>
                  </a:cubicBezTo>
                  <a:cubicBezTo>
                    <a:pt x="35" y="267"/>
                    <a:pt x="35" y="267"/>
                    <a:pt x="35" y="267"/>
                  </a:cubicBezTo>
                  <a:cubicBezTo>
                    <a:pt x="35" y="268"/>
                    <a:pt x="35" y="268"/>
                    <a:pt x="35" y="268"/>
                  </a:cubicBezTo>
                  <a:cubicBezTo>
                    <a:pt x="34" y="267"/>
                    <a:pt x="34" y="267"/>
                    <a:pt x="34" y="267"/>
                  </a:cubicBezTo>
                  <a:cubicBezTo>
                    <a:pt x="34" y="266"/>
                    <a:pt x="34" y="266"/>
                    <a:pt x="34" y="266"/>
                  </a:cubicBezTo>
                  <a:close/>
                  <a:moveTo>
                    <a:pt x="32" y="264"/>
                  </a:moveTo>
                  <a:cubicBezTo>
                    <a:pt x="32" y="263"/>
                    <a:pt x="32" y="263"/>
                    <a:pt x="32" y="263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2" y="264"/>
                    <a:pt x="32" y="264"/>
                    <a:pt x="32" y="264"/>
                  </a:cubicBezTo>
                  <a:close/>
                  <a:moveTo>
                    <a:pt x="27" y="260"/>
                  </a:moveTo>
                  <a:cubicBezTo>
                    <a:pt x="28" y="260"/>
                    <a:pt x="28" y="260"/>
                    <a:pt x="28" y="260"/>
                  </a:cubicBezTo>
                  <a:cubicBezTo>
                    <a:pt x="28" y="260"/>
                    <a:pt x="28" y="260"/>
                    <a:pt x="28" y="260"/>
                  </a:cubicBezTo>
                  <a:cubicBezTo>
                    <a:pt x="27" y="260"/>
                    <a:pt x="27" y="260"/>
                    <a:pt x="27" y="260"/>
                  </a:cubicBezTo>
                  <a:close/>
                  <a:moveTo>
                    <a:pt x="20" y="257"/>
                  </a:moveTo>
                  <a:cubicBezTo>
                    <a:pt x="20" y="258"/>
                    <a:pt x="20" y="258"/>
                    <a:pt x="20" y="258"/>
                  </a:cubicBezTo>
                  <a:cubicBezTo>
                    <a:pt x="21" y="258"/>
                    <a:pt x="21" y="258"/>
                    <a:pt x="21" y="258"/>
                  </a:cubicBezTo>
                  <a:cubicBezTo>
                    <a:pt x="21" y="259"/>
                    <a:pt x="21" y="259"/>
                    <a:pt x="21" y="259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2" y="260"/>
                    <a:pt x="22" y="260"/>
                    <a:pt x="22" y="260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21" y="261"/>
                    <a:pt x="21" y="261"/>
                    <a:pt x="21" y="261"/>
                  </a:cubicBezTo>
                  <a:cubicBezTo>
                    <a:pt x="21" y="261"/>
                    <a:pt x="21" y="261"/>
                    <a:pt x="21" y="261"/>
                  </a:cubicBezTo>
                  <a:cubicBezTo>
                    <a:pt x="21" y="262"/>
                    <a:pt x="21" y="262"/>
                    <a:pt x="21" y="262"/>
                  </a:cubicBezTo>
                  <a:cubicBezTo>
                    <a:pt x="21" y="262"/>
                    <a:pt x="21" y="262"/>
                    <a:pt x="21" y="262"/>
                  </a:cubicBezTo>
                  <a:cubicBezTo>
                    <a:pt x="22" y="262"/>
                    <a:pt x="22" y="262"/>
                    <a:pt x="22" y="262"/>
                  </a:cubicBezTo>
                  <a:cubicBezTo>
                    <a:pt x="22" y="263"/>
                    <a:pt x="22" y="263"/>
                    <a:pt x="22" y="263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4" y="264"/>
                    <a:pt x="24" y="264"/>
                    <a:pt x="24" y="264"/>
                  </a:cubicBezTo>
                  <a:cubicBezTo>
                    <a:pt x="25" y="263"/>
                    <a:pt x="25" y="263"/>
                    <a:pt x="25" y="263"/>
                  </a:cubicBezTo>
                  <a:cubicBezTo>
                    <a:pt x="24" y="265"/>
                    <a:pt x="24" y="265"/>
                    <a:pt x="24" y="265"/>
                  </a:cubicBezTo>
                  <a:cubicBezTo>
                    <a:pt x="24" y="266"/>
                    <a:pt x="24" y="266"/>
                    <a:pt x="24" y="266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6" y="264"/>
                    <a:pt x="26" y="264"/>
                    <a:pt x="26" y="264"/>
                  </a:cubicBezTo>
                  <a:cubicBezTo>
                    <a:pt x="26" y="265"/>
                    <a:pt x="26" y="265"/>
                    <a:pt x="26" y="265"/>
                  </a:cubicBezTo>
                  <a:cubicBezTo>
                    <a:pt x="25" y="266"/>
                    <a:pt x="25" y="266"/>
                    <a:pt x="25" y="266"/>
                  </a:cubicBezTo>
                  <a:cubicBezTo>
                    <a:pt x="25" y="267"/>
                    <a:pt x="25" y="267"/>
                    <a:pt x="25" y="267"/>
                  </a:cubicBezTo>
                  <a:cubicBezTo>
                    <a:pt x="25" y="266"/>
                    <a:pt x="25" y="266"/>
                    <a:pt x="25" y="266"/>
                  </a:cubicBezTo>
                  <a:cubicBezTo>
                    <a:pt x="26" y="267"/>
                    <a:pt x="26" y="267"/>
                    <a:pt x="26" y="267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8" y="268"/>
                    <a:pt x="28" y="268"/>
                    <a:pt x="28" y="268"/>
                  </a:cubicBezTo>
                  <a:cubicBezTo>
                    <a:pt x="28" y="269"/>
                    <a:pt x="28" y="269"/>
                    <a:pt x="28" y="269"/>
                  </a:cubicBezTo>
                  <a:cubicBezTo>
                    <a:pt x="28" y="270"/>
                    <a:pt x="28" y="270"/>
                    <a:pt x="28" y="270"/>
                  </a:cubicBezTo>
                  <a:cubicBezTo>
                    <a:pt x="29" y="270"/>
                    <a:pt x="29" y="270"/>
                    <a:pt x="29" y="270"/>
                  </a:cubicBezTo>
                  <a:cubicBezTo>
                    <a:pt x="29" y="270"/>
                    <a:pt x="29" y="270"/>
                    <a:pt x="29" y="270"/>
                  </a:cubicBezTo>
                  <a:cubicBezTo>
                    <a:pt x="30" y="270"/>
                    <a:pt x="30" y="270"/>
                    <a:pt x="30" y="270"/>
                  </a:cubicBezTo>
                  <a:cubicBezTo>
                    <a:pt x="31" y="270"/>
                    <a:pt x="31" y="270"/>
                    <a:pt x="31" y="270"/>
                  </a:cubicBezTo>
                  <a:cubicBezTo>
                    <a:pt x="29" y="271"/>
                    <a:pt x="29" y="271"/>
                    <a:pt x="29" y="271"/>
                  </a:cubicBezTo>
                  <a:cubicBezTo>
                    <a:pt x="31" y="273"/>
                    <a:pt x="31" y="273"/>
                    <a:pt x="31" y="273"/>
                  </a:cubicBezTo>
                  <a:cubicBezTo>
                    <a:pt x="32" y="273"/>
                    <a:pt x="32" y="273"/>
                    <a:pt x="32" y="273"/>
                  </a:cubicBezTo>
                  <a:cubicBezTo>
                    <a:pt x="32" y="274"/>
                    <a:pt x="32" y="274"/>
                    <a:pt x="32" y="274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6" y="275"/>
                    <a:pt x="36" y="275"/>
                    <a:pt x="36" y="275"/>
                  </a:cubicBezTo>
                  <a:cubicBezTo>
                    <a:pt x="35" y="273"/>
                    <a:pt x="35" y="273"/>
                    <a:pt x="35" y="273"/>
                  </a:cubicBezTo>
                  <a:cubicBezTo>
                    <a:pt x="36" y="272"/>
                    <a:pt x="36" y="272"/>
                    <a:pt x="36" y="272"/>
                  </a:cubicBezTo>
                  <a:cubicBezTo>
                    <a:pt x="35" y="271"/>
                    <a:pt x="35" y="271"/>
                    <a:pt x="35" y="271"/>
                  </a:cubicBezTo>
                  <a:cubicBezTo>
                    <a:pt x="35" y="270"/>
                    <a:pt x="35" y="270"/>
                    <a:pt x="35" y="270"/>
                  </a:cubicBezTo>
                  <a:cubicBezTo>
                    <a:pt x="35" y="269"/>
                    <a:pt x="35" y="269"/>
                    <a:pt x="35" y="269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1" y="264"/>
                    <a:pt x="31" y="264"/>
                    <a:pt x="31" y="264"/>
                  </a:cubicBezTo>
                  <a:cubicBezTo>
                    <a:pt x="31" y="262"/>
                    <a:pt x="31" y="262"/>
                    <a:pt x="31" y="262"/>
                  </a:cubicBezTo>
                  <a:cubicBezTo>
                    <a:pt x="31" y="262"/>
                    <a:pt x="31" y="262"/>
                    <a:pt x="31" y="262"/>
                  </a:cubicBezTo>
                  <a:cubicBezTo>
                    <a:pt x="30" y="262"/>
                    <a:pt x="30" y="262"/>
                    <a:pt x="30" y="262"/>
                  </a:cubicBezTo>
                  <a:cubicBezTo>
                    <a:pt x="28" y="261"/>
                    <a:pt x="28" y="261"/>
                    <a:pt x="28" y="261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6" y="260"/>
                    <a:pt x="26" y="260"/>
                    <a:pt x="26" y="260"/>
                  </a:cubicBezTo>
                  <a:cubicBezTo>
                    <a:pt x="25" y="259"/>
                    <a:pt x="25" y="259"/>
                    <a:pt x="25" y="259"/>
                  </a:cubicBezTo>
                  <a:cubicBezTo>
                    <a:pt x="24" y="259"/>
                    <a:pt x="24" y="259"/>
                    <a:pt x="24" y="259"/>
                  </a:cubicBezTo>
                  <a:cubicBezTo>
                    <a:pt x="24" y="258"/>
                    <a:pt x="24" y="258"/>
                    <a:pt x="24" y="258"/>
                  </a:cubicBezTo>
                  <a:cubicBezTo>
                    <a:pt x="23" y="258"/>
                    <a:pt x="23" y="258"/>
                    <a:pt x="23" y="258"/>
                  </a:cubicBezTo>
                  <a:cubicBezTo>
                    <a:pt x="22" y="257"/>
                    <a:pt x="22" y="257"/>
                    <a:pt x="22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0" y="257"/>
                    <a:pt x="20" y="257"/>
                    <a:pt x="20" y="257"/>
                  </a:cubicBezTo>
                  <a:close/>
                  <a:moveTo>
                    <a:pt x="28" y="259"/>
                  </a:moveTo>
                  <a:cubicBezTo>
                    <a:pt x="28" y="259"/>
                    <a:pt x="28" y="259"/>
                    <a:pt x="28" y="259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9"/>
                    <a:pt x="29" y="259"/>
                    <a:pt x="29" y="259"/>
                  </a:cubicBezTo>
                  <a:cubicBezTo>
                    <a:pt x="29" y="259"/>
                    <a:pt x="29" y="259"/>
                    <a:pt x="29" y="259"/>
                  </a:cubicBezTo>
                  <a:cubicBezTo>
                    <a:pt x="28" y="259"/>
                    <a:pt x="28" y="259"/>
                    <a:pt x="28" y="259"/>
                  </a:cubicBezTo>
                  <a:cubicBezTo>
                    <a:pt x="28" y="259"/>
                    <a:pt x="28" y="259"/>
                    <a:pt x="28" y="259"/>
                  </a:cubicBezTo>
                  <a:close/>
                  <a:moveTo>
                    <a:pt x="27" y="258"/>
                  </a:moveTo>
                  <a:cubicBezTo>
                    <a:pt x="28" y="258"/>
                    <a:pt x="28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27" y="258"/>
                    <a:pt x="27" y="258"/>
                    <a:pt x="27" y="258"/>
                  </a:cubicBezTo>
                  <a:close/>
                  <a:moveTo>
                    <a:pt x="22" y="240"/>
                  </a:moveTo>
                  <a:cubicBezTo>
                    <a:pt x="22" y="241"/>
                    <a:pt x="22" y="241"/>
                    <a:pt x="22" y="241"/>
                  </a:cubicBezTo>
                  <a:cubicBezTo>
                    <a:pt x="22" y="241"/>
                    <a:pt x="22" y="241"/>
                    <a:pt x="22" y="241"/>
                  </a:cubicBezTo>
                  <a:cubicBezTo>
                    <a:pt x="22" y="240"/>
                    <a:pt x="22" y="240"/>
                    <a:pt x="22" y="240"/>
                  </a:cubicBezTo>
                  <a:close/>
                  <a:moveTo>
                    <a:pt x="24" y="249"/>
                  </a:moveTo>
                  <a:cubicBezTo>
                    <a:pt x="24" y="248"/>
                    <a:pt x="24" y="248"/>
                    <a:pt x="24" y="248"/>
                  </a:cubicBezTo>
                  <a:cubicBezTo>
                    <a:pt x="25" y="248"/>
                    <a:pt x="25" y="248"/>
                    <a:pt x="25" y="248"/>
                  </a:cubicBezTo>
                  <a:cubicBezTo>
                    <a:pt x="25" y="248"/>
                    <a:pt x="25" y="248"/>
                    <a:pt x="25" y="248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9"/>
                    <a:pt x="24" y="249"/>
                    <a:pt x="24" y="249"/>
                  </a:cubicBezTo>
                  <a:close/>
                  <a:moveTo>
                    <a:pt x="24" y="251"/>
                  </a:moveTo>
                  <a:cubicBezTo>
                    <a:pt x="23" y="252"/>
                    <a:pt x="23" y="252"/>
                    <a:pt x="23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1"/>
                    <a:pt x="24" y="251"/>
                    <a:pt x="24" y="251"/>
                  </a:cubicBezTo>
                  <a:close/>
                  <a:moveTo>
                    <a:pt x="25" y="25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5" y="250"/>
                    <a:pt x="25" y="250"/>
                  </a:cubicBezTo>
                  <a:close/>
                  <a:moveTo>
                    <a:pt x="26" y="249"/>
                  </a:moveTo>
                  <a:cubicBezTo>
                    <a:pt x="27" y="248"/>
                    <a:pt x="27" y="248"/>
                    <a:pt x="27" y="248"/>
                  </a:cubicBezTo>
                  <a:cubicBezTo>
                    <a:pt x="27" y="248"/>
                    <a:pt x="27" y="248"/>
                    <a:pt x="27" y="248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28" y="249"/>
                    <a:pt x="28" y="249"/>
                    <a:pt x="28" y="249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6" y="249"/>
                    <a:pt x="26" y="249"/>
                    <a:pt x="26" y="249"/>
                  </a:cubicBezTo>
                  <a:cubicBezTo>
                    <a:pt x="26" y="249"/>
                    <a:pt x="26" y="249"/>
                    <a:pt x="26" y="249"/>
                  </a:cubicBezTo>
                  <a:close/>
                  <a:moveTo>
                    <a:pt x="25" y="245"/>
                  </a:moveTo>
                  <a:cubicBezTo>
                    <a:pt x="25" y="244"/>
                    <a:pt x="25" y="244"/>
                    <a:pt x="25" y="244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5" y="245"/>
                    <a:pt x="25" y="245"/>
                    <a:pt x="25" y="245"/>
                  </a:cubicBezTo>
                  <a:cubicBezTo>
                    <a:pt x="25" y="245"/>
                    <a:pt x="25" y="245"/>
                    <a:pt x="25" y="245"/>
                  </a:cubicBezTo>
                  <a:cubicBezTo>
                    <a:pt x="25" y="245"/>
                    <a:pt x="25" y="245"/>
                    <a:pt x="25" y="245"/>
                  </a:cubicBezTo>
                  <a:close/>
                  <a:moveTo>
                    <a:pt x="23" y="245"/>
                  </a:moveTo>
                  <a:cubicBezTo>
                    <a:pt x="24" y="245"/>
                    <a:pt x="24" y="245"/>
                    <a:pt x="24" y="245"/>
                  </a:cubicBezTo>
                  <a:cubicBezTo>
                    <a:pt x="24" y="245"/>
                    <a:pt x="24" y="245"/>
                    <a:pt x="24" y="245"/>
                  </a:cubicBezTo>
                  <a:cubicBezTo>
                    <a:pt x="24" y="244"/>
                    <a:pt x="24" y="244"/>
                    <a:pt x="24" y="244"/>
                  </a:cubicBezTo>
                  <a:cubicBezTo>
                    <a:pt x="23" y="245"/>
                    <a:pt x="23" y="245"/>
                    <a:pt x="23" y="245"/>
                  </a:cubicBezTo>
                  <a:close/>
                  <a:moveTo>
                    <a:pt x="22" y="243"/>
                  </a:moveTo>
                  <a:cubicBezTo>
                    <a:pt x="22" y="244"/>
                    <a:pt x="22" y="244"/>
                    <a:pt x="22" y="244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22" y="245"/>
                    <a:pt x="22" y="245"/>
                    <a:pt x="22" y="245"/>
                  </a:cubicBezTo>
                  <a:cubicBezTo>
                    <a:pt x="23" y="244"/>
                    <a:pt x="23" y="244"/>
                    <a:pt x="23" y="244"/>
                  </a:cubicBezTo>
                  <a:cubicBezTo>
                    <a:pt x="22" y="243"/>
                    <a:pt x="22" y="243"/>
                    <a:pt x="22" y="243"/>
                  </a:cubicBezTo>
                  <a:cubicBezTo>
                    <a:pt x="22" y="243"/>
                    <a:pt x="22" y="243"/>
                    <a:pt x="22" y="243"/>
                  </a:cubicBezTo>
                  <a:close/>
                  <a:moveTo>
                    <a:pt x="23" y="242"/>
                  </a:moveTo>
                  <a:cubicBezTo>
                    <a:pt x="23" y="242"/>
                    <a:pt x="23" y="242"/>
                    <a:pt x="23" y="242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23" y="243"/>
                    <a:pt x="23" y="243"/>
                    <a:pt x="23" y="243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5" y="242"/>
                    <a:pt x="25" y="242"/>
                    <a:pt x="25" y="242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4" y="244"/>
                    <a:pt x="24" y="244"/>
                    <a:pt x="24" y="244"/>
                  </a:cubicBezTo>
                  <a:cubicBezTo>
                    <a:pt x="25" y="243"/>
                    <a:pt x="25" y="243"/>
                    <a:pt x="25" y="243"/>
                  </a:cubicBezTo>
                  <a:cubicBezTo>
                    <a:pt x="25" y="241"/>
                    <a:pt x="25" y="241"/>
                    <a:pt x="25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3" y="242"/>
                    <a:pt x="23" y="242"/>
                    <a:pt x="23" y="242"/>
                  </a:cubicBezTo>
                  <a:close/>
                  <a:moveTo>
                    <a:pt x="23" y="240"/>
                  </a:moveTo>
                  <a:cubicBezTo>
                    <a:pt x="23" y="241"/>
                    <a:pt x="23" y="241"/>
                    <a:pt x="23" y="241"/>
                  </a:cubicBezTo>
                  <a:cubicBezTo>
                    <a:pt x="23" y="240"/>
                    <a:pt x="23" y="240"/>
                    <a:pt x="23" y="240"/>
                  </a:cubicBezTo>
                  <a:cubicBezTo>
                    <a:pt x="23" y="240"/>
                    <a:pt x="23" y="240"/>
                    <a:pt x="23" y="240"/>
                  </a:cubicBezTo>
                  <a:cubicBezTo>
                    <a:pt x="23" y="240"/>
                    <a:pt x="23" y="240"/>
                    <a:pt x="23" y="240"/>
                  </a:cubicBezTo>
                  <a:close/>
                  <a:moveTo>
                    <a:pt x="24" y="239"/>
                  </a:moveTo>
                  <a:cubicBezTo>
                    <a:pt x="25" y="238"/>
                    <a:pt x="25" y="238"/>
                    <a:pt x="25" y="238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5" y="238"/>
                    <a:pt x="25" y="238"/>
                    <a:pt x="25" y="238"/>
                  </a:cubicBezTo>
                  <a:cubicBezTo>
                    <a:pt x="24" y="239"/>
                    <a:pt x="24" y="239"/>
                    <a:pt x="24" y="239"/>
                  </a:cubicBezTo>
                  <a:close/>
                  <a:moveTo>
                    <a:pt x="19" y="236"/>
                  </a:moveTo>
                  <a:cubicBezTo>
                    <a:pt x="21" y="238"/>
                    <a:pt x="21" y="238"/>
                    <a:pt x="21" y="238"/>
                  </a:cubicBezTo>
                  <a:cubicBezTo>
                    <a:pt x="21" y="240"/>
                    <a:pt x="21" y="240"/>
                    <a:pt x="21" y="240"/>
                  </a:cubicBezTo>
                  <a:cubicBezTo>
                    <a:pt x="21" y="240"/>
                    <a:pt x="21" y="240"/>
                    <a:pt x="21" y="240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20" y="239"/>
                    <a:pt x="20" y="239"/>
                    <a:pt x="20" y="239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19" y="237"/>
                    <a:pt x="19" y="237"/>
                    <a:pt x="19" y="237"/>
                  </a:cubicBezTo>
                  <a:cubicBezTo>
                    <a:pt x="19" y="237"/>
                    <a:pt x="19" y="236"/>
                    <a:pt x="19" y="236"/>
                  </a:cubicBezTo>
                  <a:close/>
                  <a:moveTo>
                    <a:pt x="21" y="236"/>
                  </a:moveTo>
                  <a:cubicBezTo>
                    <a:pt x="21" y="237"/>
                    <a:pt x="21" y="237"/>
                    <a:pt x="21" y="237"/>
                  </a:cubicBezTo>
                  <a:cubicBezTo>
                    <a:pt x="21" y="238"/>
                    <a:pt x="21" y="238"/>
                    <a:pt x="21" y="238"/>
                  </a:cubicBezTo>
                  <a:cubicBezTo>
                    <a:pt x="21" y="239"/>
                    <a:pt x="21" y="239"/>
                    <a:pt x="21" y="239"/>
                  </a:cubicBezTo>
                  <a:cubicBezTo>
                    <a:pt x="22" y="239"/>
                    <a:pt x="22" y="239"/>
                    <a:pt x="22" y="239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21" y="236"/>
                    <a:pt x="21" y="236"/>
                    <a:pt x="21" y="236"/>
                  </a:cubicBezTo>
                  <a:cubicBezTo>
                    <a:pt x="21" y="235"/>
                    <a:pt x="21" y="235"/>
                    <a:pt x="21" y="235"/>
                  </a:cubicBezTo>
                  <a:cubicBezTo>
                    <a:pt x="21" y="236"/>
                    <a:pt x="21" y="236"/>
                    <a:pt x="21" y="236"/>
                  </a:cubicBezTo>
                  <a:close/>
                  <a:moveTo>
                    <a:pt x="19" y="235"/>
                  </a:moveTo>
                  <a:cubicBezTo>
                    <a:pt x="20" y="235"/>
                    <a:pt x="20" y="235"/>
                    <a:pt x="20" y="235"/>
                  </a:cubicBezTo>
                  <a:cubicBezTo>
                    <a:pt x="20" y="235"/>
                    <a:pt x="20" y="235"/>
                    <a:pt x="20" y="235"/>
                  </a:cubicBezTo>
                  <a:cubicBezTo>
                    <a:pt x="21" y="235"/>
                    <a:pt x="21" y="235"/>
                    <a:pt x="21" y="235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19" y="234"/>
                    <a:pt x="19" y="234"/>
                    <a:pt x="19" y="234"/>
                  </a:cubicBezTo>
                  <a:cubicBezTo>
                    <a:pt x="19" y="235"/>
                    <a:pt x="19" y="235"/>
                    <a:pt x="19" y="235"/>
                  </a:cubicBezTo>
                  <a:close/>
                  <a:moveTo>
                    <a:pt x="10" y="235"/>
                  </a:moveTo>
                  <a:cubicBezTo>
                    <a:pt x="9" y="234"/>
                    <a:pt x="9" y="234"/>
                    <a:pt x="9" y="234"/>
                  </a:cubicBezTo>
                  <a:cubicBezTo>
                    <a:pt x="11" y="232"/>
                    <a:pt x="11" y="232"/>
                    <a:pt x="11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3" y="235"/>
                    <a:pt x="13" y="235"/>
                    <a:pt x="13" y="235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12" y="236"/>
                    <a:pt x="12" y="236"/>
                    <a:pt x="12" y="236"/>
                  </a:cubicBezTo>
                  <a:cubicBezTo>
                    <a:pt x="12" y="236"/>
                    <a:pt x="12" y="236"/>
                    <a:pt x="12" y="236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5"/>
                    <a:pt x="13" y="235"/>
                    <a:pt x="13" y="235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6" y="233"/>
                    <a:pt x="16" y="233"/>
                    <a:pt x="16" y="233"/>
                  </a:cubicBezTo>
                  <a:cubicBezTo>
                    <a:pt x="16" y="233"/>
                    <a:pt x="16" y="233"/>
                    <a:pt x="16" y="233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14" y="236"/>
                    <a:pt x="14" y="236"/>
                    <a:pt x="14" y="236"/>
                  </a:cubicBezTo>
                  <a:cubicBezTo>
                    <a:pt x="14" y="237"/>
                    <a:pt x="14" y="237"/>
                    <a:pt x="14" y="237"/>
                  </a:cubicBezTo>
                  <a:cubicBezTo>
                    <a:pt x="13" y="238"/>
                    <a:pt x="13" y="238"/>
                    <a:pt x="13" y="238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3" y="240"/>
                    <a:pt x="13" y="240"/>
                    <a:pt x="13" y="240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12" y="241"/>
                    <a:pt x="12" y="241"/>
                    <a:pt x="12" y="241"/>
                  </a:cubicBezTo>
                  <a:cubicBezTo>
                    <a:pt x="12" y="242"/>
                    <a:pt x="12" y="242"/>
                    <a:pt x="12" y="242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2" y="244"/>
                    <a:pt x="12" y="244"/>
                    <a:pt x="12" y="244"/>
                  </a:cubicBezTo>
                  <a:cubicBezTo>
                    <a:pt x="12" y="245"/>
                    <a:pt x="12" y="245"/>
                    <a:pt x="12" y="245"/>
                  </a:cubicBezTo>
                  <a:cubicBezTo>
                    <a:pt x="13" y="245"/>
                    <a:pt x="13" y="245"/>
                    <a:pt x="13" y="245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13" y="247"/>
                    <a:pt x="13" y="247"/>
                    <a:pt x="13" y="247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11" y="242"/>
                    <a:pt x="11" y="242"/>
                    <a:pt x="11" y="242"/>
                  </a:cubicBezTo>
                  <a:cubicBezTo>
                    <a:pt x="10" y="242"/>
                    <a:pt x="10" y="242"/>
                    <a:pt x="10" y="242"/>
                  </a:cubicBezTo>
                  <a:cubicBezTo>
                    <a:pt x="9" y="241"/>
                    <a:pt x="9" y="241"/>
                    <a:pt x="9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1" y="241"/>
                    <a:pt x="11" y="241"/>
                    <a:pt x="11" y="241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9" y="240"/>
                    <a:pt x="9" y="240"/>
                    <a:pt x="9" y="240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0" y="237"/>
                    <a:pt x="10" y="237"/>
                    <a:pt x="10" y="237"/>
                  </a:cubicBezTo>
                  <a:cubicBezTo>
                    <a:pt x="9" y="237"/>
                    <a:pt x="9" y="237"/>
                    <a:pt x="9" y="237"/>
                  </a:cubicBezTo>
                  <a:cubicBezTo>
                    <a:pt x="9" y="236"/>
                    <a:pt x="9" y="236"/>
                    <a:pt x="9" y="236"/>
                  </a:cubicBezTo>
                  <a:cubicBezTo>
                    <a:pt x="10" y="235"/>
                    <a:pt x="10" y="235"/>
                    <a:pt x="10" y="235"/>
                  </a:cubicBezTo>
                  <a:close/>
                  <a:moveTo>
                    <a:pt x="20" y="231"/>
                  </a:moveTo>
                  <a:cubicBezTo>
                    <a:pt x="20" y="230"/>
                    <a:pt x="20" y="230"/>
                    <a:pt x="20" y="230"/>
                  </a:cubicBezTo>
                  <a:cubicBezTo>
                    <a:pt x="21" y="230"/>
                    <a:pt x="21" y="230"/>
                    <a:pt x="21" y="230"/>
                  </a:cubicBezTo>
                  <a:cubicBezTo>
                    <a:pt x="21" y="230"/>
                    <a:pt x="21" y="230"/>
                    <a:pt x="21" y="230"/>
                  </a:cubicBezTo>
                  <a:cubicBezTo>
                    <a:pt x="20" y="231"/>
                    <a:pt x="20" y="231"/>
                    <a:pt x="20" y="231"/>
                  </a:cubicBezTo>
                  <a:close/>
                  <a:moveTo>
                    <a:pt x="111" y="109"/>
                  </a:moveTo>
                  <a:cubicBezTo>
                    <a:pt x="111" y="109"/>
                    <a:pt x="111" y="109"/>
                    <a:pt x="111" y="109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109"/>
                    <a:pt x="111" y="109"/>
                    <a:pt x="111" y="109"/>
                  </a:cubicBezTo>
                  <a:close/>
                  <a:moveTo>
                    <a:pt x="102" y="101"/>
                  </a:move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2" y="101"/>
                    <a:pt x="102" y="101"/>
                    <a:pt x="102" y="101"/>
                  </a:cubicBezTo>
                  <a:close/>
                  <a:moveTo>
                    <a:pt x="71" y="103"/>
                  </a:moveTo>
                  <a:cubicBezTo>
                    <a:pt x="71" y="104"/>
                    <a:pt x="71" y="104"/>
                    <a:pt x="71" y="104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1" y="103"/>
                    <a:pt x="71" y="103"/>
                    <a:pt x="71" y="103"/>
                  </a:cubicBezTo>
                  <a:close/>
                  <a:moveTo>
                    <a:pt x="71" y="105"/>
                  </a:moveTo>
                  <a:cubicBezTo>
                    <a:pt x="71" y="104"/>
                    <a:pt x="71" y="104"/>
                    <a:pt x="71" y="104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5"/>
                    <a:pt x="71" y="105"/>
                    <a:pt x="71" y="105"/>
                  </a:cubicBezTo>
                  <a:close/>
                  <a:moveTo>
                    <a:pt x="69" y="107"/>
                  </a:moveTo>
                  <a:cubicBezTo>
                    <a:pt x="69" y="108"/>
                    <a:pt x="69" y="108"/>
                    <a:pt x="69" y="108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69" y="107"/>
                    <a:pt x="69" y="107"/>
                    <a:pt x="69" y="107"/>
                  </a:cubicBezTo>
                  <a:close/>
                  <a:moveTo>
                    <a:pt x="66" y="110"/>
                  </a:moveTo>
                  <a:cubicBezTo>
                    <a:pt x="66" y="109"/>
                    <a:pt x="66" y="109"/>
                    <a:pt x="66" y="109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6" y="110"/>
                    <a:pt x="66" y="110"/>
                  </a:cubicBezTo>
                  <a:close/>
                  <a:moveTo>
                    <a:pt x="66" y="110"/>
                  </a:moveTo>
                  <a:cubicBezTo>
                    <a:pt x="67" y="110"/>
                    <a:pt x="67" y="110"/>
                    <a:pt x="67" y="110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6" y="110"/>
                    <a:pt x="66" y="110"/>
                    <a:pt x="66" y="110"/>
                  </a:cubicBezTo>
                  <a:close/>
                  <a:moveTo>
                    <a:pt x="68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8" y="114"/>
                    <a:pt x="68" y="114"/>
                    <a:pt x="68" y="114"/>
                  </a:cubicBezTo>
                  <a:close/>
                  <a:moveTo>
                    <a:pt x="58" y="100"/>
                  </a:moveTo>
                  <a:cubicBezTo>
                    <a:pt x="58" y="101"/>
                    <a:pt x="58" y="101"/>
                    <a:pt x="58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100"/>
                    <a:pt x="58" y="100"/>
                    <a:pt x="58" y="100"/>
                  </a:cubicBezTo>
                  <a:close/>
                  <a:moveTo>
                    <a:pt x="39" y="271"/>
                  </a:moveTo>
                  <a:cubicBezTo>
                    <a:pt x="39" y="271"/>
                    <a:pt x="39" y="271"/>
                    <a:pt x="39" y="271"/>
                  </a:cubicBezTo>
                  <a:cubicBezTo>
                    <a:pt x="38" y="271"/>
                    <a:pt x="38" y="271"/>
                    <a:pt x="38" y="271"/>
                  </a:cubicBezTo>
                  <a:cubicBezTo>
                    <a:pt x="38" y="269"/>
                    <a:pt x="38" y="269"/>
                    <a:pt x="38" y="269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8" y="268"/>
                    <a:pt x="38" y="268"/>
                    <a:pt x="38" y="268"/>
                  </a:cubicBezTo>
                  <a:cubicBezTo>
                    <a:pt x="37" y="268"/>
                    <a:pt x="37" y="268"/>
                    <a:pt x="37" y="268"/>
                  </a:cubicBezTo>
                  <a:cubicBezTo>
                    <a:pt x="36" y="267"/>
                    <a:pt x="36" y="267"/>
                    <a:pt x="36" y="267"/>
                  </a:cubicBezTo>
                  <a:cubicBezTo>
                    <a:pt x="36" y="266"/>
                    <a:pt x="36" y="266"/>
                    <a:pt x="36" y="266"/>
                  </a:cubicBezTo>
                  <a:cubicBezTo>
                    <a:pt x="36" y="266"/>
                    <a:pt x="36" y="266"/>
                    <a:pt x="36" y="266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35" y="266"/>
                    <a:pt x="35" y="266"/>
                    <a:pt x="35" y="266"/>
                  </a:cubicBezTo>
                  <a:cubicBezTo>
                    <a:pt x="34" y="265"/>
                    <a:pt x="34" y="265"/>
                    <a:pt x="34" y="265"/>
                  </a:cubicBezTo>
                  <a:cubicBezTo>
                    <a:pt x="34" y="264"/>
                    <a:pt x="34" y="264"/>
                    <a:pt x="34" y="264"/>
                  </a:cubicBezTo>
                  <a:cubicBezTo>
                    <a:pt x="34" y="264"/>
                    <a:pt x="34" y="264"/>
                    <a:pt x="34" y="264"/>
                  </a:cubicBezTo>
                  <a:cubicBezTo>
                    <a:pt x="35" y="263"/>
                    <a:pt x="35" y="263"/>
                    <a:pt x="35" y="263"/>
                  </a:cubicBezTo>
                  <a:cubicBezTo>
                    <a:pt x="35" y="262"/>
                    <a:pt x="35" y="262"/>
                    <a:pt x="35" y="262"/>
                  </a:cubicBezTo>
                  <a:cubicBezTo>
                    <a:pt x="36" y="262"/>
                    <a:pt x="36" y="262"/>
                    <a:pt x="36" y="262"/>
                  </a:cubicBezTo>
                  <a:cubicBezTo>
                    <a:pt x="36" y="261"/>
                    <a:pt x="36" y="261"/>
                    <a:pt x="36" y="261"/>
                  </a:cubicBezTo>
                  <a:cubicBezTo>
                    <a:pt x="35" y="262"/>
                    <a:pt x="35" y="262"/>
                    <a:pt x="35" y="262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35" y="260"/>
                    <a:pt x="35" y="260"/>
                    <a:pt x="35" y="260"/>
                  </a:cubicBezTo>
                  <a:cubicBezTo>
                    <a:pt x="35" y="259"/>
                    <a:pt x="35" y="259"/>
                    <a:pt x="35" y="259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9"/>
                    <a:pt x="35" y="259"/>
                    <a:pt x="35" y="259"/>
                  </a:cubicBezTo>
                  <a:cubicBezTo>
                    <a:pt x="34" y="260"/>
                    <a:pt x="34" y="260"/>
                    <a:pt x="34" y="260"/>
                  </a:cubicBezTo>
                  <a:cubicBezTo>
                    <a:pt x="33" y="261"/>
                    <a:pt x="33" y="261"/>
                    <a:pt x="33" y="261"/>
                  </a:cubicBezTo>
                  <a:cubicBezTo>
                    <a:pt x="33" y="261"/>
                    <a:pt x="33" y="261"/>
                    <a:pt x="33" y="261"/>
                  </a:cubicBezTo>
                  <a:cubicBezTo>
                    <a:pt x="32" y="261"/>
                    <a:pt x="32" y="261"/>
                    <a:pt x="32" y="261"/>
                  </a:cubicBezTo>
                  <a:cubicBezTo>
                    <a:pt x="32" y="261"/>
                    <a:pt x="32" y="261"/>
                    <a:pt x="32" y="261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31" y="261"/>
                    <a:pt x="31" y="261"/>
                    <a:pt x="31" y="261"/>
                  </a:cubicBezTo>
                  <a:cubicBezTo>
                    <a:pt x="31" y="261"/>
                    <a:pt x="31" y="261"/>
                    <a:pt x="31" y="261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30" y="260"/>
                    <a:pt x="30" y="260"/>
                    <a:pt x="30" y="260"/>
                  </a:cubicBezTo>
                  <a:cubicBezTo>
                    <a:pt x="30" y="261"/>
                    <a:pt x="30" y="261"/>
                    <a:pt x="30" y="261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33" y="257"/>
                    <a:pt x="33" y="257"/>
                  </a:cubicBezTo>
                  <a:cubicBezTo>
                    <a:pt x="32" y="258"/>
                    <a:pt x="32" y="258"/>
                    <a:pt x="32" y="258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0" y="258"/>
                    <a:pt x="30" y="258"/>
                    <a:pt x="30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8" y="257"/>
                    <a:pt x="28" y="257"/>
                    <a:pt x="28" y="257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6" y="258"/>
                    <a:pt x="26" y="258"/>
                    <a:pt x="26" y="258"/>
                  </a:cubicBezTo>
                  <a:cubicBezTo>
                    <a:pt x="25" y="257"/>
                    <a:pt x="25" y="257"/>
                    <a:pt x="25" y="257"/>
                  </a:cubicBezTo>
                  <a:cubicBezTo>
                    <a:pt x="25" y="256"/>
                    <a:pt x="25" y="256"/>
                    <a:pt x="25" y="256"/>
                  </a:cubicBezTo>
                  <a:cubicBezTo>
                    <a:pt x="25" y="256"/>
                    <a:pt x="25" y="256"/>
                    <a:pt x="25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7" y="256"/>
                    <a:pt x="27" y="256"/>
                    <a:pt x="27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5"/>
                    <a:pt x="28" y="255"/>
                    <a:pt x="28" y="255"/>
                  </a:cubicBezTo>
                  <a:cubicBezTo>
                    <a:pt x="27" y="255"/>
                    <a:pt x="27" y="255"/>
                    <a:pt x="27" y="255"/>
                  </a:cubicBezTo>
                  <a:cubicBezTo>
                    <a:pt x="26" y="255"/>
                    <a:pt x="26" y="255"/>
                    <a:pt x="26" y="255"/>
                  </a:cubicBezTo>
                  <a:cubicBezTo>
                    <a:pt x="25" y="255"/>
                    <a:pt x="25" y="255"/>
                    <a:pt x="25" y="255"/>
                  </a:cubicBezTo>
                  <a:cubicBezTo>
                    <a:pt x="25" y="255"/>
                    <a:pt x="25" y="255"/>
                    <a:pt x="25" y="255"/>
                  </a:cubicBezTo>
                  <a:cubicBezTo>
                    <a:pt x="24" y="255"/>
                    <a:pt x="24" y="255"/>
                    <a:pt x="24" y="255"/>
                  </a:cubicBezTo>
                  <a:cubicBezTo>
                    <a:pt x="24" y="254"/>
                    <a:pt x="24" y="254"/>
                    <a:pt x="24" y="254"/>
                  </a:cubicBezTo>
                  <a:cubicBezTo>
                    <a:pt x="25" y="254"/>
                    <a:pt x="25" y="254"/>
                    <a:pt x="25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5" y="254"/>
                    <a:pt x="25" y="254"/>
                    <a:pt x="25" y="254"/>
                  </a:cubicBezTo>
                  <a:cubicBezTo>
                    <a:pt x="25" y="253"/>
                    <a:pt x="25" y="253"/>
                    <a:pt x="25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8" y="252"/>
                    <a:pt x="28" y="252"/>
                    <a:pt x="28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30" y="252"/>
                    <a:pt x="30" y="252"/>
                    <a:pt x="30" y="252"/>
                  </a:cubicBezTo>
                  <a:cubicBezTo>
                    <a:pt x="28" y="252"/>
                    <a:pt x="28" y="252"/>
                    <a:pt x="28" y="252"/>
                  </a:cubicBezTo>
                  <a:cubicBezTo>
                    <a:pt x="28" y="251"/>
                    <a:pt x="28" y="251"/>
                    <a:pt x="28" y="251"/>
                  </a:cubicBezTo>
                  <a:cubicBezTo>
                    <a:pt x="27" y="251"/>
                    <a:pt x="27" y="251"/>
                    <a:pt x="27" y="251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6" y="252"/>
                    <a:pt x="26" y="252"/>
                    <a:pt x="26" y="252"/>
                  </a:cubicBezTo>
                  <a:cubicBezTo>
                    <a:pt x="25" y="253"/>
                    <a:pt x="25" y="253"/>
                    <a:pt x="25" y="253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7" y="250"/>
                    <a:pt x="27" y="250"/>
                    <a:pt x="27" y="250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9"/>
                    <a:pt x="30" y="249"/>
                    <a:pt x="30" y="249"/>
                  </a:cubicBezTo>
                  <a:cubicBezTo>
                    <a:pt x="31" y="250"/>
                    <a:pt x="31" y="250"/>
                    <a:pt x="31" y="250"/>
                  </a:cubicBezTo>
                  <a:cubicBezTo>
                    <a:pt x="31" y="250"/>
                    <a:pt x="31" y="250"/>
                    <a:pt x="31" y="250"/>
                  </a:cubicBezTo>
                  <a:cubicBezTo>
                    <a:pt x="31" y="249"/>
                    <a:pt x="31" y="249"/>
                    <a:pt x="31" y="249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32" y="247"/>
                    <a:pt x="32" y="247"/>
                    <a:pt x="32" y="247"/>
                  </a:cubicBezTo>
                  <a:cubicBezTo>
                    <a:pt x="32" y="247"/>
                    <a:pt x="32" y="247"/>
                    <a:pt x="32" y="247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6"/>
                    <a:pt x="30" y="246"/>
                    <a:pt x="30" y="246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30" y="245"/>
                    <a:pt x="30" y="245"/>
                    <a:pt x="30" y="245"/>
                  </a:cubicBezTo>
                  <a:cubicBezTo>
                    <a:pt x="29" y="246"/>
                    <a:pt x="29" y="246"/>
                    <a:pt x="29" y="246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7" y="248"/>
                    <a:pt x="27" y="248"/>
                    <a:pt x="27" y="248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7" y="246"/>
                    <a:pt x="27" y="246"/>
                    <a:pt x="27" y="246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24" y="246"/>
                    <a:pt x="24" y="246"/>
                    <a:pt x="24" y="246"/>
                  </a:cubicBezTo>
                  <a:cubicBezTo>
                    <a:pt x="25" y="246"/>
                    <a:pt x="25" y="246"/>
                    <a:pt x="25" y="246"/>
                  </a:cubicBezTo>
                  <a:cubicBezTo>
                    <a:pt x="26" y="245"/>
                    <a:pt x="26" y="245"/>
                    <a:pt x="26" y="245"/>
                  </a:cubicBezTo>
                  <a:cubicBezTo>
                    <a:pt x="27" y="245"/>
                    <a:pt x="27" y="245"/>
                    <a:pt x="27" y="245"/>
                  </a:cubicBezTo>
                  <a:cubicBezTo>
                    <a:pt x="27" y="245"/>
                    <a:pt x="27" y="245"/>
                    <a:pt x="27" y="245"/>
                  </a:cubicBezTo>
                  <a:cubicBezTo>
                    <a:pt x="28" y="245"/>
                    <a:pt x="28" y="245"/>
                    <a:pt x="28" y="245"/>
                  </a:cubicBezTo>
                  <a:cubicBezTo>
                    <a:pt x="28" y="244"/>
                    <a:pt x="28" y="244"/>
                    <a:pt x="28" y="244"/>
                  </a:cubicBezTo>
                  <a:cubicBezTo>
                    <a:pt x="27" y="244"/>
                    <a:pt x="27" y="244"/>
                    <a:pt x="27" y="244"/>
                  </a:cubicBezTo>
                  <a:cubicBezTo>
                    <a:pt x="27" y="244"/>
                    <a:pt x="27" y="244"/>
                    <a:pt x="27" y="244"/>
                  </a:cubicBezTo>
                  <a:cubicBezTo>
                    <a:pt x="28" y="243"/>
                    <a:pt x="28" y="243"/>
                    <a:pt x="28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6" y="243"/>
                    <a:pt x="26" y="243"/>
                    <a:pt x="26" y="243"/>
                  </a:cubicBezTo>
                  <a:cubicBezTo>
                    <a:pt x="26" y="243"/>
                    <a:pt x="26" y="243"/>
                    <a:pt x="26" y="243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25" y="240"/>
                    <a:pt x="25" y="240"/>
                    <a:pt x="25" y="240"/>
                  </a:cubicBezTo>
                  <a:cubicBezTo>
                    <a:pt x="25" y="240"/>
                    <a:pt x="25" y="240"/>
                    <a:pt x="25" y="240"/>
                  </a:cubicBezTo>
                  <a:cubicBezTo>
                    <a:pt x="26" y="239"/>
                    <a:pt x="26" y="239"/>
                    <a:pt x="26" y="239"/>
                  </a:cubicBezTo>
                  <a:cubicBezTo>
                    <a:pt x="27" y="239"/>
                    <a:pt x="27" y="239"/>
                    <a:pt x="27" y="239"/>
                  </a:cubicBezTo>
                  <a:cubicBezTo>
                    <a:pt x="27" y="240"/>
                    <a:pt x="27" y="240"/>
                    <a:pt x="27" y="240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30" y="240"/>
                    <a:pt x="30" y="240"/>
                    <a:pt x="30" y="240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39"/>
                    <a:pt x="29" y="239"/>
                    <a:pt x="29" y="239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27" y="239"/>
                    <a:pt x="27" y="239"/>
                    <a:pt x="27" y="239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6"/>
                    <a:pt x="28" y="236"/>
                    <a:pt x="28" y="236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24" y="238"/>
                    <a:pt x="24" y="238"/>
                    <a:pt x="24" y="238"/>
                  </a:cubicBezTo>
                  <a:cubicBezTo>
                    <a:pt x="24" y="238"/>
                    <a:pt x="24" y="238"/>
                    <a:pt x="24" y="238"/>
                  </a:cubicBezTo>
                  <a:cubicBezTo>
                    <a:pt x="23" y="238"/>
                    <a:pt x="23" y="238"/>
                    <a:pt x="23" y="238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34"/>
                    <a:pt x="22" y="234"/>
                    <a:pt x="22" y="234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22" y="232"/>
                    <a:pt x="22" y="232"/>
                    <a:pt x="22" y="232"/>
                  </a:cubicBezTo>
                  <a:cubicBezTo>
                    <a:pt x="22" y="232"/>
                    <a:pt x="22" y="232"/>
                    <a:pt x="22" y="232"/>
                  </a:cubicBezTo>
                  <a:cubicBezTo>
                    <a:pt x="22" y="231"/>
                    <a:pt x="22" y="231"/>
                    <a:pt x="22" y="231"/>
                  </a:cubicBezTo>
                  <a:cubicBezTo>
                    <a:pt x="22" y="231"/>
                    <a:pt x="22" y="231"/>
                    <a:pt x="22" y="231"/>
                  </a:cubicBezTo>
                  <a:cubicBezTo>
                    <a:pt x="23" y="231"/>
                    <a:pt x="23" y="231"/>
                    <a:pt x="23" y="231"/>
                  </a:cubicBezTo>
                  <a:cubicBezTo>
                    <a:pt x="23" y="231"/>
                    <a:pt x="23" y="231"/>
                    <a:pt x="23" y="231"/>
                  </a:cubicBezTo>
                  <a:cubicBezTo>
                    <a:pt x="23" y="230"/>
                    <a:pt x="23" y="230"/>
                    <a:pt x="23" y="230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24" y="229"/>
                    <a:pt x="24" y="229"/>
                    <a:pt x="24" y="229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6" y="229"/>
                    <a:pt x="26" y="229"/>
                    <a:pt x="26" y="229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7" y="227"/>
                    <a:pt x="27" y="227"/>
                    <a:pt x="27" y="227"/>
                  </a:cubicBezTo>
                  <a:cubicBezTo>
                    <a:pt x="27" y="226"/>
                    <a:pt x="27" y="226"/>
                    <a:pt x="27" y="226"/>
                  </a:cubicBezTo>
                  <a:cubicBezTo>
                    <a:pt x="29" y="225"/>
                    <a:pt x="29" y="225"/>
                    <a:pt x="29" y="225"/>
                  </a:cubicBezTo>
                  <a:cubicBezTo>
                    <a:pt x="29" y="225"/>
                    <a:pt x="29" y="225"/>
                    <a:pt x="29" y="225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28" y="224"/>
                    <a:pt x="28" y="224"/>
                    <a:pt x="28" y="224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6"/>
                    <a:pt x="27" y="226"/>
                    <a:pt x="27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27"/>
                    <a:pt x="25" y="227"/>
                    <a:pt x="25" y="227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6" y="225"/>
                    <a:pt x="26" y="225"/>
                    <a:pt x="26" y="225"/>
                  </a:cubicBezTo>
                  <a:cubicBezTo>
                    <a:pt x="27" y="223"/>
                    <a:pt x="27" y="223"/>
                    <a:pt x="27" y="223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7" y="219"/>
                    <a:pt x="27" y="219"/>
                    <a:pt x="27" y="219"/>
                  </a:cubicBezTo>
                  <a:cubicBezTo>
                    <a:pt x="27" y="219"/>
                    <a:pt x="27" y="219"/>
                    <a:pt x="27" y="219"/>
                  </a:cubicBezTo>
                  <a:cubicBezTo>
                    <a:pt x="27" y="218"/>
                    <a:pt x="27" y="218"/>
                    <a:pt x="27" y="218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5" y="217"/>
                    <a:pt x="25" y="217"/>
                    <a:pt x="25" y="217"/>
                  </a:cubicBezTo>
                  <a:cubicBezTo>
                    <a:pt x="25" y="216"/>
                    <a:pt x="25" y="216"/>
                    <a:pt x="25" y="216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3" y="205"/>
                    <a:pt x="23" y="205"/>
                    <a:pt x="23" y="205"/>
                  </a:cubicBezTo>
                  <a:cubicBezTo>
                    <a:pt x="23" y="203"/>
                    <a:pt x="23" y="203"/>
                    <a:pt x="23" y="203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3" y="200"/>
                    <a:pt x="23" y="200"/>
                    <a:pt x="23" y="200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2" y="197"/>
                    <a:pt x="22" y="197"/>
                    <a:pt x="22" y="197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89"/>
                    <a:pt x="21" y="189"/>
                    <a:pt x="21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15" y="190"/>
                    <a:pt x="15" y="190"/>
                    <a:pt x="15" y="190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2"/>
                    <a:pt x="9" y="192"/>
                    <a:pt x="9" y="192"/>
                  </a:cubicBezTo>
                  <a:cubicBezTo>
                    <a:pt x="9" y="191"/>
                    <a:pt x="9" y="191"/>
                    <a:pt x="9" y="191"/>
                  </a:cubicBezTo>
                  <a:cubicBezTo>
                    <a:pt x="8" y="186"/>
                    <a:pt x="8" y="186"/>
                    <a:pt x="8" y="186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8" y="181"/>
                    <a:pt x="8" y="181"/>
                    <a:pt x="8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4" y="182"/>
                    <a:pt x="4" y="182"/>
                    <a:pt x="4" y="182"/>
                  </a:cubicBezTo>
                  <a:cubicBezTo>
                    <a:pt x="3" y="181"/>
                    <a:pt x="3" y="181"/>
                    <a:pt x="3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69" y="112"/>
                    <a:pt x="69" y="112"/>
                    <a:pt x="69" y="112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4" y="103"/>
                    <a:pt x="94" y="103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1" y="108"/>
                    <a:pt x="91" y="108"/>
                    <a:pt x="91" y="108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5" y="107"/>
                    <a:pt x="95" y="107"/>
                    <a:pt x="95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5"/>
                    <a:pt x="102" y="105"/>
                    <a:pt x="102" y="105"/>
                  </a:cubicBezTo>
                  <a:cubicBezTo>
                    <a:pt x="101" y="104"/>
                    <a:pt x="101" y="104"/>
                    <a:pt x="101" y="104"/>
                  </a:cubicBezTo>
                  <a:cubicBezTo>
                    <a:pt x="102" y="103"/>
                    <a:pt x="102" y="103"/>
                    <a:pt x="102" y="10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0" y="112"/>
                    <a:pt x="110" y="112"/>
                    <a:pt x="110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0" y="113"/>
                    <a:pt x="110" y="113"/>
                    <a:pt x="110" y="113"/>
                  </a:cubicBezTo>
                  <a:cubicBezTo>
                    <a:pt x="110" y="113"/>
                    <a:pt x="110" y="113"/>
                    <a:pt x="110" y="113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3" y="117"/>
                    <a:pt x="113" y="117"/>
                    <a:pt x="113" y="11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0" y="117"/>
                    <a:pt x="120" y="117"/>
                    <a:pt x="120" y="117"/>
                  </a:cubicBezTo>
                  <a:cubicBezTo>
                    <a:pt x="121" y="118"/>
                    <a:pt x="121" y="118"/>
                    <a:pt x="121" y="118"/>
                  </a:cubicBezTo>
                  <a:cubicBezTo>
                    <a:pt x="121" y="119"/>
                    <a:pt x="121" y="119"/>
                    <a:pt x="121" y="119"/>
                  </a:cubicBezTo>
                  <a:cubicBezTo>
                    <a:pt x="122" y="121"/>
                    <a:pt x="122" y="121"/>
                    <a:pt x="122" y="121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5" y="127"/>
                    <a:pt x="135" y="127"/>
                    <a:pt x="135" y="127"/>
                  </a:cubicBezTo>
                  <a:cubicBezTo>
                    <a:pt x="135" y="128"/>
                    <a:pt x="135" y="128"/>
                    <a:pt x="135" y="128"/>
                  </a:cubicBezTo>
                  <a:cubicBezTo>
                    <a:pt x="135" y="128"/>
                    <a:pt x="135" y="128"/>
                    <a:pt x="135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4" y="135"/>
                    <a:pt x="134" y="135"/>
                    <a:pt x="134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0" y="137"/>
                    <a:pt x="130" y="137"/>
                    <a:pt x="130" y="137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8" y="141"/>
                    <a:pt x="138" y="141"/>
                    <a:pt x="138" y="141"/>
                  </a:cubicBezTo>
                  <a:cubicBezTo>
                    <a:pt x="140" y="142"/>
                    <a:pt x="140" y="142"/>
                    <a:pt x="140" y="142"/>
                  </a:cubicBezTo>
                  <a:cubicBezTo>
                    <a:pt x="141" y="142"/>
                    <a:pt x="141" y="142"/>
                    <a:pt x="141" y="142"/>
                  </a:cubicBezTo>
                  <a:cubicBezTo>
                    <a:pt x="141" y="141"/>
                    <a:pt x="141" y="141"/>
                    <a:pt x="141" y="141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2" y="142"/>
                    <a:pt x="142" y="142"/>
                    <a:pt x="142" y="142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144" y="142"/>
                    <a:pt x="144" y="142"/>
                    <a:pt x="144" y="142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2" y="144"/>
                    <a:pt x="152" y="144"/>
                    <a:pt x="152" y="144"/>
                  </a:cubicBezTo>
                  <a:cubicBezTo>
                    <a:pt x="152" y="145"/>
                    <a:pt x="152" y="145"/>
                    <a:pt x="152" y="145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54" y="144"/>
                    <a:pt x="154" y="144"/>
                    <a:pt x="154" y="144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53" y="150"/>
                    <a:pt x="153" y="150"/>
                    <a:pt x="153" y="150"/>
                  </a:cubicBezTo>
                  <a:cubicBezTo>
                    <a:pt x="153" y="151"/>
                    <a:pt x="153" y="151"/>
                    <a:pt x="153" y="151"/>
                  </a:cubicBezTo>
                  <a:cubicBezTo>
                    <a:pt x="152" y="152"/>
                    <a:pt x="152" y="152"/>
                    <a:pt x="152" y="152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4" y="156"/>
                    <a:pt x="154" y="156"/>
                    <a:pt x="154" y="156"/>
                  </a:cubicBezTo>
                  <a:cubicBezTo>
                    <a:pt x="154" y="158"/>
                    <a:pt x="154" y="158"/>
                    <a:pt x="154" y="158"/>
                  </a:cubicBezTo>
                  <a:cubicBezTo>
                    <a:pt x="154" y="156"/>
                    <a:pt x="154" y="156"/>
                    <a:pt x="154" y="156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52"/>
                    <a:pt x="154" y="152"/>
                    <a:pt x="154" y="152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48"/>
                    <a:pt x="156" y="148"/>
                    <a:pt x="156" y="148"/>
                  </a:cubicBezTo>
                  <a:cubicBezTo>
                    <a:pt x="156" y="148"/>
                    <a:pt x="156" y="148"/>
                    <a:pt x="156" y="148"/>
                  </a:cubicBezTo>
                  <a:cubicBezTo>
                    <a:pt x="157" y="146"/>
                    <a:pt x="157" y="146"/>
                    <a:pt x="157" y="146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0" y="142"/>
                    <a:pt x="160" y="142"/>
                    <a:pt x="160" y="142"/>
                  </a:cubicBezTo>
                  <a:cubicBezTo>
                    <a:pt x="160" y="142"/>
                    <a:pt x="160" y="142"/>
                    <a:pt x="160" y="142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163" y="141"/>
                    <a:pt x="163" y="141"/>
                    <a:pt x="163" y="141"/>
                  </a:cubicBezTo>
                  <a:cubicBezTo>
                    <a:pt x="164" y="141"/>
                    <a:pt x="164" y="141"/>
                    <a:pt x="164" y="141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2"/>
                    <a:pt x="165" y="142"/>
                    <a:pt x="165" y="142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0"/>
                    <a:pt x="165" y="140"/>
                    <a:pt x="165" y="140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9" y="138"/>
                    <a:pt x="169" y="138"/>
                    <a:pt x="169" y="138"/>
                  </a:cubicBezTo>
                  <a:cubicBezTo>
                    <a:pt x="170" y="137"/>
                    <a:pt x="170" y="137"/>
                    <a:pt x="170" y="137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68" y="137"/>
                    <a:pt x="168" y="137"/>
                    <a:pt x="168" y="137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2" y="138"/>
                    <a:pt x="162" y="138"/>
                    <a:pt x="162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8" y="138"/>
                    <a:pt x="158" y="138"/>
                    <a:pt x="158" y="138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61" y="135"/>
                    <a:pt x="161" y="135"/>
                    <a:pt x="161" y="135"/>
                  </a:cubicBezTo>
                  <a:cubicBezTo>
                    <a:pt x="162" y="136"/>
                    <a:pt x="162" y="136"/>
                    <a:pt x="162" y="136"/>
                  </a:cubicBezTo>
                  <a:cubicBezTo>
                    <a:pt x="165" y="135"/>
                    <a:pt x="165" y="135"/>
                    <a:pt x="165" y="135"/>
                  </a:cubicBezTo>
                  <a:cubicBezTo>
                    <a:pt x="167" y="135"/>
                    <a:pt x="167" y="135"/>
                    <a:pt x="167" y="135"/>
                  </a:cubicBezTo>
                  <a:cubicBezTo>
                    <a:pt x="168" y="135"/>
                    <a:pt x="168" y="135"/>
                    <a:pt x="168" y="135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70" y="135"/>
                    <a:pt x="170" y="135"/>
                    <a:pt x="170" y="135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71" y="136"/>
                    <a:pt x="171" y="136"/>
                    <a:pt x="171" y="136"/>
                  </a:cubicBezTo>
                  <a:cubicBezTo>
                    <a:pt x="171" y="138"/>
                    <a:pt x="171" y="138"/>
                    <a:pt x="171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70" y="139"/>
                    <a:pt x="170" y="139"/>
                    <a:pt x="170" y="139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1" y="144"/>
                    <a:pt x="171" y="144"/>
                    <a:pt x="171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5" y="144"/>
                    <a:pt x="175" y="144"/>
                    <a:pt x="175" y="144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6" y="145"/>
                    <a:pt x="176" y="145"/>
                    <a:pt x="176" y="145"/>
                  </a:cubicBezTo>
                  <a:cubicBezTo>
                    <a:pt x="176" y="145"/>
                    <a:pt x="176" y="145"/>
                    <a:pt x="176" y="145"/>
                  </a:cubicBezTo>
                  <a:cubicBezTo>
                    <a:pt x="176" y="146"/>
                    <a:pt x="176" y="146"/>
                    <a:pt x="176" y="146"/>
                  </a:cubicBezTo>
                  <a:cubicBezTo>
                    <a:pt x="176" y="146"/>
                    <a:pt x="176" y="146"/>
                    <a:pt x="176" y="146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79" y="149"/>
                    <a:pt x="179" y="149"/>
                    <a:pt x="179" y="149"/>
                  </a:cubicBezTo>
                  <a:cubicBezTo>
                    <a:pt x="180" y="149"/>
                    <a:pt x="180" y="149"/>
                    <a:pt x="180" y="149"/>
                  </a:cubicBezTo>
                  <a:cubicBezTo>
                    <a:pt x="181" y="150"/>
                    <a:pt x="181" y="150"/>
                    <a:pt x="181" y="150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50"/>
                    <a:pt x="183" y="150"/>
                    <a:pt x="183" y="150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5" y="149"/>
                    <a:pt x="185" y="149"/>
                    <a:pt x="185" y="149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88" y="150"/>
                    <a:pt x="188" y="150"/>
                    <a:pt x="188" y="150"/>
                  </a:cubicBezTo>
                  <a:cubicBezTo>
                    <a:pt x="189" y="150"/>
                    <a:pt x="189" y="150"/>
                    <a:pt x="189" y="150"/>
                  </a:cubicBezTo>
                  <a:cubicBezTo>
                    <a:pt x="190" y="150"/>
                    <a:pt x="190" y="150"/>
                    <a:pt x="190" y="150"/>
                  </a:cubicBezTo>
                  <a:cubicBezTo>
                    <a:pt x="190" y="150"/>
                    <a:pt x="190" y="150"/>
                    <a:pt x="190" y="150"/>
                  </a:cubicBezTo>
                  <a:cubicBezTo>
                    <a:pt x="192" y="150"/>
                    <a:pt x="192" y="150"/>
                    <a:pt x="192" y="150"/>
                  </a:cubicBezTo>
                  <a:cubicBezTo>
                    <a:pt x="192" y="151"/>
                    <a:pt x="192" y="151"/>
                    <a:pt x="192" y="151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4" y="151"/>
                    <a:pt x="194" y="151"/>
                    <a:pt x="194" y="151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95" y="152"/>
                    <a:pt x="195" y="152"/>
                    <a:pt x="195" y="152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95" y="150"/>
                    <a:pt x="195" y="150"/>
                    <a:pt x="195" y="150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3" y="147"/>
                    <a:pt x="193" y="147"/>
                    <a:pt x="193" y="147"/>
                  </a:cubicBezTo>
                  <a:cubicBezTo>
                    <a:pt x="193" y="146"/>
                    <a:pt x="193" y="146"/>
                    <a:pt x="193" y="146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6"/>
                    <a:pt x="194" y="146"/>
                    <a:pt x="194" y="146"/>
                  </a:cubicBezTo>
                  <a:cubicBezTo>
                    <a:pt x="194" y="146"/>
                    <a:pt x="194" y="146"/>
                    <a:pt x="194" y="146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4" y="144"/>
                    <a:pt x="194" y="144"/>
                    <a:pt x="194" y="144"/>
                  </a:cubicBezTo>
                  <a:cubicBezTo>
                    <a:pt x="195" y="144"/>
                    <a:pt x="195" y="144"/>
                    <a:pt x="195" y="144"/>
                  </a:cubicBezTo>
                  <a:cubicBezTo>
                    <a:pt x="195" y="145"/>
                    <a:pt x="195" y="145"/>
                    <a:pt x="195" y="145"/>
                  </a:cubicBezTo>
                  <a:cubicBezTo>
                    <a:pt x="195" y="146"/>
                    <a:pt x="195" y="146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7" y="145"/>
                    <a:pt x="197" y="145"/>
                    <a:pt x="197" y="145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8" y="144"/>
                    <a:pt x="198" y="144"/>
                    <a:pt x="198" y="144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199" y="146"/>
                    <a:pt x="199" y="146"/>
                    <a:pt x="199" y="146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8"/>
                    <a:pt x="199" y="148"/>
                    <a:pt x="199" y="148"/>
                  </a:cubicBezTo>
                  <a:cubicBezTo>
                    <a:pt x="200" y="147"/>
                    <a:pt x="200" y="147"/>
                    <a:pt x="200" y="147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0" y="149"/>
                    <a:pt x="200" y="149"/>
                    <a:pt x="200" y="149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2" y="150"/>
                    <a:pt x="202" y="150"/>
                    <a:pt x="202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8" y="153"/>
                    <a:pt x="198" y="153"/>
                    <a:pt x="198" y="153"/>
                  </a:cubicBezTo>
                  <a:cubicBezTo>
                    <a:pt x="198" y="154"/>
                    <a:pt x="198" y="154"/>
                    <a:pt x="198" y="154"/>
                  </a:cubicBezTo>
                  <a:cubicBezTo>
                    <a:pt x="198" y="155"/>
                    <a:pt x="198" y="155"/>
                    <a:pt x="198" y="155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5"/>
                    <a:pt x="199" y="155"/>
                    <a:pt x="199" y="155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9" y="156"/>
                    <a:pt x="199" y="156"/>
                    <a:pt x="199" y="156"/>
                  </a:cubicBezTo>
                  <a:cubicBezTo>
                    <a:pt x="200" y="155"/>
                    <a:pt x="200" y="155"/>
                    <a:pt x="200" y="155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200" y="159"/>
                    <a:pt x="200" y="159"/>
                    <a:pt x="200" y="159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7" y="160"/>
                    <a:pt x="197" y="160"/>
                    <a:pt x="197" y="160"/>
                  </a:cubicBezTo>
                  <a:cubicBezTo>
                    <a:pt x="197" y="162"/>
                    <a:pt x="197" y="162"/>
                    <a:pt x="197" y="162"/>
                  </a:cubicBezTo>
                  <a:cubicBezTo>
                    <a:pt x="198" y="160"/>
                    <a:pt x="198" y="160"/>
                    <a:pt x="198" y="160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8" y="158"/>
                    <a:pt x="198" y="158"/>
                    <a:pt x="198" y="158"/>
                  </a:cubicBezTo>
                  <a:cubicBezTo>
                    <a:pt x="198" y="159"/>
                    <a:pt x="198" y="159"/>
                    <a:pt x="198" y="159"/>
                  </a:cubicBezTo>
                  <a:cubicBezTo>
                    <a:pt x="199" y="159"/>
                    <a:pt x="199" y="159"/>
                    <a:pt x="199" y="159"/>
                  </a:cubicBezTo>
                  <a:cubicBezTo>
                    <a:pt x="200" y="159"/>
                    <a:pt x="200" y="159"/>
                    <a:pt x="200" y="159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202" y="158"/>
                    <a:pt x="202" y="158"/>
                    <a:pt x="202" y="158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3" y="156"/>
                    <a:pt x="203" y="156"/>
                    <a:pt x="203" y="156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1" y="157"/>
                    <a:pt x="201" y="157"/>
                    <a:pt x="201" y="157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2" y="152"/>
                    <a:pt x="202" y="152"/>
                    <a:pt x="202" y="152"/>
                  </a:cubicBezTo>
                  <a:cubicBezTo>
                    <a:pt x="203" y="151"/>
                    <a:pt x="203" y="151"/>
                    <a:pt x="203" y="151"/>
                  </a:cubicBezTo>
                  <a:cubicBezTo>
                    <a:pt x="203" y="150"/>
                    <a:pt x="203" y="150"/>
                    <a:pt x="203" y="150"/>
                  </a:cubicBezTo>
                  <a:cubicBezTo>
                    <a:pt x="204" y="150"/>
                    <a:pt x="204" y="150"/>
                    <a:pt x="204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4" y="150"/>
                    <a:pt x="204" y="150"/>
                    <a:pt x="204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12" y="147"/>
                    <a:pt x="212" y="147"/>
                    <a:pt x="212" y="147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3" y="144"/>
                    <a:pt x="213" y="144"/>
                    <a:pt x="213" y="144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4" y="143"/>
                    <a:pt x="214" y="143"/>
                    <a:pt x="214" y="14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3" y="143"/>
                    <a:pt x="213" y="143"/>
                    <a:pt x="213" y="143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3" y="143"/>
                    <a:pt x="213" y="143"/>
                    <a:pt x="213" y="143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4"/>
                    <a:pt x="210" y="144"/>
                    <a:pt x="210" y="144"/>
                  </a:cubicBezTo>
                  <a:cubicBezTo>
                    <a:pt x="210" y="143"/>
                    <a:pt x="210" y="143"/>
                    <a:pt x="210" y="143"/>
                  </a:cubicBezTo>
                  <a:cubicBezTo>
                    <a:pt x="211" y="142"/>
                    <a:pt x="211" y="142"/>
                    <a:pt x="211" y="142"/>
                  </a:cubicBezTo>
                  <a:cubicBezTo>
                    <a:pt x="211" y="142"/>
                    <a:pt x="211" y="142"/>
                    <a:pt x="211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13" y="141"/>
                    <a:pt x="213" y="141"/>
                    <a:pt x="213" y="141"/>
                  </a:cubicBezTo>
                  <a:cubicBezTo>
                    <a:pt x="213" y="141"/>
                    <a:pt x="213" y="141"/>
                    <a:pt x="213" y="141"/>
                  </a:cubicBezTo>
                  <a:cubicBezTo>
                    <a:pt x="213" y="140"/>
                    <a:pt x="213" y="140"/>
                    <a:pt x="213" y="140"/>
                  </a:cubicBezTo>
                  <a:cubicBezTo>
                    <a:pt x="213" y="140"/>
                    <a:pt x="213" y="140"/>
                    <a:pt x="213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4" y="141"/>
                    <a:pt x="214" y="141"/>
                    <a:pt x="214" y="141"/>
                  </a:cubicBezTo>
                  <a:cubicBezTo>
                    <a:pt x="215" y="141"/>
                    <a:pt x="215" y="141"/>
                    <a:pt x="215" y="141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6" y="139"/>
                    <a:pt x="216" y="139"/>
                    <a:pt x="216" y="139"/>
                  </a:cubicBezTo>
                  <a:cubicBezTo>
                    <a:pt x="216" y="139"/>
                    <a:pt x="216" y="139"/>
                    <a:pt x="216" y="139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14" y="138"/>
                    <a:pt x="214" y="138"/>
                    <a:pt x="214" y="138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3" y="136"/>
                    <a:pt x="213" y="136"/>
                    <a:pt x="213" y="136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1" y="136"/>
                    <a:pt x="211" y="136"/>
                    <a:pt x="211" y="136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09" y="134"/>
                    <a:pt x="209" y="134"/>
                    <a:pt x="209" y="134"/>
                  </a:cubicBezTo>
                  <a:cubicBezTo>
                    <a:pt x="209" y="134"/>
                    <a:pt x="209" y="134"/>
                    <a:pt x="209" y="134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9" y="132"/>
                    <a:pt x="209" y="132"/>
                    <a:pt x="209" y="132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09" y="129"/>
                    <a:pt x="209" y="129"/>
                    <a:pt x="209" y="129"/>
                  </a:cubicBezTo>
                  <a:cubicBezTo>
                    <a:pt x="209" y="129"/>
                    <a:pt x="209" y="129"/>
                    <a:pt x="209" y="129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3" y="126"/>
                    <a:pt x="213" y="126"/>
                    <a:pt x="213" y="126"/>
                  </a:cubicBezTo>
                  <a:cubicBezTo>
                    <a:pt x="213" y="126"/>
                    <a:pt x="213" y="126"/>
                    <a:pt x="213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1" y="125"/>
                    <a:pt x="211" y="125"/>
                    <a:pt x="211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3"/>
                    <a:pt x="213" y="123"/>
                    <a:pt x="213" y="123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4" y="121"/>
                    <a:pt x="214" y="121"/>
                    <a:pt x="214" y="121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5" y="120"/>
                    <a:pt x="215" y="120"/>
                    <a:pt x="215" y="120"/>
                  </a:cubicBezTo>
                  <a:cubicBezTo>
                    <a:pt x="216" y="119"/>
                    <a:pt x="216" y="119"/>
                    <a:pt x="216" y="119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20"/>
                    <a:pt x="217" y="120"/>
                    <a:pt x="217" y="120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8" y="121"/>
                    <a:pt x="218" y="121"/>
                    <a:pt x="218" y="121"/>
                  </a:cubicBezTo>
                  <a:cubicBezTo>
                    <a:pt x="218" y="120"/>
                    <a:pt x="218" y="120"/>
                    <a:pt x="218" y="120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8" y="118"/>
                    <a:pt x="218" y="118"/>
                    <a:pt x="218" y="118"/>
                  </a:cubicBezTo>
                  <a:cubicBezTo>
                    <a:pt x="217" y="118"/>
                    <a:pt x="217" y="118"/>
                    <a:pt x="217" y="118"/>
                  </a:cubicBezTo>
                  <a:cubicBezTo>
                    <a:pt x="218" y="117"/>
                    <a:pt x="218" y="117"/>
                    <a:pt x="218" y="117"/>
                  </a:cubicBezTo>
                  <a:cubicBezTo>
                    <a:pt x="219" y="117"/>
                    <a:pt x="219" y="117"/>
                    <a:pt x="219" y="117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4" y="115"/>
                    <a:pt x="224" y="115"/>
                    <a:pt x="224" y="115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4" y="117"/>
                    <a:pt x="224" y="117"/>
                    <a:pt x="224" y="117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6" y="118"/>
                    <a:pt x="226" y="118"/>
                    <a:pt x="226" y="118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5" y="126"/>
                    <a:pt x="225" y="126"/>
                    <a:pt x="225" y="126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24" y="127"/>
                    <a:pt x="224" y="127"/>
                    <a:pt x="224" y="127"/>
                  </a:cubicBezTo>
                  <a:cubicBezTo>
                    <a:pt x="225" y="128"/>
                    <a:pt x="225" y="128"/>
                    <a:pt x="225" y="128"/>
                  </a:cubicBezTo>
                  <a:cubicBezTo>
                    <a:pt x="225" y="128"/>
                    <a:pt x="225" y="128"/>
                    <a:pt x="225" y="128"/>
                  </a:cubicBezTo>
                  <a:cubicBezTo>
                    <a:pt x="225" y="129"/>
                    <a:pt x="225" y="129"/>
                    <a:pt x="225" y="129"/>
                  </a:cubicBezTo>
                  <a:cubicBezTo>
                    <a:pt x="225" y="130"/>
                    <a:pt x="225" y="130"/>
                    <a:pt x="225" y="130"/>
                  </a:cubicBezTo>
                  <a:cubicBezTo>
                    <a:pt x="225" y="130"/>
                    <a:pt x="225" y="130"/>
                    <a:pt x="225" y="130"/>
                  </a:cubicBezTo>
                  <a:cubicBezTo>
                    <a:pt x="225" y="131"/>
                    <a:pt x="225" y="131"/>
                    <a:pt x="225" y="131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6" y="132"/>
                    <a:pt x="226" y="132"/>
                    <a:pt x="226" y="132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25" y="134"/>
                    <a:pt x="225" y="134"/>
                    <a:pt x="225" y="134"/>
                  </a:cubicBezTo>
                  <a:cubicBezTo>
                    <a:pt x="224" y="134"/>
                    <a:pt x="224" y="134"/>
                    <a:pt x="224" y="134"/>
                  </a:cubicBezTo>
                  <a:cubicBezTo>
                    <a:pt x="224" y="133"/>
                    <a:pt x="224" y="133"/>
                    <a:pt x="224" y="133"/>
                  </a:cubicBezTo>
                  <a:cubicBezTo>
                    <a:pt x="224" y="133"/>
                    <a:pt x="224" y="133"/>
                    <a:pt x="224" y="133"/>
                  </a:cubicBezTo>
                  <a:cubicBezTo>
                    <a:pt x="223" y="133"/>
                    <a:pt x="223" y="133"/>
                    <a:pt x="223" y="133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2" y="134"/>
                    <a:pt x="222" y="134"/>
                    <a:pt x="222" y="134"/>
                  </a:cubicBezTo>
                  <a:cubicBezTo>
                    <a:pt x="222" y="134"/>
                    <a:pt x="222" y="134"/>
                    <a:pt x="222" y="134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4" y="135"/>
                    <a:pt x="224" y="135"/>
                    <a:pt x="224" y="135"/>
                  </a:cubicBezTo>
                  <a:cubicBezTo>
                    <a:pt x="224" y="135"/>
                    <a:pt x="224" y="135"/>
                    <a:pt x="224" y="135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0" y="137"/>
                    <a:pt x="220" y="137"/>
                    <a:pt x="220" y="137"/>
                  </a:cubicBezTo>
                  <a:cubicBezTo>
                    <a:pt x="220" y="137"/>
                    <a:pt x="220" y="137"/>
                    <a:pt x="220" y="137"/>
                  </a:cubicBezTo>
                  <a:cubicBezTo>
                    <a:pt x="220" y="138"/>
                    <a:pt x="220" y="138"/>
                    <a:pt x="220" y="138"/>
                  </a:cubicBezTo>
                  <a:cubicBezTo>
                    <a:pt x="220" y="139"/>
                    <a:pt x="220" y="139"/>
                    <a:pt x="220" y="139"/>
                  </a:cubicBezTo>
                  <a:cubicBezTo>
                    <a:pt x="221" y="138"/>
                    <a:pt x="221" y="138"/>
                    <a:pt x="221" y="138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4" y="139"/>
                    <a:pt x="224" y="139"/>
                    <a:pt x="224" y="139"/>
                  </a:cubicBezTo>
                  <a:cubicBezTo>
                    <a:pt x="224" y="139"/>
                    <a:pt x="224" y="139"/>
                    <a:pt x="224" y="139"/>
                  </a:cubicBezTo>
                  <a:cubicBezTo>
                    <a:pt x="225" y="139"/>
                    <a:pt x="225" y="139"/>
                    <a:pt x="225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5" y="140"/>
                    <a:pt x="225" y="140"/>
                    <a:pt x="225" y="140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27" y="140"/>
                    <a:pt x="227" y="140"/>
                    <a:pt x="227" y="140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2"/>
                    <a:pt x="224" y="142"/>
                    <a:pt x="224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4" y="142"/>
                    <a:pt x="224" y="142"/>
                    <a:pt x="224" y="142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25" y="145"/>
                    <a:pt x="225" y="145"/>
                    <a:pt x="225" y="145"/>
                  </a:cubicBezTo>
                  <a:cubicBezTo>
                    <a:pt x="225" y="145"/>
                    <a:pt x="225" y="145"/>
                    <a:pt x="225" y="145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224" y="146"/>
                    <a:pt x="224" y="146"/>
                    <a:pt x="224" y="146"/>
                  </a:cubicBezTo>
                  <a:cubicBezTo>
                    <a:pt x="224" y="147"/>
                    <a:pt x="224" y="147"/>
                    <a:pt x="224" y="147"/>
                  </a:cubicBezTo>
                  <a:cubicBezTo>
                    <a:pt x="224" y="148"/>
                    <a:pt x="224" y="148"/>
                    <a:pt x="224" y="148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50"/>
                    <a:pt x="223" y="150"/>
                    <a:pt x="223" y="150"/>
                  </a:cubicBezTo>
                  <a:cubicBezTo>
                    <a:pt x="223" y="150"/>
                    <a:pt x="223" y="150"/>
                    <a:pt x="223" y="150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4" y="150"/>
                    <a:pt x="224" y="150"/>
                    <a:pt x="224" y="150"/>
                  </a:cubicBezTo>
                  <a:cubicBezTo>
                    <a:pt x="224" y="150"/>
                    <a:pt x="224" y="150"/>
                    <a:pt x="224" y="150"/>
                  </a:cubicBezTo>
                  <a:cubicBezTo>
                    <a:pt x="225" y="149"/>
                    <a:pt x="225" y="149"/>
                    <a:pt x="225" y="149"/>
                  </a:cubicBezTo>
                  <a:cubicBezTo>
                    <a:pt x="226" y="149"/>
                    <a:pt x="226" y="149"/>
                    <a:pt x="226" y="149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26" y="148"/>
                    <a:pt x="226" y="148"/>
                    <a:pt x="226" y="148"/>
                  </a:cubicBezTo>
                  <a:cubicBezTo>
                    <a:pt x="226" y="148"/>
                    <a:pt x="226" y="148"/>
                    <a:pt x="226" y="148"/>
                  </a:cubicBezTo>
                  <a:cubicBezTo>
                    <a:pt x="227" y="148"/>
                    <a:pt x="227" y="148"/>
                    <a:pt x="227" y="148"/>
                  </a:cubicBezTo>
                  <a:cubicBezTo>
                    <a:pt x="227" y="147"/>
                    <a:pt x="227" y="147"/>
                    <a:pt x="227" y="147"/>
                  </a:cubicBezTo>
                  <a:cubicBezTo>
                    <a:pt x="227" y="146"/>
                    <a:pt x="227" y="146"/>
                    <a:pt x="227" y="146"/>
                  </a:cubicBezTo>
                  <a:cubicBezTo>
                    <a:pt x="228" y="145"/>
                    <a:pt x="228" y="145"/>
                    <a:pt x="228" y="145"/>
                  </a:cubicBezTo>
                  <a:cubicBezTo>
                    <a:pt x="229" y="143"/>
                    <a:pt x="229" y="143"/>
                    <a:pt x="229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4"/>
                    <a:pt x="230" y="144"/>
                    <a:pt x="230" y="144"/>
                  </a:cubicBezTo>
                  <a:cubicBezTo>
                    <a:pt x="231" y="145"/>
                    <a:pt x="231" y="145"/>
                    <a:pt x="231" y="145"/>
                  </a:cubicBezTo>
                  <a:cubicBezTo>
                    <a:pt x="231" y="146"/>
                    <a:pt x="231" y="146"/>
                    <a:pt x="231" y="146"/>
                  </a:cubicBezTo>
                  <a:cubicBezTo>
                    <a:pt x="232" y="147"/>
                    <a:pt x="232" y="147"/>
                    <a:pt x="232" y="147"/>
                  </a:cubicBezTo>
                  <a:cubicBezTo>
                    <a:pt x="232" y="148"/>
                    <a:pt x="232" y="148"/>
                    <a:pt x="232" y="148"/>
                  </a:cubicBezTo>
                  <a:cubicBezTo>
                    <a:pt x="232" y="149"/>
                    <a:pt x="232" y="149"/>
                    <a:pt x="232" y="149"/>
                  </a:cubicBezTo>
                  <a:cubicBezTo>
                    <a:pt x="232" y="150"/>
                    <a:pt x="232" y="150"/>
                    <a:pt x="232" y="150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31" y="151"/>
                    <a:pt x="231" y="151"/>
                    <a:pt x="231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152"/>
                    <a:pt x="230" y="152"/>
                    <a:pt x="230" y="152"/>
                  </a:cubicBezTo>
                  <a:cubicBezTo>
                    <a:pt x="230" y="153"/>
                    <a:pt x="230" y="153"/>
                    <a:pt x="230" y="153"/>
                  </a:cubicBezTo>
                  <a:cubicBezTo>
                    <a:pt x="229" y="154"/>
                    <a:pt x="229" y="154"/>
                    <a:pt x="229" y="154"/>
                  </a:cubicBezTo>
                  <a:cubicBezTo>
                    <a:pt x="229" y="155"/>
                    <a:pt x="229" y="155"/>
                    <a:pt x="229" y="155"/>
                  </a:cubicBezTo>
                  <a:cubicBezTo>
                    <a:pt x="229" y="155"/>
                    <a:pt x="229" y="155"/>
                    <a:pt x="229" y="155"/>
                  </a:cubicBezTo>
                  <a:cubicBezTo>
                    <a:pt x="229" y="156"/>
                    <a:pt x="229" y="156"/>
                    <a:pt x="229" y="156"/>
                  </a:cubicBezTo>
                  <a:cubicBezTo>
                    <a:pt x="230" y="159"/>
                    <a:pt x="230" y="159"/>
                    <a:pt x="230" y="159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1"/>
                    <a:pt x="230" y="161"/>
                    <a:pt x="230" y="161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231" y="161"/>
                    <a:pt x="231" y="161"/>
                    <a:pt x="231" y="161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3" y="161"/>
                    <a:pt x="233" y="161"/>
                    <a:pt x="233" y="161"/>
                  </a:cubicBezTo>
                  <a:cubicBezTo>
                    <a:pt x="233" y="161"/>
                    <a:pt x="233" y="161"/>
                    <a:pt x="233" y="161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4" y="159"/>
                    <a:pt x="234" y="159"/>
                    <a:pt x="234" y="159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5" y="158"/>
                    <a:pt x="235" y="158"/>
                    <a:pt x="235" y="158"/>
                  </a:cubicBezTo>
                  <a:cubicBezTo>
                    <a:pt x="236" y="157"/>
                    <a:pt x="236" y="157"/>
                    <a:pt x="236" y="157"/>
                  </a:cubicBezTo>
                  <a:cubicBezTo>
                    <a:pt x="236" y="156"/>
                    <a:pt x="236" y="156"/>
                    <a:pt x="236" y="156"/>
                  </a:cubicBezTo>
                  <a:cubicBezTo>
                    <a:pt x="236" y="156"/>
                    <a:pt x="236" y="156"/>
                    <a:pt x="236" y="156"/>
                  </a:cubicBezTo>
                  <a:cubicBezTo>
                    <a:pt x="238" y="155"/>
                    <a:pt x="238" y="155"/>
                    <a:pt x="238" y="155"/>
                  </a:cubicBezTo>
                  <a:cubicBezTo>
                    <a:pt x="239" y="153"/>
                    <a:pt x="239" y="153"/>
                    <a:pt x="239" y="153"/>
                  </a:cubicBezTo>
                  <a:cubicBezTo>
                    <a:pt x="240" y="151"/>
                    <a:pt x="240" y="151"/>
                    <a:pt x="240" y="151"/>
                  </a:cubicBezTo>
                  <a:cubicBezTo>
                    <a:pt x="240" y="150"/>
                    <a:pt x="240" y="150"/>
                    <a:pt x="240" y="150"/>
                  </a:cubicBezTo>
                  <a:cubicBezTo>
                    <a:pt x="241" y="149"/>
                    <a:pt x="241" y="149"/>
                    <a:pt x="241" y="149"/>
                  </a:cubicBezTo>
                  <a:cubicBezTo>
                    <a:pt x="242" y="150"/>
                    <a:pt x="242" y="150"/>
                    <a:pt x="242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3" y="149"/>
                    <a:pt x="243" y="149"/>
                    <a:pt x="243" y="149"/>
                  </a:cubicBezTo>
                  <a:cubicBezTo>
                    <a:pt x="243" y="148"/>
                    <a:pt x="243" y="148"/>
                    <a:pt x="243" y="148"/>
                  </a:cubicBezTo>
                  <a:cubicBezTo>
                    <a:pt x="244" y="148"/>
                    <a:pt x="244" y="148"/>
                    <a:pt x="244" y="148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48"/>
                    <a:pt x="245" y="148"/>
                    <a:pt x="245" y="148"/>
                  </a:cubicBezTo>
                  <a:cubicBezTo>
                    <a:pt x="245" y="148"/>
                    <a:pt x="245" y="148"/>
                    <a:pt x="245" y="148"/>
                  </a:cubicBezTo>
                  <a:cubicBezTo>
                    <a:pt x="246" y="148"/>
                    <a:pt x="246" y="148"/>
                    <a:pt x="246" y="148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4" y="147"/>
                    <a:pt x="244" y="147"/>
                    <a:pt x="244" y="147"/>
                  </a:cubicBezTo>
                  <a:cubicBezTo>
                    <a:pt x="244" y="145"/>
                    <a:pt x="244" y="145"/>
                    <a:pt x="244" y="145"/>
                  </a:cubicBezTo>
                  <a:cubicBezTo>
                    <a:pt x="245" y="145"/>
                    <a:pt x="245" y="145"/>
                    <a:pt x="245" y="145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3"/>
                    <a:pt x="245" y="143"/>
                    <a:pt x="245" y="143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6" y="140"/>
                    <a:pt x="246" y="140"/>
                    <a:pt x="246" y="140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7" y="141"/>
                    <a:pt x="247" y="141"/>
                    <a:pt x="247" y="141"/>
                  </a:cubicBezTo>
                  <a:cubicBezTo>
                    <a:pt x="247" y="141"/>
                    <a:pt x="247" y="141"/>
                    <a:pt x="247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9" y="141"/>
                    <a:pt x="249" y="141"/>
                    <a:pt x="249" y="141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3" y="143"/>
                    <a:pt x="253" y="143"/>
                    <a:pt x="253" y="143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5" y="144"/>
                    <a:pt x="255" y="144"/>
                    <a:pt x="255" y="144"/>
                  </a:cubicBezTo>
                  <a:cubicBezTo>
                    <a:pt x="255" y="144"/>
                    <a:pt x="255" y="144"/>
                    <a:pt x="255" y="144"/>
                  </a:cubicBezTo>
                  <a:cubicBezTo>
                    <a:pt x="255" y="145"/>
                    <a:pt x="255" y="145"/>
                    <a:pt x="255" y="145"/>
                  </a:cubicBezTo>
                  <a:cubicBezTo>
                    <a:pt x="256" y="145"/>
                    <a:pt x="256" y="145"/>
                    <a:pt x="256" y="145"/>
                  </a:cubicBezTo>
                  <a:cubicBezTo>
                    <a:pt x="255" y="145"/>
                    <a:pt x="255" y="145"/>
                    <a:pt x="255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6" y="146"/>
                    <a:pt x="256" y="146"/>
                    <a:pt x="256" y="146"/>
                  </a:cubicBezTo>
                  <a:cubicBezTo>
                    <a:pt x="256" y="147"/>
                    <a:pt x="256" y="147"/>
                    <a:pt x="256" y="147"/>
                  </a:cubicBezTo>
                  <a:cubicBezTo>
                    <a:pt x="255" y="147"/>
                    <a:pt x="255" y="147"/>
                    <a:pt x="255" y="147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47"/>
                    <a:pt x="256" y="147"/>
                    <a:pt x="256" y="147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9" y="149"/>
                    <a:pt x="259" y="149"/>
                    <a:pt x="259" y="149"/>
                  </a:cubicBezTo>
                  <a:cubicBezTo>
                    <a:pt x="258" y="149"/>
                    <a:pt x="258" y="149"/>
                    <a:pt x="258" y="149"/>
                  </a:cubicBezTo>
                  <a:cubicBezTo>
                    <a:pt x="257" y="150"/>
                    <a:pt x="257" y="150"/>
                    <a:pt x="257" y="150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5" y="151"/>
                    <a:pt x="255" y="151"/>
                    <a:pt x="255" y="151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7" y="151"/>
                    <a:pt x="257" y="151"/>
                    <a:pt x="257" y="151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56" y="154"/>
                    <a:pt x="256" y="154"/>
                    <a:pt x="256" y="154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4" y="154"/>
                    <a:pt x="254" y="154"/>
                    <a:pt x="254" y="154"/>
                  </a:cubicBezTo>
                  <a:cubicBezTo>
                    <a:pt x="254" y="154"/>
                    <a:pt x="254" y="154"/>
                    <a:pt x="254" y="154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3" y="153"/>
                    <a:pt x="253" y="153"/>
                    <a:pt x="253" y="153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2" y="154"/>
                    <a:pt x="252" y="154"/>
                    <a:pt x="252" y="154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1" y="158"/>
                    <a:pt x="251" y="158"/>
                    <a:pt x="251" y="158"/>
                  </a:cubicBezTo>
                  <a:cubicBezTo>
                    <a:pt x="251" y="159"/>
                    <a:pt x="251" y="159"/>
                    <a:pt x="251" y="159"/>
                  </a:cubicBezTo>
                  <a:cubicBezTo>
                    <a:pt x="252" y="160"/>
                    <a:pt x="252" y="160"/>
                    <a:pt x="252" y="160"/>
                  </a:cubicBezTo>
                  <a:cubicBezTo>
                    <a:pt x="252" y="160"/>
                    <a:pt x="252" y="160"/>
                    <a:pt x="252" y="160"/>
                  </a:cubicBezTo>
                  <a:cubicBezTo>
                    <a:pt x="253" y="162"/>
                    <a:pt x="253" y="162"/>
                    <a:pt x="253" y="162"/>
                  </a:cubicBezTo>
                  <a:cubicBezTo>
                    <a:pt x="253" y="163"/>
                    <a:pt x="253" y="163"/>
                    <a:pt x="253" y="163"/>
                  </a:cubicBezTo>
                  <a:cubicBezTo>
                    <a:pt x="252" y="163"/>
                    <a:pt x="252" y="163"/>
                    <a:pt x="252" y="163"/>
                  </a:cubicBezTo>
                  <a:cubicBezTo>
                    <a:pt x="252" y="164"/>
                    <a:pt x="252" y="164"/>
                    <a:pt x="252" y="164"/>
                  </a:cubicBezTo>
                  <a:cubicBezTo>
                    <a:pt x="251" y="164"/>
                    <a:pt x="251" y="164"/>
                    <a:pt x="251" y="164"/>
                  </a:cubicBezTo>
                  <a:cubicBezTo>
                    <a:pt x="251" y="165"/>
                    <a:pt x="251" y="165"/>
                    <a:pt x="251" y="165"/>
                  </a:cubicBezTo>
                  <a:cubicBezTo>
                    <a:pt x="251" y="166"/>
                    <a:pt x="251" y="166"/>
                    <a:pt x="251" y="166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49" y="165"/>
                    <a:pt x="249" y="165"/>
                    <a:pt x="249" y="165"/>
                  </a:cubicBezTo>
                  <a:cubicBezTo>
                    <a:pt x="248" y="166"/>
                    <a:pt x="248" y="166"/>
                    <a:pt x="248" y="166"/>
                  </a:cubicBezTo>
                  <a:cubicBezTo>
                    <a:pt x="248" y="167"/>
                    <a:pt x="248" y="167"/>
                    <a:pt x="248" y="167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7" y="168"/>
                    <a:pt x="247" y="168"/>
                    <a:pt x="247" y="168"/>
                  </a:cubicBezTo>
                  <a:cubicBezTo>
                    <a:pt x="246" y="168"/>
                    <a:pt x="246" y="168"/>
                    <a:pt x="246" y="168"/>
                  </a:cubicBezTo>
                  <a:cubicBezTo>
                    <a:pt x="245" y="169"/>
                    <a:pt x="245" y="169"/>
                    <a:pt x="245" y="169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3" y="169"/>
                    <a:pt x="243" y="169"/>
                    <a:pt x="243" y="169"/>
                  </a:cubicBezTo>
                  <a:cubicBezTo>
                    <a:pt x="243" y="170"/>
                    <a:pt x="243" y="170"/>
                    <a:pt x="243" y="170"/>
                  </a:cubicBezTo>
                  <a:cubicBezTo>
                    <a:pt x="241" y="170"/>
                    <a:pt x="241" y="170"/>
                    <a:pt x="241" y="170"/>
                  </a:cubicBezTo>
                  <a:cubicBezTo>
                    <a:pt x="240" y="170"/>
                    <a:pt x="240" y="170"/>
                    <a:pt x="240" y="17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41" y="168"/>
                    <a:pt x="241" y="168"/>
                    <a:pt x="241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9" y="164"/>
                    <a:pt x="239" y="164"/>
                    <a:pt x="239" y="164"/>
                  </a:cubicBezTo>
                  <a:cubicBezTo>
                    <a:pt x="238" y="164"/>
                    <a:pt x="238" y="164"/>
                    <a:pt x="238" y="164"/>
                  </a:cubicBezTo>
                  <a:cubicBezTo>
                    <a:pt x="238" y="164"/>
                    <a:pt x="238" y="164"/>
                    <a:pt x="238" y="164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7" y="165"/>
                    <a:pt x="237" y="165"/>
                    <a:pt x="237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9" y="167"/>
                    <a:pt x="239" y="167"/>
                    <a:pt x="239" y="167"/>
                  </a:cubicBezTo>
                  <a:cubicBezTo>
                    <a:pt x="239" y="168"/>
                    <a:pt x="239" y="168"/>
                    <a:pt x="239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0" y="169"/>
                    <a:pt x="240" y="169"/>
                    <a:pt x="240" y="169"/>
                  </a:cubicBezTo>
                  <a:cubicBezTo>
                    <a:pt x="239" y="170"/>
                    <a:pt x="239" y="170"/>
                    <a:pt x="239" y="170"/>
                  </a:cubicBezTo>
                  <a:cubicBezTo>
                    <a:pt x="240" y="170"/>
                    <a:pt x="240" y="170"/>
                    <a:pt x="240" y="17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39" y="171"/>
                    <a:pt x="239" y="171"/>
                    <a:pt x="239" y="171"/>
                  </a:cubicBezTo>
                  <a:cubicBezTo>
                    <a:pt x="238" y="170"/>
                    <a:pt x="238" y="170"/>
                    <a:pt x="238" y="170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37" y="169"/>
                    <a:pt x="237" y="169"/>
                    <a:pt x="237" y="169"/>
                  </a:cubicBezTo>
                  <a:cubicBezTo>
                    <a:pt x="237" y="168"/>
                    <a:pt x="237" y="168"/>
                    <a:pt x="237" y="168"/>
                  </a:cubicBezTo>
                  <a:cubicBezTo>
                    <a:pt x="236" y="169"/>
                    <a:pt x="236" y="169"/>
                    <a:pt x="236" y="169"/>
                  </a:cubicBezTo>
                  <a:cubicBezTo>
                    <a:pt x="237" y="170"/>
                    <a:pt x="237" y="170"/>
                    <a:pt x="237" y="170"/>
                  </a:cubicBezTo>
                  <a:cubicBezTo>
                    <a:pt x="237" y="170"/>
                    <a:pt x="237" y="170"/>
                    <a:pt x="237" y="170"/>
                  </a:cubicBezTo>
                  <a:cubicBezTo>
                    <a:pt x="236" y="170"/>
                    <a:pt x="236" y="170"/>
                    <a:pt x="236" y="170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35" y="169"/>
                    <a:pt x="235" y="169"/>
                    <a:pt x="235" y="169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35" y="169"/>
                    <a:pt x="235" y="169"/>
                    <a:pt x="235" y="169"/>
                  </a:cubicBezTo>
                  <a:cubicBezTo>
                    <a:pt x="235" y="168"/>
                    <a:pt x="235" y="168"/>
                    <a:pt x="235" y="168"/>
                  </a:cubicBezTo>
                  <a:cubicBezTo>
                    <a:pt x="235" y="168"/>
                    <a:pt x="235" y="168"/>
                    <a:pt x="235" y="168"/>
                  </a:cubicBezTo>
                  <a:cubicBezTo>
                    <a:pt x="235" y="167"/>
                    <a:pt x="235" y="167"/>
                    <a:pt x="235" y="167"/>
                  </a:cubicBezTo>
                  <a:cubicBezTo>
                    <a:pt x="235" y="167"/>
                    <a:pt x="235" y="167"/>
                    <a:pt x="235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0" y="167"/>
                    <a:pt x="230" y="167"/>
                    <a:pt x="230" y="167"/>
                  </a:cubicBezTo>
                  <a:cubicBezTo>
                    <a:pt x="230" y="167"/>
                    <a:pt x="230" y="167"/>
                    <a:pt x="230" y="167"/>
                  </a:cubicBezTo>
                  <a:cubicBezTo>
                    <a:pt x="230" y="168"/>
                    <a:pt x="230" y="168"/>
                    <a:pt x="230" y="168"/>
                  </a:cubicBezTo>
                  <a:cubicBezTo>
                    <a:pt x="230" y="168"/>
                    <a:pt x="230" y="168"/>
                    <a:pt x="230" y="168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1" y="169"/>
                    <a:pt x="231" y="169"/>
                    <a:pt x="231" y="169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0" y="171"/>
                    <a:pt x="230" y="171"/>
                    <a:pt x="230" y="171"/>
                  </a:cubicBezTo>
                  <a:cubicBezTo>
                    <a:pt x="228" y="173"/>
                    <a:pt x="228" y="173"/>
                    <a:pt x="228" y="173"/>
                  </a:cubicBezTo>
                  <a:cubicBezTo>
                    <a:pt x="227" y="174"/>
                    <a:pt x="227" y="174"/>
                    <a:pt x="227" y="174"/>
                  </a:cubicBezTo>
                  <a:cubicBezTo>
                    <a:pt x="226" y="175"/>
                    <a:pt x="226" y="175"/>
                    <a:pt x="226" y="175"/>
                  </a:cubicBezTo>
                  <a:cubicBezTo>
                    <a:pt x="226" y="175"/>
                    <a:pt x="226" y="175"/>
                    <a:pt x="226" y="175"/>
                  </a:cubicBezTo>
                  <a:cubicBezTo>
                    <a:pt x="225" y="175"/>
                    <a:pt x="225" y="175"/>
                    <a:pt x="225" y="175"/>
                  </a:cubicBezTo>
                  <a:cubicBezTo>
                    <a:pt x="225" y="176"/>
                    <a:pt x="225" y="176"/>
                    <a:pt x="225" y="176"/>
                  </a:cubicBezTo>
                  <a:cubicBezTo>
                    <a:pt x="224" y="176"/>
                    <a:pt x="224" y="176"/>
                    <a:pt x="224" y="176"/>
                  </a:cubicBezTo>
                  <a:cubicBezTo>
                    <a:pt x="221" y="176"/>
                    <a:pt x="221" y="176"/>
                    <a:pt x="221" y="176"/>
                  </a:cubicBezTo>
                  <a:cubicBezTo>
                    <a:pt x="221" y="175"/>
                    <a:pt x="221" y="175"/>
                    <a:pt x="221" y="175"/>
                  </a:cubicBezTo>
                  <a:cubicBezTo>
                    <a:pt x="220" y="174"/>
                    <a:pt x="220" y="174"/>
                    <a:pt x="220" y="174"/>
                  </a:cubicBezTo>
                  <a:cubicBezTo>
                    <a:pt x="219" y="174"/>
                    <a:pt x="219" y="174"/>
                    <a:pt x="219" y="174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20" y="173"/>
                    <a:pt x="220" y="173"/>
                    <a:pt x="220" y="17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18" y="172"/>
                    <a:pt x="218" y="172"/>
                    <a:pt x="218" y="172"/>
                  </a:cubicBezTo>
                  <a:cubicBezTo>
                    <a:pt x="217" y="171"/>
                    <a:pt x="217" y="171"/>
                    <a:pt x="217" y="171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3" y="169"/>
                    <a:pt x="213" y="169"/>
                    <a:pt x="213" y="169"/>
                  </a:cubicBezTo>
                  <a:cubicBezTo>
                    <a:pt x="211" y="169"/>
                    <a:pt x="211" y="169"/>
                    <a:pt x="211" y="169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11" y="170"/>
                    <a:pt x="211" y="170"/>
                    <a:pt x="211" y="170"/>
                  </a:cubicBezTo>
                  <a:cubicBezTo>
                    <a:pt x="211" y="170"/>
                    <a:pt x="211" y="170"/>
                    <a:pt x="211" y="170"/>
                  </a:cubicBezTo>
                  <a:cubicBezTo>
                    <a:pt x="212" y="170"/>
                    <a:pt x="212" y="170"/>
                    <a:pt x="212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5" y="171"/>
                    <a:pt x="215" y="171"/>
                    <a:pt x="215" y="171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173"/>
                    <a:pt x="216" y="173"/>
                    <a:pt x="216" y="173"/>
                  </a:cubicBezTo>
                  <a:cubicBezTo>
                    <a:pt x="216" y="173"/>
                    <a:pt x="216" y="173"/>
                    <a:pt x="216" y="173"/>
                  </a:cubicBezTo>
                  <a:cubicBezTo>
                    <a:pt x="217" y="175"/>
                    <a:pt x="217" y="175"/>
                    <a:pt x="217" y="175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219" y="176"/>
                    <a:pt x="219" y="176"/>
                    <a:pt x="219" y="176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3" y="179"/>
                    <a:pt x="223" y="179"/>
                    <a:pt x="223" y="179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17" y="184"/>
                    <a:pt x="217" y="184"/>
                    <a:pt x="217" y="184"/>
                  </a:cubicBezTo>
                  <a:cubicBezTo>
                    <a:pt x="216" y="185"/>
                    <a:pt x="216" y="185"/>
                    <a:pt x="216" y="185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2" y="185"/>
                    <a:pt x="212" y="185"/>
                    <a:pt x="212" y="185"/>
                  </a:cubicBezTo>
                  <a:cubicBezTo>
                    <a:pt x="212" y="185"/>
                    <a:pt x="212" y="185"/>
                    <a:pt x="212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4"/>
                    <a:pt x="211" y="184"/>
                    <a:pt x="211" y="184"/>
                  </a:cubicBezTo>
                  <a:cubicBezTo>
                    <a:pt x="211" y="184"/>
                    <a:pt x="211" y="184"/>
                    <a:pt x="211" y="184"/>
                  </a:cubicBezTo>
                  <a:cubicBezTo>
                    <a:pt x="211" y="183"/>
                    <a:pt x="211" y="183"/>
                    <a:pt x="211" y="183"/>
                  </a:cubicBezTo>
                  <a:cubicBezTo>
                    <a:pt x="210" y="184"/>
                    <a:pt x="210" y="184"/>
                    <a:pt x="210" y="184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6"/>
                    <a:pt x="209" y="186"/>
                    <a:pt x="209" y="186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06" y="186"/>
                    <a:pt x="206" y="186"/>
                    <a:pt x="206" y="186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06" y="188"/>
                    <a:pt x="206" y="188"/>
                    <a:pt x="206" y="188"/>
                  </a:cubicBezTo>
                  <a:cubicBezTo>
                    <a:pt x="206" y="189"/>
                    <a:pt x="206" y="189"/>
                    <a:pt x="206" y="189"/>
                  </a:cubicBezTo>
                  <a:cubicBezTo>
                    <a:pt x="205" y="188"/>
                    <a:pt x="205" y="188"/>
                    <a:pt x="205" y="188"/>
                  </a:cubicBezTo>
                  <a:cubicBezTo>
                    <a:pt x="204" y="188"/>
                    <a:pt x="204" y="188"/>
                    <a:pt x="204" y="188"/>
                  </a:cubicBezTo>
                  <a:cubicBezTo>
                    <a:pt x="204" y="187"/>
                    <a:pt x="204" y="187"/>
                    <a:pt x="204" y="187"/>
                  </a:cubicBezTo>
                  <a:cubicBezTo>
                    <a:pt x="204" y="187"/>
                    <a:pt x="204" y="187"/>
                    <a:pt x="204" y="187"/>
                  </a:cubicBezTo>
                  <a:cubicBezTo>
                    <a:pt x="203" y="186"/>
                    <a:pt x="203" y="186"/>
                    <a:pt x="203" y="186"/>
                  </a:cubicBezTo>
                  <a:cubicBezTo>
                    <a:pt x="201" y="185"/>
                    <a:pt x="201" y="185"/>
                    <a:pt x="201" y="185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199" y="183"/>
                    <a:pt x="199" y="183"/>
                    <a:pt x="199" y="183"/>
                  </a:cubicBezTo>
                  <a:cubicBezTo>
                    <a:pt x="198" y="183"/>
                    <a:pt x="198" y="183"/>
                    <a:pt x="198" y="183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196" y="183"/>
                    <a:pt x="196" y="183"/>
                    <a:pt x="196" y="183"/>
                  </a:cubicBezTo>
                  <a:cubicBezTo>
                    <a:pt x="196" y="183"/>
                    <a:pt x="196" y="183"/>
                    <a:pt x="196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197" y="184"/>
                    <a:pt x="197" y="184"/>
                    <a:pt x="197" y="184"/>
                  </a:cubicBezTo>
                  <a:cubicBezTo>
                    <a:pt x="197" y="184"/>
                    <a:pt x="197" y="184"/>
                    <a:pt x="197" y="184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4" y="190"/>
                    <a:pt x="204" y="190"/>
                    <a:pt x="204" y="190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3" y="192"/>
                    <a:pt x="203" y="192"/>
                    <a:pt x="203" y="192"/>
                  </a:cubicBezTo>
                  <a:cubicBezTo>
                    <a:pt x="202" y="193"/>
                    <a:pt x="202" y="193"/>
                    <a:pt x="202" y="193"/>
                  </a:cubicBezTo>
                  <a:cubicBezTo>
                    <a:pt x="202" y="193"/>
                    <a:pt x="202" y="193"/>
                    <a:pt x="202" y="193"/>
                  </a:cubicBezTo>
                  <a:cubicBezTo>
                    <a:pt x="201" y="193"/>
                    <a:pt x="201" y="193"/>
                    <a:pt x="201" y="193"/>
                  </a:cubicBezTo>
                  <a:cubicBezTo>
                    <a:pt x="200" y="192"/>
                    <a:pt x="200" y="192"/>
                    <a:pt x="200" y="192"/>
                  </a:cubicBezTo>
                  <a:cubicBezTo>
                    <a:pt x="198" y="192"/>
                    <a:pt x="198" y="192"/>
                    <a:pt x="198" y="192"/>
                  </a:cubicBezTo>
                  <a:cubicBezTo>
                    <a:pt x="197" y="191"/>
                    <a:pt x="197" y="191"/>
                    <a:pt x="197" y="191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95" y="189"/>
                    <a:pt x="195" y="189"/>
                    <a:pt x="195" y="189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93"/>
                    <a:pt x="197" y="193"/>
                    <a:pt x="197" y="193"/>
                  </a:cubicBezTo>
                  <a:cubicBezTo>
                    <a:pt x="198" y="194"/>
                    <a:pt x="198" y="194"/>
                    <a:pt x="198" y="194"/>
                  </a:cubicBezTo>
                  <a:cubicBezTo>
                    <a:pt x="197" y="195"/>
                    <a:pt x="197" y="195"/>
                    <a:pt x="197" y="195"/>
                  </a:cubicBezTo>
                  <a:cubicBezTo>
                    <a:pt x="197" y="195"/>
                    <a:pt x="197" y="195"/>
                    <a:pt x="197" y="195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5" y="194"/>
                    <a:pt x="195" y="194"/>
                    <a:pt x="195" y="194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94" y="196"/>
                    <a:pt x="194" y="196"/>
                    <a:pt x="194" y="196"/>
                  </a:cubicBezTo>
                  <a:cubicBezTo>
                    <a:pt x="195" y="196"/>
                    <a:pt x="195" y="196"/>
                    <a:pt x="195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6"/>
                    <a:pt x="194" y="196"/>
                    <a:pt x="194" y="196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3" y="197"/>
                    <a:pt x="193" y="197"/>
                    <a:pt x="193" y="197"/>
                  </a:cubicBezTo>
                  <a:cubicBezTo>
                    <a:pt x="192" y="197"/>
                    <a:pt x="192" y="197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2" y="199"/>
                    <a:pt x="192" y="199"/>
                    <a:pt x="192" y="199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0" y="198"/>
                    <a:pt x="190" y="198"/>
                    <a:pt x="190" y="198"/>
                  </a:cubicBezTo>
                  <a:cubicBezTo>
                    <a:pt x="189" y="198"/>
                    <a:pt x="189" y="198"/>
                    <a:pt x="189" y="198"/>
                  </a:cubicBezTo>
                  <a:cubicBezTo>
                    <a:pt x="189" y="199"/>
                    <a:pt x="189" y="199"/>
                    <a:pt x="189" y="199"/>
                  </a:cubicBezTo>
                  <a:cubicBezTo>
                    <a:pt x="189" y="199"/>
                    <a:pt x="189" y="199"/>
                    <a:pt x="189" y="199"/>
                  </a:cubicBezTo>
                  <a:cubicBezTo>
                    <a:pt x="190" y="200"/>
                    <a:pt x="190" y="200"/>
                    <a:pt x="190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8" y="201"/>
                    <a:pt x="188" y="201"/>
                    <a:pt x="188" y="201"/>
                  </a:cubicBezTo>
                  <a:cubicBezTo>
                    <a:pt x="187" y="202"/>
                    <a:pt x="187" y="202"/>
                    <a:pt x="187" y="202"/>
                  </a:cubicBezTo>
                  <a:cubicBezTo>
                    <a:pt x="187" y="202"/>
                    <a:pt x="187" y="202"/>
                    <a:pt x="187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86" y="204"/>
                    <a:pt x="186" y="204"/>
                    <a:pt x="186" y="204"/>
                  </a:cubicBezTo>
                  <a:cubicBezTo>
                    <a:pt x="186" y="204"/>
                    <a:pt x="186" y="204"/>
                    <a:pt x="186" y="204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4" y="206"/>
                    <a:pt x="184" y="206"/>
                    <a:pt x="184" y="206"/>
                  </a:cubicBezTo>
                  <a:cubicBezTo>
                    <a:pt x="183" y="206"/>
                    <a:pt x="183" y="206"/>
                    <a:pt x="183" y="206"/>
                  </a:cubicBezTo>
                  <a:cubicBezTo>
                    <a:pt x="183" y="207"/>
                    <a:pt x="183" y="207"/>
                    <a:pt x="183" y="207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82" y="208"/>
                    <a:pt x="182" y="208"/>
                    <a:pt x="182" y="208"/>
                  </a:cubicBezTo>
                  <a:cubicBezTo>
                    <a:pt x="181" y="209"/>
                    <a:pt x="181" y="209"/>
                    <a:pt x="181" y="209"/>
                  </a:cubicBezTo>
                  <a:cubicBezTo>
                    <a:pt x="180" y="210"/>
                    <a:pt x="180" y="210"/>
                    <a:pt x="180" y="210"/>
                  </a:cubicBezTo>
                  <a:cubicBezTo>
                    <a:pt x="180" y="211"/>
                    <a:pt x="180" y="211"/>
                    <a:pt x="180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8" y="217"/>
                    <a:pt x="178" y="217"/>
                    <a:pt x="178" y="217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6" y="218"/>
                    <a:pt x="176" y="218"/>
                    <a:pt x="176" y="218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7" y="219"/>
                    <a:pt x="177" y="219"/>
                    <a:pt x="177" y="219"/>
                  </a:cubicBezTo>
                  <a:cubicBezTo>
                    <a:pt x="177" y="220"/>
                    <a:pt x="177" y="220"/>
                    <a:pt x="177" y="220"/>
                  </a:cubicBezTo>
                  <a:cubicBezTo>
                    <a:pt x="178" y="220"/>
                    <a:pt x="178" y="220"/>
                    <a:pt x="178" y="220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22"/>
                    <a:pt x="178" y="222"/>
                    <a:pt x="178" y="222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5"/>
                    <a:pt x="176" y="225"/>
                    <a:pt x="176" y="225"/>
                  </a:cubicBezTo>
                  <a:cubicBezTo>
                    <a:pt x="178" y="223"/>
                    <a:pt x="178" y="223"/>
                    <a:pt x="178" y="223"/>
                  </a:cubicBezTo>
                  <a:cubicBezTo>
                    <a:pt x="179" y="221"/>
                    <a:pt x="179" y="221"/>
                    <a:pt x="179" y="221"/>
                  </a:cubicBezTo>
                  <a:cubicBezTo>
                    <a:pt x="182" y="221"/>
                    <a:pt x="182" y="221"/>
                    <a:pt x="182" y="221"/>
                  </a:cubicBezTo>
                  <a:cubicBezTo>
                    <a:pt x="182" y="221"/>
                    <a:pt x="182" y="221"/>
                    <a:pt x="182" y="221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2" y="223"/>
                    <a:pt x="182" y="223"/>
                    <a:pt x="182" y="223"/>
                  </a:cubicBezTo>
                  <a:cubicBezTo>
                    <a:pt x="182" y="224"/>
                    <a:pt x="182" y="224"/>
                    <a:pt x="182" y="224"/>
                  </a:cubicBezTo>
                  <a:cubicBezTo>
                    <a:pt x="183" y="225"/>
                    <a:pt x="183" y="225"/>
                    <a:pt x="183" y="225"/>
                  </a:cubicBezTo>
                  <a:cubicBezTo>
                    <a:pt x="183" y="226"/>
                    <a:pt x="183" y="226"/>
                    <a:pt x="183" y="22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9"/>
                    <a:pt x="182" y="229"/>
                    <a:pt x="182" y="229"/>
                  </a:cubicBezTo>
                  <a:cubicBezTo>
                    <a:pt x="183" y="230"/>
                    <a:pt x="183" y="230"/>
                    <a:pt x="183" y="230"/>
                  </a:cubicBezTo>
                  <a:cubicBezTo>
                    <a:pt x="182" y="231"/>
                    <a:pt x="182" y="231"/>
                    <a:pt x="182" y="231"/>
                  </a:cubicBezTo>
                  <a:cubicBezTo>
                    <a:pt x="180" y="233"/>
                    <a:pt x="180" y="233"/>
                    <a:pt x="180" y="233"/>
                  </a:cubicBezTo>
                  <a:cubicBezTo>
                    <a:pt x="178" y="234"/>
                    <a:pt x="178" y="234"/>
                    <a:pt x="178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8" y="234"/>
                    <a:pt x="178" y="234"/>
                    <a:pt x="178" y="234"/>
                  </a:cubicBezTo>
                  <a:cubicBezTo>
                    <a:pt x="180" y="234"/>
                    <a:pt x="180" y="234"/>
                    <a:pt x="180" y="234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8" y="232"/>
                    <a:pt x="188" y="232"/>
                    <a:pt x="188" y="232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193" y="235"/>
                    <a:pt x="193" y="235"/>
                    <a:pt x="193" y="235"/>
                  </a:cubicBezTo>
                  <a:cubicBezTo>
                    <a:pt x="193" y="235"/>
                    <a:pt x="193" y="235"/>
                    <a:pt x="193" y="235"/>
                  </a:cubicBezTo>
                  <a:cubicBezTo>
                    <a:pt x="194" y="235"/>
                    <a:pt x="194" y="235"/>
                    <a:pt x="194" y="235"/>
                  </a:cubicBezTo>
                  <a:cubicBezTo>
                    <a:pt x="196" y="237"/>
                    <a:pt x="196" y="237"/>
                    <a:pt x="196" y="237"/>
                  </a:cubicBezTo>
                  <a:cubicBezTo>
                    <a:pt x="196" y="237"/>
                    <a:pt x="196" y="237"/>
                    <a:pt x="196" y="237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8" y="239"/>
                    <a:pt x="198" y="239"/>
                    <a:pt x="198" y="239"/>
                  </a:cubicBezTo>
                  <a:cubicBezTo>
                    <a:pt x="198" y="239"/>
                    <a:pt x="198" y="239"/>
                    <a:pt x="198" y="239"/>
                  </a:cubicBezTo>
                  <a:cubicBezTo>
                    <a:pt x="198" y="240"/>
                    <a:pt x="198" y="240"/>
                    <a:pt x="198" y="240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00" y="241"/>
                    <a:pt x="200" y="241"/>
                    <a:pt x="200" y="241"/>
                  </a:cubicBezTo>
                  <a:cubicBezTo>
                    <a:pt x="200" y="242"/>
                    <a:pt x="200" y="242"/>
                    <a:pt x="200" y="242"/>
                  </a:cubicBezTo>
                  <a:cubicBezTo>
                    <a:pt x="202" y="243"/>
                    <a:pt x="202" y="243"/>
                    <a:pt x="202" y="243"/>
                  </a:cubicBezTo>
                  <a:cubicBezTo>
                    <a:pt x="202" y="243"/>
                    <a:pt x="202" y="243"/>
                    <a:pt x="202" y="243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6" y="245"/>
                    <a:pt x="206" y="245"/>
                    <a:pt x="206" y="245"/>
                  </a:cubicBezTo>
                  <a:cubicBezTo>
                    <a:pt x="206" y="246"/>
                    <a:pt x="206" y="246"/>
                    <a:pt x="206" y="246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9" y="247"/>
                    <a:pt x="209" y="247"/>
                    <a:pt x="209" y="247"/>
                  </a:cubicBezTo>
                  <a:cubicBezTo>
                    <a:pt x="209" y="248"/>
                    <a:pt x="209" y="248"/>
                    <a:pt x="209" y="248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12" y="248"/>
                    <a:pt x="212" y="248"/>
                    <a:pt x="212" y="248"/>
                  </a:cubicBezTo>
                  <a:cubicBezTo>
                    <a:pt x="213" y="248"/>
                    <a:pt x="213" y="248"/>
                    <a:pt x="213" y="248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6" y="248"/>
                    <a:pt x="216" y="248"/>
                    <a:pt x="216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7" y="251"/>
                    <a:pt x="217" y="251"/>
                    <a:pt x="217" y="251"/>
                  </a:cubicBezTo>
                  <a:cubicBezTo>
                    <a:pt x="217" y="252"/>
                    <a:pt x="217" y="252"/>
                    <a:pt x="217" y="252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6" y="254"/>
                    <a:pt x="216" y="254"/>
                    <a:pt x="216" y="254"/>
                  </a:cubicBezTo>
                  <a:cubicBezTo>
                    <a:pt x="216" y="255"/>
                    <a:pt x="216" y="255"/>
                    <a:pt x="216" y="255"/>
                  </a:cubicBezTo>
                  <a:cubicBezTo>
                    <a:pt x="216" y="255"/>
                    <a:pt x="216" y="255"/>
                    <a:pt x="216" y="255"/>
                  </a:cubicBezTo>
                  <a:cubicBezTo>
                    <a:pt x="216" y="257"/>
                    <a:pt x="216" y="257"/>
                    <a:pt x="216" y="257"/>
                  </a:cubicBezTo>
                  <a:cubicBezTo>
                    <a:pt x="215" y="258"/>
                    <a:pt x="215" y="258"/>
                    <a:pt x="215" y="258"/>
                  </a:cubicBezTo>
                  <a:cubicBezTo>
                    <a:pt x="215" y="259"/>
                    <a:pt x="215" y="259"/>
                    <a:pt x="215" y="259"/>
                  </a:cubicBezTo>
                  <a:cubicBezTo>
                    <a:pt x="215" y="260"/>
                    <a:pt x="215" y="260"/>
                    <a:pt x="215" y="260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4" y="263"/>
                    <a:pt x="214" y="263"/>
                    <a:pt x="214" y="263"/>
                  </a:cubicBezTo>
                  <a:cubicBezTo>
                    <a:pt x="215" y="264"/>
                    <a:pt x="215" y="264"/>
                    <a:pt x="215" y="264"/>
                  </a:cubicBezTo>
                  <a:cubicBezTo>
                    <a:pt x="215" y="265"/>
                    <a:pt x="215" y="265"/>
                    <a:pt x="215" y="265"/>
                  </a:cubicBezTo>
                  <a:cubicBezTo>
                    <a:pt x="215" y="265"/>
                    <a:pt x="215" y="265"/>
                    <a:pt x="215" y="265"/>
                  </a:cubicBezTo>
                  <a:cubicBezTo>
                    <a:pt x="216" y="266"/>
                    <a:pt x="216" y="266"/>
                    <a:pt x="216" y="266"/>
                  </a:cubicBezTo>
                  <a:cubicBezTo>
                    <a:pt x="216" y="266"/>
                    <a:pt x="216" y="266"/>
                    <a:pt x="216" y="266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7" y="268"/>
                    <a:pt x="217" y="268"/>
                    <a:pt x="217" y="268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18" y="269"/>
                    <a:pt x="218" y="269"/>
                    <a:pt x="218" y="269"/>
                  </a:cubicBezTo>
                  <a:cubicBezTo>
                    <a:pt x="219" y="269"/>
                    <a:pt x="219" y="269"/>
                    <a:pt x="219" y="269"/>
                  </a:cubicBezTo>
                  <a:cubicBezTo>
                    <a:pt x="219" y="271"/>
                    <a:pt x="219" y="271"/>
                    <a:pt x="219" y="271"/>
                  </a:cubicBezTo>
                  <a:cubicBezTo>
                    <a:pt x="219" y="271"/>
                    <a:pt x="219" y="271"/>
                    <a:pt x="219" y="271"/>
                  </a:cubicBezTo>
                  <a:cubicBezTo>
                    <a:pt x="219" y="272"/>
                    <a:pt x="219" y="272"/>
                    <a:pt x="219" y="272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8" y="273"/>
                    <a:pt x="218" y="273"/>
                    <a:pt x="218" y="273"/>
                  </a:cubicBezTo>
                  <a:cubicBezTo>
                    <a:pt x="219" y="272"/>
                    <a:pt x="219" y="272"/>
                    <a:pt x="219" y="272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21" y="273"/>
                    <a:pt x="221" y="273"/>
                    <a:pt x="221" y="273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2" y="272"/>
                    <a:pt x="222" y="272"/>
                    <a:pt x="222" y="272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1"/>
                    <a:pt x="224" y="271"/>
                    <a:pt x="224" y="271"/>
                  </a:cubicBezTo>
                  <a:cubicBezTo>
                    <a:pt x="224" y="271"/>
                    <a:pt x="224" y="271"/>
                    <a:pt x="224" y="271"/>
                  </a:cubicBezTo>
                  <a:cubicBezTo>
                    <a:pt x="225" y="271"/>
                    <a:pt x="225" y="271"/>
                    <a:pt x="225" y="271"/>
                  </a:cubicBezTo>
                  <a:cubicBezTo>
                    <a:pt x="225" y="273"/>
                    <a:pt x="225" y="273"/>
                    <a:pt x="225" y="273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5"/>
                    <a:pt x="226" y="275"/>
                    <a:pt x="226" y="275"/>
                  </a:cubicBezTo>
                  <a:cubicBezTo>
                    <a:pt x="227" y="275"/>
                    <a:pt x="227" y="275"/>
                    <a:pt x="227" y="275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5" y="273"/>
                    <a:pt x="225" y="273"/>
                    <a:pt x="225" y="273"/>
                  </a:cubicBezTo>
                  <a:cubicBezTo>
                    <a:pt x="226" y="271"/>
                    <a:pt x="226" y="271"/>
                    <a:pt x="226" y="271"/>
                  </a:cubicBezTo>
                  <a:cubicBezTo>
                    <a:pt x="226" y="271"/>
                    <a:pt x="226" y="271"/>
                    <a:pt x="226" y="271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5" y="270"/>
                    <a:pt x="225" y="270"/>
                    <a:pt x="225" y="270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7" y="268"/>
                    <a:pt x="227" y="268"/>
                    <a:pt x="227" y="268"/>
                  </a:cubicBezTo>
                  <a:cubicBezTo>
                    <a:pt x="228" y="268"/>
                    <a:pt x="228" y="268"/>
                    <a:pt x="228" y="268"/>
                  </a:cubicBezTo>
                  <a:cubicBezTo>
                    <a:pt x="227" y="267"/>
                    <a:pt x="227" y="267"/>
                    <a:pt x="227" y="267"/>
                  </a:cubicBezTo>
                  <a:cubicBezTo>
                    <a:pt x="227" y="266"/>
                    <a:pt x="227" y="266"/>
                    <a:pt x="227" y="266"/>
                  </a:cubicBezTo>
                  <a:cubicBezTo>
                    <a:pt x="227" y="266"/>
                    <a:pt x="227" y="266"/>
                    <a:pt x="227" y="266"/>
                  </a:cubicBezTo>
                  <a:cubicBezTo>
                    <a:pt x="227" y="265"/>
                    <a:pt x="227" y="265"/>
                    <a:pt x="227" y="265"/>
                  </a:cubicBezTo>
                  <a:cubicBezTo>
                    <a:pt x="228" y="264"/>
                    <a:pt x="228" y="264"/>
                    <a:pt x="228" y="264"/>
                  </a:cubicBezTo>
                  <a:cubicBezTo>
                    <a:pt x="227" y="264"/>
                    <a:pt x="227" y="264"/>
                    <a:pt x="227" y="264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7" y="262"/>
                    <a:pt x="227" y="262"/>
                    <a:pt x="227" y="262"/>
                  </a:cubicBezTo>
                  <a:cubicBezTo>
                    <a:pt x="227" y="261"/>
                    <a:pt x="227" y="261"/>
                    <a:pt x="227" y="261"/>
                  </a:cubicBezTo>
                  <a:cubicBezTo>
                    <a:pt x="227" y="260"/>
                    <a:pt x="227" y="260"/>
                    <a:pt x="227" y="260"/>
                  </a:cubicBezTo>
                  <a:cubicBezTo>
                    <a:pt x="227" y="258"/>
                    <a:pt x="227" y="258"/>
                    <a:pt x="227" y="258"/>
                  </a:cubicBezTo>
                  <a:cubicBezTo>
                    <a:pt x="228" y="258"/>
                    <a:pt x="228" y="258"/>
                    <a:pt x="228" y="258"/>
                  </a:cubicBezTo>
                  <a:cubicBezTo>
                    <a:pt x="228" y="257"/>
                    <a:pt x="228" y="257"/>
                    <a:pt x="228" y="257"/>
                  </a:cubicBezTo>
                  <a:cubicBezTo>
                    <a:pt x="228" y="257"/>
                    <a:pt x="228" y="257"/>
                    <a:pt x="228" y="257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5"/>
                    <a:pt x="228" y="255"/>
                    <a:pt x="228" y="255"/>
                  </a:cubicBezTo>
                  <a:cubicBezTo>
                    <a:pt x="228" y="255"/>
                    <a:pt x="228" y="255"/>
                    <a:pt x="228" y="255"/>
                  </a:cubicBezTo>
                  <a:cubicBezTo>
                    <a:pt x="228" y="254"/>
                    <a:pt x="228" y="254"/>
                    <a:pt x="228" y="254"/>
                  </a:cubicBezTo>
                  <a:cubicBezTo>
                    <a:pt x="228" y="254"/>
                    <a:pt x="228" y="254"/>
                    <a:pt x="228" y="254"/>
                  </a:cubicBezTo>
                  <a:cubicBezTo>
                    <a:pt x="227" y="253"/>
                    <a:pt x="227" y="253"/>
                    <a:pt x="227" y="253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8" y="251"/>
                    <a:pt x="228" y="251"/>
                    <a:pt x="228" y="251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1" y="251"/>
                    <a:pt x="231" y="251"/>
                    <a:pt x="231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2" y="250"/>
                    <a:pt x="232" y="250"/>
                    <a:pt x="232" y="250"/>
                  </a:cubicBezTo>
                  <a:cubicBezTo>
                    <a:pt x="234" y="249"/>
                    <a:pt x="234" y="249"/>
                    <a:pt x="234" y="249"/>
                  </a:cubicBezTo>
                  <a:cubicBezTo>
                    <a:pt x="237" y="249"/>
                    <a:pt x="237" y="249"/>
                    <a:pt x="237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40" y="246"/>
                    <a:pt x="240" y="246"/>
                    <a:pt x="240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42" y="244"/>
                    <a:pt x="242" y="244"/>
                    <a:pt x="242" y="244"/>
                  </a:cubicBezTo>
                  <a:cubicBezTo>
                    <a:pt x="242" y="244"/>
                    <a:pt x="242" y="244"/>
                    <a:pt x="242" y="244"/>
                  </a:cubicBezTo>
                  <a:cubicBezTo>
                    <a:pt x="243" y="244"/>
                    <a:pt x="243" y="244"/>
                    <a:pt x="243" y="244"/>
                  </a:cubicBezTo>
                  <a:cubicBezTo>
                    <a:pt x="244" y="244"/>
                    <a:pt x="244" y="244"/>
                    <a:pt x="244" y="244"/>
                  </a:cubicBezTo>
                  <a:cubicBezTo>
                    <a:pt x="244" y="244"/>
                    <a:pt x="244" y="244"/>
                    <a:pt x="244" y="244"/>
                  </a:cubicBezTo>
                  <a:cubicBezTo>
                    <a:pt x="244" y="243"/>
                    <a:pt x="244" y="243"/>
                    <a:pt x="244" y="243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3"/>
                    <a:pt x="243" y="243"/>
                    <a:pt x="243" y="24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38"/>
                    <a:pt x="244" y="238"/>
                    <a:pt x="244" y="238"/>
                  </a:cubicBezTo>
                  <a:cubicBezTo>
                    <a:pt x="244" y="237"/>
                    <a:pt x="244" y="237"/>
                    <a:pt x="244" y="237"/>
                  </a:cubicBezTo>
                  <a:cubicBezTo>
                    <a:pt x="243" y="236"/>
                    <a:pt x="243" y="236"/>
                    <a:pt x="243" y="236"/>
                  </a:cubicBezTo>
                  <a:cubicBezTo>
                    <a:pt x="243" y="234"/>
                    <a:pt x="243" y="234"/>
                    <a:pt x="243" y="234"/>
                  </a:cubicBezTo>
                  <a:cubicBezTo>
                    <a:pt x="243" y="232"/>
                    <a:pt x="243" y="232"/>
                    <a:pt x="243" y="232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1" y="229"/>
                    <a:pt x="241" y="229"/>
                    <a:pt x="241" y="229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39" y="228"/>
                    <a:pt x="239" y="228"/>
                    <a:pt x="239" y="228"/>
                  </a:cubicBezTo>
                  <a:cubicBezTo>
                    <a:pt x="240" y="226"/>
                    <a:pt x="240" y="226"/>
                    <a:pt x="240" y="226"/>
                  </a:cubicBezTo>
                  <a:cubicBezTo>
                    <a:pt x="241" y="226"/>
                    <a:pt x="241" y="226"/>
                    <a:pt x="241" y="226"/>
                  </a:cubicBezTo>
                  <a:cubicBezTo>
                    <a:pt x="243" y="223"/>
                    <a:pt x="243" y="223"/>
                    <a:pt x="243" y="223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5" y="221"/>
                    <a:pt x="245" y="221"/>
                    <a:pt x="245" y="221"/>
                  </a:cubicBezTo>
                  <a:cubicBezTo>
                    <a:pt x="245" y="221"/>
                    <a:pt x="245" y="221"/>
                    <a:pt x="245" y="221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6" y="221"/>
                    <a:pt x="246" y="221"/>
                    <a:pt x="246" y="221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7" y="220"/>
                    <a:pt x="247" y="220"/>
                    <a:pt x="247" y="220"/>
                  </a:cubicBezTo>
                  <a:cubicBezTo>
                    <a:pt x="248" y="219"/>
                    <a:pt x="248" y="219"/>
                    <a:pt x="248" y="219"/>
                  </a:cubicBezTo>
                  <a:cubicBezTo>
                    <a:pt x="248" y="218"/>
                    <a:pt x="248" y="218"/>
                    <a:pt x="248" y="218"/>
                  </a:cubicBezTo>
                  <a:cubicBezTo>
                    <a:pt x="247" y="218"/>
                    <a:pt x="247" y="218"/>
                    <a:pt x="247" y="218"/>
                  </a:cubicBezTo>
                  <a:cubicBezTo>
                    <a:pt x="247" y="218"/>
                    <a:pt x="247" y="218"/>
                    <a:pt x="247" y="218"/>
                  </a:cubicBezTo>
                  <a:cubicBezTo>
                    <a:pt x="247" y="217"/>
                    <a:pt x="247" y="217"/>
                    <a:pt x="247" y="217"/>
                  </a:cubicBezTo>
                  <a:cubicBezTo>
                    <a:pt x="247" y="216"/>
                    <a:pt x="247" y="216"/>
                    <a:pt x="247" y="216"/>
                  </a:cubicBezTo>
                  <a:cubicBezTo>
                    <a:pt x="247" y="216"/>
                    <a:pt x="247" y="216"/>
                    <a:pt x="247" y="216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8" y="215"/>
                    <a:pt x="248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7" y="214"/>
                    <a:pt x="247" y="214"/>
                    <a:pt x="247" y="214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6" y="213"/>
                    <a:pt x="246" y="213"/>
                    <a:pt x="246" y="213"/>
                  </a:cubicBezTo>
                  <a:cubicBezTo>
                    <a:pt x="246" y="213"/>
                    <a:pt x="246" y="213"/>
                    <a:pt x="246" y="213"/>
                  </a:cubicBezTo>
                  <a:cubicBezTo>
                    <a:pt x="246" y="212"/>
                    <a:pt x="246" y="212"/>
                    <a:pt x="246" y="212"/>
                  </a:cubicBezTo>
                  <a:cubicBezTo>
                    <a:pt x="248" y="211"/>
                    <a:pt x="248" y="211"/>
                    <a:pt x="248" y="211"/>
                  </a:cubicBezTo>
                  <a:cubicBezTo>
                    <a:pt x="249" y="209"/>
                    <a:pt x="249" y="209"/>
                    <a:pt x="249" y="209"/>
                  </a:cubicBezTo>
                  <a:cubicBezTo>
                    <a:pt x="249" y="208"/>
                    <a:pt x="249" y="208"/>
                    <a:pt x="249" y="208"/>
                  </a:cubicBezTo>
                  <a:cubicBezTo>
                    <a:pt x="250" y="208"/>
                    <a:pt x="250" y="208"/>
                    <a:pt x="250" y="208"/>
                  </a:cubicBezTo>
                  <a:cubicBezTo>
                    <a:pt x="250" y="208"/>
                    <a:pt x="250" y="208"/>
                    <a:pt x="250" y="208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49" y="206"/>
                    <a:pt x="249" y="206"/>
                    <a:pt x="249" y="206"/>
                  </a:cubicBezTo>
                  <a:cubicBezTo>
                    <a:pt x="249" y="206"/>
                    <a:pt x="249" y="206"/>
                    <a:pt x="249" y="206"/>
                  </a:cubicBezTo>
                  <a:cubicBezTo>
                    <a:pt x="249" y="204"/>
                    <a:pt x="249" y="204"/>
                    <a:pt x="249" y="204"/>
                  </a:cubicBezTo>
                  <a:cubicBezTo>
                    <a:pt x="249" y="203"/>
                    <a:pt x="249" y="203"/>
                    <a:pt x="249" y="203"/>
                  </a:cubicBezTo>
                  <a:cubicBezTo>
                    <a:pt x="249" y="202"/>
                    <a:pt x="249" y="202"/>
                    <a:pt x="249" y="202"/>
                  </a:cubicBezTo>
                  <a:cubicBezTo>
                    <a:pt x="250" y="202"/>
                    <a:pt x="250" y="202"/>
                    <a:pt x="250" y="202"/>
                  </a:cubicBezTo>
                  <a:cubicBezTo>
                    <a:pt x="250" y="202"/>
                    <a:pt x="250" y="202"/>
                    <a:pt x="250" y="202"/>
                  </a:cubicBezTo>
                  <a:cubicBezTo>
                    <a:pt x="251" y="202"/>
                    <a:pt x="251" y="202"/>
                    <a:pt x="251" y="202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3" y="201"/>
                    <a:pt x="253" y="201"/>
                    <a:pt x="253" y="201"/>
                  </a:cubicBezTo>
                  <a:cubicBezTo>
                    <a:pt x="254" y="201"/>
                    <a:pt x="254" y="201"/>
                    <a:pt x="254" y="201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8" y="203"/>
                    <a:pt x="258" y="203"/>
                    <a:pt x="258" y="203"/>
                  </a:cubicBezTo>
                  <a:cubicBezTo>
                    <a:pt x="259" y="203"/>
                    <a:pt x="259" y="203"/>
                    <a:pt x="259" y="203"/>
                  </a:cubicBezTo>
                  <a:cubicBezTo>
                    <a:pt x="259" y="203"/>
                    <a:pt x="259" y="203"/>
                    <a:pt x="259" y="203"/>
                  </a:cubicBezTo>
                  <a:cubicBezTo>
                    <a:pt x="258" y="204"/>
                    <a:pt x="258" y="204"/>
                    <a:pt x="258" y="204"/>
                  </a:cubicBezTo>
                  <a:cubicBezTo>
                    <a:pt x="259" y="204"/>
                    <a:pt x="259" y="204"/>
                    <a:pt x="259" y="204"/>
                  </a:cubicBezTo>
                  <a:cubicBezTo>
                    <a:pt x="260" y="203"/>
                    <a:pt x="260" y="203"/>
                    <a:pt x="260" y="203"/>
                  </a:cubicBezTo>
                  <a:cubicBezTo>
                    <a:pt x="261" y="203"/>
                    <a:pt x="261" y="203"/>
                    <a:pt x="261" y="203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3"/>
                    <a:pt x="263" y="203"/>
                    <a:pt x="263" y="203"/>
                  </a:cubicBezTo>
                  <a:cubicBezTo>
                    <a:pt x="264" y="204"/>
                    <a:pt x="264" y="204"/>
                    <a:pt x="264" y="204"/>
                  </a:cubicBezTo>
                  <a:cubicBezTo>
                    <a:pt x="264" y="203"/>
                    <a:pt x="264" y="203"/>
                    <a:pt x="264" y="203"/>
                  </a:cubicBezTo>
                  <a:cubicBezTo>
                    <a:pt x="265" y="203"/>
                    <a:pt x="265" y="203"/>
                    <a:pt x="265" y="203"/>
                  </a:cubicBezTo>
                  <a:cubicBezTo>
                    <a:pt x="266" y="203"/>
                    <a:pt x="266" y="203"/>
                    <a:pt x="266" y="203"/>
                  </a:cubicBezTo>
                  <a:cubicBezTo>
                    <a:pt x="268" y="204"/>
                    <a:pt x="268" y="204"/>
                    <a:pt x="268" y="204"/>
                  </a:cubicBezTo>
                  <a:cubicBezTo>
                    <a:pt x="268" y="205"/>
                    <a:pt x="268" y="205"/>
                    <a:pt x="268" y="205"/>
                  </a:cubicBezTo>
                  <a:cubicBezTo>
                    <a:pt x="269" y="205"/>
                    <a:pt x="269" y="205"/>
                    <a:pt x="269" y="205"/>
                  </a:cubicBezTo>
                  <a:cubicBezTo>
                    <a:pt x="270" y="205"/>
                    <a:pt x="270" y="205"/>
                    <a:pt x="270" y="205"/>
                  </a:cubicBezTo>
                  <a:cubicBezTo>
                    <a:pt x="270" y="207"/>
                    <a:pt x="270" y="207"/>
                    <a:pt x="270" y="207"/>
                  </a:cubicBezTo>
                  <a:cubicBezTo>
                    <a:pt x="269" y="207"/>
                    <a:pt x="269" y="207"/>
                    <a:pt x="269" y="207"/>
                  </a:cubicBezTo>
                  <a:cubicBezTo>
                    <a:pt x="269" y="208"/>
                    <a:pt x="269" y="208"/>
                    <a:pt x="269" y="208"/>
                  </a:cubicBezTo>
                  <a:cubicBezTo>
                    <a:pt x="270" y="207"/>
                    <a:pt x="270" y="207"/>
                    <a:pt x="270" y="207"/>
                  </a:cubicBezTo>
                  <a:cubicBezTo>
                    <a:pt x="271" y="208"/>
                    <a:pt x="271" y="208"/>
                    <a:pt x="271" y="208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0" y="209"/>
                    <a:pt x="270" y="209"/>
                    <a:pt x="270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72" y="209"/>
                    <a:pt x="272" y="209"/>
                    <a:pt x="272" y="209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272" y="211"/>
                    <a:pt x="272" y="211"/>
                    <a:pt x="272" y="211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271" y="211"/>
                    <a:pt x="271" y="211"/>
                    <a:pt x="271" y="211"/>
                  </a:cubicBezTo>
                  <a:cubicBezTo>
                    <a:pt x="270" y="211"/>
                    <a:pt x="270" y="211"/>
                    <a:pt x="270" y="211"/>
                  </a:cubicBezTo>
                  <a:cubicBezTo>
                    <a:pt x="272" y="212"/>
                    <a:pt x="272" y="212"/>
                    <a:pt x="272" y="212"/>
                  </a:cubicBezTo>
                  <a:cubicBezTo>
                    <a:pt x="272" y="213"/>
                    <a:pt x="272" y="213"/>
                    <a:pt x="272" y="213"/>
                  </a:cubicBezTo>
                  <a:cubicBezTo>
                    <a:pt x="272" y="212"/>
                    <a:pt x="272" y="212"/>
                    <a:pt x="272" y="212"/>
                  </a:cubicBezTo>
                  <a:cubicBezTo>
                    <a:pt x="272" y="213"/>
                    <a:pt x="272" y="213"/>
                    <a:pt x="272" y="213"/>
                  </a:cubicBezTo>
                  <a:cubicBezTo>
                    <a:pt x="273" y="212"/>
                    <a:pt x="273" y="212"/>
                    <a:pt x="273" y="212"/>
                  </a:cubicBezTo>
                  <a:cubicBezTo>
                    <a:pt x="274" y="213"/>
                    <a:pt x="274" y="213"/>
                    <a:pt x="274" y="213"/>
                  </a:cubicBezTo>
                  <a:cubicBezTo>
                    <a:pt x="275" y="213"/>
                    <a:pt x="275" y="213"/>
                    <a:pt x="275" y="213"/>
                  </a:cubicBezTo>
                  <a:cubicBezTo>
                    <a:pt x="275" y="214"/>
                    <a:pt x="275" y="214"/>
                    <a:pt x="275" y="214"/>
                  </a:cubicBezTo>
                  <a:cubicBezTo>
                    <a:pt x="276" y="213"/>
                    <a:pt x="276" y="213"/>
                    <a:pt x="276" y="213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280" y="214"/>
                    <a:pt x="280" y="214"/>
                    <a:pt x="280" y="214"/>
                  </a:cubicBezTo>
                  <a:cubicBezTo>
                    <a:pt x="280" y="215"/>
                    <a:pt x="280" y="215"/>
                    <a:pt x="280" y="215"/>
                  </a:cubicBezTo>
                  <a:cubicBezTo>
                    <a:pt x="279" y="216"/>
                    <a:pt x="279" y="216"/>
                    <a:pt x="279" y="216"/>
                  </a:cubicBezTo>
                  <a:cubicBezTo>
                    <a:pt x="278" y="217"/>
                    <a:pt x="278" y="217"/>
                    <a:pt x="278" y="217"/>
                  </a:cubicBezTo>
                  <a:cubicBezTo>
                    <a:pt x="277" y="218"/>
                    <a:pt x="277" y="218"/>
                    <a:pt x="277" y="218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77" y="219"/>
                    <a:pt x="277" y="219"/>
                    <a:pt x="277" y="219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76" y="221"/>
                    <a:pt x="276" y="221"/>
                    <a:pt x="276" y="221"/>
                  </a:cubicBezTo>
                  <a:cubicBezTo>
                    <a:pt x="274" y="221"/>
                    <a:pt x="274" y="221"/>
                    <a:pt x="274" y="221"/>
                  </a:cubicBezTo>
                  <a:cubicBezTo>
                    <a:pt x="272" y="220"/>
                    <a:pt x="272" y="220"/>
                    <a:pt x="272" y="220"/>
                  </a:cubicBezTo>
                  <a:cubicBezTo>
                    <a:pt x="274" y="221"/>
                    <a:pt x="274" y="221"/>
                    <a:pt x="274" y="221"/>
                  </a:cubicBezTo>
                  <a:cubicBezTo>
                    <a:pt x="276" y="221"/>
                    <a:pt x="276" y="221"/>
                    <a:pt x="276" y="221"/>
                  </a:cubicBezTo>
                  <a:cubicBezTo>
                    <a:pt x="277" y="222"/>
                    <a:pt x="277" y="222"/>
                    <a:pt x="277" y="222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6" y="225"/>
                    <a:pt x="276" y="225"/>
                    <a:pt x="276" y="225"/>
                  </a:cubicBezTo>
                  <a:cubicBezTo>
                    <a:pt x="276" y="225"/>
                    <a:pt x="276" y="225"/>
                    <a:pt x="276" y="225"/>
                  </a:cubicBezTo>
                  <a:cubicBezTo>
                    <a:pt x="275" y="226"/>
                    <a:pt x="275" y="226"/>
                    <a:pt x="275" y="226"/>
                  </a:cubicBezTo>
                  <a:cubicBezTo>
                    <a:pt x="275" y="226"/>
                    <a:pt x="275" y="226"/>
                    <a:pt x="275" y="226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5" y="228"/>
                    <a:pt x="275" y="228"/>
                    <a:pt x="275" y="228"/>
                  </a:cubicBezTo>
                  <a:cubicBezTo>
                    <a:pt x="276" y="229"/>
                    <a:pt x="276" y="229"/>
                    <a:pt x="276" y="229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7" y="229"/>
                    <a:pt x="277" y="229"/>
                    <a:pt x="277" y="229"/>
                  </a:cubicBezTo>
                  <a:cubicBezTo>
                    <a:pt x="278" y="229"/>
                    <a:pt x="278" y="229"/>
                    <a:pt x="278" y="229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79" y="230"/>
                    <a:pt x="279" y="230"/>
                    <a:pt x="279" y="230"/>
                  </a:cubicBezTo>
                  <a:cubicBezTo>
                    <a:pt x="279" y="231"/>
                    <a:pt x="279" y="231"/>
                    <a:pt x="279" y="231"/>
                  </a:cubicBezTo>
                  <a:cubicBezTo>
                    <a:pt x="279" y="232"/>
                    <a:pt x="279" y="232"/>
                    <a:pt x="279" y="232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5"/>
                    <a:pt x="278" y="235"/>
                    <a:pt x="278" y="235"/>
                  </a:cubicBezTo>
                  <a:cubicBezTo>
                    <a:pt x="279" y="232"/>
                    <a:pt x="279" y="232"/>
                    <a:pt x="279" y="232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1" y="231"/>
                    <a:pt x="281" y="231"/>
                    <a:pt x="281" y="231"/>
                  </a:cubicBezTo>
                  <a:cubicBezTo>
                    <a:pt x="281" y="232"/>
                    <a:pt x="281" y="232"/>
                    <a:pt x="281" y="232"/>
                  </a:cubicBezTo>
                  <a:cubicBezTo>
                    <a:pt x="281" y="234"/>
                    <a:pt x="281" y="234"/>
                    <a:pt x="281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0" y="236"/>
                    <a:pt x="280" y="236"/>
                    <a:pt x="280" y="236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1" y="234"/>
                    <a:pt x="281" y="234"/>
                    <a:pt x="281" y="234"/>
                  </a:cubicBezTo>
                  <a:cubicBezTo>
                    <a:pt x="282" y="233"/>
                    <a:pt x="282" y="233"/>
                    <a:pt x="282" y="233"/>
                  </a:cubicBezTo>
                  <a:cubicBezTo>
                    <a:pt x="283" y="233"/>
                    <a:pt x="283" y="233"/>
                    <a:pt x="283" y="233"/>
                  </a:cubicBezTo>
                  <a:cubicBezTo>
                    <a:pt x="284" y="232"/>
                    <a:pt x="284" y="232"/>
                    <a:pt x="284" y="232"/>
                  </a:cubicBezTo>
                  <a:cubicBezTo>
                    <a:pt x="284" y="232"/>
                    <a:pt x="284" y="232"/>
                    <a:pt x="284" y="232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6" y="232"/>
                    <a:pt x="286" y="232"/>
                    <a:pt x="286" y="232"/>
                  </a:cubicBezTo>
                  <a:cubicBezTo>
                    <a:pt x="286" y="231"/>
                    <a:pt x="286" y="231"/>
                    <a:pt x="286" y="231"/>
                  </a:cubicBezTo>
                  <a:cubicBezTo>
                    <a:pt x="286" y="231"/>
                    <a:pt x="286" y="231"/>
                    <a:pt x="286" y="231"/>
                  </a:cubicBezTo>
                  <a:cubicBezTo>
                    <a:pt x="288" y="230"/>
                    <a:pt x="288" y="230"/>
                    <a:pt x="288" y="230"/>
                  </a:cubicBezTo>
                  <a:cubicBezTo>
                    <a:pt x="288" y="230"/>
                    <a:pt x="288" y="230"/>
                    <a:pt x="288" y="230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88" y="233"/>
                    <a:pt x="288" y="233"/>
                    <a:pt x="288" y="233"/>
                  </a:cubicBezTo>
                  <a:cubicBezTo>
                    <a:pt x="289" y="231"/>
                    <a:pt x="289" y="231"/>
                    <a:pt x="289" y="231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2" y="227"/>
                    <a:pt x="292" y="227"/>
                    <a:pt x="292" y="227"/>
                  </a:cubicBezTo>
                  <a:cubicBezTo>
                    <a:pt x="292" y="226"/>
                    <a:pt x="292" y="226"/>
                    <a:pt x="292" y="226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2" y="226"/>
                    <a:pt x="292" y="226"/>
                    <a:pt x="292" y="226"/>
                  </a:cubicBezTo>
                  <a:cubicBezTo>
                    <a:pt x="292" y="225"/>
                    <a:pt x="292" y="225"/>
                    <a:pt x="292" y="225"/>
                  </a:cubicBezTo>
                  <a:cubicBezTo>
                    <a:pt x="293" y="224"/>
                    <a:pt x="293" y="224"/>
                    <a:pt x="293" y="224"/>
                  </a:cubicBezTo>
                  <a:cubicBezTo>
                    <a:pt x="293" y="224"/>
                    <a:pt x="293" y="224"/>
                    <a:pt x="293" y="224"/>
                  </a:cubicBezTo>
                  <a:cubicBezTo>
                    <a:pt x="294" y="224"/>
                    <a:pt x="294" y="224"/>
                    <a:pt x="294" y="224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6" y="221"/>
                    <a:pt x="296" y="221"/>
                    <a:pt x="296" y="221"/>
                  </a:cubicBezTo>
                  <a:cubicBezTo>
                    <a:pt x="295" y="220"/>
                    <a:pt x="295" y="220"/>
                    <a:pt x="295" y="220"/>
                  </a:cubicBezTo>
                  <a:cubicBezTo>
                    <a:pt x="296" y="219"/>
                    <a:pt x="296" y="219"/>
                    <a:pt x="296" y="219"/>
                  </a:cubicBezTo>
                  <a:cubicBezTo>
                    <a:pt x="297" y="219"/>
                    <a:pt x="297" y="219"/>
                    <a:pt x="297" y="219"/>
                  </a:cubicBezTo>
                  <a:cubicBezTo>
                    <a:pt x="298" y="219"/>
                    <a:pt x="298" y="219"/>
                    <a:pt x="298" y="219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8" y="221"/>
                    <a:pt x="298" y="221"/>
                    <a:pt x="298" y="221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7" y="224"/>
                    <a:pt x="297" y="224"/>
                    <a:pt x="297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298" y="226"/>
                    <a:pt x="298" y="226"/>
                    <a:pt x="298" y="226"/>
                  </a:cubicBezTo>
                  <a:cubicBezTo>
                    <a:pt x="299" y="227"/>
                    <a:pt x="299" y="227"/>
                    <a:pt x="299" y="227"/>
                  </a:cubicBezTo>
                  <a:cubicBezTo>
                    <a:pt x="298" y="227"/>
                    <a:pt x="298" y="227"/>
                    <a:pt x="298" y="227"/>
                  </a:cubicBezTo>
                  <a:cubicBezTo>
                    <a:pt x="298" y="227"/>
                    <a:pt x="298" y="227"/>
                    <a:pt x="298" y="227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9" y="227"/>
                    <a:pt x="299" y="227"/>
                    <a:pt x="299" y="227"/>
                  </a:cubicBezTo>
                  <a:cubicBezTo>
                    <a:pt x="299" y="228"/>
                    <a:pt x="299" y="228"/>
                    <a:pt x="299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8" y="230"/>
                    <a:pt x="298" y="230"/>
                    <a:pt x="298" y="230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7" y="230"/>
                    <a:pt x="297" y="230"/>
                    <a:pt x="297" y="230"/>
                  </a:cubicBezTo>
                  <a:cubicBezTo>
                    <a:pt x="297" y="230"/>
                    <a:pt x="297" y="230"/>
                    <a:pt x="297" y="230"/>
                  </a:cubicBezTo>
                  <a:cubicBezTo>
                    <a:pt x="299" y="230"/>
                    <a:pt x="299" y="230"/>
                    <a:pt x="299" y="230"/>
                  </a:cubicBezTo>
                  <a:cubicBezTo>
                    <a:pt x="300" y="230"/>
                    <a:pt x="300" y="230"/>
                    <a:pt x="300" y="230"/>
                  </a:cubicBezTo>
                  <a:cubicBezTo>
                    <a:pt x="300" y="231"/>
                    <a:pt x="300" y="231"/>
                    <a:pt x="300" y="231"/>
                  </a:cubicBezTo>
                  <a:cubicBezTo>
                    <a:pt x="299" y="231"/>
                    <a:pt x="299" y="231"/>
                    <a:pt x="299" y="231"/>
                  </a:cubicBezTo>
                  <a:cubicBezTo>
                    <a:pt x="300" y="232"/>
                    <a:pt x="300" y="232"/>
                    <a:pt x="300" y="232"/>
                  </a:cubicBezTo>
                  <a:cubicBezTo>
                    <a:pt x="301" y="231"/>
                    <a:pt x="301" y="231"/>
                    <a:pt x="301" y="231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3"/>
                    <a:pt x="300" y="233"/>
                    <a:pt x="300" y="233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4"/>
                    <a:pt x="297" y="234"/>
                    <a:pt x="297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299" y="235"/>
                    <a:pt x="299" y="235"/>
                    <a:pt x="299" y="235"/>
                  </a:cubicBezTo>
                  <a:cubicBezTo>
                    <a:pt x="298" y="237"/>
                    <a:pt x="298" y="237"/>
                    <a:pt x="298" y="237"/>
                  </a:cubicBezTo>
                  <a:cubicBezTo>
                    <a:pt x="299" y="236"/>
                    <a:pt x="299" y="236"/>
                    <a:pt x="299" y="236"/>
                  </a:cubicBezTo>
                  <a:cubicBezTo>
                    <a:pt x="300" y="236"/>
                    <a:pt x="300" y="236"/>
                    <a:pt x="300" y="236"/>
                  </a:cubicBezTo>
                  <a:cubicBezTo>
                    <a:pt x="301" y="236"/>
                    <a:pt x="301" y="236"/>
                    <a:pt x="301" y="236"/>
                  </a:cubicBezTo>
                  <a:cubicBezTo>
                    <a:pt x="301" y="236"/>
                    <a:pt x="301" y="236"/>
                    <a:pt x="301" y="236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0" y="237"/>
                    <a:pt x="300" y="237"/>
                    <a:pt x="300" y="237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1" y="238"/>
                    <a:pt x="301" y="238"/>
                    <a:pt x="301" y="238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2" y="238"/>
                    <a:pt x="302" y="238"/>
                    <a:pt x="302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300" y="240"/>
                    <a:pt x="300" y="240"/>
                    <a:pt x="300" y="240"/>
                  </a:cubicBezTo>
                  <a:cubicBezTo>
                    <a:pt x="301" y="241"/>
                    <a:pt x="301" y="241"/>
                    <a:pt x="301" y="241"/>
                  </a:cubicBezTo>
                  <a:cubicBezTo>
                    <a:pt x="301" y="241"/>
                    <a:pt x="301" y="241"/>
                    <a:pt x="301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2" y="242"/>
                    <a:pt x="302" y="242"/>
                    <a:pt x="302" y="242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4" y="243"/>
                    <a:pt x="304" y="243"/>
                    <a:pt x="304" y="243"/>
                  </a:cubicBezTo>
                  <a:cubicBezTo>
                    <a:pt x="304" y="244"/>
                    <a:pt x="304" y="244"/>
                    <a:pt x="304" y="244"/>
                  </a:cubicBezTo>
                  <a:cubicBezTo>
                    <a:pt x="303" y="244"/>
                    <a:pt x="303" y="244"/>
                    <a:pt x="303" y="244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1" y="245"/>
                    <a:pt x="301" y="245"/>
                    <a:pt x="301" y="245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2" y="246"/>
                    <a:pt x="302" y="246"/>
                    <a:pt x="302" y="246"/>
                  </a:cubicBezTo>
                  <a:cubicBezTo>
                    <a:pt x="301" y="246"/>
                    <a:pt x="301" y="246"/>
                    <a:pt x="301" y="246"/>
                  </a:cubicBezTo>
                  <a:cubicBezTo>
                    <a:pt x="300" y="245"/>
                    <a:pt x="300" y="245"/>
                    <a:pt x="300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0" y="247"/>
                    <a:pt x="300" y="247"/>
                    <a:pt x="300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0" y="248"/>
                    <a:pt x="300" y="248"/>
                    <a:pt x="300" y="248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3" y="249"/>
                    <a:pt x="303" y="249"/>
                    <a:pt x="303" y="249"/>
                  </a:cubicBezTo>
                  <a:cubicBezTo>
                    <a:pt x="303" y="249"/>
                    <a:pt x="303" y="249"/>
                    <a:pt x="303" y="249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1"/>
                    <a:pt x="303" y="251"/>
                    <a:pt x="303" y="251"/>
                  </a:cubicBezTo>
                  <a:cubicBezTo>
                    <a:pt x="303" y="251"/>
                    <a:pt x="303" y="251"/>
                    <a:pt x="303" y="251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305" y="252"/>
                    <a:pt x="305" y="252"/>
                    <a:pt x="305" y="252"/>
                  </a:cubicBezTo>
                  <a:cubicBezTo>
                    <a:pt x="305" y="252"/>
                    <a:pt x="305" y="252"/>
                    <a:pt x="305" y="252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6" y="252"/>
                    <a:pt x="306" y="252"/>
                    <a:pt x="306" y="252"/>
                  </a:cubicBezTo>
                  <a:cubicBezTo>
                    <a:pt x="306" y="252"/>
                    <a:pt x="306" y="252"/>
                    <a:pt x="306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4" y="255"/>
                    <a:pt x="304" y="255"/>
                    <a:pt x="304" y="255"/>
                  </a:cubicBezTo>
                  <a:cubicBezTo>
                    <a:pt x="303" y="255"/>
                    <a:pt x="303" y="255"/>
                    <a:pt x="303" y="255"/>
                  </a:cubicBezTo>
                  <a:cubicBezTo>
                    <a:pt x="302" y="255"/>
                    <a:pt x="302" y="255"/>
                    <a:pt x="302" y="255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6" y="254"/>
                    <a:pt x="306" y="254"/>
                    <a:pt x="306" y="254"/>
                  </a:cubicBezTo>
                  <a:cubicBezTo>
                    <a:pt x="306" y="254"/>
                    <a:pt x="306" y="254"/>
                    <a:pt x="306" y="254"/>
                  </a:cubicBezTo>
                  <a:cubicBezTo>
                    <a:pt x="306" y="255"/>
                    <a:pt x="306" y="255"/>
                    <a:pt x="306" y="255"/>
                  </a:cubicBezTo>
                  <a:cubicBezTo>
                    <a:pt x="306" y="255"/>
                    <a:pt x="306" y="255"/>
                    <a:pt x="306" y="255"/>
                  </a:cubicBezTo>
                  <a:cubicBezTo>
                    <a:pt x="305" y="256"/>
                    <a:pt x="305" y="256"/>
                    <a:pt x="305" y="256"/>
                  </a:cubicBezTo>
                  <a:cubicBezTo>
                    <a:pt x="306" y="256"/>
                    <a:pt x="306" y="256"/>
                    <a:pt x="306" y="256"/>
                  </a:cubicBezTo>
                  <a:cubicBezTo>
                    <a:pt x="307" y="255"/>
                    <a:pt x="307" y="255"/>
                    <a:pt x="307" y="255"/>
                  </a:cubicBezTo>
                  <a:cubicBezTo>
                    <a:pt x="307" y="254"/>
                    <a:pt x="307" y="254"/>
                    <a:pt x="307" y="254"/>
                  </a:cubicBezTo>
                  <a:cubicBezTo>
                    <a:pt x="308" y="254"/>
                    <a:pt x="308" y="254"/>
                    <a:pt x="308" y="254"/>
                  </a:cubicBezTo>
                  <a:cubicBezTo>
                    <a:pt x="308" y="254"/>
                    <a:pt x="308" y="254"/>
                    <a:pt x="308" y="254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7" y="255"/>
                    <a:pt x="307" y="255"/>
                    <a:pt x="307" y="255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8" y="256"/>
                    <a:pt x="308" y="256"/>
                    <a:pt x="308" y="256"/>
                  </a:cubicBezTo>
                  <a:cubicBezTo>
                    <a:pt x="307" y="257"/>
                    <a:pt x="307" y="257"/>
                    <a:pt x="307" y="257"/>
                  </a:cubicBezTo>
                  <a:cubicBezTo>
                    <a:pt x="308" y="257"/>
                    <a:pt x="308" y="257"/>
                    <a:pt x="308" y="257"/>
                  </a:cubicBezTo>
                  <a:cubicBezTo>
                    <a:pt x="308" y="256"/>
                    <a:pt x="308" y="256"/>
                    <a:pt x="308" y="256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6"/>
                    <a:pt x="310" y="256"/>
                    <a:pt x="310" y="256"/>
                  </a:cubicBezTo>
                  <a:cubicBezTo>
                    <a:pt x="311" y="255"/>
                    <a:pt x="311" y="255"/>
                    <a:pt x="311" y="255"/>
                  </a:cubicBezTo>
                  <a:cubicBezTo>
                    <a:pt x="311" y="255"/>
                    <a:pt x="311" y="255"/>
                    <a:pt x="311" y="255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0" y="257"/>
                    <a:pt x="310" y="257"/>
                    <a:pt x="310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2" y="258"/>
                    <a:pt x="312" y="258"/>
                    <a:pt x="312" y="258"/>
                  </a:cubicBezTo>
                  <a:cubicBezTo>
                    <a:pt x="313" y="257"/>
                    <a:pt x="313" y="257"/>
                    <a:pt x="313" y="257"/>
                  </a:cubicBezTo>
                  <a:cubicBezTo>
                    <a:pt x="314" y="257"/>
                    <a:pt x="314" y="257"/>
                    <a:pt x="314" y="257"/>
                  </a:cubicBezTo>
                  <a:cubicBezTo>
                    <a:pt x="315" y="257"/>
                    <a:pt x="315" y="257"/>
                    <a:pt x="315" y="257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4" y="258"/>
                    <a:pt x="314" y="258"/>
                    <a:pt x="314" y="258"/>
                  </a:cubicBezTo>
                  <a:cubicBezTo>
                    <a:pt x="314" y="258"/>
                    <a:pt x="314" y="258"/>
                    <a:pt x="314" y="258"/>
                  </a:cubicBezTo>
                  <a:cubicBezTo>
                    <a:pt x="316" y="258"/>
                    <a:pt x="316" y="258"/>
                    <a:pt x="316" y="258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5" y="260"/>
                    <a:pt x="315" y="260"/>
                    <a:pt x="315" y="260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0"/>
                    <a:pt x="312" y="260"/>
                    <a:pt x="312" y="260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09" y="261"/>
                    <a:pt x="309" y="261"/>
                    <a:pt x="309" y="261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09" y="261"/>
                    <a:pt x="309" y="261"/>
                    <a:pt x="309" y="261"/>
                  </a:cubicBezTo>
                  <a:cubicBezTo>
                    <a:pt x="310" y="261"/>
                    <a:pt x="310" y="261"/>
                    <a:pt x="310" y="261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09" y="262"/>
                    <a:pt x="309" y="262"/>
                    <a:pt x="309" y="262"/>
                  </a:cubicBezTo>
                  <a:cubicBezTo>
                    <a:pt x="308" y="262"/>
                    <a:pt x="308" y="262"/>
                    <a:pt x="308" y="262"/>
                  </a:cubicBezTo>
                  <a:cubicBezTo>
                    <a:pt x="306" y="263"/>
                    <a:pt x="306" y="263"/>
                    <a:pt x="306" y="263"/>
                  </a:cubicBezTo>
                  <a:cubicBezTo>
                    <a:pt x="306" y="263"/>
                    <a:pt x="306" y="263"/>
                    <a:pt x="306" y="263"/>
                  </a:cubicBezTo>
                  <a:cubicBezTo>
                    <a:pt x="305" y="263"/>
                    <a:pt x="305" y="263"/>
                    <a:pt x="305" y="263"/>
                  </a:cubicBezTo>
                  <a:cubicBezTo>
                    <a:pt x="304" y="264"/>
                    <a:pt x="304" y="264"/>
                    <a:pt x="304" y="264"/>
                  </a:cubicBezTo>
                  <a:cubicBezTo>
                    <a:pt x="304" y="264"/>
                    <a:pt x="304" y="264"/>
                    <a:pt x="304" y="264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2"/>
                    <a:pt x="302" y="262"/>
                    <a:pt x="302" y="262"/>
                  </a:cubicBezTo>
                  <a:cubicBezTo>
                    <a:pt x="302" y="263"/>
                    <a:pt x="302" y="263"/>
                    <a:pt x="302" y="263"/>
                  </a:cubicBezTo>
                  <a:cubicBezTo>
                    <a:pt x="301" y="263"/>
                    <a:pt x="301" y="263"/>
                    <a:pt x="301" y="263"/>
                  </a:cubicBezTo>
                  <a:cubicBezTo>
                    <a:pt x="302" y="263"/>
                    <a:pt x="302" y="263"/>
                    <a:pt x="302" y="263"/>
                  </a:cubicBezTo>
                  <a:cubicBezTo>
                    <a:pt x="302" y="264"/>
                    <a:pt x="302" y="264"/>
                    <a:pt x="302" y="264"/>
                  </a:cubicBezTo>
                  <a:cubicBezTo>
                    <a:pt x="304" y="265"/>
                    <a:pt x="304" y="265"/>
                    <a:pt x="304" y="265"/>
                  </a:cubicBezTo>
                  <a:cubicBezTo>
                    <a:pt x="304" y="265"/>
                    <a:pt x="304" y="265"/>
                    <a:pt x="304" y="265"/>
                  </a:cubicBezTo>
                  <a:cubicBezTo>
                    <a:pt x="303" y="265"/>
                    <a:pt x="303" y="265"/>
                    <a:pt x="303" y="265"/>
                  </a:cubicBezTo>
                  <a:cubicBezTo>
                    <a:pt x="303" y="266"/>
                    <a:pt x="303" y="266"/>
                    <a:pt x="303" y="266"/>
                  </a:cubicBezTo>
                  <a:cubicBezTo>
                    <a:pt x="303" y="266"/>
                    <a:pt x="303" y="266"/>
                    <a:pt x="303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5" y="265"/>
                    <a:pt x="305" y="265"/>
                    <a:pt x="305" y="265"/>
                  </a:cubicBezTo>
                  <a:cubicBezTo>
                    <a:pt x="306" y="265"/>
                    <a:pt x="306" y="265"/>
                    <a:pt x="306" y="265"/>
                  </a:cubicBezTo>
                  <a:cubicBezTo>
                    <a:pt x="307" y="264"/>
                    <a:pt x="307" y="264"/>
                    <a:pt x="307" y="264"/>
                  </a:cubicBezTo>
                  <a:cubicBezTo>
                    <a:pt x="308" y="264"/>
                    <a:pt x="308" y="264"/>
                    <a:pt x="308" y="264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09" y="262"/>
                    <a:pt x="309" y="262"/>
                    <a:pt x="309" y="262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3" y="262"/>
                    <a:pt x="313" y="262"/>
                    <a:pt x="313" y="262"/>
                  </a:cubicBezTo>
                  <a:cubicBezTo>
                    <a:pt x="314" y="262"/>
                    <a:pt x="314" y="262"/>
                    <a:pt x="314" y="262"/>
                  </a:cubicBezTo>
                  <a:cubicBezTo>
                    <a:pt x="313" y="262"/>
                    <a:pt x="313" y="262"/>
                    <a:pt x="313" y="262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5" y="261"/>
                    <a:pt x="315" y="261"/>
                    <a:pt x="315" y="261"/>
                  </a:cubicBezTo>
                  <a:cubicBezTo>
                    <a:pt x="316" y="261"/>
                    <a:pt x="316" y="261"/>
                    <a:pt x="316" y="261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6" y="264"/>
                    <a:pt x="316" y="264"/>
                    <a:pt x="316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4" y="265"/>
                    <a:pt x="314" y="265"/>
                    <a:pt x="314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7" y="264"/>
                    <a:pt x="317" y="264"/>
                    <a:pt x="317" y="264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1" y="265"/>
                    <a:pt x="321" y="265"/>
                    <a:pt x="321" y="265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1" y="267"/>
                    <a:pt x="321" y="267"/>
                    <a:pt x="321" y="267"/>
                  </a:cubicBezTo>
                  <a:cubicBezTo>
                    <a:pt x="322" y="267"/>
                    <a:pt x="322" y="267"/>
                    <a:pt x="322" y="267"/>
                  </a:cubicBezTo>
                  <a:cubicBezTo>
                    <a:pt x="321" y="268"/>
                    <a:pt x="321" y="268"/>
                    <a:pt x="321" y="268"/>
                  </a:cubicBezTo>
                  <a:cubicBezTo>
                    <a:pt x="320" y="268"/>
                    <a:pt x="320" y="268"/>
                    <a:pt x="320" y="268"/>
                  </a:cubicBezTo>
                  <a:cubicBezTo>
                    <a:pt x="319" y="268"/>
                    <a:pt x="319" y="268"/>
                    <a:pt x="319" y="268"/>
                  </a:cubicBezTo>
                  <a:cubicBezTo>
                    <a:pt x="321" y="268"/>
                    <a:pt x="321" y="268"/>
                    <a:pt x="321" y="268"/>
                  </a:cubicBezTo>
                  <a:cubicBezTo>
                    <a:pt x="320" y="269"/>
                    <a:pt x="320" y="269"/>
                    <a:pt x="320" y="269"/>
                  </a:cubicBezTo>
                  <a:cubicBezTo>
                    <a:pt x="320" y="269"/>
                    <a:pt x="320" y="269"/>
                    <a:pt x="320" y="269"/>
                  </a:cubicBezTo>
                  <a:cubicBezTo>
                    <a:pt x="320" y="270"/>
                    <a:pt x="320" y="270"/>
                    <a:pt x="320" y="270"/>
                  </a:cubicBezTo>
                  <a:cubicBezTo>
                    <a:pt x="319" y="270"/>
                    <a:pt x="319" y="270"/>
                    <a:pt x="319" y="270"/>
                  </a:cubicBezTo>
                  <a:cubicBezTo>
                    <a:pt x="318" y="270"/>
                    <a:pt x="318" y="270"/>
                    <a:pt x="318" y="270"/>
                  </a:cubicBezTo>
                  <a:cubicBezTo>
                    <a:pt x="318" y="270"/>
                    <a:pt x="318" y="270"/>
                    <a:pt x="318" y="270"/>
                  </a:cubicBezTo>
                  <a:cubicBezTo>
                    <a:pt x="319" y="271"/>
                    <a:pt x="319" y="271"/>
                    <a:pt x="319" y="271"/>
                  </a:cubicBezTo>
                  <a:cubicBezTo>
                    <a:pt x="320" y="271"/>
                    <a:pt x="320" y="271"/>
                    <a:pt x="320" y="271"/>
                  </a:cubicBezTo>
                  <a:cubicBezTo>
                    <a:pt x="321" y="271"/>
                    <a:pt x="321" y="271"/>
                    <a:pt x="321" y="271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19" y="272"/>
                    <a:pt x="319" y="272"/>
                    <a:pt x="319" y="272"/>
                  </a:cubicBezTo>
                  <a:cubicBezTo>
                    <a:pt x="319" y="272"/>
                    <a:pt x="319" y="272"/>
                    <a:pt x="319" y="272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21" y="272"/>
                    <a:pt x="321" y="272"/>
                    <a:pt x="321" y="272"/>
                  </a:cubicBezTo>
                  <a:cubicBezTo>
                    <a:pt x="320" y="273"/>
                    <a:pt x="320" y="273"/>
                    <a:pt x="320" y="273"/>
                  </a:cubicBezTo>
                  <a:cubicBezTo>
                    <a:pt x="320" y="274"/>
                    <a:pt x="320" y="274"/>
                    <a:pt x="320" y="274"/>
                  </a:cubicBezTo>
                  <a:cubicBezTo>
                    <a:pt x="320" y="274"/>
                    <a:pt x="320" y="274"/>
                    <a:pt x="320" y="274"/>
                  </a:cubicBezTo>
                  <a:cubicBezTo>
                    <a:pt x="319" y="274"/>
                    <a:pt x="319" y="274"/>
                    <a:pt x="319" y="274"/>
                  </a:cubicBezTo>
                  <a:cubicBezTo>
                    <a:pt x="318" y="275"/>
                    <a:pt x="318" y="275"/>
                    <a:pt x="318" y="275"/>
                  </a:cubicBezTo>
                  <a:cubicBezTo>
                    <a:pt x="317" y="275"/>
                    <a:pt x="317" y="275"/>
                    <a:pt x="317" y="275"/>
                  </a:cubicBezTo>
                  <a:cubicBezTo>
                    <a:pt x="316" y="276"/>
                    <a:pt x="316" y="276"/>
                    <a:pt x="316" y="276"/>
                  </a:cubicBezTo>
                  <a:cubicBezTo>
                    <a:pt x="316" y="276"/>
                    <a:pt x="316" y="276"/>
                    <a:pt x="316" y="276"/>
                  </a:cubicBezTo>
                  <a:cubicBezTo>
                    <a:pt x="315" y="276"/>
                    <a:pt x="315" y="276"/>
                    <a:pt x="315" y="276"/>
                  </a:cubicBezTo>
                  <a:cubicBezTo>
                    <a:pt x="315" y="276"/>
                    <a:pt x="315" y="276"/>
                    <a:pt x="315" y="276"/>
                  </a:cubicBezTo>
                  <a:cubicBezTo>
                    <a:pt x="314" y="277"/>
                    <a:pt x="314" y="277"/>
                    <a:pt x="314" y="277"/>
                  </a:cubicBezTo>
                  <a:cubicBezTo>
                    <a:pt x="314" y="277"/>
                    <a:pt x="314" y="277"/>
                    <a:pt x="314" y="277"/>
                  </a:cubicBezTo>
                  <a:cubicBezTo>
                    <a:pt x="313" y="277"/>
                    <a:pt x="313" y="277"/>
                    <a:pt x="313" y="277"/>
                  </a:cubicBezTo>
                  <a:cubicBezTo>
                    <a:pt x="313" y="277"/>
                    <a:pt x="313" y="277"/>
                    <a:pt x="313" y="277"/>
                  </a:cubicBezTo>
                  <a:cubicBezTo>
                    <a:pt x="312" y="277"/>
                    <a:pt x="312" y="277"/>
                    <a:pt x="312" y="277"/>
                  </a:cubicBezTo>
                  <a:cubicBezTo>
                    <a:pt x="312" y="277"/>
                    <a:pt x="312" y="277"/>
                    <a:pt x="312" y="277"/>
                  </a:cubicBezTo>
                  <a:cubicBezTo>
                    <a:pt x="311" y="277"/>
                    <a:pt x="311" y="277"/>
                    <a:pt x="311" y="277"/>
                  </a:cubicBezTo>
                  <a:cubicBezTo>
                    <a:pt x="310" y="277"/>
                    <a:pt x="310" y="277"/>
                    <a:pt x="310" y="277"/>
                  </a:cubicBezTo>
                  <a:cubicBezTo>
                    <a:pt x="309" y="276"/>
                    <a:pt x="309" y="276"/>
                    <a:pt x="309" y="276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08" y="277"/>
                    <a:pt x="308" y="277"/>
                    <a:pt x="308" y="277"/>
                  </a:cubicBezTo>
                  <a:cubicBezTo>
                    <a:pt x="307" y="277"/>
                    <a:pt x="307" y="277"/>
                    <a:pt x="307" y="277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9"/>
                    <a:pt x="307" y="279"/>
                    <a:pt x="307" y="279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6" y="280"/>
                    <a:pt x="306" y="280"/>
                    <a:pt x="306" y="280"/>
                  </a:cubicBezTo>
                  <a:cubicBezTo>
                    <a:pt x="305" y="280"/>
                    <a:pt x="305" y="280"/>
                    <a:pt x="305" y="280"/>
                  </a:cubicBezTo>
                  <a:cubicBezTo>
                    <a:pt x="305" y="281"/>
                    <a:pt x="305" y="281"/>
                    <a:pt x="305" y="281"/>
                  </a:cubicBezTo>
                  <a:cubicBezTo>
                    <a:pt x="304" y="281"/>
                    <a:pt x="304" y="281"/>
                    <a:pt x="304" y="281"/>
                  </a:cubicBezTo>
                  <a:cubicBezTo>
                    <a:pt x="303" y="282"/>
                    <a:pt x="303" y="282"/>
                    <a:pt x="303" y="282"/>
                  </a:cubicBezTo>
                  <a:cubicBezTo>
                    <a:pt x="303" y="282"/>
                    <a:pt x="303" y="282"/>
                    <a:pt x="303" y="282"/>
                  </a:cubicBezTo>
                  <a:cubicBezTo>
                    <a:pt x="302" y="282"/>
                    <a:pt x="302" y="282"/>
                    <a:pt x="302" y="282"/>
                  </a:cubicBezTo>
                  <a:cubicBezTo>
                    <a:pt x="301" y="282"/>
                    <a:pt x="301" y="282"/>
                    <a:pt x="301" y="282"/>
                  </a:cubicBezTo>
                  <a:cubicBezTo>
                    <a:pt x="301" y="283"/>
                    <a:pt x="301" y="283"/>
                    <a:pt x="301" y="283"/>
                  </a:cubicBezTo>
                  <a:cubicBezTo>
                    <a:pt x="300" y="283"/>
                    <a:pt x="300" y="283"/>
                    <a:pt x="300" y="283"/>
                  </a:cubicBezTo>
                  <a:cubicBezTo>
                    <a:pt x="300" y="283"/>
                    <a:pt x="300" y="283"/>
                    <a:pt x="300" y="283"/>
                  </a:cubicBezTo>
                  <a:cubicBezTo>
                    <a:pt x="298" y="282"/>
                    <a:pt x="298" y="282"/>
                    <a:pt x="298" y="282"/>
                  </a:cubicBezTo>
                  <a:cubicBezTo>
                    <a:pt x="298" y="282"/>
                    <a:pt x="298" y="282"/>
                    <a:pt x="298" y="282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5" y="283"/>
                    <a:pt x="295" y="283"/>
                    <a:pt x="295" y="283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4" y="282"/>
                    <a:pt x="294" y="282"/>
                    <a:pt x="294" y="282"/>
                  </a:cubicBezTo>
                  <a:cubicBezTo>
                    <a:pt x="293" y="282"/>
                    <a:pt x="293" y="282"/>
                    <a:pt x="293" y="282"/>
                  </a:cubicBezTo>
                  <a:cubicBezTo>
                    <a:pt x="293" y="283"/>
                    <a:pt x="293" y="283"/>
                    <a:pt x="293" y="283"/>
                  </a:cubicBezTo>
                  <a:cubicBezTo>
                    <a:pt x="292" y="283"/>
                    <a:pt x="292" y="283"/>
                    <a:pt x="292" y="283"/>
                  </a:cubicBezTo>
                  <a:cubicBezTo>
                    <a:pt x="291" y="282"/>
                    <a:pt x="291" y="282"/>
                    <a:pt x="291" y="282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9" y="282"/>
                    <a:pt x="289" y="282"/>
                    <a:pt x="289" y="282"/>
                  </a:cubicBezTo>
                  <a:cubicBezTo>
                    <a:pt x="288" y="282"/>
                    <a:pt x="288" y="282"/>
                    <a:pt x="288" y="282"/>
                  </a:cubicBezTo>
                  <a:cubicBezTo>
                    <a:pt x="288" y="282"/>
                    <a:pt x="288" y="282"/>
                    <a:pt x="288" y="282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6" y="282"/>
                    <a:pt x="286" y="282"/>
                    <a:pt x="286" y="282"/>
                  </a:cubicBezTo>
                  <a:cubicBezTo>
                    <a:pt x="285" y="281"/>
                    <a:pt x="285" y="281"/>
                    <a:pt x="285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1"/>
                    <a:pt x="283" y="281"/>
                    <a:pt x="283" y="281"/>
                  </a:cubicBezTo>
                  <a:cubicBezTo>
                    <a:pt x="282" y="282"/>
                    <a:pt x="282" y="282"/>
                    <a:pt x="282" y="282"/>
                  </a:cubicBezTo>
                  <a:cubicBezTo>
                    <a:pt x="281" y="282"/>
                    <a:pt x="281" y="282"/>
                    <a:pt x="281" y="282"/>
                  </a:cubicBezTo>
                  <a:cubicBezTo>
                    <a:pt x="281" y="282"/>
                    <a:pt x="281" y="282"/>
                    <a:pt x="281" y="282"/>
                  </a:cubicBezTo>
                  <a:cubicBezTo>
                    <a:pt x="279" y="281"/>
                    <a:pt x="279" y="281"/>
                    <a:pt x="279" y="281"/>
                  </a:cubicBezTo>
                  <a:cubicBezTo>
                    <a:pt x="278" y="281"/>
                    <a:pt x="278" y="281"/>
                    <a:pt x="278" y="281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6" y="280"/>
                    <a:pt x="276" y="280"/>
                    <a:pt x="276" y="280"/>
                  </a:cubicBezTo>
                  <a:cubicBezTo>
                    <a:pt x="275" y="281"/>
                    <a:pt x="275" y="281"/>
                    <a:pt x="275" y="281"/>
                  </a:cubicBezTo>
                  <a:cubicBezTo>
                    <a:pt x="275" y="281"/>
                    <a:pt x="275" y="281"/>
                    <a:pt x="275" y="281"/>
                  </a:cubicBezTo>
                  <a:cubicBezTo>
                    <a:pt x="275" y="282"/>
                    <a:pt x="275" y="282"/>
                    <a:pt x="275" y="282"/>
                  </a:cubicBezTo>
                  <a:cubicBezTo>
                    <a:pt x="275" y="282"/>
                    <a:pt x="275" y="282"/>
                    <a:pt x="275" y="282"/>
                  </a:cubicBezTo>
                  <a:cubicBezTo>
                    <a:pt x="274" y="282"/>
                    <a:pt x="274" y="282"/>
                    <a:pt x="274" y="282"/>
                  </a:cubicBezTo>
                  <a:cubicBezTo>
                    <a:pt x="272" y="283"/>
                    <a:pt x="272" y="283"/>
                    <a:pt x="272" y="283"/>
                  </a:cubicBezTo>
                  <a:cubicBezTo>
                    <a:pt x="271" y="284"/>
                    <a:pt x="271" y="284"/>
                    <a:pt x="271" y="284"/>
                  </a:cubicBezTo>
                  <a:cubicBezTo>
                    <a:pt x="271" y="284"/>
                    <a:pt x="271" y="284"/>
                    <a:pt x="271" y="284"/>
                  </a:cubicBezTo>
                  <a:cubicBezTo>
                    <a:pt x="271" y="285"/>
                    <a:pt x="271" y="285"/>
                    <a:pt x="271" y="285"/>
                  </a:cubicBezTo>
                  <a:cubicBezTo>
                    <a:pt x="271" y="286"/>
                    <a:pt x="271" y="286"/>
                    <a:pt x="271" y="28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69" y="287"/>
                    <a:pt x="269" y="287"/>
                    <a:pt x="269" y="287"/>
                  </a:cubicBezTo>
                  <a:cubicBezTo>
                    <a:pt x="268" y="287"/>
                    <a:pt x="268" y="287"/>
                    <a:pt x="268" y="287"/>
                  </a:cubicBezTo>
                  <a:cubicBezTo>
                    <a:pt x="267" y="287"/>
                    <a:pt x="267" y="287"/>
                    <a:pt x="267" y="287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5" y="288"/>
                    <a:pt x="265" y="288"/>
                    <a:pt x="265" y="288"/>
                  </a:cubicBezTo>
                  <a:cubicBezTo>
                    <a:pt x="265" y="288"/>
                    <a:pt x="265" y="288"/>
                    <a:pt x="265" y="288"/>
                  </a:cubicBezTo>
                  <a:cubicBezTo>
                    <a:pt x="264" y="288"/>
                    <a:pt x="264" y="288"/>
                    <a:pt x="264" y="288"/>
                  </a:cubicBezTo>
                  <a:cubicBezTo>
                    <a:pt x="264" y="289"/>
                    <a:pt x="264" y="289"/>
                    <a:pt x="264" y="289"/>
                  </a:cubicBezTo>
                  <a:cubicBezTo>
                    <a:pt x="263" y="289"/>
                    <a:pt x="263" y="289"/>
                    <a:pt x="263" y="289"/>
                  </a:cubicBezTo>
                  <a:cubicBezTo>
                    <a:pt x="262" y="290"/>
                    <a:pt x="262" y="290"/>
                    <a:pt x="262" y="290"/>
                  </a:cubicBezTo>
                  <a:cubicBezTo>
                    <a:pt x="262" y="290"/>
                    <a:pt x="262" y="290"/>
                    <a:pt x="262" y="290"/>
                  </a:cubicBezTo>
                  <a:cubicBezTo>
                    <a:pt x="261" y="290"/>
                    <a:pt x="261" y="290"/>
                    <a:pt x="261" y="290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59" y="292"/>
                    <a:pt x="259" y="292"/>
                    <a:pt x="259" y="292"/>
                  </a:cubicBezTo>
                  <a:cubicBezTo>
                    <a:pt x="258" y="294"/>
                    <a:pt x="258" y="294"/>
                    <a:pt x="258" y="294"/>
                  </a:cubicBezTo>
                  <a:cubicBezTo>
                    <a:pt x="257" y="294"/>
                    <a:pt x="257" y="294"/>
                    <a:pt x="257" y="294"/>
                  </a:cubicBezTo>
                  <a:cubicBezTo>
                    <a:pt x="256" y="295"/>
                    <a:pt x="256" y="295"/>
                    <a:pt x="256" y="295"/>
                  </a:cubicBezTo>
                  <a:cubicBezTo>
                    <a:pt x="255" y="296"/>
                    <a:pt x="255" y="296"/>
                    <a:pt x="255" y="296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4" y="297"/>
                    <a:pt x="254" y="297"/>
                    <a:pt x="254" y="297"/>
                  </a:cubicBezTo>
                  <a:cubicBezTo>
                    <a:pt x="252" y="298"/>
                    <a:pt x="252" y="298"/>
                    <a:pt x="252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0" y="300"/>
                    <a:pt x="250" y="300"/>
                    <a:pt x="250" y="300"/>
                  </a:cubicBezTo>
                  <a:cubicBezTo>
                    <a:pt x="248" y="300"/>
                    <a:pt x="248" y="300"/>
                    <a:pt x="248" y="300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4" y="299"/>
                    <a:pt x="254" y="299"/>
                    <a:pt x="254" y="299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6" y="296"/>
                    <a:pt x="256" y="296"/>
                    <a:pt x="256" y="296"/>
                  </a:cubicBezTo>
                  <a:cubicBezTo>
                    <a:pt x="257" y="295"/>
                    <a:pt x="257" y="295"/>
                    <a:pt x="257" y="295"/>
                  </a:cubicBezTo>
                  <a:cubicBezTo>
                    <a:pt x="258" y="295"/>
                    <a:pt x="258" y="295"/>
                    <a:pt x="258" y="295"/>
                  </a:cubicBezTo>
                  <a:cubicBezTo>
                    <a:pt x="260" y="293"/>
                    <a:pt x="260" y="293"/>
                    <a:pt x="260" y="293"/>
                  </a:cubicBezTo>
                  <a:cubicBezTo>
                    <a:pt x="263" y="291"/>
                    <a:pt x="263" y="291"/>
                    <a:pt x="263" y="291"/>
                  </a:cubicBezTo>
                  <a:cubicBezTo>
                    <a:pt x="265" y="290"/>
                    <a:pt x="265" y="290"/>
                    <a:pt x="265" y="290"/>
                  </a:cubicBezTo>
                  <a:cubicBezTo>
                    <a:pt x="266" y="290"/>
                    <a:pt x="266" y="290"/>
                    <a:pt x="266" y="290"/>
                  </a:cubicBezTo>
                  <a:cubicBezTo>
                    <a:pt x="268" y="289"/>
                    <a:pt x="268" y="289"/>
                    <a:pt x="268" y="289"/>
                  </a:cubicBezTo>
                  <a:cubicBezTo>
                    <a:pt x="270" y="289"/>
                    <a:pt x="270" y="289"/>
                    <a:pt x="270" y="289"/>
                  </a:cubicBezTo>
                  <a:cubicBezTo>
                    <a:pt x="273" y="288"/>
                    <a:pt x="273" y="288"/>
                    <a:pt x="273" y="288"/>
                  </a:cubicBezTo>
                  <a:cubicBezTo>
                    <a:pt x="274" y="288"/>
                    <a:pt x="274" y="288"/>
                    <a:pt x="274" y="288"/>
                  </a:cubicBezTo>
                  <a:cubicBezTo>
                    <a:pt x="274" y="288"/>
                    <a:pt x="274" y="288"/>
                    <a:pt x="274" y="288"/>
                  </a:cubicBezTo>
                  <a:cubicBezTo>
                    <a:pt x="277" y="288"/>
                    <a:pt x="277" y="288"/>
                    <a:pt x="277" y="288"/>
                  </a:cubicBezTo>
                  <a:cubicBezTo>
                    <a:pt x="279" y="288"/>
                    <a:pt x="279" y="288"/>
                    <a:pt x="279" y="288"/>
                  </a:cubicBezTo>
                  <a:cubicBezTo>
                    <a:pt x="281" y="289"/>
                    <a:pt x="281" y="289"/>
                    <a:pt x="281" y="289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79" y="290"/>
                    <a:pt x="279" y="290"/>
                    <a:pt x="279" y="290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3"/>
                    <a:pt x="281" y="293"/>
                    <a:pt x="281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79" y="293"/>
                    <a:pt x="279" y="293"/>
                    <a:pt x="279" y="293"/>
                  </a:cubicBezTo>
                  <a:cubicBezTo>
                    <a:pt x="278" y="293"/>
                    <a:pt x="278" y="293"/>
                    <a:pt x="278" y="293"/>
                  </a:cubicBezTo>
                  <a:cubicBezTo>
                    <a:pt x="277" y="294"/>
                    <a:pt x="277" y="294"/>
                    <a:pt x="277" y="294"/>
                  </a:cubicBezTo>
                  <a:cubicBezTo>
                    <a:pt x="276" y="294"/>
                    <a:pt x="276" y="294"/>
                    <a:pt x="276" y="294"/>
                  </a:cubicBezTo>
                  <a:cubicBezTo>
                    <a:pt x="275" y="294"/>
                    <a:pt x="275" y="294"/>
                    <a:pt x="275" y="294"/>
                  </a:cubicBezTo>
                  <a:cubicBezTo>
                    <a:pt x="274" y="293"/>
                    <a:pt x="274" y="293"/>
                    <a:pt x="274" y="293"/>
                  </a:cubicBezTo>
                  <a:cubicBezTo>
                    <a:pt x="274" y="294"/>
                    <a:pt x="274" y="294"/>
                    <a:pt x="274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2" y="294"/>
                    <a:pt x="272" y="294"/>
                    <a:pt x="272" y="294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72" y="294"/>
                    <a:pt x="272" y="294"/>
                    <a:pt x="272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5" y="296"/>
                    <a:pt x="275" y="296"/>
                    <a:pt x="275" y="296"/>
                  </a:cubicBezTo>
                  <a:cubicBezTo>
                    <a:pt x="276" y="296"/>
                    <a:pt x="276" y="296"/>
                    <a:pt x="276" y="296"/>
                  </a:cubicBezTo>
                  <a:cubicBezTo>
                    <a:pt x="277" y="295"/>
                    <a:pt x="277" y="295"/>
                    <a:pt x="277" y="295"/>
                  </a:cubicBezTo>
                  <a:cubicBezTo>
                    <a:pt x="278" y="295"/>
                    <a:pt x="278" y="295"/>
                    <a:pt x="278" y="295"/>
                  </a:cubicBezTo>
                  <a:cubicBezTo>
                    <a:pt x="278" y="295"/>
                    <a:pt x="278" y="295"/>
                    <a:pt x="278" y="295"/>
                  </a:cubicBezTo>
                  <a:cubicBezTo>
                    <a:pt x="279" y="295"/>
                    <a:pt x="279" y="295"/>
                    <a:pt x="279" y="295"/>
                  </a:cubicBezTo>
                  <a:cubicBezTo>
                    <a:pt x="279" y="296"/>
                    <a:pt x="279" y="296"/>
                    <a:pt x="279" y="296"/>
                  </a:cubicBezTo>
                  <a:cubicBezTo>
                    <a:pt x="278" y="296"/>
                    <a:pt x="278" y="296"/>
                    <a:pt x="278" y="296"/>
                  </a:cubicBezTo>
                  <a:cubicBezTo>
                    <a:pt x="277" y="298"/>
                    <a:pt x="277" y="298"/>
                    <a:pt x="277" y="298"/>
                  </a:cubicBezTo>
                  <a:cubicBezTo>
                    <a:pt x="277" y="299"/>
                    <a:pt x="277" y="299"/>
                    <a:pt x="277" y="299"/>
                  </a:cubicBezTo>
                  <a:cubicBezTo>
                    <a:pt x="276" y="299"/>
                    <a:pt x="276" y="299"/>
                    <a:pt x="276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77" y="300"/>
                    <a:pt x="277" y="300"/>
                    <a:pt x="277" y="300"/>
                  </a:cubicBezTo>
                  <a:cubicBezTo>
                    <a:pt x="278" y="301"/>
                    <a:pt x="278" y="301"/>
                    <a:pt x="278" y="301"/>
                  </a:cubicBezTo>
                  <a:cubicBezTo>
                    <a:pt x="278" y="301"/>
                    <a:pt x="278" y="301"/>
                    <a:pt x="278" y="301"/>
                  </a:cubicBezTo>
                  <a:cubicBezTo>
                    <a:pt x="278" y="303"/>
                    <a:pt x="278" y="303"/>
                    <a:pt x="278" y="303"/>
                  </a:cubicBezTo>
                  <a:cubicBezTo>
                    <a:pt x="278" y="303"/>
                    <a:pt x="278" y="303"/>
                    <a:pt x="278" y="303"/>
                  </a:cubicBezTo>
                  <a:cubicBezTo>
                    <a:pt x="279" y="304"/>
                    <a:pt x="279" y="304"/>
                    <a:pt x="279" y="304"/>
                  </a:cubicBezTo>
                  <a:cubicBezTo>
                    <a:pt x="280" y="304"/>
                    <a:pt x="280" y="304"/>
                    <a:pt x="280" y="304"/>
                  </a:cubicBezTo>
                  <a:cubicBezTo>
                    <a:pt x="280" y="304"/>
                    <a:pt x="280" y="304"/>
                    <a:pt x="280" y="304"/>
                  </a:cubicBezTo>
                  <a:cubicBezTo>
                    <a:pt x="281" y="304"/>
                    <a:pt x="281" y="304"/>
                    <a:pt x="281" y="304"/>
                  </a:cubicBezTo>
                  <a:cubicBezTo>
                    <a:pt x="281" y="305"/>
                    <a:pt x="281" y="305"/>
                    <a:pt x="281" y="305"/>
                  </a:cubicBezTo>
                  <a:cubicBezTo>
                    <a:pt x="280" y="305"/>
                    <a:pt x="280" y="305"/>
                    <a:pt x="280" y="305"/>
                  </a:cubicBezTo>
                  <a:cubicBezTo>
                    <a:pt x="281" y="306"/>
                    <a:pt x="281" y="306"/>
                    <a:pt x="281" y="306"/>
                  </a:cubicBezTo>
                  <a:cubicBezTo>
                    <a:pt x="283" y="306"/>
                    <a:pt x="283" y="306"/>
                    <a:pt x="283" y="306"/>
                  </a:cubicBezTo>
                  <a:cubicBezTo>
                    <a:pt x="283" y="306"/>
                    <a:pt x="283" y="306"/>
                    <a:pt x="283" y="306"/>
                  </a:cubicBezTo>
                  <a:cubicBezTo>
                    <a:pt x="284" y="306"/>
                    <a:pt x="284" y="306"/>
                    <a:pt x="284" y="306"/>
                  </a:cubicBezTo>
                  <a:cubicBezTo>
                    <a:pt x="285" y="306"/>
                    <a:pt x="285" y="306"/>
                    <a:pt x="285" y="306"/>
                  </a:cubicBezTo>
                  <a:cubicBezTo>
                    <a:pt x="285" y="307"/>
                    <a:pt x="285" y="307"/>
                    <a:pt x="285" y="307"/>
                  </a:cubicBezTo>
                  <a:cubicBezTo>
                    <a:pt x="287" y="307"/>
                    <a:pt x="287" y="307"/>
                    <a:pt x="287" y="307"/>
                  </a:cubicBezTo>
                  <a:cubicBezTo>
                    <a:pt x="287" y="307"/>
                    <a:pt x="287" y="307"/>
                    <a:pt x="287" y="307"/>
                  </a:cubicBezTo>
                  <a:cubicBezTo>
                    <a:pt x="288" y="306"/>
                    <a:pt x="288" y="306"/>
                    <a:pt x="288" y="306"/>
                  </a:cubicBezTo>
                  <a:cubicBezTo>
                    <a:pt x="288" y="306"/>
                    <a:pt x="288" y="306"/>
                    <a:pt x="288" y="306"/>
                  </a:cubicBezTo>
                  <a:cubicBezTo>
                    <a:pt x="288" y="307"/>
                    <a:pt x="288" y="307"/>
                    <a:pt x="288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1" y="308"/>
                    <a:pt x="291" y="308"/>
                    <a:pt x="291" y="308"/>
                  </a:cubicBezTo>
                  <a:cubicBezTo>
                    <a:pt x="291" y="308"/>
                    <a:pt x="291" y="308"/>
                    <a:pt x="291" y="308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2" y="309"/>
                    <a:pt x="292" y="309"/>
                    <a:pt x="292" y="309"/>
                  </a:cubicBezTo>
                  <a:cubicBezTo>
                    <a:pt x="292" y="309"/>
                    <a:pt x="292" y="309"/>
                    <a:pt x="292" y="309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4" y="311"/>
                    <a:pt x="284" y="311"/>
                    <a:pt x="284" y="311"/>
                  </a:cubicBezTo>
                  <a:cubicBezTo>
                    <a:pt x="283" y="311"/>
                    <a:pt x="283" y="311"/>
                    <a:pt x="283" y="311"/>
                  </a:cubicBezTo>
                  <a:cubicBezTo>
                    <a:pt x="282" y="312"/>
                    <a:pt x="282" y="312"/>
                    <a:pt x="282" y="312"/>
                  </a:cubicBezTo>
                  <a:cubicBezTo>
                    <a:pt x="281" y="312"/>
                    <a:pt x="281" y="312"/>
                    <a:pt x="281" y="312"/>
                  </a:cubicBezTo>
                  <a:cubicBezTo>
                    <a:pt x="281" y="312"/>
                    <a:pt x="281" y="312"/>
                    <a:pt x="281" y="312"/>
                  </a:cubicBezTo>
                  <a:cubicBezTo>
                    <a:pt x="280" y="312"/>
                    <a:pt x="280" y="312"/>
                    <a:pt x="280" y="312"/>
                  </a:cubicBezTo>
                  <a:cubicBezTo>
                    <a:pt x="279" y="311"/>
                    <a:pt x="279" y="311"/>
                    <a:pt x="279" y="311"/>
                  </a:cubicBezTo>
                  <a:cubicBezTo>
                    <a:pt x="279" y="311"/>
                    <a:pt x="279" y="311"/>
                    <a:pt x="279" y="311"/>
                  </a:cubicBezTo>
                  <a:cubicBezTo>
                    <a:pt x="279" y="312"/>
                    <a:pt x="279" y="312"/>
                    <a:pt x="279" y="312"/>
                  </a:cubicBezTo>
                  <a:cubicBezTo>
                    <a:pt x="278" y="312"/>
                    <a:pt x="278" y="312"/>
                    <a:pt x="278" y="312"/>
                  </a:cubicBezTo>
                  <a:cubicBezTo>
                    <a:pt x="277" y="313"/>
                    <a:pt x="277" y="313"/>
                    <a:pt x="277" y="313"/>
                  </a:cubicBezTo>
                  <a:cubicBezTo>
                    <a:pt x="278" y="313"/>
                    <a:pt x="278" y="313"/>
                    <a:pt x="278" y="313"/>
                  </a:cubicBezTo>
                  <a:cubicBezTo>
                    <a:pt x="276" y="314"/>
                    <a:pt x="276" y="314"/>
                    <a:pt x="276" y="314"/>
                  </a:cubicBezTo>
                  <a:cubicBezTo>
                    <a:pt x="275" y="315"/>
                    <a:pt x="275" y="315"/>
                    <a:pt x="275" y="315"/>
                  </a:cubicBezTo>
                  <a:cubicBezTo>
                    <a:pt x="274" y="316"/>
                    <a:pt x="274" y="316"/>
                    <a:pt x="274" y="316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0" y="317"/>
                    <a:pt x="270" y="317"/>
                    <a:pt x="270" y="317"/>
                  </a:cubicBezTo>
                  <a:cubicBezTo>
                    <a:pt x="270" y="316"/>
                    <a:pt x="270" y="316"/>
                    <a:pt x="270" y="316"/>
                  </a:cubicBezTo>
                  <a:cubicBezTo>
                    <a:pt x="270" y="316"/>
                    <a:pt x="270" y="316"/>
                    <a:pt x="270" y="316"/>
                  </a:cubicBezTo>
                  <a:cubicBezTo>
                    <a:pt x="269" y="316"/>
                    <a:pt x="269" y="316"/>
                    <a:pt x="269" y="316"/>
                  </a:cubicBezTo>
                  <a:cubicBezTo>
                    <a:pt x="269" y="315"/>
                    <a:pt x="269" y="315"/>
                    <a:pt x="269" y="315"/>
                  </a:cubicBezTo>
                  <a:cubicBezTo>
                    <a:pt x="269" y="314"/>
                    <a:pt x="269" y="314"/>
                    <a:pt x="269" y="314"/>
                  </a:cubicBezTo>
                  <a:cubicBezTo>
                    <a:pt x="269" y="314"/>
                    <a:pt x="269" y="314"/>
                    <a:pt x="269" y="314"/>
                  </a:cubicBezTo>
                  <a:cubicBezTo>
                    <a:pt x="270" y="312"/>
                    <a:pt x="270" y="312"/>
                    <a:pt x="270" y="312"/>
                  </a:cubicBezTo>
                  <a:cubicBezTo>
                    <a:pt x="271" y="312"/>
                    <a:pt x="271" y="312"/>
                    <a:pt x="271" y="312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6" y="309"/>
                    <a:pt x="276" y="309"/>
                    <a:pt x="276" y="309"/>
                  </a:cubicBezTo>
                  <a:cubicBezTo>
                    <a:pt x="277" y="308"/>
                    <a:pt x="277" y="308"/>
                    <a:pt x="277" y="308"/>
                  </a:cubicBezTo>
                  <a:cubicBezTo>
                    <a:pt x="278" y="309"/>
                    <a:pt x="278" y="309"/>
                    <a:pt x="278" y="309"/>
                  </a:cubicBezTo>
                  <a:cubicBezTo>
                    <a:pt x="278" y="309"/>
                    <a:pt x="278" y="309"/>
                    <a:pt x="278" y="309"/>
                  </a:cubicBezTo>
                  <a:cubicBezTo>
                    <a:pt x="279" y="310"/>
                    <a:pt x="279" y="310"/>
                    <a:pt x="279" y="310"/>
                  </a:cubicBezTo>
                  <a:cubicBezTo>
                    <a:pt x="279" y="309"/>
                    <a:pt x="279" y="309"/>
                    <a:pt x="279" y="309"/>
                  </a:cubicBezTo>
                  <a:cubicBezTo>
                    <a:pt x="279" y="309"/>
                    <a:pt x="279" y="309"/>
                    <a:pt x="279" y="309"/>
                  </a:cubicBezTo>
                  <a:cubicBezTo>
                    <a:pt x="280" y="309"/>
                    <a:pt x="280" y="309"/>
                    <a:pt x="280" y="309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2" y="308"/>
                    <a:pt x="282" y="308"/>
                    <a:pt x="282" y="308"/>
                  </a:cubicBezTo>
                  <a:cubicBezTo>
                    <a:pt x="280" y="308"/>
                    <a:pt x="280" y="308"/>
                    <a:pt x="280" y="308"/>
                  </a:cubicBezTo>
                  <a:cubicBezTo>
                    <a:pt x="278" y="308"/>
                    <a:pt x="278" y="308"/>
                    <a:pt x="278" y="308"/>
                  </a:cubicBezTo>
                  <a:cubicBezTo>
                    <a:pt x="278" y="308"/>
                    <a:pt x="278" y="308"/>
                    <a:pt x="278" y="308"/>
                  </a:cubicBezTo>
                  <a:cubicBezTo>
                    <a:pt x="277" y="308"/>
                    <a:pt x="277" y="308"/>
                    <a:pt x="277" y="308"/>
                  </a:cubicBezTo>
                  <a:cubicBezTo>
                    <a:pt x="276" y="308"/>
                    <a:pt x="276" y="308"/>
                    <a:pt x="276" y="308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7" y="307"/>
                    <a:pt x="277" y="307"/>
                    <a:pt x="277" y="307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7" y="305"/>
                    <a:pt x="277" y="305"/>
                    <a:pt x="277" y="305"/>
                  </a:cubicBezTo>
                  <a:cubicBezTo>
                    <a:pt x="277" y="307"/>
                    <a:pt x="277" y="307"/>
                    <a:pt x="277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4" y="308"/>
                    <a:pt x="274" y="308"/>
                    <a:pt x="274" y="308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1" y="309"/>
                    <a:pt x="271" y="309"/>
                    <a:pt x="271" y="309"/>
                  </a:cubicBezTo>
                  <a:cubicBezTo>
                    <a:pt x="271" y="309"/>
                    <a:pt x="271" y="309"/>
                    <a:pt x="271" y="309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0" y="309"/>
                    <a:pt x="270" y="309"/>
                    <a:pt x="270" y="309"/>
                  </a:cubicBezTo>
                  <a:cubicBezTo>
                    <a:pt x="269" y="309"/>
                    <a:pt x="269" y="309"/>
                    <a:pt x="269" y="309"/>
                  </a:cubicBezTo>
                  <a:cubicBezTo>
                    <a:pt x="269" y="309"/>
                    <a:pt x="269" y="309"/>
                    <a:pt x="269" y="309"/>
                  </a:cubicBezTo>
                  <a:cubicBezTo>
                    <a:pt x="268" y="309"/>
                    <a:pt x="268" y="309"/>
                    <a:pt x="268" y="309"/>
                  </a:cubicBezTo>
                  <a:cubicBezTo>
                    <a:pt x="268" y="309"/>
                    <a:pt x="268" y="309"/>
                    <a:pt x="268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7"/>
                    <a:pt x="265" y="307"/>
                    <a:pt x="265" y="307"/>
                  </a:cubicBezTo>
                  <a:cubicBezTo>
                    <a:pt x="265" y="307"/>
                    <a:pt x="265" y="307"/>
                    <a:pt x="265" y="307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5" y="300"/>
                    <a:pt x="265" y="300"/>
                    <a:pt x="265" y="300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4" y="297"/>
                    <a:pt x="264" y="297"/>
                    <a:pt x="264" y="297"/>
                  </a:cubicBezTo>
                  <a:cubicBezTo>
                    <a:pt x="263" y="297"/>
                    <a:pt x="263" y="297"/>
                    <a:pt x="263" y="297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1" y="297"/>
                    <a:pt x="261" y="297"/>
                    <a:pt x="261" y="297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59" y="297"/>
                    <a:pt x="259" y="297"/>
                    <a:pt x="259" y="297"/>
                  </a:cubicBezTo>
                  <a:cubicBezTo>
                    <a:pt x="258" y="298"/>
                    <a:pt x="258" y="298"/>
                    <a:pt x="258" y="298"/>
                  </a:cubicBezTo>
                  <a:cubicBezTo>
                    <a:pt x="257" y="299"/>
                    <a:pt x="257" y="299"/>
                    <a:pt x="257" y="299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6" y="301"/>
                    <a:pt x="256" y="301"/>
                    <a:pt x="256" y="301"/>
                  </a:cubicBezTo>
                  <a:cubicBezTo>
                    <a:pt x="255" y="301"/>
                    <a:pt x="255" y="301"/>
                    <a:pt x="255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5" y="303"/>
                    <a:pt x="255" y="303"/>
                    <a:pt x="255" y="303"/>
                  </a:cubicBezTo>
                  <a:cubicBezTo>
                    <a:pt x="253" y="304"/>
                    <a:pt x="253" y="304"/>
                    <a:pt x="253" y="304"/>
                  </a:cubicBezTo>
                  <a:cubicBezTo>
                    <a:pt x="253" y="305"/>
                    <a:pt x="253" y="305"/>
                    <a:pt x="253" y="305"/>
                  </a:cubicBezTo>
                  <a:cubicBezTo>
                    <a:pt x="251" y="306"/>
                    <a:pt x="251" y="306"/>
                    <a:pt x="251" y="306"/>
                  </a:cubicBezTo>
                  <a:cubicBezTo>
                    <a:pt x="251" y="307"/>
                    <a:pt x="251" y="307"/>
                    <a:pt x="251" y="307"/>
                  </a:cubicBezTo>
                  <a:cubicBezTo>
                    <a:pt x="251" y="307"/>
                    <a:pt x="251" y="307"/>
                    <a:pt x="251" y="307"/>
                  </a:cubicBezTo>
                  <a:cubicBezTo>
                    <a:pt x="250" y="307"/>
                    <a:pt x="250" y="307"/>
                    <a:pt x="250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35" y="308"/>
                    <a:pt x="235" y="308"/>
                    <a:pt x="235" y="308"/>
                  </a:cubicBezTo>
                  <a:cubicBezTo>
                    <a:pt x="233" y="308"/>
                    <a:pt x="233" y="308"/>
                    <a:pt x="233" y="308"/>
                  </a:cubicBezTo>
                  <a:cubicBezTo>
                    <a:pt x="232" y="309"/>
                    <a:pt x="232" y="309"/>
                    <a:pt x="232" y="309"/>
                  </a:cubicBezTo>
                  <a:cubicBezTo>
                    <a:pt x="231" y="309"/>
                    <a:pt x="231" y="309"/>
                    <a:pt x="231" y="309"/>
                  </a:cubicBezTo>
                  <a:cubicBezTo>
                    <a:pt x="230" y="310"/>
                    <a:pt x="230" y="310"/>
                    <a:pt x="230" y="310"/>
                  </a:cubicBezTo>
                  <a:cubicBezTo>
                    <a:pt x="228" y="311"/>
                    <a:pt x="228" y="311"/>
                    <a:pt x="228" y="311"/>
                  </a:cubicBezTo>
                  <a:cubicBezTo>
                    <a:pt x="227" y="312"/>
                    <a:pt x="227" y="312"/>
                    <a:pt x="227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23" y="315"/>
                    <a:pt x="223" y="315"/>
                    <a:pt x="223" y="315"/>
                  </a:cubicBezTo>
                  <a:cubicBezTo>
                    <a:pt x="214" y="317"/>
                    <a:pt x="214" y="317"/>
                    <a:pt x="214" y="317"/>
                  </a:cubicBezTo>
                  <a:cubicBezTo>
                    <a:pt x="214" y="319"/>
                    <a:pt x="214" y="319"/>
                    <a:pt x="214" y="319"/>
                  </a:cubicBezTo>
                  <a:cubicBezTo>
                    <a:pt x="212" y="319"/>
                    <a:pt x="212" y="319"/>
                    <a:pt x="212" y="319"/>
                  </a:cubicBezTo>
                  <a:cubicBezTo>
                    <a:pt x="197" y="323"/>
                    <a:pt x="197" y="323"/>
                    <a:pt x="197" y="323"/>
                  </a:cubicBezTo>
                  <a:cubicBezTo>
                    <a:pt x="196" y="322"/>
                    <a:pt x="196" y="322"/>
                    <a:pt x="196" y="322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9" y="320"/>
                    <a:pt x="199" y="320"/>
                    <a:pt x="199" y="320"/>
                  </a:cubicBezTo>
                  <a:cubicBezTo>
                    <a:pt x="199" y="319"/>
                    <a:pt x="199" y="319"/>
                    <a:pt x="199" y="319"/>
                  </a:cubicBezTo>
                  <a:cubicBezTo>
                    <a:pt x="200" y="318"/>
                    <a:pt x="200" y="318"/>
                    <a:pt x="200" y="318"/>
                  </a:cubicBezTo>
                  <a:cubicBezTo>
                    <a:pt x="200" y="318"/>
                    <a:pt x="200" y="318"/>
                    <a:pt x="200" y="318"/>
                  </a:cubicBezTo>
                  <a:cubicBezTo>
                    <a:pt x="201" y="312"/>
                    <a:pt x="201" y="312"/>
                    <a:pt x="201" y="312"/>
                  </a:cubicBezTo>
                  <a:cubicBezTo>
                    <a:pt x="198" y="300"/>
                    <a:pt x="198" y="300"/>
                    <a:pt x="198" y="300"/>
                  </a:cubicBezTo>
                  <a:cubicBezTo>
                    <a:pt x="195" y="298"/>
                    <a:pt x="195" y="298"/>
                    <a:pt x="195" y="298"/>
                  </a:cubicBezTo>
                  <a:cubicBezTo>
                    <a:pt x="194" y="297"/>
                    <a:pt x="194" y="297"/>
                    <a:pt x="194" y="297"/>
                  </a:cubicBezTo>
                  <a:cubicBezTo>
                    <a:pt x="176" y="289"/>
                    <a:pt x="176" y="289"/>
                    <a:pt x="176" y="289"/>
                  </a:cubicBezTo>
                  <a:cubicBezTo>
                    <a:pt x="175" y="289"/>
                    <a:pt x="175" y="289"/>
                    <a:pt x="175" y="289"/>
                  </a:cubicBezTo>
                  <a:cubicBezTo>
                    <a:pt x="174" y="288"/>
                    <a:pt x="174" y="288"/>
                    <a:pt x="174" y="288"/>
                  </a:cubicBezTo>
                  <a:cubicBezTo>
                    <a:pt x="174" y="288"/>
                    <a:pt x="174" y="288"/>
                    <a:pt x="174" y="288"/>
                  </a:cubicBezTo>
                  <a:cubicBezTo>
                    <a:pt x="172" y="288"/>
                    <a:pt x="172" y="288"/>
                    <a:pt x="172" y="288"/>
                  </a:cubicBezTo>
                  <a:cubicBezTo>
                    <a:pt x="171" y="287"/>
                    <a:pt x="171" y="287"/>
                    <a:pt x="171" y="287"/>
                  </a:cubicBezTo>
                  <a:cubicBezTo>
                    <a:pt x="171" y="287"/>
                    <a:pt x="171" y="287"/>
                    <a:pt x="171" y="287"/>
                  </a:cubicBezTo>
                  <a:cubicBezTo>
                    <a:pt x="170" y="287"/>
                    <a:pt x="170" y="287"/>
                    <a:pt x="170" y="287"/>
                  </a:cubicBezTo>
                  <a:cubicBezTo>
                    <a:pt x="169" y="287"/>
                    <a:pt x="169" y="287"/>
                    <a:pt x="169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5" y="285"/>
                    <a:pt x="165" y="285"/>
                    <a:pt x="165" y="285"/>
                  </a:cubicBezTo>
                  <a:cubicBezTo>
                    <a:pt x="164" y="285"/>
                    <a:pt x="164" y="285"/>
                    <a:pt x="164" y="285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2" y="284"/>
                    <a:pt x="162" y="284"/>
                    <a:pt x="162" y="284"/>
                  </a:cubicBezTo>
                  <a:cubicBezTo>
                    <a:pt x="162" y="284"/>
                    <a:pt x="162" y="284"/>
                    <a:pt x="162" y="284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60" y="284"/>
                    <a:pt x="160" y="284"/>
                    <a:pt x="160" y="284"/>
                  </a:cubicBezTo>
                  <a:cubicBezTo>
                    <a:pt x="160" y="284"/>
                    <a:pt x="160" y="284"/>
                    <a:pt x="160" y="284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9" y="283"/>
                    <a:pt x="159" y="283"/>
                    <a:pt x="159" y="283"/>
                  </a:cubicBezTo>
                  <a:cubicBezTo>
                    <a:pt x="158" y="283"/>
                    <a:pt x="158" y="283"/>
                    <a:pt x="158" y="283"/>
                  </a:cubicBezTo>
                  <a:cubicBezTo>
                    <a:pt x="158" y="283"/>
                    <a:pt x="158" y="283"/>
                    <a:pt x="158" y="283"/>
                  </a:cubicBezTo>
                  <a:cubicBezTo>
                    <a:pt x="157" y="282"/>
                    <a:pt x="157" y="282"/>
                    <a:pt x="157" y="282"/>
                  </a:cubicBezTo>
                  <a:cubicBezTo>
                    <a:pt x="157" y="282"/>
                    <a:pt x="157" y="282"/>
                    <a:pt x="157" y="282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5" y="281"/>
                    <a:pt x="155" y="281"/>
                    <a:pt x="155" y="281"/>
                  </a:cubicBezTo>
                  <a:cubicBezTo>
                    <a:pt x="154" y="281"/>
                    <a:pt x="154" y="281"/>
                    <a:pt x="154" y="281"/>
                  </a:cubicBezTo>
                  <a:lnTo>
                    <a:pt x="39" y="27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2" name="CustomShape 161"/>
            <p:cNvSpPr/>
            <p:nvPr/>
          </p:nvSpPr>
          <p:spPr>
            <a:xfrm>
              <a:off x="185760" y="699120"/>
              <a:ext cx="1441080" cy="956880"/>
            </a:xfrm>
            <a:custGeom>
              <a:avLst/>
              <a:gdLst/>
              <a:ahLst/>
              <a:cxnLst/>
              <a:rect l="l" t="t" r="r" b="b"/>
              <a:pathLst>
                <a:path w="238" h="165">
                  <a:moveTo>
                    <a:pt x="215" y="158"/>
                  </a:moveTo>
                  <a:cubicBezTo>
                    <a:pt x="215" y="157"/>
                    <a:pt x="215" y="157"/>
                    <a:pt x="215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4"/>
                    <a:pt x="214" y="154"/>
                    <a:pt x="214" y="154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2" y="153"/>
                    <a:pt x="212" y="153"/>
                    <a:pt x="212" y="153"/>
                  </a:cubicBezTo>
                  <a:cubicBezTo>
                    <a:pt x="212" y="152"/>
                    <a:pt x="212" y="152"/>
                    <a:pt x="212" y="152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4"/>
                    <a:pt x="210" y="144"/>
                    <a:pt x="210" y="144"/>
                  </a:cubicBezTo>
                  <a:cubicBezTo>
                    <a:pt x="210" y="141"/>
                    <a:pt x="210" y="141"/>
                    <a:pt x="210" y="141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6"/>
                    <a:pt x="210" y="136"/>
                    <a:pt x="210" y="136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8" y="131"/>
                    <a:pt x="208" y="131"/>
                    <a:pt x="208" y="131"/>
                  </a:cubicBezTo>
                  <a:cubicBezTo>
                    <a:pt x="208" y="131"/>
                    <a:pt x="208" y="131"/>
                    <a:pt x="208" y="131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8" y="127"/>
                    <a:pt x="208" y="127"/>
                    <a:pt x="208" y="127"/>
                  </a:cubicBezTo>
                  <a:cubicBezTo>
                    <a:pt x="208" y="126"/>
                    <a:pt x="208" y="126"/>
                    <a:pt x="208" y="126"/>
                  </a:cubicBezTo>
                  <a:cubicBezTo>
                    <a:pt x="208" y="125"/>
                    <a:pt x="208" y="125"/>
                    <a:pt x="208" y="125"/>
                  </a:cubicBezTo>
                  <a:cubicBezTo>
                    <a:pt x="207" y="125"/>
                    <a:pt x="207" y="125"/>
                    <a:pt x="207" y="125"/>
                  </a:cubicBezTo>
                  <a:cubicBezTo>
                    <a:pt x="206" y="125"/>
                    <a:pt x="206" y="125"/>
                    <a:pt x="206" y="125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202" y="126"/>
                    <a:pt x="202" y="126"/>
                    <a:pt x="202" y="126"/>
                  </a:cubicBezTo>
                  <a:cubicBezTo>
                    <a:pt x="201" y="127"/>
                    <a:pt x="201" y="127"/>
                    <a:pt x="201" y="127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199" y="129"/>
                    <a:pt x="199" y="129"/>
                    <a:pt x="199" y="129"/>
                  </a:cubicBezTo>
                  <a:cubicBezTo>
                    <a:pt x="198" y="129"/>
                    <a:pt x="198" y="129"/>
                    <a:pt x="198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6" y="127"/>
                    <a:pt x="196" y="127"/>
                    <a:pt x="196" y="127"/>
                  </a:cubicBezTo>
                  <a:cubicBezTo>
                    <a:pt x="195" y="122"/>
                    <a:pt x="195" y="122"/>
                    <a:pt x="195" y="122"/>
                  </a:cubicBezTo>
                  <a:cubicBezTo>
                    <a:pt x="194" y="120"/>
                    <a:pt x="194" y="120"/>
                    <a:pt x="194" y="120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7"/>
                    <a:pt x="195" y="117"/>
                    <a:pt x="195" y="117"/>
                  </a:cubicBezTo>
                  <a:cubicBezTo>
                    <a:pt x="192" y="117"/>
                    <a:pt x="192" y="117"/>
                    <a:pt x="192" y="117"/>
                  </a:cubicBezTo>
                  <a:cubicBezTo>
                    <a:pt x="191" y="118"/>
                    <a:pt x="191" y="118"/>
                    <a:pt x="191" y="118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8" y="32"/>
                    <a:pt x="238" y="32"/>
                    <a:pt x="238" y="32"/>
                  </a:cubicBezTo>
                  <a:cubicBezTo>
                    <a:pt x="237" y="32"/>
                    <a:pt x="237" y="32"/>
                    <a:pt x="237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30"/>
                    <a:pt x="236" y="30"/>
                    <a:pt x="236" y="30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4" y="28"/>
                    <a:pt x="234" y="28"/>
                    <a:pt x="234" y="28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3" y="27"/>
                    <a:pt x="233" y="27"/>
                    <a:pt x="233" y="27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30" y="27"/>
                    <a:pt x="230" y="27"/>
                    <a:pt x="230" y="27"/>
                  </a:cubicBezTo>
                  <a:cubicBezTo>
                    <a:pt x="229" y="27"/>
                    <a:pt x="229" y="27"/>
                    <a:pt x="229" y="27"/>
                  </a:cubicBezTo>
                  <a:cubicBezTo>
                    <a:pt x="229" y="27"/>
                    <a:pt x="229" y="27"/>
                    <a:pt x="229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7" y="27"/>
                    <a:pt x="227" y="27"/>
                    <a:pt x="227" y="27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4"/>
                    <a:pt x="225" y="24"/>
                    <a:pt x="225" y="24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2" y="23"/>
                    <a:pt x="222" y="23"/>
                    <a:pt x="222" y="23"/>
                  </a:cubicBezTo>
                  <a:cubicBezTo>
                    <a:pt x="222" y="23"/>
                    <a:pt x="222" y="23"/>
                    <a:pt x="222" y="23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0" y="23"/>
                    <a:pt x="220" y="23"/>
                    <a:pt x="220" y="23"/>
                  </a:cubicBezTo>
                  <a:cubicBezTo>
                    <a:pt x="220" y="23"/>
                    <a:pt x="220" y="23"/>
                    <a:pt x="220" y="23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20"/>
                    <a:pt x="217" y="20"/>
                    <a:pt x="217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6" y="17"/>
                    <a:pt x="216" y="17"/>
                    <a:pt x="216" y="17"/>
                  </a:cubicBezTo>
                  <a:cubicBezTo>
                    <a:pt x="216" y="17"/>
                    <a:pt x="216" y="17"/>
                    <a:pt x="216" y="17"/>
                  </a:cubicBezTo>
                  <a:cubicBezTo>
                    <a:pt x="215" y="16"/>
                    <a:pt x="215" y="16"/>
                    <a:pt x="215" y="16"/>
                  </a:cubicBezTo>
                  <a:cubicBezTo>
                    <a:pt x="214" y="16"/>
                    <a:pt x="214" y="16"/>
                    <a:pt x="214" y="16"/>
                  </a:cubicBezTo>
                  <a:cubicBezTo>
                    <a:pt x="213" y="17"/>
                    <a:pt x="213" y="17"/>
                    <a:pt x="213" y="17"/>
                  </a:cubicBezTo>
                  <a:cubicBezTo>
                    <a:pt x="212" y="17"/>
                    <a:pt x="212" y="17"/>
                    <a:pt x="212" y="17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8" y="19"/>
                    <a:pt x="208" y="19"/>
                    <a:pt x="208" y="19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16"/>
                    <a:pt x="209" y="16"/>
                    <a:pt x="209" y="16"/>
                  </a:cubicBezTo>
                  <a:cubicBezTo>
                    <a:pt x="209" y="15"/>
                    <a:pt x="209" y="15"/>
                    <a:pt x="209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8" y="14"/>
                    <a:pt x="208" y="14"/>
                    <a:pt x="208" y="14"/>
                  </a:cubicBezTo>
                  <a:cubicBezTo>
                    <a:pt x="209" y="14"/>
                    <a:pt x="209" y="14"/>
                    <a:pt x="209" y="14"/>
                  </a:cubicBezTo>
                  <a:cubicBezTo>
                    <a:pt x="209" y="14"/>
                    <a:pt x="209" y="14"/>
                    <a:pt x="209" y="14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207" y="12"/>
                    <a:pt x="207" y="12"/>
                    <a:pt x="207" y="12"/>
                  </a:cubicBezTo>
                  <a:cubicBezTo>
                    <a:pt x="207" y="11"/>
                    <a:pt x="207" y="11"/>
                    <a:pt x="207" y="11"/>
                  </a:cubicBezTo>
                  <a:cubicBezTo>
                    <a:pt x="208" y="11"/>
                    <a:pt x="208" y="11"/>
                    <a:pt x="208" y="11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9"/>
                    <a:pt x="208" y="9"/>
                    <a:pt x="208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6" y="8"/>
                    <a:pt x="206" y="8"/>
                    <a:pt x="206" y="8"/>
                  </a:cubicBezTo>
                  <a:cubicBezTo>
                    <a:pt x="205" y="8"/>
                    <a:pt x="205" y="8"/>
                    <a:pt x="205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3" y="8"/>
                    <a:pt x="203" y="8"/>
                    <a:pt x="203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1" y="8"/>
                    <a:pt x="201" y="8"/>
                    <a:pt x="201" y="8"/>
                  </a:cubicBezTo>
                  <a:cubicBezTo>
                    <a:pt x="201" y="8"/>
                    <a:pt x="201" y="8"/>
                    <a:pt x="201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7"/>
                    <a:pt x="202" y="7"/>
                    <a:pt x="202" y="7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7"/>
                    <a:pt x="198" y="7"/>
                    <a:pt x="198" y="7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7" y="9"/>
                    <a:pt x="197" y="9"/>
                    <a:pt x="197" y="9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8" y="7"/>
                    <a:pt x="198" y="7"/>
                    <a:pt x="198" y="7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6"/>
                    <a:pt x="196" y="6"/>
                    <a:pt x="196" y="6"/>
                  </a:cubicBezTo>
                  <a:cubicBezTo>
                    <a:pt x="195" y="6"/>
                    <a:pt x="195" y="6"/>
                    <a:pt x="195" y="6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8" y="5"/>
                    <a:pt x="198" y="5"/>
                    <a:pt x="198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9" y="2"/>
                    <a:pt x="199" y="2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5" y="2"/>
                    <a:pt x="195" y="2"/>
                    <a:pt x="195" y="2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9" y="3"/>
                    <a:pt x="189" y="3"/>
                    <a:pt x="189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1" y="6"/>
                    <a:pt x="181" y="6"/>
                    <a:pt x="181" y="6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3" y="5"/>
                    <a:pt x="173" y="5"/>
                    <a:pt x="173" y="5"/>
                  </a:cubicBezTo>
                  <a:cubicBezTo>
                    <a:pt x="173" y="5"/>
                    <a:pt x="173" y="5"/>
                    <a:pt x="173" y="5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4" y="7"/>
                    <a:pt x="174" y="7"/>
                    <a:pt x="174" y="7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2" y="6"/>
                    <a:pt x="172" y="6"/>
                    <a:pt x="172" y="6"/>
                  </a:cubicBezTo>
                  <a:cubicBezTo>
                    <a:pt x="170" y="7"/>
                    <a:pt x="170" y="7"/>
                    <a:pt x="170" y="7"/>
                  </a:cubicBezTo>
                  <a:cubicBezTo>
                    <a:pt x="167" y="9"/>
                    <a:pt x="167" y="9"/>
                    <a:pt x="167" y="9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3" y="11"/>
                    <a:pt x="163" y="11"/>
                    <a:pt x="163" y="11"/>
                  </a:cubicBezTo>
                  <a:cubicBezTo>
                    <a:pt x="161" y="13"/>
                    <a:pt x="161" y="13"/>
                    <a:pt x="161" y="13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3" y="17"/>
                    <a:pt x="153" y="17"/>
                    <a:pt x="153" y="17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2" y="25"/>
                    <a:pt x="142" y="25"/>
                    <a:pt x="142" y="25"/>
                  </a:cubicBezTo>
                  <a:cubicBezTo>
                    <a:pt x="143" y="27"/>
                    <a:pt x="143" y="27"/>
                    <a:pt x="143" y="27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3" y="37"/>
                    <a:pt x="143" y="37"/>
                    <a:pt x="143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8"/>
                    <a:pt x="145" y="38"/>
                    <a:pt x="145" y="38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6" y="39"/>
                    <a:pt x="146" y="39"/>
                    <a:pt x="146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9" y="43"/>
                    <a:pt x="149" y="43"/>
                    <a:pt x="149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4" y="39"/>
                    <a:pt x="144" y="39"/>
                    <a:pt x="144" y="39"/>
                  </a:cubicBezTo>
                  <a:cubicBezTo>
                    <a:pt x="144" y="39"/>
                    <a:pt x="144" y="39"/>
                    <a:pt x="144" y="39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7" y="47"/>
                    <a:pt x="137" y="47"/>
                    <a:pt x="137" y="47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3"/>
                    <a:pt x="133" y="43"/>
                    <a:pt x="133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5" y="40"/>
                    <a:pt x="135" y="40"/>
                    <a:pt x="135" y="40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3" y="39"/>
                    <a:pt x="133" y="39"/>
                    <a:pt x="133" y="39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3"/>
                    <a:pt x="122" y="43"/>
                    <a:pt x="122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17" y="44"/>
                    <a:pt x="117" y="44"/>
                    <a:pt x="117" y="44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1"/>
                    <a:pt x="120" y="51"/>
                    <a:pt x="120" y="51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6" y="52"/>
                    <a:pt x="116" y="52"/>
                    <a:pt x="116" y="52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51"/>
                    <a:pt x="115" y="51"/>
                    <a:pt x="115" y="51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7" y="59"/>
                    <a:pt x="117" y="59"/>
                    <a:pt x="117" y="59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2" y="65"/>
                    <a:pt x="132" y="65"/>
                    <a:pt x="132" y="65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1"/>
                    <a:pt x="128" y="71"/>
                    <a:pt x="128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6"/>
                    <a:pt x="107" y="76"/>
                    <a:pt x="107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1"/>
                    <a:pt x="101" y="81"/>
                    <a:pt x="101" y="81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7" y="89"/>
                    <a:pt x="97" y="89"/>
                    <a:pt x="97" y="89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99"/>
                    <a:pt x="97" y="99"/>
                    <a:pt x="97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6" y="110"/>
                    <a:pt x="106" y="110"/>
                    <a:pt x="106" y="110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1" y="116"/>
                    <a:pt x="111" y="116"/>
                    <a:pt x="111" y="116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0" y="114"/>
                    <a:pt x="120" y="114"/>
                    <a:pt x="120" y="114"/>
                  </a:cubicBezTo>
                  <a:cubicBezTo>
                    <a:pt x="120" y="115"/>
                    <a:pt x="120" y="115"/>
                    <a:pt x="120" y="115"/>
                  </a:cubicBezTo>
                  <a:cubicBezTo>
                    <a:pt x="119" y="115"/>
                    <a:pt x="119" y="115"/>
                    <a:pt x="119" y="115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13" y="122"/>
                    <a:pt x="113" y="122"/>
                    <a:pt x="113" y="12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0" y="125"/>
                    <a:pt x="110" y="125"/>
                    <a:pt x="110" y="125"/>
                  </a:cubicBezTo>
                  <a:cubicBezTo>
                    <a:pt x="109" y="125"/>
                    <a:pt x="109" y="125"/>
                    <a:pt x="109" y="125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97" y="132"/>
                    <a:pt x="97" y="132"/>
                    <a:pt x="97" y="132"/>
                  </a:cubicBezTo>
                  <a:cubicBezTo>
                    <a:pt x="95" y="133"/>
                    <a:pt x="95" y="133"/>
                    <a:pt x="95" y="133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7"/>
                    <a:pt x="92" y="137"/>
                    <a:pt x="92" y="137"/>
                  </a:cubicBezTo>
                  <a:cubicBezTo>
                    <a:pt x="92" y="137"/>
                    <a:pt x="92" y="137"/>
                    <a:pt x="92" y="137"/>
                  </a:cubicBezTo>
                  <a:cubicBezTo>
                    <a:pt x="91" y="137"/>
                    <a:pt x="91" y="137"/>
                    <a:pt x="91" y="137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83" y="139"/>
                    <a:pt x="83" y="139"/>
                    <a:pt x="83" y="139"/>
                  </a:cubicBezTo>
                  <a:cubicBezTo>
                    <a:pt x="83" y="139"/>
                    <a:pt x="83" y="139"/>
                    <a:pt x="83" y="139"/>
                  </a:cubicBezTo>
                  <a:cubicBezTo>
                    <a:pt x="82" y="139"/>
                    <a:pt x="82" y="139"/>
                    <a:pt x="82" y="139"/>
                  </a:cubicBezTo>
                  <a:cubicBezTo>
                    <a:pt x="81" y="139"/>
                    <a:pt x="81" y="139"/>
                    <a:pt x="81" y="13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2" y="140"/>
                    <a:pt x="82" y="140"/>
                    <a:pt x="82" y="140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7" y="138"/>
                    <a:pt x="87" y="138"/>
                    <a:pt x="87" y="13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9" y="139"/>
                    <a:pt x="89" y="139"/>
                    <a:pt x="89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8"/>
                    <a:pt x="90" y="138"/>
                    <a:pt x="90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3" y="138"/>
                    <a:pt x="93" y="138"/>
                    <a:pt x="93" y="138"/>
                  </a:cubicBezTo>
                  <a:cubicBezTo>
                    <a:pt x="94" y="138"/>
                    <a:pt x="94" y="138"/>
                    <a:pt x="94" y="138"/>
                  </a:cubicBezTo>
                  <a:cubicBezTo>
                    <a:pt x="95" y="137"/>
                    <a:pt x="95" y="137"/>
                    <a:pt x="95" y="137"/>
                  </a:cubicBezTo>
                  <a:cubicBezTo>
                    <a:pt x="95" y="137"/>
                    <a:pt x="95" y="137"/>
                    <a:pt x="95" y="137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5" y="138"/>
                    <a:pt x="95" y="138"/>
                    <a:pt x="95" y="138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7" y="138"/>
                    <a:pt x="97" y="138"/>
                    <a:pt x="97" y="138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104" y="134"/>
                    <a:pt x="104" y="134"/>
                    <a:pt x="104" y="134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2"/>
                    <a:pt x="106" y="132"/>
                    <a:pt x="106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8" y="132"/>
                    <a:pt x="108" y="132"/>
                    <a:pt x="108" y="132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108" y="132"/>
                    <a:pt x="108" y="132"/>
                    <a:pt x="108" y="132"/>
                  </a:cubicBezTo>
                  <a:cubicBezTo>
                    <a:pt x="109" y="131"/>
                    <a:pt x="109" y="131"/>
                    <a:pt x="109" y="131"/>
                  </a:cubicBezTo>
                  <a:cubicBezTo>
                    <a:pt x="109" y="131"/>
                    <a:pt x="109" y="131"/>
                    <a:pt x="109" y="131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3" y="129"/>
                    <a:pt x="113" y="129"/>
                    <a:pt x="113" y="129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5" y="127"/>
                    <a:pt x="115" y="127"/>
                    <a:pt x="11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8" y="126"/>
                    <a:pt x="118" y="126"/>
                    <a:pt x="118" y="126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3" y="124"/>
                    <a:pt x="123" y="124"/>
                    <a:pt x="123" y="124"/>
                  </a:cubicBezTo>
                  <a:cubicBezTo>
                    <a:pt x="123" y="124"/>
                    <a:pt x="123" y="124"/>
                    <a:pt x="123" y="124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8" y="121"/>
                    <a:pt x="128" y="121"/>
                    <a:pt x="128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8"/>
                    <a:pt x="132" y="118"/>
                    <a:pt x="132" y="118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4" y="117"/>
                    <a:pt x="134" y="117"/>
                    <a:pt x="134" y="117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6" y="111"/>
                    <a:pt x="136" y="111"/>
                    <a:pt x="136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41" y="107"/>
                    <a:pt x="141" y="107"/>
                    <a:pt x="141" y="107"/>
                  </a:cubicBezTo>
                  <a:cubicBezTo>
                    <a:pt x="142" y="107"/>
                    <a:pt x="142" y="107"/>
                    <a:pt x="142" y="107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6" y="105"/>
                    <a:pt x="146" y="105"/>
                    <a:pt x="146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100"/>
                    <a:pt x="161" y="100"/>
                    <a:pt x="161" y="100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103"/>
                    <a:pt x="157" y="103"/>
                    <a:pt x="157" y="103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56" y="104"/>
                    <a:pt x="156" y="104"/>
                    <a:pt x="156" y="104"/>
                  </a:cubicBezTo>
                  <a:cubicBezTo>
                    <a:pt x="156" y="105"/>
                    <a:pt x="156" y="105"/>
                    <a:pt x="156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4" y="103"/>
                    <a:pt x="154" y="103"/>
                    <a:pt x="154" y="103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5"/>
                    <a:pt x="151" y="105"/>
                    <a:pt x="151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8" y="106"/>
                    <a:pt x="148" y="106"/>
                    <a:pt x="148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6"/>
                    <a:pt x="145" y="116"/>
                    <a:pt x="145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50" y="115"/>
                    <a:pt x="150" y="115"/>
                    <a:pt x="150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2"/>
                    <a:pt x="155" y="112"/>
                    <a:pt x="155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5" y="112"/>
                    <a:pt x="155" y="112"/>
                    <a:pt x="155" y="112"/>
                  </a:cubicBezTo>
                  <a:cubicBezTo>
                    <a:pt x="155" y="113"/>
                    <a:pt x="155" y="113"/>
                    <a:pt x="155" y="113"/>
                  </a:cubicBezTo>
                  <a:cubicBezTo>
                    <a:pt x="155" y="113"/>
                    <a:pt x="155" y="113"/>
                    <a:pt x="155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61" y="110"/>
                    <a:pt x="161" y="110"/>
                    <a:pt x="161" y="110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61" y="106"/>
                    <a:pt x="161" y="106"/>
                    <a:pt x="161" y="106"/>
                  </a:cubicBezTo>
                  <a:cubicBezTo>
                    <a:pt x="161" y="106"/>
                    <a:pt x="161" y="106"/>
                    <a:pt x="161" y="106"/>
                  </a:cubicBezTo>
                  <a:cubicBezTo>
                    <a:pt x="162" y="106"/>
                    <a:pt x="162" y="106"/>
                    <a:pt x="162" y="106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5" y="104"/>
                    <a:pt x="165" y="104"/>
                    <a:pt x="165" y="104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6"/>
                    <a:pt x="164" y="106"/>
                    <a:pt x="164" y="106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5" y="106"/>
                    <a:pt x="165" y="106"/>
                    <a:pt x="165" y="106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5" y="106"/>
                    <a:pt x="165" y="106"/>
                    <a:pt x="165" y="106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8" y="106"/>
                    <a:pt x="168" y="106"/>
                    <a:pt x="168" y="106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0" y="105"/>
                    <a:pt x="170" y="105"/>
                    <a:pt x="170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0" y="105"/>
                    <a:pt x="170" y="105"/>
                    <a:pt x="170" y="105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70" y="108"/>
                    <a:pt x="170" y="108"/>
                    <a:pt x="170" y="108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0" y="108"/>
                    <a:pt x="170" y="108"/>
                    <a:pt x="170" y="108"/>
                  </a:cubicBezTo>
                  <a:cubicBezTo>
                    <a:pt x="169" y="108"/>
                    <a:pt x="169" y="108"/>
                    <a:pt x="169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10"/>
                    <a:pt x="169" y="110"/>
                    <a:pt x="169" y="110"/>
                  </a:cubicBezTo>
                  <a:cubicBezTo>
                    <a:pt x="170" y="110"/>
                    <a:pt x="170" y="110"/>
                    <a:pt x="170" y="110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1" y="112"/>
                    <a:pt x="171" y="112"/>
                    <a:pt x="171" y="112"/>
                  </a:cubicBezTo>
                  <a:cubicBezTo>
                    <a:pt x="172" y="112"/>
                    <a:pt x="172" y="112"/>
                    <a:pt x="172" y="112"/>
                  </a:cubicBezTo>
                  <a:cubicBezTo>
                    <a:pt x="173" y="112"/>
                    <a:pt x="173" y="112"/>
                    <a:pt x="173" y="112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4" y="113"/>
                    <a:pt x="174" y="113"/>
                    <a:pt x="174" y="113"/>
                  </a:cubicBezTo>
                  <a:cubicBezTo>
                    <a:pt x="174" y="114"/>
                    <a:pt x="174" y="114"/>
                    <a:pt x="174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4"/>
                    <a:pt x="176" y="114"/>
                    <a:pt x="176" y="114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79" y="117"/>
                    <a:pt x="179" y="117"/>
                    <a:pt x="179" y="117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7"/>
                    <a:pt x="181" y="117"/>
                    <a:pt x="181" y="117"/>
                  </a:cubicBezTo>
                  <a:cubicBezTo>
                    <a:pt x="181" y="117"/>
                    <a:pt x="181" y="117"/>
                    <a:pt x="181" y="117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83" y="118"/>
                    <a:pt x="183" y="118"/>
                    <a:pt x="183" y="118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8" y="122"/>
                    <a:pt x="188" y="122"/>
                    <a:pt x="188" y="122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91" y="121"/>
                    <a:pt x="191" y="121"/>
                    <a:pt x="191" y="121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192" y="121"/>
                    <a:pt x="192" y="121"/>
                    <a:pt x="192" y="121"/>
                  </a:cubicBezTo>
                  <a:cubicBezTo>
                    <a:pt x="191" y="121"/>
                    <a:pt x="191" y="121"/>
                    <a:pt x="191" y="121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1" y="125"/>
                    <a:pt x="191" y="125"/>
                    <a:pt x="191" y="125"/>
                  </a:cubicBezTo>
                  <a:cubicBezTo>
                    <a:pt x="192" y="125"/>
                    <a:pt x="192" y="125"/>
                    <a:pt x="192" y="125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3" y="127"/>
                    <a:pt x="193" y="127"/>
                    <a:pt x="193" y="127"/>
                  </a:cubicBezTo>
                  <a:cubicBezTo>
                    <a:pt x="194" y="126"/>
                    <a:pt x="194" y="126"/>
                    <a:pt x="194" y="126"/>
                  </a:cubicBezTo>
                  <a:cubicBezTo>
                    <a:pt x="195" y="125"/>
                    <a:pt x="195" y="125"/>
                    <a:pt x="195" y="125"/>
                  </a:cubicBezTo>
                  <a:cubicBezTo>
                    <a:pt x="194" y="126"/>
                    <a:pt x="194" y="126"/>
                    <a:pt x="194" y="126"/>
                  </a:cubicBezTo>
                  <a:cubicBezTo>
                    <a:pt x="194" y="127"/>
                    <a:pt x="194" y="127"/>
                    <a:pt x="194" y="127"/>
                  </a:cubicBezTo>
                  <a:cubicBezTo>
                    <a:pt x="194" y="127"/>
                    <a:pt x="194" y="127"/>
                    <a:pt x="194" y="127"/>
                  </a:cubicBezTo>
                  <a:cubicBezTo>
                    <a:pt x="194" y="128"/>
                    <a:pt x="194" y="128"/>
                    <a:pt x="194" y="128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4" y="129"/>
                    <a:pt x="194" y="129"/>
                    <a:pt x="194" y="129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4" y="131"/>
                    <a:pt x="194" y="131"/>
                    <a:pt x="194" y="131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5" y="132"/>
                    <a:pt x="195" y="132"/>
                    <a:pt x="195" y="132"/>
                  </a:cubicBezTo>
                  <a:cubicBezTo>
                    <a:pt x="194" y="133"/>
                    <a:pt x="194" y="133"/>
                    <a:pt x="194" y="133"/>
                  </a:cubicBezTo>
                  <a:cubicBezTo>
                    <a:pt x="195" y="133"/>
                    <a:pt x="195" y="133"/>
                    <a:pt x="195" y="133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9" y="135"/>
                    <a:pt x="199" y="135"/>
                    <a:pt x="199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3"/>
                    <a:pt x="199" y="133"/>
                    <a:pt x="199" y="133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31"/>
                    <a:pt x="198" y="131"/>
                    <a:pt x="198" y="131"/>
                  </a:cubicBezTo>
                  <a:cubicBezTo>
                    <a:pt x="197" y="131"/>
                    <a:pt x="197" y="131"/>
                    <a:pt x="197" y="131"/>
                  </a:cubicBezTo>
                  <a:cubicBezTo>
                    <a:pt x="197" y="131"/>
                    <a:pt x="197" y="131"/>
                    <a:pt x="197" y="131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9" y="130"/>
                    <a:pt x="199" y="130"/>
                    <a:pt x="199" y="130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0" y="131"/>
                    <a:pt x="200" y="131"/>
                    <a:pt x="200" y="131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0" y="134"/>
                    <a:pt x="200" y="134"/>
                    <a:pt x="200" y="134"/>
                  </a:cubicBezTo>
                  <a:cubicBezTo>
                    <a:pt x="201" y="134"/>
                    <a:pt x="201" y="134"/>
                    <a:pt x="201" y="134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2" y="135"/>
                    <a:pt x="202" y="135"/>
                    <a:pt x="202" y="135"/>
                  </a:cubicBezTo>
                  <a:cubicBezTo>
                    <a:pt x="202" y="135"/>
                    <a:pt x="202" y="135"/>
                    <a:pt x="202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2" y="137"/>
                    <a:pt x="202" y="137"/>
                    <a:pt x="202" y="137"/>
                  </a:cubicBezTo>
                  <a:cubicBezTo>
                    <a:pt x="203" y="137"/>
                    <a:pt x="203" y="137"/>
                    <a:pt x="203" y="137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5" y="131"/>
                    <a:pt x="205" y="131"/>
                    <a:pt x="205" y="131"/>
                  </a:cubicBezTo>
                  <a:cubicBezTo>
                    <a:pt x="205" y="129"/>
                    <a:pt x="205" y="129"/>
                    <a:pt x="205" y="129"/>
                  </a:cubicBezTo>
                  <a:cubicBezTo>
                    <a:pt x="204" y="128"/>
                    <a:pt x="204" y="128"/>
                    <a:pt x="204" y="128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5" y="127"/>
                    <a:pt x="205" y="127"/>
                    <a:pt x="205" y="127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7" y="127"/>
                    <a:pt x="207" y="127"/>
                    <a:pt x="207" y="127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6" y="129"/>
                    <a:pt x="206" y="129"/>
                    <a:pt x="206" y="129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5" y="132"/>
                    <a:pt x="205" y="132"/>
                    <a:pt x="205" y="13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5" y="134"/>
                    <a:pt x="205" y="134"/>
                    <a:pt x="205" y="134"/>
                  </a:cubicBezTo>
                  <a:cubicBezTo>
                    <a:pt x="205" y="135"/>
                    <a:pt x="205" y="135"/>
                    <a:pt x="205" y="135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6" y="145"/>
                    <a:pt x="206" y="145"/>
                    <a:pt x="206" y="145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08" y="152"/>
                    <a:pt x="208" y="152"/>
                    <a:pt x="208" y="152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10" y="154"/>
                    <a:pt x="210" y="154"/>
                    <a:pt x="210" y="154"/>
                  </a:cubicBezTo>
                  <a:cubicBezTo>
                    <a:pt x="211" y="154"/>
                    <a:pt x="211" y="154"/>
                    <a:pt x="211" y="154"/>
                  </a:cubicBezTo>
                  <a:cubicBezTo>
                    <a:pt x="211" y="154"/>
                    <a:pt x="211" y="154"/>
                    <a:pt x="211" y="154"/>
                  </a:cubicBezTo>
                  <a:cubicBezTo>
                    <a:pt x="210" y="154"/>
                    <a:pt x="210" y="154"/>
                    <a:pt x="210" y="154"/>
                  </a:cubicBezTo>
                  <a:cubicBezTo>
                    <a:pt x="209" y="154"/>
                    <a:pt x="209" y="154"/>
                    <a:pt x="209" y="154"/>
                  </a:cubicBezTo>
                  <a:cubicBezTo>
                    <a:pt x="209" y="154"/>
                    <a:pt x="209" y="154"/>
                    <a:pt x="209" y="154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206" y="157"/>
                    <a:pt x="206" y="157"/>
                    <a:pt x="206" y="157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06" y="159"/>
                    <a:pt x="206" y="159"/>
                    <a:pt x="206" y="159"/>
                  </a:cubicBezTo>
                  <a:cubicBezTo>
                    <a:pt x="207" y="158"/>
                    <a:pt x="207" y="158"/>
                    <a:pt x="207" y="158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8" y="156"/>
                    <a:pt x="208" y="156"/>
                    <a:pt x="208" y="156"/>
                  </a:cubicBezTo>
                  <a:cubicBezTo>
                    <a:pt x="210" y="155"/>
                    <a:pt x="210" y="155"/>
                    <a:pt x="210" y="155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7"/>
                    <a:pt x="211" y="157"/>
                    <a:pt x="211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11" y="159"/>
                    <a:pt x="211" y="159"/>
                    <a:pt x="211" y="159"/>
                  </a:cubicBezTo>
                  <a:cubicBezTo>
                    <a:pt x="211" y="160"/>
                    <a:pt x="211" y="160"/>
                    <a:pt x="211" y="160"/>
                  </a:cubicBezTo>
                  <a:cubicBezTo>
                    <a:pt x="210" y="160"/>
                    <a:pt x="210" y="160"/>
                    <a:pt x="210" y="160"/>
                  </a:cubicBezTo>
                  <a:cubicBezTo>
                    <a:pt x="211" y="161"/>
                    <a:pt x="211" y="161"/>
                    <a:pt x="211" y="161"/>
                  </a:cubicBezTo>
                  <a:cubicBezTo>
                    <a:pt x="211" y="161"/>
                    <a:pt x="211" y="161"/>
                    <a:pt x="211" y="161"/>
                  </a:cubicBezTo>
                  <a:cubicBezTo>
                    <a:pt x="210" y="161"/>
                    <a:pt x="210" y="161"/>
                    <a:pt x="210" y="161"/>
                  </a:cubicBezTo>
                  <a:cubicBezTo>
                    <a:pt x="209" y="161"/>
                    <a:pt x="209" y="161"/>
                    <a:pt x="209" y="161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0" y="163"/>
                    <a:pt x="210" y="163"/>
                    <a:pt x="210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8" y="164"/>
                    <a:pt x="208" y="164"/>
                    <a:pt x="208" y="164"/>
                  </a:cubicBezTo>
                  <a:cubicBezTo>
                    <a:pt x="209" y="165"/>
                    <a:pt x="209" y="165"/>
                    <a:pt x="209" y="165"/>
                  </a:cubicBezTo>
                  <a:cubicBezTo>
                    <a:pt x="209" y="165"/>
                    <a:pt x="209" y="165"/>
                    <a:pt x="209" y="165"/>
                  </a:cubicBezTo>
                  <a:cubicBezTo>
                    <a:pt x="209" y="164"/>
                    <a:pt x="209" y="164"/>
                    <a:pt x="209" y="164"/>
                  </a:cubicBezTo>
                  <a:cubicBezTo>
                    <a:pt x="210" y="164"/>
                    <a:pt x="210" y="164"/>
                    <a:pt x="210" y="164"/>
                  </a:cubicBezTo>
                  <a:cubicBezTo>
                    <a:pt x="211" y="164"/>
                    <a:pt x="211" y="164"/>
                    <a:pt x="211" y="164"/>
                  </a:cubicBezTo>
                  <a:cubicBezTo>
                    <a:pt x="212" y="163"/>
                    <a:pt x="212" y="163"/>
                    <a:pt x="212" y="163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213" y="160"/>
                    <a:pt x="213" y="160"/>
                    <a:pt x="213" y="160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5" y="158"/>
                    <a:pt x="215" y="158"/>
                    <a:pt x="215" y="158"/>
                  </a:cubicBezTo>
                  <a:close/>
                  <a:moveTo>
                    <a:pt x="201" y="162"/>
                  </a:moveTo>
                  <a:cubicBezTo>
                    <a:pt x="201" y="162"/>
                    <a:pt x="201" y="162"/>
                    <a:pt x="201" y="162"/>
                  </a:cubicBezTo>
                  <a:cubicBezTo>
                    <a:pt x="201" y="161"/>
                    <a:pt x="201" y="161"/>
                    <a:pt x="201" y="161"/>
                  </a:cubicBezTo>
                  <a:cubicBezTo>
                    <a:pt x="202" y="162"/>
                    <a:pt x="202" y="162"/>
                    <a:pt x="202" y="162"/>
                  </a:cubicBezTo>
                  <a:cubicBezTo>
                    <a:pt x="201" y="162"/>
                    <a:pt x="201" y="162"/>
                    <a:pt x="201" y="162"/>
                  </a:cubicBezTo>
                  <a:close/>
                  <a:moveTo>
                    <a:pt x="206" y="163"/>
                  </a:moveTo>
                  <a:cubicBezTo>
                    <a:pt x="207" y="163"/>
                    <a:pt x="207" y="163"/>
                    <a:pt x="207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7" y="164"/>
                    <a:pt x="207" y="164"/>
                    <a:pt x="207" y="164"/>
                  </a:cubicBezTo>
                  <a:cubicBezTo>
                    <a:pt x="206" y="163"/>
                    <a:pt x="206" y="163"/>
                    <a:pt x="206" y="163"/>
                  </a:cubicBezTo>
                  <a:close/>
                  <a:moveTo>
                    <a:pt x="207" y="161"/>
                  </a:moveTo>
                  <a:cubicBezTo>
                    <a:pt x="207" y="161"/>
                    <a:pt x="207" y="161"/>
                    <a:pt x="207" y="161"/>
                  </a:cubicBezTo>
                  <a:cubicBezTo>
                    <a:pt x="208" y="162"/>
                    <a:pt x="208" y="162"/>
                    <a:pt x="208" y="162"/>
                  </a:cubicBezTo>
                  <a:cubicBezTo>
                    <a:pt x="207" y="163"/>
                    <a:pt x="207" y="163"/>
                    <a:pt x="207" y="163"/>
                  </a:cubicBezTo>
                  <a:cubicBezTo>
                    <a:pt x="206" y="162"/>
                    <a:pt x="206" y="162"/>
                    <a:pt x="206" y="162"/>
                  </a:cubicBezTo>
                  <a:cubicBezTo>
                    <a:pt x="207" y="162"/>
                    <a:pt x="207" y="162"/>
                    <a:pt x="207" y="162"/>
                  </a:cubicBezTo>
                  <a:cubicBezTo>
                    <a:pt x="207" y="161"/>
                    <a:pt x="207" y="161"/>
                    <a:pt x="207" y="161"/>
                  </a:cubicBezTo>
                  <a:close/>
                  <a:moveTo>
                    <a:pt x="206" y="160"/>
                  </a:moveTo>
                  <a:cubicBezTo>
                    <a:pt x="207" y="160"/>
                    <a:pt x="207" y="160"/>
                    <a:pt x="207" y="160"/>
                  </a:cubicBezTo>
                  <a:cubicBezTo>
                    <a:pt x="206" y="161"/>
                    <a:pt x="206" y="161"/>
                    <a:pt x="206" y="161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6" y="160"/>
                    <a:pt x="206" y="160"/>
                    <a:pt x="206" y="160"/>
                  </a:cubicBezTo>
                  <a:close/>
                  <a:moveTo>
                    <a:pt x="207" y="159"/>
                  </a:moveTo>
                  <a:cubicBezTo>
                    <a:pt x="208" y="159"/>
                    <a:pt x="208" y="159"/>
                    <a:pt x="208" y="159"/>
                  </a:cubicBezTo>
                  <a:cubicBezTo>
                    <a:pt x="208" y="158"/>
                    <a:pt x="208" y="158"/>
                    <a:pt x="208" y="158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9" y="157"/>
                    <a:pt x="209" y="157"/>
                    <a:pt x="209" y="157"/>
                  </a:cubicBezTo>
                  <a:cubicBezTo>
                    <a:pt x="209" y="157"/>
                    <a:pt x="209" y="157"/>
                    <a:pt x="209" y="157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7"/>
                    <a:pt x="211" y="157"/>
                    <a:pt x="211" y="157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11" y="159"/>
                    <a:pt x="211" y="159"/>
                    <a:pt x="211" y="159"/>
                  </a:cubicBezTo>
                  <a:cubicBezTo>
                    <a:pt x="209" y="160"/>
                    <a:pt x="209" y="160"/>
                    <a:pt x="209" y="160"/>
                  </a:cubicBezTo>
                  <a:cubicBezTo>
                    <a:pt x="208" y="161"/>
                    <a:pt x="208" y="161"/>
                    <a:pt x="208" y="161"/>
                  </a:cubicBezTo>
                  <a:cubicBezTo>
                    <a:pt x="208" y="161"/>
                    <a:pt x="208" y="161"/>
                    <a:pt x="208" y="161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07" y="159"/>
                    <a:pt x="207" y="159"/>
                    <a:pt x="207" y="159"/>
                  </a:cubicBezTo>
                  <a:close/>
                  <a:moveTo>
                    <a:pt x="199" y="162"/>
                  </a:moveTo>
                  <a:cubicBezTo>
                    <a:pt x="200" y="162"/>
                    <a:pt x="200" y="162"/>
                    <a:pt x="200" y="162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200" y="164"/>
                    <a:pt x="200" y="164"/>
                    <a:pt x="200" y="164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62"/>
                    <a:pt x="199" y="162"/>
                    <a:pt x="199" y="162"/>
                  </a:cubicBezTo>
                  <a:close/>
                  <a:moveTo>
                    <a:pt x="200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200" y="161"/>
                    <a:pt x="200" y="161"/>
                    <a:pt x="200" y="161"/>
                  </a:cubicBezTo>
                  <a:cubicBezTo>
                    <a:pt x="201" y="161"/>
                    <a:pt x="201" y="161"/>
                    <a:pt x="201" y="161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0" y="161"/>
                    <a:pt x="200" y="161"/>
                    <a:pt x="200" y="161"/>
                  </a:cubicBezTo>
                  <a:close/>
                  <a:moveTo>
                    <a:pt x="199" y="160"/>
                  </a:moveTo>
                  <a:cubicBezTo>
                    <a:pt x="200" y="159"/>
                    <a:pt x="200" y="159"/>
                    <a:pt x="200" y="159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199" y="160"/>
                    <a:pt x="199" y="160"/>
                    <a:pt x="199" y="160"/>
                  </a:cubicBezTo>
                  <a:close/>
                  <a:moveTo>
                    <a:pt x="199" y="159"/>
                  </a:moveTo>
                  <a:cubicBezTo>
                    <a:pt x="199" y="159"/>
                    <a:pt x="199" y="159"/>
                    <a:pt x="199" y="159"/>
                  </a:cubicBezTo>
                  <a:cubicBezTo>
                    <a:pt x="198" y="160"/>
                    <a:pt x="198" y="160"/>
                    <a:pt x="198" y="160"/>
                  </a:cubicBezTo>
                  <a:cubicBezTo>
                    <a:pt x="199" y="159"/>
                    <a:pt x="199" y="159"/>
                    <a:pt x="199" y="159"/>
                  </a:cubicBezTo>
                  <a:close/>
                  <a:moveTo>
                    <a:pt x="198" y="155"/>
                  </a:moveTo>
                  <a:cubicBezTo>
                    <a:pt x="198" y="154"/>
                    <a:pt x="198" y="154"/>
                    <a:pt x="198" y="154"/>
                  </a:cubicBezTo>
                  <a:cubicBezTo>
                    <a:pt x="199" y="155"/>
                    <a:pt x="199" y="155"/>
                    <a:pt x="199" y="155"/>
                  </a:cubicBezTo>
                  <a:cubicBezTo>
                    <a:pt x="198" y="155"/>
                    <a:pt x="198" y="155"/>
                    <a:pt x="198" y="155"/>
                  </a:cubicBezTo>
                  <a:close/>
                  <a:moveTo>
                    <a:pt x="200" y="156"/>
                  </a:moveTo>
                  <a:cubicBezTo>
                    <a:pt x="201" y="156"/>
                    <a:pt x="201" y="156"/>
                    <a:pt x="201" y="156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0" y="156"/>
                    <a:pt x="200" y="156"/>
                    <a:pt x="200" y="156"/>
                  </a:cubicBezTo>
                  <a:close/>
                  <a:moveTo>
                    <a:pt x="201" y="155"/>
                  </a:moveTo>
                  <a:cubicBezTo>
                    <a:pt x="201" y="154"/>
                    <a:pt x="201" y="154"/>
                    <a:pt x="201" y="154"/>
                  </a:cubicBezTo>
                  <a:cubicBezTo>
                    <a:pt x="202" y="154"/>
                    <a:pt x="202" y="154"/>
                    <a:pt x="202" y="154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1" y="155"/>
                    <a:pt x="201" y="155"/>
                    <a:pt x="201" y="155"/>
                  </a:cubicBezTo>
                  <a:close/>
                  <a:moveTo>
                    <a:pt x="203" y="155"/>
                  </a:moveTo>
                  <a:cubicBezTo>
                    <a:pt x="203" y="154"/>
                    <a:pt x="203" y="154"/>
                    <a:pt x="203" y="154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03" y="153"/>
                    <a:pt x="203" y="153"/>
                    <a:pt x="203" y="153"/>
                  </a:cubicBezTo>
                  <a:cubicBezTo>
                    <a:pt x="204" y="153"/>
                    <a:pt x="204" y="153"/>
                    <a:pt x="204" y="153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3" y="155"/>
                    <a:pt x="203" y="155"/>
                    <a:pt x="203" y="155"/>
                  </a:cubicBezTo>
                  <a:cubicBezTo>
                    <a:pt x="204" y="155"/>
                    <a:pt x="204" y="155"/>
                    <a:pt x="204" y="155"/>
                  </a:cubicBezTo>
                  <a:cubicBezTo>
                    <a:pt x="204" y="155"/>
                    <a:pt x="204" y="155"/>
                    <a:pt x="204" y="155"/>
                  </a:cubicBezTo>
                  <a:cubicBezTo>
                    <a:pt x="205" y="156"/>
                    <a:pt x="205" y="156"/>
                    <a:pt x="205" y="156"/>
                  </a:cubicBezTo>
                  <a:cubicBezTo>
                    <a:pt x="205" y="157"/>
                    <a:pt x="205" y="157"/>
                    <a:pt x="205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5" y="158"/>
                    <a:pt x="205" y="158"/>
                    <a:pt x="205" y="158"/>
                  </a:cubicBezTo>
                  <a:cubicBezTo>
                    <a:pt x="205" y="158"/>
                    <a:pt x="205" y="158"/>
                    <a:pt x="205" y="158"/>
                  </a:cubicBezTo>
                  <a:cubicBezTo>
                    <a:pt x="204" y="158"/>
                    <a:pt x="204" y="158"/>
                    <a:pt x="204" y="158"/>
                  </a:cubicBezTo>
                  <a:cubicBezTo>
                    <a:pt x="204" y="158"/>
                    <a:pt x="204" y="158"/>
                    <a:pt x="204" y="158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5" y="159"/>
                    <a:pt x="205" y="159"/>
                    <a:pt x="205" y="159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4"/>
                    <a:pt x="204" y="164"/>
                    <a:pt x="204" y="164"/>
                  </a:cubicBezTo>
                  <a:cubicBezTo>
                    <a:pt x="204" y="164"/>
                    <a:pt x="204" y="164"/>
                    <a:pt x="204" y="164"/>
                  </a:cubicBezTo>
                  <a:cubicBezTo>
                    <a:pt x="203" y="164"/>
                    <a:pt x="203" y="164"/>
                    <a:pt x="203" y="164"/>
                  </a:cubicBezTo>
                  <a:cubicBezTo>
                    <a:pt x="203" y="164"/>
                    <a:pt x="203" y="164"/>
                    <a:pt x="203" y="164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2" y="162"/>
                    <a:pt x="202" y="162"/>
                    <a:pt x="202" y="162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1" y="160"/>
                    <a:pt x="201" y="160"/>
                    <a:pt x="201" y="160"/>
                  </a:cubicBezTo>
                  <a:cubicBezTo>
                    <a:pt x="201" y="160"/>
                    <a:pt x="201" y="160"/>
                    <a:pt x="201" y="160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3" y="158"/>
                    <a:pt x="203" y="158"/>
                    <a:pt x="203" y="158"/>
                  </a:cubicBezTo>
                  <a:cubicBezTo>
                    <a:pt x="203" y="158"/>
                    <a:pt x="203" y="158"/>
                    <a:pt x="203" y="158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8"/>
                    <a:pt x="202" y="158"/>
                    <a:pt x="202" y="158"/>
                  </a:cubicBezTo>
                  <a:cubicBezTo>
                    <a:pt x="201" y="157"/>
                    <a:pt x="201" y="157"/>
                    <a:pt x="201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3" y="156"/>
                    <a:pt x="203" y="156"/>
                    <a:pt x="203" y="156"/>
                  </a:cubicBezTo>
                  <a:cubicBezTo>
                    <a:pt x="203" y="155"/>
                    <a:pt x="203" y="155"/>
                    <a:pt x="203" y="155"/>
                  </a:cubicBezTo>
                  <a:close/>
                  <a:moveTo>
                    <a:pt x="208" y="155"/>
                  </a:moveTo>
                  <a:cubicBezTo>
                    <a:pt x="207" y="154"/>
                    <a:pt x="207" y="154"/>
                    <a:pt x="207" y="154"/>
                  </a:cubicBezTo>
                  <a:cubicBezTo>
                    <a:pt x="208" y="154"/>
                    <a:pt x="208" y="154"/>
                    <a:pt x="208" y="154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4"/>
                    <a:pt x="208" y="154"/>
                    <a:pt x="208" y="154"/>
                  </a:cubicBezTo>
                  <a:cubicBezTo>
                    <a:pt x="208" y="155"/>
                    <a:pt x="208" y="155"/>
                    <a:pt x="208" y="155"/>
                  </a:cubicBezTo>
                  <a:close/>
                  <a:moveTo>
                    <a:pt x="206" y="156"/>
                  </a:moveTo>
                  <a:cubicBezTo>
                    <a:pt x="207" y="154"/>
                    <a:pt x="207" y="154"/>
                    <a:pt x="207" y="154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7" y="155"/>
                    <a:pt x="207" y="155"/>
                    <a:pt x="207" y="155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206" y="156"/>
                    <a:pt x="206" y="156"/>
                    <a:pt x="206" y="156"/>
                  </a:cubicBezTo>
                  <a:close/>
                  <a:moveTo>
                    <a:pt x="206" y="155"/>
                  </a:moveTo>
                  <a:cubicBezTo>
                    <a:pt x="206" y="154"/>
                    <a:pt x="206" y="154"/>
                    <a:pt x="206" y="154"/>
                  </a:cubicBezTo>
                  <a:cubicBezTo>
                    <a:pt x="207" y="153"/>
                    <a:pt x="207" y="153"/>
                    <a:pt x="207" y="153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6" y="155"/>
                    <a:pt x="206" y="155"/>
                    <a:pt x="206" y="155"/>
                  </a:cubicBezTo>
                  <a:close/>
                  <a:moveTo>
                    <a:pt x="205" y="153"/>
                  </a:moveTo>
                  <a:cubicBezTo>
                    <a:pt x="205" y="152"/>
                    <a:pt x="205" y="152"/>
                    <a:pt x="205" y="152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3"/>
                    <a:pt x="207" y="153"/>
                    <a:pt x="207" y="153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5" y="153"/>
                    <a:pt x="205" y="153"/>
                    <a:pt x="205" y="153"/>
                  </a:cubicBezTo>
                  <a:cubicBezTo>
                    <a:pt x="205" y="153"/>
                    <a:pt x="205" y="153"/>
                    <a:pt x="205" y="153"/>
                  </a:cubicBezTo>
                  <a:close/>
                  <a:moveTo>
                    <a:pt x="206" y="151"/>
                  </a:moveTo>
                  <a:cubicBezTo>
                    <a:pt x="207" y="150"/>
                    <a:pt x="207" y="150"/>
                    <a:pt x="207" y="150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07" y="151"/>
                    <a:pt x="207" y="151"/>
                    <a:pt x="207" y="151"/>
                  </a:cubicBezTo>
                  <a:cubicBezTo>
                    <a:pt x="206" y="152"/>
                    <a:pt x="206" y="152"/>
                    <a:pt x="206" y="152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06" y="151"/>
                    <a:pt x="206" y="151"/>
                    <a:pt x="206" y="151"/>
                  </a:cubicBezTo>
                  <a:close/>
                  <a:moveTo>
                    <a:pt x="203" y="152"/>
                  </a:moveTo>
                  <a:cubicBezTo>
                    <a:pt x="203" y="151"/>
                    <a:pt x="203" y="151"/>
                    <a:pt x="203" y="151"/>
                  </a:cubicBezTo>
                  <a:cubicBezTo>
                    <a:pt x="204" y="149"/>
                    <a:pt x="204" y="149"/>
                    <a:pt x="204" y="149"/>
                  </a:cubicBezTo>
                  <a:cubicBezTo>
                    <a:pt x="204" y="148"/>
                    <a:pt x="204" y="148"/>
                    <a:pt x="204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7"/>
                    <a:pt x="203" y="147"/>
                    <a:pt x="203" y="147"/>
                  </a:cubicBezTo>
                  <a:cubicBezTo>
                    <a:pt x="203" y="147"/>
                    <a:pt x="203" y="147"/>
                    <a:pt x="203" y="147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05" y="147"/>
                    <a:pt x="205" y="147"/>
                    <a:pt x="205" y="147"/>
                  </a:cubicBezTo>
                  <a:cubicBezTo>
                    <a:pt x="206" y="147"/>
                    <a:pt x="206" y="147"/>
                    <a:pt x="206" y="147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4" y="151"/>
                    <a:pt x="204" y="151"/>
                    <a:pt x="204" y="151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4" y="151"/>
                    <a:pt x="204" y="151"/>
                    <a:pt x="204" y="151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52"/>
                    <a:pt x="203" y="152"/>
                    <a:pt x="203" y="152"/>
                  </a:cubicBezTo>
                  <a:close/>
                  <a:moveTo>
                    <a:pt x="201" y="151"/>
                  </a:moveTo>
                  <a:cubicBezTo>
                    <a:pt x="200" y="150"/>
                    <a:pt x="200" y="150"/>
                    <a:pt x="200" y="150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00" y="149"/>
                    <a:pt x="200" y="149"/>
                    <a:pt x="200" y="149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47"/>
                    <a:pt x="201" y="147"/>
                    <a:pt x="201" y="147"/>
                  </a:cubicBezTo>
                  <a:cubicBezTo>
                    <a:pt x="202" y="147"/>
                    <a:pt x="202" y="147"/>
                    <a:pt x="202" y="147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2" y="151"/>
                    <a:pt x="202" y="151"/>
                    <a:pt x="202" y="151"/>
                  </a:cubicBezTo>
                  <a:cubicBezTo>
                    <a:pt x="201" y="152"/>
                    <a:pt x="201" y="152"/>
                    <a:pt x="201" y="152"/>
                  </a:cubicBezTo>
                  <a:cubicBezTo>
                    <a:pt x="201" y="153"/>
                    <a:pt x="201" y="153"/>
                    <a:pt x="201" y="153"/>
                  </a:cubicBezTo>
                  <a:cubicBezTo>
                    <a:pt x="201" y="153"/>
                    <a:pt x="201" y="153"/>
                    <a:pt x="201" y="153"/>
                  </a:cubicBezTo>
                  <a:cubicBezTo>
                    <a:pt x="200" y="154"/>
                    <a:pt x="200" y="154"/>
                    <a:pt x="200" y="154"/>
                  </a:cubicBezTo>
                  <a:cubicBezTo>
                    <a:pt x="200" y="153"/>
                    <a:pt x="200" y="153"/>
                    <a:pt x="200" y="153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201" y="151"/>
                    <a:pt x="201" y="151"/>
                    <a:pt x="201" y="151"/>
                  </a:cubicBezTo>
                  <a:close/>
                  <a:moveTo>
                    <a:pt x="200" y="144"/>
                  </a:moveTo>
                  <a:cubicBezTo>
                    <a:pt x="201" y="144"/>
                    <a:pt x="201" y="144"/>
                    <a:pt x="201" y="144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0" y="144"/>
                    <a:pt x="200" y="144"/>
                    <a:pt x="200" y="144"/>
                  </a:cubicBezTo>
                  <a:close/>
                  <a:moveTo>
                    <a:pt x="198" y="144"/>
                  </a:moveTo>
                  <a:cubicBezTo>
                    <a:pt x="199" y="144"/>
                    <a:pt x="199" y="144"/>
                    <a:pt x="199" y="144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200" y="143"/>
                    <a:pt x="200" y="143"/>
                    <a:pt x="200" y="143"/>
                  </a:cubicBezTo>
                  <a:cubicBezTo>
                    <a:pt x="200" y="144"/>
                    <a:pt x="200" y="144"/>
                    <a:pt x="200" y="144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200" y="147"/>
                    <a:pt x="200" y="147"/>
                    <a:pt x="200" y="147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8" y="150"/>
                    <a:pt x="198" y="150"/>
                    <a:pt x="198" y="150"/>
                  </a:cubicBezTo>
                  <a:cubicBezTo>
                    <a:pt x="198" y="151"/>
                    <a:pt x="198" y="151"/>
                    <a:pt x="198" y="151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1"/>
                    <a:pt x="198" y="151"/>
                    <a:pt x="198" y="151"/>
                  </a:cubicBezTo>
                  <a:cubicBezTo>
                    <a:pt x="197" y="151"/>
                    <a:pt x="197" y="151"/>
                    <a:pt x="197" y="151"/>
                  </a:cubicBezTo>
                  <a:cubicBezTo>
                    <a:pt x="197" y="150"/>
                    <a:pt x="197" y="150"/>
                    <a:pt x="197" y="150"/>
                  </a:cubicBezTo>
                  <a:cubicBezTo>
                    <a:pt x="197" y="149"/>
                    <a:pt x="197" y="149"/>
                    <a:pt x="197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7" y="149"/>
                    <a:pt x="197" y="149"/>
                    <a:pt x="197" y="149"/>
                  </a:cubicBezTo>
                  <a:cubicBezTo>
                    <a:pt x="197" y="148"/>
                    <a:pt x="197" y="148"/>
                    <a:pt x="197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7" y="147"/>
                    <a:pt x="197" y="147"/>
                    <a:pt x="197" y="147"/>
                  </a:cubicBezTo>
                  <a:cubicBezTo>
                    <a:pt x="197" y="147"/>
                    <a:pt x="197" y="147"/>
                    <a:pt x="197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198" y="144"/>
                    <a:pt x="198" y="144"/>
                    <a:pt x="198" y="144"/>
                  </a:cubicBezTo>
                  <a:cubicBezTo>
                    <a:pt x="198" y="144"/>
                    <a:pt x="198" y="144"/>
                    <a:pt x="198" y="144"/>
                  </a:cubicBezTo>
                  <a:close/>
                  <a:moveTo>
                    <a:pt x="196" y="144"/>
                  </a:moveTo>
                  <a:cubicBezTo>
                    <a:pt x="197" y="144"/>
                    <a:pt x="197" y="144"/>
                    <a:pt x="197" y="144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7" y="145"/>
                    <a:pt x="197" y="145"/>
                    <a:pt x="197" y="145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4"/>
                    <a:pt x="196" y="144"/>
                    <a:pt x="196" y="144"/>
                  </a:cubicBezTo>
                  <a:close/>
                  <a:moveTo>
                    <a:pt x="201" y="146"/>
                  </a:moveTo>
                  <a:cubicBezTo>
                    <a:pt x="201" y="145"/>
                    <a:pt x="201" y="145"/>
                    <a:pt x="201" y="145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2" y="144"/>
                    <a:pt x="202" y="144"/>
                    <a:pt x="202" y="144"/>
                  </a:cubicBezTo>
                  <a:cubicBezTo>
                    <a:pt x="203" y="144"/>
                    <a:pt x="203" y="144"/>
                    <a:pt x="203" y="144"/>
                  </a:cubicBezTo>
                  <a:cubicBezTo>
                    <a:pt x="202" y="143"/>
                    <a:pt x="202" y="143"/>
                    <a:pt x="202" y="143"/>
                  </a:cubicBezTo>
                  <a:cubicBezTo>
                    <a:pt x="203" y="143"/>
                    <a:pt x="203" y="143"/>
                    <a:pt x="203" y="143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2" y="141"/>
                    <a:pt x="202" y="141"/>
                    <a:pt x="202" y="141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5" y="138"/>
                    <a:pt x="205" y="138"/>
                    <a:pt x="205" y="138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42"/>
                    <a:pt x="206" y="142"/>
                    <a:pt x="206" y="142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5" y="139"/>
                    <a:pt x="205" y="139"/>
                    <a:pt x="205" y="139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4" y="143"/>
                    <a:pt x="204" y="143"/>
                    <a:pt x="204" y="143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4"/>
                    <a:pt x="203" y="144"/>
                    <a:pt x="203" y="144"/>
                  </a:cubicBezTo>
                  <a:cubicBezTo>
                    <a:pt x="203" y="145"/>
                    <a:pt x="203" y="145"/>
                    <a:pt x="203" y="145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1" y="147"/>
                    <a:pt x="201" y="147"/>
                    <a:pt x="201" y="147"/>
                  </a:cubicBezTo>
                  <a:cubicBezTo>
                    <a:pt x="201" y="146"/>
                    <a:pt x="201" y="146"/>
                    <a:pt x="201" y="146"/>
                  </a:cubicBezTo>
                  <a:close/>
                  <a:moveTo>
                    <a:pt x="198" y="137"/>
                  </a:moveTo>
                  <a:cubicBezTo>
                    <a:pt x="200" y="137"/>
                    <a:pt x="200" y="137"/>
                    <a:pt x="200" y="1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0" y="139"/>
                    <a:pt x="200" y="139"/>
                    <a:pt x="200" y="139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40"/>
                    <a:pt x="202" y="140"/>
                    <a:pt x="202" y="140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0" y="139"/>
                    <a:pt x="200" y="139"/>
                    <a:pt x="200" y="139"/>
                  </a:cubicBezTo>
                  <a:cubicBezTo>
                    <a:pt x="199" y="138"/>
                    <a:pt x="199" y="138"/>
                    <a:pt x="199" y="138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1" y="141"/>
                    <a:pt x="201" y="141"/>
                    <a:pt x="201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1" y="143"/>
                    <a:pt x="201" y="143"/>
                    <a:pt x="201" y="143"/>
                  </a:cubicBezTo>
                  <a:cubicBezTo>
                    <a:pt x="200" y="143"/>
                    <a:pt x="200" y="143"/>
                    <a:pt x="200" y="143"/>
                  </a:cubicBezTo>
                  <a:cubicBezTo>
                    <a:pt x="200" y="142"/>
                    <a:pt x="200" y="142"/>
                    <a:pt x="200" y="142"/>
                  </a:cubicBezTo>
                  <a:cubicBezTo>
                    <a:pt x="199" y="142"/>
                    <a:pt x="199" y="142"/>
                    <a:pt x="199" y="142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8" y="141"/>
                    <a:pt x="198" y="141"/>
                    <a:pt x="198" y="141"/>
                  </a:cubicBezTo>
                  <a:cubicBezTo>
                    <a:pt x="199" y="142"/>
                    <a:pt x="199" y="142"/>
                    <a:pt x="199" y="142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7" y="143"/>
                    <a:pt x="197" y="143"/>
                    <a:pt x="197" y="143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197" y="139"/>
                    <a:pt x="197" y="139"/>
                    <a:pt x="197" y="139"/>
                  </a:cubicBezTo>
                  <a:cubicBezTo>
                    <a:pt x="197" y="139"/>
                    <a:pt x="197" y="139"/>
                    <a:pt x="197" y="139"/>
                  </a:cubicBezTo>
                  <a:cubicBezTo>
                    <a:pt x="198" y="139"/>
                    <a:pt x="198" y="139"/>
                    <a:pt x="198" y="139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7" y="137"/>
                    <a:pt x="197" y="137"/>
                    <a:pt x="197" y="137"/>
                  </a:cubicBezTo>
                  <a:cubicBezTo>
                    <a:pt x="197" y="137"/>
                    <a:pt x="197" y="137"/>
                    <a:pt x="197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7"/>
                    <a:pt x="198" y="137"/>
                    <a:pt x="198" y="137"/>
                  </a:cubicBezTo>
                  <a:close/>
                  <a:moveTo>
                    <a:pt x="199" y="136"/>
                  </a:moveTo>
                  <a:cubicBezTo>
                    <a:pt x="199" y="135"/>
                    <a:pt x="199" y="135"/>
                    <a:pt x="199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199" y="136"/>
                    <a:pt x="199" y="136"/>
                    <a:pt x="199" y="136"/>
                  </a:cubicBezTo>
                  <a:close/>
                  <a:moveTo>
                    <a:pt x="66" y="86"/>
                  </a:move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lose/>
                  <a:moveTo>
                    <a:pt x="66" y="87"/>
                  </a:moveTo>
                  <a:cubicBezTo>
                    <a:pt x="66" y="87"/>
                    <a:pt x="66" y="87"/>
                    <a:pt x="66" y="87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7"/>
                    <a:pt x="66" y="87"/>
                    <a:pt x="66" y="87"/>
                  </a:cubicBezTo>
                  <a:close/>
                  <a:moveTo>
                    <a:pt x="112" y="73"/>
                  </a:moveTo>
                  <a:cubicBezTo>
                    <a:pt x="111" y="74"/>
                    <a:pt x="111" y="74"/>
                    <a:pt x="111" y="74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73"/>
                    <a:pt x="112" y="73"/>
                    <a:pt x="112" y="73"/>
                  </a:cubicBezTo>
                  <a:close/>
                  <a:moveTo>
                    <a:pt x="113" y="73"/>
                  </a:move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1"/>
                    <a:pt x="113" y="71"/>
                    <a:pt x="113" y="71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3"/>
                    <a:pt x="113" y="73"/>
                    <a:pt x="113" y="73"/>
                  </a:cubicBezTo>
                  <a:close/>
                  <a:moveTo>
                    <a:pt x="121" y="68"/>
                  </a:moveTo>
                  <a:cubicBezTo>
                    <a:pt x="122" y="68"/>
                    <a:pt x="122" y="68"/>
                    <a:pt x="122" y="68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1" y="68"/>
                    <a:pt x="121" y="68"/>
                    <a:pt x="121" y="68"/>
                  </a:cubicBezTo>
                  <a:close/>
                  <a:moveTo>
                    <a:pt x="166" y="107"/>
                  </a:moveTo>
                  <a:cubicBezTo>
                    <a:pt x="167" y="107"/>
                    <a:pt x="167" y="107"/>
                    <a:pt x="167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6" y="107"/>
                    <a:pt x="166" y="107"/>
                    <a:pt x="166" y="107"/>
                  </a:cubicBezTo>
                  <a:close/>
                  <a:moveTo>
                    <a:pt x="162" y="119"/>
                  </a:moveTo>
                  <a:cubicBezTo>
                    <a:pt x="163" y="119"/>
                    <a:pt x="163" y="119"/>
                    <a:pt x="163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2" y="119"/>
                    <a:pt x="162" y="119"/>
                    <a:pt x="162" y="119"/>
                  </a:cubicBezTo>
                  <a:close/>
                  <a:moveTo>
                    <a:pt x="172" y="117"/>
                  </a:moveTo>
                  <a:cubicBezTo>
                    <a:pt x="173" y="116"/>
                    <a:pt x="173" y="116"/>
                    <a:pt x="173" y="116"/>
                  </a:cubicBezTo>
                  <a:cubicBezTo>
                    <a:pt x="173" y="116"/>
                    <a:pt x="173" y="116"/>
                    <a:pt x="173" y="116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2" y="118"/>
                    <a:pt x="172" y="118"/>
                    <a:pt x="172" y="118"/>
                  </a:cubicBezTo>
                  <a:cubicBezTo>
                    <a:pt x="172" y="117"/>
                    <a:pt x="172" y="117"/>
                    <a:pt x="172" y="117"/>
                  </a:cubicBezTo>
                  <a:close/>
                  <a:moveTo>
                    <a:pt x="165" y="109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5" y="109"/>
                    <a:pt x="165" y="109"/>
                    <a:pt x="165" y="109"/>
                  </a:cubicBezTo>
                  <a:close/>
                  <a:moveTo>
                    <a:pt x="166" y="112"/>
                  </a:move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7" y="110"/>
                    <a:pt x="167" y="110"/>
                    <a:pt x="167" y="110"/>
                  </a:cubicBezTo>
                  <a:cubicBezTo>
                    <a:pt x="167" y="111"/>
                    <a:pt x="167" y="111"/>
                    <a:pt x="167" y="111"/>
                  </a:cubicBezTo>
                  <a:cubicBezTo>
                    <a:pt x="168" y="111"/>
                    <a:pt x="168" y="111"/>
                    <a:pt x="168" y="111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7" y="112"/>
                    <a:pt x="167" y="112"/>
                    <a:pt x="167" y="112"/>
                  </a:cubicBezTo>
                  <a:cubicBezTo>
                    <a:pt x="166" y="112"/>
                    <a:pt x="166" y="112"/>
                    <a:pt x="166" y="112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59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61" y="113"/>
                    <a:pt x="161" y="113"/>
                    <a:pt x="161" y="113"/>
                  </a:cubicBezTo>
                  <a:cubicBezTo>
                    <a:pt x="162" y="113"/>
                    <a:pt x="162" y="113"/>
                    <a:pt x="162" y="113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5" y="112"/>
                    <a:pt x="165" y="112"/>
                    <a:pt x="165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2" y="114"/>
                    <a:pt x="162" y="114"/>
                    <a:pt x="162" y="114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59" y="115"/>
                    <a:pt x="159" y="115"/>
                    <a:pt x="159" y="115"/>
                  </a:cubicBezTo>
                  <a:cubicBezTo>
                    <a:pt x="159" y="115"/>
                    <a:pt x="159" y="115"/>
                    <a:pt x="159" y="115"/>
                  </a:cubicBezTo>
                  <a:close/>
                  <a:moveTo>
                    <a:pt x="159" y="114"/>
                  </a:moveTo>
                  <a:cubicBezTo>
                    <a:pt x="160" y="113"/>
                    <a:pt x="160" y="113"/>
                    <a:pt x="160" y="113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59" y="114"/>
                    <a:pt x="159" y="114"/>
                    <a:pt x="159" y="114"/>
                  </a:cubicBezTo>
                  <a:close/>
                  <a:moveTo>
                    <a:pt x="161" y="112"/>
                  </a:moveTo>
                  <a:cubicBezTo>
                    <a:pt x="162" y="111"/>
                    <a:pt x="162" y="111"/>
                    <a:pt x="162" y="111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61" y="112"/>
                    <a:pt x="161" y="112"/>
                    <a:pt x="161" y="112"/>
                  </a:cubicBezTo>
                  <a:close/>
                  <a:moveTo>
                    <a:pt x="162" y="107"/>
                  </a:move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2" y="107"/>
                    <a:pt x="162" y="107"/>
                    <a:pt x="162" y="107"/>
                  </a:cubicBezTo>
                  <a:close/>
                  <a:moveTo>
                    <a:pt x="109" y="51"/>
                  </a:moveTo>
                  <a:cubicBezTo>
                    <a:pt x="109" y="51"/>
                    <a:pt x="109" y="51"/>
                    <a:pt x="109" y="51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1"/>
                    <a:pt x="109" y="51"/>
                    <a:pt x="109" y="51"/>
                  </a:cubicBezTo>
                  <a:close/>
                  <a:moveTo>
                    <a:pt x="91" y="68"/>
                  </a:moveTo>
                  <a:cubicBezTo>
                    <a:pt x="92" y="66"/>
                    <a:pt x="92" y="66"/>
                    <a:pt x="92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68"/>
                    <a:pt x="91" y="68"/>
                    <a:pt x="91" y="68"/>
                  </a:cubicBezTo>
                  <a:close/>
                  <a:moveTo>
                    <a:pt x="86" y="95"/>
                  </a:moveTo>
                  <a:cubicBezTo>
                    <a:pt x="87" y="95"/>
                    <a:pt x="87" y="95"/>
                    <a:pt x="8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2" y="95"/>
                    <a:pt x="92" y="95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95"/>
                    <a:pt x="86" y="95"/>
                    <a:pt x="86" y="95"/>
                  </a:cubicBezTo>
                  <a:close/>
                  <a:moveTo>
                    <a:pt x="144" y="107"/>
                  </a:move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44" y="107"/>
                    <a:pt x="144" y="107"/>
                    <a:pt x="144" y="107"/>
                  </a:cubicBezTo>
                  <a:close/>
                  <a:moveTo>
                    <a:pt x="135" y="113"/>
                  </a:moveTo>
                  <a:cubicBezTo>
                    <a:pt x="136" y="113"/>
                    <a:pt x="136" y="113"/>
                    <a:pt x="136" y="113"/>
                  </a:cubicBezTo>
                  <a:cubicBezTo>
                    <a:pt x="136" y="113"/>
                    <a:pt x="136" y="113"/>
                    <a:pt x="136" y="113"/>
                  </a:cubicBezTo>
                  <a:cubicBezTo>
                    <a:pt x="136" y="113"/>
                    <a:pt x="136" y="113"/>
                    <a:pt x="136" y="113"/>
                  </a:cubicBezTo>
                  <a:cubicBezTo>
                    <a:pt x="135" y="113"/>
                    <a:pt x="135" y="113"/>
                    <a:pt x="135" y="113"/>
                  </a:cubicBezTo>
                  <a:close/>
                  <a:moveTo>
                    <a:pt x="135" y="120"/>
                  </a:moveTo>
                  <a:cubicBezTo>
                    <a:pt x="136" y="119"/>
                    <a:pt x="136" y="119"/>
                    <a:pt x="136" y="119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0"/>
                    <a:pt x="135" y="120"/>
                    <a:pt x="135" y="120"/>
                  </a:cubicBezTo>
                  <a:close/>
                  <a:moveTo>
                    <a:pt x="132" y="123"/>
                  </a:moveTo>
                  <a:cubicBezTo>
                    <a:pt x="131" y="123"/>
                    <a:pt x="131" y="123"/>
                    <a:pt x="131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4" y="121"/>
                    <a:pt x="134" y="121"/>
                    <a:pt x="134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5" y="124"/>
                    <a:pt x="135" y="124"/>
                    <a:pt x="135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3" y="124"/>
                    <a:pt x="133" y="124"/>
                    <a:pt x="133" y="124"/>
                  </a:cubicBezTo>
                  <a:cubicBezTo>
                    <a:pt x="132" y="124"/>
                    <a:pt x="132" y="124"/>
                    <a:pt x="132" y="124"/>
                  </a:cubicBezTo>
                  <a:cubicBezTo>
                    <a:pt x="132" y="123"/>
                    <a:pt x="132" y="123"/>
                    <a:pt x="132" y="123"/>
                  </a:cubicBezTo>
                  <a:close/>
                  <a:moveTo>
                    <a:pt x="122" y="132"/>
                  </a:moveTo>
                  <a:cubicBezTo>
                    <a:pt x="122" y="132"/>
                    <a:pt x="122" y="132"/>
                    <a:pt x="122" y="132"/>
                  </a:cubicBezTo>
                  <a:cubicBezTo>
                    <a:pt x="122" y="132"/>
                    <a:pt x="122" y="132"/>
                    <a:pt x="122" y="132"/>
                  </a:cubicBezTo>
                  <a:cubicBezTo>
                    <a:pt x="121" y="132"/>
                    <a:pt x="121" y="132"/>
                    <a:pt x="121" y="132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2" y="130"/>
                    <a:pt x="122" y="130"/>
                    <a:pt x="122" y="130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5"/>
                    <a:pt x="127" y="125"/>
                    <a:pt x="127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1" y="124"/>
                    <a:pt x="131" y="124"/>
                    <a:pt x="131" y="124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9" y="129"/>
                    <a:pt x="129" y="129"/>
                    <a:pt x="129" y="129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7" y="129"/>
                    <a:pt x="127" y="129"/>
                    <a:pt x="127" y="129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3"/>
                    <a:pt x="124" y="133"/>
                    <a:pt x="124" y="133"/>
                  </a:cubicBezTo>
                  <a:cubicBezTo>
                    <a:pt x="124" y="133"/>
                    <a:pt x="124" y="133"/>
                    <a:pt x="124" y="133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3" y="132"/>
                    <a:pt x="123" y="132"/>
                    <a:pt x="123" y="132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2"/>
                    <a:pt x="122" y="132"/>
                    <a:pt x="122" y="132"/>
                  </a:cubicBezTo>
                  <a:close/>
                  <a:moveTo>
                    <a:pt x="121" y="135"/>
                  </a:moveTo>
                  <a:cubicBezTo>
                    <a:pt x="121" y="135"/>
                    <a:pt x="121" y="135"/>
                    <a:pt x="121" y="135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21" y="135"/>
                    <a:pt x="121" y="135"/>
                    <a:pt x="121" y="135"/>
                  </a:cubicBezTo>
                  <a:close/>
                  <a:moveTo>
                    <a:pt x="118" y="136"/>
                  </a:moveTo>
                  <a:cubicBezTo>
                    <a:pt x="119" y="135"/>
                    <a:pt x="119" y="135"/>
                    <a:pt x="119" y="135"/>
                  </a:cubicBezTo>
                  <a:cubicBezTo>
                    <a:pt x="120" y="134"/>
                    <a:pt x="120" y="134"/>
                    <a:pt x="120" y="134"/>
                  </a:cubicBezTo>
                  <a:cubicBezTo>
                    <a:pt x="119" y="136"/>
                    <a:pt x="119" y="136"/>
                    <a:pt x="119" y="136"/>
                  </a:cubicBezTo>
                  <a:cubicBezTo>
                    <a:pt x="118" y="136"/>
                    <a:pt x="118" y="136"/>
                    <a:pt x="118" y="136"/>
                  </a:cubicBezTo>
                  <a:close/>
                  <a:moveTo>
                    <a:pt x="112" y="140"/>
                  </a:moveTo>
                  <a:cubicBezTo>
                    <a:pt x="112" y="140"/>
                    <a:pt x="112" y="140"/>
                    <a:pt x="112" y="140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12" y="140"/>
                    <a:pt x="112" y="140"/>
                    <a:pt x="112" y="140"/>
                  </a:cubicBezTo>
                  <a:close/>
                  <a:moveTo>
                    <a:pt x="109" y="133"/>
                  </a:moveTo>
                  <a:cubicBezTo>
                    <a:pt x="110" y="133"/>
                    <a:pt x="110" y="133"/>
                    <a:pt x="110" y="133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9" y="133"/>
                    <a:pt x="109" y="133"/>
                    <a:pt x="109" y="133"/>
                  </a:cubicBezTo>
                  <a:close/>
                  <a:moveTo>
                    <a:pt x="92" y="140"/>
                  </a:moveTo>
                  <a:cubicBezTo>
                    <a:pt x="91" y="140"/>
                    <a:pt x="92" y="140"/>
                    <a:pt x="92" y="140"/>
                  </a:cubicBezTo>
                  <a:cubicBezTo>
                    <a:pt x="92" y="140"/>
                    <a:pt x="92" y="140"/>
                    <a:pt x="92" y="140"/>
                  </a:cubicBezTo>
                  <a:cubicBezTo>
                    <a:pt x="92" y="140"/>
                    <a:pt x="92" y="140"/>
                    <a:pt x="92" y="140"/>
                  </a:cubicBezTo>
                  <a:close/>
                  <a:moveTo>
                    <a:pt x="90" y="140"/>
                  </a:moveTo>
                  <a:cubicBezTo>
                    <a:pt x="91" y="141"/>
                    <a:pt x="91" y="141"/>
                    <a:pt x="91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0" y="140"/>
                    <a:pt x="90" y="140"/>
                    <a:pt x="90" y="140"/>
                  </a:cubicBezTo>
                  <a:close/>
                  <a:moveTo>
                    <a:pt x="94" y="143"/>
                  </a:moveTo>
                  <a:cubicBezTo>
                    <a:pt x="95" y="144"/>
                    <a:pt x="95" y="144"/>
                    <a:pt x="95" y="144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lose/>
                  <a:moveTo>
                    <a:pt x="94" y="143"/>
                  </a:moveTo>
                  <a:cubicBezTo>
                    <a:pt x="94" y="142"/>
                    <a:pt x="94" y="142"/>
                    <a:pt x="94" y="142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43"/>
                    <a:pt x="94" y="143"/>
                    <a:pt x="94" y="143"/>
                  </a:cubicBezTo>
                  <a:close/>
                  <a:moveTo>
                    <a:pt x="90" y="144"/>
                  </a:moveTo>
                  <a:cubicBezTo>
                    <a:pt x="91" y="143"/>
                    <a:pt x="91" y="143"/>
                    <a:pt x="91" y="143"/>
                  </a:cubicBezTo>
                  <a:cubicBezTo>
                    <a:pt x="91" y="142"/>
                    <a:pt x="91" y="142"/>
                    <a:pt x="91" y="142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0" y="144"/>
                    <a:pt x="90" y="144"/>
                    <a:pt x="90" y="144"/>
                  </a:cubicBezTo>
                  <a:close/>
                  <a:moveTo>
                    <a:pt x="89" y="142"/>
                  </a:moveTo>
                  <a:cubicBezTo>
                    <a:pt x="88" y="141"/>
                    <a:pt x="88" y="141"/>
                    <a:pt x="88" y="141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0" y="141"/>
                    <a:pt x="90" y="141"/>
                    <a:pt x="90" y="141"/>
                  </a:cubicBezTo>
                  <a:cubicBezTo>
                    <a:pt x="90" y="141"/>
                    <a:pt x="90" y="141"/>
                    <a:pt x="90" y="141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lose/>
                  <a:moveTo>
                    <a:pt x="84" y="141"/>
                  </a:moveTo>
                  <a:cubicBezTo>
                    <a:pt x="85" y="141"/>
                    <a:pt x="85" y="141"/>
                    <a:pt x="85" y="141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4" y="141"/>
                    <a:pt x="84" y="141"/>
                    <a:pt x="84" y="141"/>
                  </a:cubicBezTo>
                  <a:close/>
                  <a:moveTo>
                    <a:pt x="82" y="143"/>
                  </a:moveTo>
                  <a:cubicBezTo>
                    <a:pt x="81" y="143"/>
                    <a:pt x="81" y="143"/>
                    <a:pt x="81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3"/>
                    <a:pt x="82" y="143"/>
                    <a:pt x="82" y="143"/>
                  </a:cubicBezTo>
                  <a:close/>
                  <a:moveTo>
                    <a:pt x="78" y="145"/>
                  </a:moveTo>
                  <a:cubicBezTo>
                    <a:pt x="79" y="146"/>
                    <a:pt x="79" y="146"/>
                    <a:pt x="79" y="146"/>
                  </a:cubicBezTo>
                  <a:cubicBezTo>
                    <a:pt x="79" y="146"/>
                    <a:pt x="79" y="146"/>
                    <a:pt x="79" y="146"/>
                  </a:cubicBezTo>
                  <a:cubicBezTo>
                    <a:pt x="78" y="146"/>
                    <a:pt x="78" y="146"/>
                    <a:pt x="78" y="146"/>
                  </a:cubicBezTo>
                  <a:cubicBezTo>
                    <a:pt x="78" y="145"/>
                    <a:pt x="78" y="145"/>
                    <a:pt x="78" y="145"/>
                  </a:cubicBezTo>
                  <a:close/>
                  <a:moveTo>
                    <a:pt x="0" y="159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1" y="159"/>
                    <a:pt x="1" y="159"/>
                    <a:pt x="1" y="159"/>
                  </a:cubicBezTo>
                  <a:cubicBezTo>
                    <a:pt x="0" y="159"/>
                    <a:pt x="0" y="159"/>
                    <a:pt x="0" y="159"/>
                  </a:cubicBezTo>
                  <a:close/>
                  <a:moveTo>
                    <a:pt x="1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1" y="157"/>
                    <a:pt x="1" y="157"/>
                    <a:pt x="1" y="157"/>
                  </a:cubicBezTo>
                  <a:close/>
                  <a:moveTo>
                    <a:pt x="2" y="155"/>
                  </a:moveTo>
                  <a:cubicBezTo>
                    <a:pt x="3" y="156"/>
                    <a:pt x="3" y="156"/>
                    <a:pt x="3" y="156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2" y="155"/>
                    <a:pt x="2" y="155"/>
                    <a:pt x="2" y="155"/>
                  </a:cubicBezTo>
                  <a:close/>
                  <a:moveTo>
                    <a:pt x="8" y="156"/>
                  </a:moveTo>
                  <a:cubicBezTo>
                    <a:pt x="7" y="155"/>
                    <a:pt x="7" y="155"/>
                    <a:pt x="7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8" y="156"/>
                    <a:pt x="8" y="156"/>
                    <a:pt x="8" y="156"/>
                  </a:cubicBezTo>
                  <a:close/>
                  <a:moveTo>
                    <a:pt x="8" y="157"/>
                  </a:moveTo>
                  <a:cubicBezTo>
                    <a:pt x="9" y="158"/>
                    <a:pt x="9" y="158"/>
                    <a:pt x="9" y="158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8" y="157"/>
                    <a:pt x="8" y="157"/>
                    <a:pt x="8" y="157"/>
                  </a:cubicBezTo>
                  <a:close/>
                  <a:moveTo>
                    <a:pt x="13" y="157"/>
                  </a:moveTo>
                  <a:cubicBezTo>
                    <a:pt x="12" y="156"/>
                    <a:pt x="12" y="156"/>
                    <a:pt x="12" y="156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3" y="157"/>
                    <a:pt x="13" y="157"/>
                    <a:pt x="13" y="157"/>
                  </a:cubicBezTo>
                  <a:close/>
                  <a:moveTo>
                    <a:pt x="23" y="157"/>
                  </a:moveTo>
                  <a:cubicBezTo>
                    <a:pt x="23" y="156"/>
                    <a:pt x="23" y="156"/>
                    <a:pt x="23" y="156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19" y="156"/>
                    <a:pt x="19" y="156"/>
                    <a:pt x="19" y="156"/>
                  </a:cubicBezTo>
                  <a:cubicBezTo>
                    <a:pt x="19" y="156"/>
                    <a:pt x="19" y="156"/>
                    <a:pt x="19" y="156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3" y="157"/>
                    <a:pt x="23" y="157"/>
                    <a:pt x="23" y="157"/>
                  </a:cubicBezTo>
                  <a:close/>
                  <a:moveTo>
                    <a:pt x="25" y="157"/>
                  </a:moveTo>
                  <a:cubicBezTo>
                    <a:pt x="27" y="157"/>
                    <a:pt x="27" y="157"/>
                    <a:pt x="27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7"/>
                    <a:pt x="25" y="157"/>
                    <a:pt x="25" y="157"/>
                  </a:cubicBezTo>
                  <a:close/>
                  <a:moveTo>
                    <a:pt x="32" y="156"/>
                  </a:moveTo>
                  <a:cubicBezTo>
                    <a:pt x="31" y="155"/>
                    <a:pt x="31" y="155"/>
                    <a:pt x="31" y="155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0" y="156"/>
                    <a:pt x="30" y="156"/>
                    <a:pt x="30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lose/>
                  <a:moveTo>
                    <a:pt x="37" y="156"/>
                  </a:moveTo>
                  <a:cubicBezTo>
                    <a:pt x="37" y="155"/>
                    <a:pt x="37" y="155"/>
                    <a:pt x="37" y="155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6"/>
                    <a:pt x="37" y="156"/>
                    <a:pt x="37" y="156"/>
                  </a:cubicBezTo>
                  <a:close/>
                  <a:moveTo>
                    <a:pt x="40" y="154"/>
                  </a:moveTo>
                  <a:cubicBezTo>
                    <a:pt x="39" y="154"/>
                    <a:pt x="39" y="154"/>
                    <a:pt x="39" y="154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4"/>
                    <a:pt x="40" y="154"/>
                    <a:pt x="40" y="154"/>
                  </a:cubicBezTo>
                  <a:close/>
                  <a:moveTo>
                    <a:pt x="43" y="154"/>
                  </a:moveTo>
                  <a:cubicBezTo>
                    <a:pt x="42" y="154"/>
                    <a:pt x="42" y="154"/>
                    <a:pt x="42" y="154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4"/>
                    <a:pt x="43" y="154"/>
                    <a:pt x="43" y="154"/>
                  </a:cubicBezTo>
                  <a:close/>
                  <a:moveTo>
                    <a:pt x="43" y="153"/>
                  </a:moveTo>
                  <a:cubicBezTo>
                    <a:pt x="43" y="152"/>
                    <a:pt x="43" y="152"/>
                    <a:pt x="43" y="152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43" y="153"/>
                    <a:pt x="43" y="153"/>
                    <a:pt x="43" y="153"/>
                  </a:cubicBezTo>
                  <a:close/>
                  <a:moveTo>
                    <a:pt x="43" y="153"/>
                  </a:moveTo>
                  <a:cubicBezTo>
                    <a:pt x="44" y="154"/>
                    <a:pt x="44" y="154"/>
                    <a:pt x="44" y="154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3" y="153"/>
                    <a:pt x="43" y="153"/>
                    <a:pt x="43" y="153"/>
                  </a:cubicBezTo>
                  <a:close/>
                  <a:moveTo>
                    <a:pt x="53" y="149"/>
                  </a:moveTo>
                  <a:cubicBezTo>
                    <a:pt x="54" y="150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6" y="154"/>
                    <a:pt x="46" y="154"/>
                    <a:pt x="46" y="154"/>
                  </a:cubicBezTo>
                  <a:cubicBezTo>
                    <a:pt x="47" y="153"/>
                    <a:pt x="47" y="153"/>
                    <a:pt x="47" y="153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0" y="151"/>
                    <a:pt x="50" y="151"/>
                    <a:pt x="50" y="151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3" y="149"/>
                    <a:pt x="53" y="149"/>
                  </a:cubicBezTo>
                  <a:close/>
                  <a:moveTo>
                    <a:pt x="61" y="146"/>
                  </a:moveTo>
                  <a:cubicBezTo>
                    <a:pt x="60" y="146"/>
                    <a:pt x="60" y="146"/>
                    <a:pt x="60" y="146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8" y="150"/>
                    <a:pt x="58" y="150"/>
                    <a:pt x="58" y="150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1" y="149"/>
                    <a:pt x="61" y="149"/>
                    <a:pt x="61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61" y="146"/>
                    <a:pt x="61" y="146"/>
                    <a:pt x="61" y="146"/>
                  </a:cubicBezTo>
                  <a:close/>
                  <a:moveTo>
                    <a:pt x="64" y="148"/>
                  </a:moveTo>
                  <a:cubicBezTo>
                    <a:pt x="63" y="147"/>
                    <a:pt x="63" y="147"/>
                    <a:pt x="63" y="147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4" y="148"/>
                    <a:pt x="64" y="148"/>
                    <a:pt x="64" y="148"/>
                  </a:cubicBezTo>
                  <a:close/>
                  <a:moveTo>
                    <a:pt x="68" y="147"/>
                  </a:moveTo>
                  <a:cubicBezTo>
                    <a:pt x="68" y="147"/>
                    <a:pt x="68" y="147"/>
                    <a:pt x="68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8" y="147"/>
                    <a:pt x="68" y="147"/>
                    <a:pt x="68" y="147"/>
                  </a:cubicBezTo>
                  <a:cubicBezTo>
                    <a:pt x="68" y="147"/>
                    <a:pt x="68" y="147"/>
                    <a:pt x="68" y="147"/>
                  </a:cubicBezTo>
                  <a:close/>
                  <a:moveTo>
                    <a:pt x="66" y="147"/>
                  </a:moveTo>
                  <a:cubicBezTo>
                    <a:pt x="67" y="147"/>
                    <a:pt x="67" y="147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6" y="147"/>
                    <a:pt x="66" y="147"/>
                    <a:pt x="66" y="147"/>
                  </a:cubicBezTo>
                  <a:close/>
                  <a:moveTo>
                    <a:pt x="66" y="146"/>
                  </a:moveTo>
                  <a:cubicBezTo>
                    <a:pt x="66" y="146"/>
                    <a:pt x="66" y="146"/>
                    <a:pt x="66" y="146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65" y="146"/>
                  </a:moveTo>
                  <a:cubicBezTo>
                    <a:pt x="64" y="146"/>
                    <a:pt x="64" y="146"/>
                    <a:pt x="64" y="146"/>
                  </a:cubicBezTo>
                  <a:cubicBezTo>
                    <a:pt x="64" y="146"/>
                    <a:pt x="64" y="146"/>
                    <a:pt x="64" y="146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lose/>
                  <a:moveTo>
                    <a:pt x="105" y="113"/>
                  </a:moveTo>
                  <a:cubicBezTo>
                    <a:pt x="105" y="113"/>
                    <a:pt x="105" y="113"/>
                    <a:pt x="105" y="113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5" y="113"/>
                    <a:pt x="105" y="113"/>
                    <a:pt x="105" y="113"/>
                  </a:cubicBezTo>
                  <a:close/>
                  <a:moveTo>
                    <a:pt x="104" y="113"/>
                  </a:moveTo>
                  <a:cubicBezTo>
                    <a:pt x="103" y="113"/>
                    <a:pt x="103" y="113"/>
                    <a:pt x="103" y="11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13"/>
                    <a:pt x="104" y="113"/>
                    <a:pt x="104" y="113"/>
                  </a:cubicBezTo>
                  <a:close/>
                  <a:moveTo>
                    <a:pt x="70" y="144"/>
                  </a:moveTo>
                  <a:cubicBezTo>
                    <a:pt x="70" y="143"/>
                    <a:pt x="70" y="143"/>
                    <a:pt x="70" y="143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7" y="141"/>
                    <a:pt x="77" y="141"/>
                    <a:pt x="77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44"/>
                    <a:pt x="77" y="144"/>
                    <a:pt x="77" y="144"/>
                  </a:cubicBezTo>
                  <a:cubicBezTo>
                    <a:pt x="75" y="144"/>
                    <a:pt x="75" y="144"/>
                    <a:pt x="75" y="144"/>
                  </a:cubicBezTo>
                  <a:cubicBezTo>
                    <a:pt x="74" y="144"/>
                    <a:pt x="74" y="144"/>
                    <a:pt x="74" y="144"/>
                  </a:cubicBezTo>
                  <a:cubicBezTo>
                    <a:pt x="73" y="144"/>
                    <a:pt x="73" y="144"/>
                    <a:pt x="73" y="144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0" y="144"/>
                    <a:pt x="70" y="144"/>
                    <a:pt x="70" y="14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3" name="CustomShape 162"/>
            <p:cNvSpPr/>
            <p:nvPr/>
          </p:nvSpPr>
          <p:spPr>
            <a:xfrm>
              <a:off x="2458800" y="2823120"/>
              <a:ext cx="4320" cy="396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4" name="CustomShape 163"/>
            <p:cNvSpPr/>
            <p:nvPr/>
          </p:nvSpPr>
          <p:spPr>
            <a:xfrm>
              <a:off x="2537280" y="2845440"/>
              <a:ext cx="59760" cy="23040"/>
            </a:xfrm>
            <a:custGeom>
              <a:avLst/>
              <a:gdLst/>
              <a:ahLst/>
              <a:cxnLst/>
              <a:rect l="l" t="t" r="r" b="b"/>
              <a:pathLst>
                <a:path w="37" h="15">
                  <a:moveTo>
                    <a:pt x="3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26" y="0"/>
                  </a:lnTo>
                  <a:lnTo>
                    <a:pt x="29" y="4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7" y="12"/>
                  </a:lnTo>
                  <a:lnTo>
                    <a:pt x="29" y="12"/>
                  </a:lnTo>
                  <a:lnTo>
                    <a:pt x="29" y="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4" y="12"/>
                  </a:lnTo>
                  <a:lnTo>
                    <a:pt x="11" y="12"/>
                  </a:lnTo>
                  <a:lnTo>
                    <a:pt x="7" y="12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5" name="CustomShape 164"/>
            <p:cNvSpPr/>
            <p:nvPr/>
          </p:nvSpPr>
          <p:spPr>
            <a:xfrm>
              <a:off x="2640240" y="2804400"/>
              <a:ext cx="78120" cy="52560"/>
            </a:xfrm>
            <a:custGeom>
              <a:avLst/>
              <a:gdLst/>
              <a:ahLst/>
              <a:cxnLst/>
              <a:rect l="l" t="t" r="r" b="b"/>
              <a:pathLst>
                <a:path w="13" h="9"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lose/>
                  <a:moveTo>
                    <a:pt x="6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6" name="CustomShape 165"/>
            <p:cNvSpPr/>
            <p:nvPr/>
          </p:nvSpPr>
          <p:spPr>
            <a:xfrm>
              <a:off x="2367000" y="2724480"/>
              <a:ext cx="284400" cy="91800"/>
            </a:xfrm>
            <a:custGeom>
              <a:avLst/>
              <a:gdLst/>
              <a:ahLst/>
              <a:cxnLst/>
              <a:rect l="l" t="t" r="r" b="b"/>
              <a:pathLst>
                <a:path w="174" h="59">
                  <a:moveTo>
                    <a:pt x="33" y="26"/>
                  </a:moveTo>
                  <a:lnTo>
                    <a:pt x="33" y="22"/>
                  </a:lnTo>
                  <a:lnTo>
                    <a:pt x="37" y="22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33" y="29"/>
                  </a:lnTo>
                  <a:lnTo>
                    <a:pt x="30" y="29"/>
                  </a:lnTo>
                  <a:lnTo>
                    <a:pt x="30" y="26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7" y="26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3" y="26"/>
                  </a:lnTo>
                  <a:close/>
                  <a:moveTo>
                    <a:pt x="11" y="18"/>
                  </a:moveTo>
                  <a:lnTo>
                    <a:pt x="11" y="18"/>
                  </a:lnTo>
                  <a:lnTo>
                    <a:pt x="11" y="22"/>
                  </a:lnTo>
                  <a:lnTo>
                    <a:pt x="7" y="18"/>
                  </a:lnTo>
                  <a:lnTo>
                    <a:pt x="4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11" y="22"/>
                  </a:lnTo>
                  <a:lnTo>
                    <a:pt x="15" y="22"/>
                  </a:lnTo>
                  <a:lnTo>
                    <a:pt x="19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18"/>
                  </a:lnTo>
                  <a:lnTo>
                    <a:pt x="30" y="18"/>
                  </a:lnTo>
                  <a:lnTo>
                    <a:pt x="33" y="11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1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9" y="18"/>
                  </a:lnTo>
                  <a:lnTo>
                    <a:pt x="63" y="18"/>
                  </a:lnTo>
                  <a:lnTo>
                    <a:pt x="63" y="18"/>
                  </a:lnTo>
                  <a:lnTo>
                    <a:pt x="67" y="18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74" y="18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81" y="26"/>
                  </a:lnTo>
                  <a:lnTo>
                    <a:pt x="89" y="26"/>
                  </a:lnTo>
                  <a:lnTo>
                    <a:pt x="89" y="26"/>
                  </a:lnTo>
                  <a:lnTo>
                    <a:pt x="93" y="26"/>
                  </a:lnTo>
                  <a:lnTo>
                    <a:pt x="96" y="26"/>
                  </a:lnTo>
                  <a:lnTo>
                    <a:pt x="96" y="29"/>
                  </a:lnTo>
                  <a:lnTo>
                    <a:pt x="104" y="26"/>
                  </a:lnTo>
                  <a:lnTo>
                    <a:pt x="104" y="26"/>
                  </a:lnTo>
                  <a:lnTo>
                    <a:pt x="107" y="37"/>
                  </a:lnTo>
                  <a:lnTo>
                    <a:pt x="111" y="40"/>
                  </a:lnTo>
                  <a:lnTo>
                    <a:pt x="115" y="40"/>
                  </a:lnTo>
                  <a:lnTo>
                    <a:pt x="115" y="40"/>
                  </a:lnTo>
                  <a:lnTo>
                    <a:pt x="11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30" y="44"/>
                  </a:lnTo>
                  <a:lnTo>
                    <a:pt x="130" y="48"/>
                  </a:lnTo>
                  <a:lnTo>
                    <a:pt x="126" y="48"/>
                  </a:lnTo>
                  <a:lnTo>
                    <a:pt x="118" y="55"/>
                  </a:lnTo>
                  <a:lnTo>
                    <a:pt x="118" y="55"/>
                  </a:lnTo>
                  <a:lnTo>
                    <a:pt x="126" y="55"/>
                  </a:lnTo>
                  <a:lnTo>
                    <a:pt x="130" y="55"/>
                  </a:lnTo>
                  <a:lnTo>
                    <a:pt x="130" y="55"/>
                  </a:lnTo>
                  <a:lnTo>
                    <a:pt x="141" y="55"/>
                  </a:lnTo>
                  <a:lnTo>
                    <a:pt x="144" y="55"/>
                  </a:lnTo>
                  <a:lnTo>
                    <a:pt x="148" y="59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63" y="51"/>
                  </a:lnTo>
                  <a:lnTo>
                    <a:pt x="170" y="51"/>
                  </a:lnTo>
                  <a:lnTo>
                    <a:pt x="174" y="51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0" y="48"/>
                  </a:lnTo>
                  <a:lnTo>
                    <a:pt x="167" y="44"/>
                  </a:lnTo>
                  <a:lnTo>
                    <a:pt x="159" y="40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2" y="37"/>
                  </a:lnTo>
                  <a:lnTo>
                    <a:pt x="152" y="33"/>
                  </a:lnTo>
                  <a:lnTo>
                    <a:pt x="148" y="37"/>
                  </a:lnTo>
                  <a:lnTo>
                    <a:pt x="144" y="37"/>
                  </a:lnTo>
                  <a:lnTo>
                    <a:pt x="141" y="29"/>
                  </a:lnTo>
                  <a:lnTo>
                    <a:pt x="137" y="33"/>
                  </a:lnTo>
                  <a:lnTo>
                    <a:pt x="137" y="29"/>
                  </a:lnTo>
                  <a:lnTo>
                    <a:pt x="130" y="26"/>
                  </a:lnTo>
                  <a:lnTo>
                    <a:pt x="130" y="29"/>
                  </a:lnTo>
                  <a:lnTo>
                    <a:pt x="126" y="29"/>
                  </a:lnTo>
                  <a:lnTo>
                    <a:pt x="126" y="26"/>
                  </a:lnTo>
                  <a:lnTo>
                    <a:pt x="126" y="26"/>
                  </a:lnTo>
                  <a:lnTo>
                    <a:pt x="126" y="29"/>
                  </a:lnTo>
                  <a:lnTo>
                    <a:pt x="122" y="26"/>
                  </a:lnTo>
                  <a:lnTo>
                    <a:pt x="115" y="26"/>
                  </a:lnTo>
                  <a:lnTo>
                    <a:pt x="111" y="22"/>
                  </a:lnTo>
                  <a:lnTo>
                    <a:pt x="107" y="18"/>
                  </a:lnTo>
                  <a:lnTo>
                    <a:pt x="104" y="14"/>
                  </a:lnTo>
                  <a:lnTo>
                    <a:pt x="96" y="14"/>
                  </a:lnTo>
                  <a:lnTo>
                    <a:pt x="93" y="14"/>
                  </a:lnTo>
                  <a:lnTo>
                    <a:pt x="93" y="11"/>
                  </a:lnTo>
                  <a:lnTo>
                    <a:pt x="89" y="7"/>
                  </a:lnTo>
                  <a:lnTo>
                    <a:pt x="85" y="7"/>
                  </a:lnTo>
                  <a:lnTo>
                    <a:pt x="81" y="7"/>
                  </a:lnTo>
                  <a:lnTo>
                    <a:pt x="70" y="3"/>
                  </a:lnTo>
                  <a:lnTo>
                    <a:pt x="67" y="7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1" y="3"/>
                  </a:lnTo>
                  <a:lnTo>
                    <a:pt x="33" y="3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1" y="14"/>
                  </a:lnTo>
                  <a:lnTo>
                    <a:pt x="11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7" name="CustomShape 166"/>
            <p:cNvSpPr/>
            <p:nvPr/>
          </p:nvSpPr>
          <p:spPr>
            <a:xfrm>
              <a:off x="2541960" y="2630880"/>
              <a:ext cx="151560" cy="155880"/>
            </a:xfrm>
            <a:custGeom>
              <a:avLst/>
              <a:gdLst/>
              <a:ahLst/>
              <a:cxnLst/>
              <a:rect l="l" t="t" r="r" b="b"/>
              <a:pathLst>
                <a:path w="93" h="100">
                  <a:moveTo>
                    <a:pt x="89" y="89"/>
                  </a:moveTo>
                  <a:lnTo>
                    <a:pt x="89" y="89"/>
                  </a:lnTo>
                  <a:lnTo>
                    <a:pt x="89" y="89"/>
                  </a:lnTo>
                  <a:lnTo>
                    <a:pt x="89" y="89"/>
                  </a:lnTo>
                  <a:lnTo>
                    <a:pt x="89" y="89"/>
                  </a:lnTo>
                  <a:close/>
                  <a:moveTo>
                    <a:pt x="78" y="100"/>
                  </a:moveTo>
                  <a:lnTo>
                    <a:pt x="86" y="100"/>
                  </a:lnTo>
                  <a:lnTo>
                    <a:pt x="89" y="97"/>
                  </a:lnTo>
                  <a:lnTo>
                    <a:pt x="89" y="93"/>
                  </a:lnTo>
                  <a:lnTo>
                    <a:pt x="86" y="93"/>
                  </a:lnTo>
                  <a:lnTo>
                    <a:pt x="86" y="97"/>
                  </a:lnTo>
                  <a:lnTo>
                    <a:pt x="82" y="93"/>
                  </a:lnTo>
                  <a:lnTo>
                    <a:pt x="78" y="97"/>
                  </a:lnTo>
                  <a:lnTo>
                    <a:pt x="78" y="100"/>
                  </a:lnTo>
                  <a:lnTo>
                    <a:pt x="78" y="100"/>
                  </a:lnTo>
                  <a:close/>
                  <a:moveTo>
                    <a:pt x="86" y="74"/>
                  </a:moveTo>
                  <a:lnTo>
                    <a:pt x="89" y="74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89" y="78"/>
                  </a:lnTo>
                  <a:lnTo>
                    <a:pt x="86" y="78"/>
                  </a:lnTo>
                  <a:lnTo>
                    <a:pt x="86" y="74"/>
                  </a:lnTo>
                  <a:lnTo>
                    <a:pt x="86" y="74"/>
                  </a:lnTo>
                  <a:close/>
                  <a:moveTo>
                    <a:pt x="78" y="67"/>
                  </a:moveTo>
                  <a:lnTo>
                    <a:pt x="74" y="67"/>
                  </a:lnTo>
                  <a:lnTo>
                    <a:pt x="74" y="71"/>
                  </a:lnTo>
                  <a:lnTo>
                    <a:pt x="71" y="74"/>
                  </a:lnTo>
                  <a:lnTo>
                    <a:pt x="67" y="74"/>
                  </a:lnTo>
                  <a:lnTo>
                    <a:pt x="67" y="78"/>
                  </a:lnTo>
                  <a:lnTo>
                    <a:pt x="71" y="78"/>
                  </a:lnTo>
                  <a:lnTo>
                    <a:pt x="78" y="74"/>
                  </a:lnTo>
                  <a:lnTo>
                    <a:pt x="78" y="71"/>
                  </a:lnTo>
                  <a:lnTo>
                    <a:pt x="78" y="67"/>
                  </a:lnTo>
                  <a:lnTo>
                    <a:pt x="78" y="67"/>
                  </a:lnTo>
                  <a:close/>
                  <a:moveTo>
                    <a:pt x="67" y="67"/>
                  </a:moveTo>
                  <a:lnTo>
                    <a:pt x="71" y="67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67" y="67"/>
                  </a:lnTo>
                  <a:lnTo>
                    <a:pt x="67" y="67"/>
                  </a:lnTo>
                  <a:lnTo>
                    <a:pt x="67" y="67"/>
                  </a:lnTo>
                  <a:close/>
                  <a:moveTo>
                    <a:pt x="56" y="52"/>
                  </a:moveTo>
                  <a:lnTo>
                    <a:pt x="56" y="60"/>
                  </a:lnTo>
                  <a:lnTo>
                    <a:pt x="60" y="63"/>
                  </a:lnTo>
                  <a:lnTo>
                    <a:pt x="60" y="67"/>
                  </a:lnTo>
                  <a:lnTo>
                    <a:pt x="60" y="67"/>
                  </a:lnTo>
                  <a:lnTo>
                    <a:pt x="56" y="63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6" y="52"/>
                  </a:lnTo>
                  <a:close/>
                  <a:moveTo>
                    <a:pt x="41" y="52"/>
                  </a:moveTo>
                  <a:lnTo>
                    <a:pt x="41" y="56"/>
                  </a:lnTo>
                  <a:lnTo>
                    <a:pt x="45" y="56"/>
                  </a:lnTo>
                  <a:lnTo>
                    <a:pt x="41" y="52"/>
                  </a:lnTo>
                  <a:lnTo>
                    <a:pt x="41" y="52"/>
                  </a:lnTo>
                  <a:close/>
                  <a:moveTo>
                    <a:pt x="67" y="45"/>
                  </a:moveTo>
                  <a:lnTo>
                    <a:pt x="67" y="48"/>
                  </a:lnTo>
                  <a:lnTo>
                    <a:pt x="67" y="52"/>
                  </a:lnTo>
                  <a:lnTo>
                    <a:pt x="71" y="48"/>
                  </a:lnTo>
                  <a:lnTo>
                    <a:pt x="67" y="45"/>
                  </a:lnTo>
                  <a:lnTo>
                    <a:pt x="67" y="45"/>
                  </a:lnTo>
                  <a:close/>
                  <a:moveTo>
                    <a:pt x="52" y="37"/>
                  </a:moveTo>
                  <a:lnTo>
                    <a:pt x="49" y="41"/>
                  </a:lnTo>
                  <a:lnTo>
                    <a:pt x="52" y="41"/>
                  </a:lnTo>
                  <a:lnTo>
                    <a:pt x="52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5"/>
                  </a:lnTo>
                  <a:lnTo>
                    <a:pt x="52" y="41"/>
                  </a:lnTo>
                  <a:lnTo>
                    <a:pt x="52" y="37"/>
                  </a:lnTo>
                  <a:lnTo>
                    <a:pt x="52" y="37"/>
                  </a:lnTo>
                  <a:close/>
                  <a:moveTo>
                    <a:pt x="37" y="26"/>
                  </a:moveTo>
                  <a:lnTo>
                    <a:pt x="41" y="26"/>
                  </a:lnTo>
                  <a:lnTo>
                    <a:pt x="45" y="30"/>
                  </a:lnTo>
                  <a:lnTo>
                    <a:pt x="45" y="37"/>
                  </a:lnTo>
                  <a:lnTo>
                    <a:pt x="41" y="37"/>
                  </a:lnTo>
                  <a:lnTo>
                    <a:pt x="41" y="34"/>
                  </a:lnTo>
                  <a:lnTo>
                    <a:pt x="41" y="34"/>
                  </a:lnTo>
                  <a:lnTo>
                    <a:pt x="45" y="34"/>
                  </a:lnTo>
                  <a:lnTo>
                    <a:pt x="41" y="30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7" y="26"/>
                  </a:lnTo>
                  <a:close/>
                  <a:moveTo>
                    <a:pt x="19" y="0"/>
                  </a:moveTo>
                  <a:lnTo>
                    <a:pt x="26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26" y="19"/>
                  </a:lnTo>
                  <a:lnTo>
                    <a:pt x="30" y="11"/>
                  </a:lnTo>
                  <a:lnTo>
                    <a:pt x="26" y="11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0" y="4"/>
                  </a:moveTo>
                  <a:lnTo>
                    <a:pt x="4" y="4"/>
                  </a:lnTo>
                  <a:lnTo>
                    <a:pt x="8" y="4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9" y="30"/>
                  </a:moveTo>
                  <a:lnTo>
                    <a:pt x="26" y="30"/>
                  </a:lnTo>
                  <a:lnTo>
                    <a:pt x="30" y="30"/>
                  </a:lnTo>
                  <a:lnTo>
                    <a:pt x="26" y="34"/>
                  </a:lnTo>
                  <a:lnTo>
                    <a:pt x="23" y="34"/>
                  </a:lnTo>
                  <a:lnTo>
                    <a:pt x="19" y="30"/>
                  </a:lnTo>
                  <a:lnTo>
                    <a:pt x="19" y="3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19" y="45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11" y="45"/>
                  </a:moveTo>
                  <a:lnTo>
                    <a:pt x="15" y="45"/>
                  </a:lnTo>
                  <a:lnTo>
                    <a:pt x="15" y="48"/>
                  </a:lnTo>
                  <a:lnTo>
                    <a:pt x="11" y="45"/>
                  </a:lnTo>
                  <a:lnTo>
                    <a:pt x="11" y="45"/>
                  </a:lnTo>
                  <a:close/>
                  <a:moveTo>
                    <a:pt x="15" y="41"/>
                  </a:moveTo>
                  <a:lnTo>
                    <a:pt x="19" y="41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11" y="30"/>
                  </a:lnTo>
                  <a:lnTo>
                    <a:pt x="11" y="34"/>
                  </a:lnTo>
                  <a:lnTo>
                    <a:pt x="8" y="37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5" y="41"/>
                  </a:lnTo>
                  <a:lnTo>
                    <a:pt x="15" y="41"/>
                  </a:lnTo>
                  <a:close/>
                  <a:moveTo>
                    <a:pt x="19" y="45"/>
                  </a:moveTo>
                  <a:lnTo>
                    <a:pt x="15" y="48"/>
                  </a:lnTo>
                  <a:lnTo>
                    <a:pt x="15" y="52"/>
                  </a:lnTo>
                  <a:lnTo>
                    <a:pt x="15" y="56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8" name="CustomShape 167"/>
            <p:cNvSpPr/>
            <p:nvPr/>
          </p:nvSpPr>
          <p:spPr>
            <a:xfrm>
              <a:off x="2403000" y="3061080"/>
              <a:ext cx="151560" cy="57240"/>
            </a:xfrm>
            <a:custGeom>
              <a:avLst/>
              <a:gdLst/>
              <a:ahLst/>
              <a:cxnLst/>
              <a:rect l="l" t="t" r="r" b="b"/>
              <a:pathLst>
                <a:path w="93" h="37">
                  <a:moveTo>
                    <a:pt x="82" y="37"/>
                  </a:moveTo>
                  <a:lnTo>
                    <a:pt x="82" y="33"/>
                  </a:lnTo>
                  <a:lnTo>
                    <a:pt x="78" y="29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8" y="18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82" y="15"/>
                  </a:lnTo>
                  <a:lnTo>
                    <a:pt x="78" y="15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7" y="7"/>
                  </a:lnTo>
                  <a:lnTo>
                    <a:pt x="63" y="7"/>
                  </a:lnTo>
                  <a:lnTo>
                    <a:pt x="59" y="7"/>
                  </a:lnTo>
                  <a:lnTo>
                    <a:pt x="56" y="11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2" y="18"/>
                  </a:lnTo>
                  <a:lnTo>
                    <a:pt x="45" y="18"/>
                  </a:lnTo>
                  <a:lnTo>
                    <a:pt x="41" y="22"/>
                  </a:lnTo>
                  <a:lnTo>
                    <a:pt x="41" y="22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8" y="29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41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3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11"/>
                  </a:lnTo>
                  <a:lnTo>
                    <a:pt x="34" y="11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48" y="3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4" y="3"/>
                  </a:lnTo>
                  <a:lnTo>
                    <a:pt x="78" y="3"/>
                  </a:lnTo>
                  <a:lnTo>
                    <a:pt x="85" y="7"/>
                  </a:lnTo>
                  <a:lnTo>
                    <a:pt x="85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3" y="15"/>
                  </a:lnTo>
                  <a:lnTo>
                    <a:pt x="89" y="15"/>
                  </a:lnTo>
                  <a:lnTo>
                    <a:pt x="93" y="18"/>
                  </a:lnTo>
                  <a:lnTo>
                    <a:pt x="93" y="22"/>
                  </a:lnTo>
                  <a:lnTo>
                    <a:pt x="89" y="26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5" y="29"/>
                  </a:lnTo>
                  <a:lnTo>
                    <a:pt x="82" y="3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9" name="CustomShape 168"/>
            <p:cNvSpPr/>
            <p:nvPr/>
          </p:nvSpPr>
          <p:spPr>
            <a:xfrm>
              <a:off x="2324520" y="3020400"/>
              <a:ext cx="91080" cy="74520"/>
            </a:xfrm>
            <a:custGeom>
              <a:avLst/>
              <a:gdLst/>
              <a:ahLst/>
              <a:cxnLst/>
              <a:rect l="l" t="t" r="r" b="b"/>
              <a:pathLst>
                <a:path w="56" h="48">
                  <a:moveTo>
                    <a:pt x="52" y="44"/>
                  </a:move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5" y="48"/>
                  </a:lnTo>
                  <a:lnTo>
                    <a:pt x="45" y="44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5" y="44"/>
                  </a:lnTo>
                  <a:lnTo>
                    <a:pt x="45" y="48"/>
                  </a:lnTo>
                  <a:lnTo>
                    <a:pt x="41" y="48"/>
                  </a:lnTo>
                  <a:lnTo>
                    <a:pt x="41" y="44"/>
                  </a:lnTo>
                  <a:lnTo>
                    <a:pt x="37" y="44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3" y="33"/>
                  </a:lnTo>
                  <a:lnTo>
                    <a:pt x="30" y="33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9" y="22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5" y="15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7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3" y="11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52" y="41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0" name="CustomShape 169"/>
            <p:cNvSpPr/>
            <p:nvPr/>
          </p:nvSpPr>
          <p:spPr>
            <a:xfrm>
              <a:off x="2281680" y="2932920"/>
              <a:ext cx="127080" cy="104040"/>
            </a:xfrm>
            <a:custGeom>
              <a:avLst/>
              <a:gdLst/>
              <a:ahLst/>
              <a:cxnLst/>
              <a:rect l="l" t="t" r="r" b="b"/>
              <a:pathLst>
                <a:path w="21" h="18">
                  <a:moveTo>
                    <a:pt x="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1" name="CustomShape 170"/>
            <p:cNvSpPr/>
            <p:nvPr/>
          </p:nvSpPr>
          <p:spPr>
            <a:xfrm>
              <a:off x="2227680" y="2904840"/>
              <a:ext cx="181080" cy="74520"/>
            </a:xfrm>
            <a:custGeom>
              <a:avLst/>
              <a:gdLst/>
              <a:ahLst/>
              <a:cxnLst/>
              <a:rect l="l" t="t" r="r" b="b"/>
              <a:pathLst>
                <a:path w="111" h="48">
                  <a:moveTo>
                    <a:pt x="37" y="48"/>
                  </a:moveTo>
                  <a:lnTo>
                    <a:pt x="41" y="48"/>
                  </a:lnTo>
                  <a:lnTo>
                    <a:pt x="44" y="48"/>
                  </a:lnTo>
                  <a:lnTo>
                    <a:pt x="48" y="44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5" y="33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6" y="37"/>
                  </a:lnTo>
                  <a:lnTo>
                    <a:pt x="66" y="33"/>
                  </a:lnTo>
                  <a:lnTo>
                    <a:pt x="70" y="33"/>
                  </a:lnTo>
                  <a:lnTo>
                    <a:pt x="74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26"/>
                  </a:lnTo>
                  <a:lnTo>
                    <a:pt x="81" y="26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5" y="26"/>
                  </a:lnTo>
                  <a:lnTo>
                    <a:pt x="89" y="22"/>
                  </a:lnTo>
                  <a:lnTo>
                    <a:pt x="92" y="26"/>
                  </a:lnTo>
                  <a:lnTo>
                    <a:pt x="92" y="22"/>
                  </a:lnTo>
                  <a:lnTo>
                    <a:pt x="96" y="22"/>
                  </a:lnTo>
                  <a:lnTo>
                    <a:pt x="100" y="22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7" y="18"/>
                  </a:lnTo>
                  <a:lnTo>
                    <a:pt x="111" y="18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07" y="11"/>
                  </a:lnTo>
                  <a:lnTo>
                    <a:pt x="104" y="11"/>
                  </a:lnTo>
                  <a:lnTo>
                    <a:pt x="100" y="11"/>
                  </a:lnTo>
                  <a:lnTo>
                    <a:pt x="104" y="14"/>
                  </a:lnTo>
                  <a:lnTo>
                    <a:pt x="100" y="14"/>
                  </a:lnTo>
                  <a:lnTo>
                    <a:pt x="96" y="14"/>
                  </a:lnTo>
                  <a:lnTo>
                    <a:pt x="92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2" y="11"/>
                  </a:lnTo>
                  <a:lnTo>
                    <a:pt x="89" y="7"/>
                  </a:lnTo>
                  <a:lnTo>
                    <a:pt x="92" y="7"/>
                  </a:lnTo>
                  <a:lnTo>
                    <a:pt x="96" y="7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3"/>
                  </a:lnTo>
                  <a:lnTo>
                    <a:pt x="89" y="7"/>
                  </a:lnTo>
                  <a:lnTo>
                    <a:pt x="85" y="3"/>
                  </a:lnTo>
                  <a:lnTo>
                    <a:pt x="85" y="7"/>
                  </a:lnTo>
                  <a:lnTo>
                    <a:pt x="81" y="7"/>
                  </a:lnTo>
                  <a:lnTo>
                    <a:pt x="74" y="3"/>
                  </a:lnTo>
                  <a:lnTo>
                    <a:pt x="66" y="3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48" y="3"/>
                  </a:lnTo>
                  <a:lnTo>
                    <a:pt x="41" y="3"/>
                  </a:lnTo>
                  <a:lnTo>
                    <a:pt x="33" y="3"/>
                  </a:lnTo>
                  <a:lnTo>
                    <a:pt x="29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18" y="14"/>
                  </a:lnTo>
                  <a:lnTo>
                    <a:pt x="15" y="14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0" y="37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11" y="44"/>
                  </a:lnTo>
                  <a:lnTo>
                    <a:pt x="15" y="48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8" y="44"/>
                  </a:lnTo>
                  <a:lnTo>
                    <a:pt x="18" y="48"/>
                  </a:lnTo>
                  <a:lnTo>
                    <a:pt x="22" y="48"/>
                  </a:lnTo>
                  <a:lnTo>
                    <a:pt x="29" y="48"/>
                  </a:lnTo>
                  <a:lnTo>
                    <a:pt x="33" y="44"/>
                  </a:lnTo>
                  <a:lnTo>
                    <a:pt x="29" y="44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2" name="CustomShape 171"/>
            <p:cNvSpPr/>
            <p:nvPr/>
          </p:nvSpPr>
          <p:spPr>
            <a:xfrm>
              <a:off x="2214720" y="2945160"/>
              <a:ext cx="66240" cy="33840"/>
            </a:xfrm>
            <a:custGeom>
              <a:avLst/>
              <a:gdLst/>
              <a:ahLst/>
              <a:cxnLst/>
              <a:rect l="l" t="t" r="r" b="b"/>
              <a:pathLst>
                <a:path w="41" h="22">
                  <a:moveTo>
                    <a:pt x="15" y="0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3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4" y="11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41" y="14"/>
                  </a:lnTo>
                  <a:lnTo>
                    <a:pt x="37" y="14"/>
                  </a:lnTo>
                  <a:lnTo>
                    <a:pt x="41" y="18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37" y="22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22"/>
                  </a:lnTo>
                  <a:lnTo>
                    <a:pt x="19" y="18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7"/>
                  </a:lnTo>
                  <a:lnTo>
                    <a:pt x="8" y="7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3" name="CustomShape 172"/>
            <p:cNvSpPr/>
            <p:nvPr/>
          </p:nvSpPr>
          <p:spPr>
            <a:xfrm>
              <a:off x="2246040" y="2851560"/>
              <a:ext cx="28800" cy="57240"/>
            </a:xfrm>
            <a:custGeom>
              <a:avLst/>
              <a:gdLst/>
              <a:ahLst/>
              <a:cxnLst/>
              <a:rect l="l" t="t" r="r" b="b"/>
              <a:pathLst>
                <a:path w="18" h="37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8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5" y="22"/>
                  </a:lnTo>
                  <a:lnTo>
                    <a:pt x="15" y="26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34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4" name="CustomShape 173"/>
            <p:cNvSpPr/>
            <p:nvPr/>
          </p:nvSpPr>
          <p:spPr>
            <a:xfrm>
              <a:off x="2160720" y="2863800"/>
              <a:ext cx="109080" cy="97920"/>
            </a:xfrm>
            <a:custGeom>
              <a:avLst/>
              <a:gdLst/>
              <a:ahLst/>
              <a:cxnLst/>
              <a:rect l="l" t="t" r="r" b="b"/>
              <a:pathLst>
                <a:path w="67" h="63">
                  <a:moveTo>
                    <a:pt x="33" y="63"/>
                  </a:moveTo>
                  <a:lnTo>
                    <a:pt x="33" y="63"/>
                  </a:lnTo>
                  <a:lnTo>
                    <a:pt x="33" y="63"/>
                  </a:lnTo>
                  <a:lnTo>
                    <a:pt x="37" y="59"/>
                  </a:lnTo>
                  <a:lnTo>
                    <a:pt x="41" y="59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8" y="52"/>
                  </a:lnTo>
                  <a:lnTo>
                    <a:pt x="52" y="48"/>
                  </a:lnTo>
                  <a:lnTo>
                    <a:pt x="48" y="44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9" y="40"/>
                  </a:lnTo>
                  <a:lnTo>
                    <a:pt x="63" y="37"/>
                  </a:lnTo>
                  <a:lnTo>
                    <a:pt x="63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59" y="29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15" y="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6" y="14"/>
                  </a:lnTo>
                  <a:lnTo>
                    <a:pt x="26" y="18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6"/>
                  </a:lnTo>
                  <a:lnTo>
                    <a:pt x="30" y="26"/>
                  </a:lnTo>
                  <a:lnTo>
                    <a:pt x="11" y="26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4" y="55"/>
                  </a:lnTo>
                  <a:lnTo>
                    <a:pt x="8" y="55"/>
                  </a:lnTo>
                  <a:lnTo>
                    <a:pt x="8" y="59"/>
                  </a:lnTo>
                  <a:lnTo>
                    <a:pt x="19" y="63"/>
                  </a:lnTo>
                  <a:lnTo>
                    <a:pt x="22" y="63"/>
                  </a:lnTo>
                  <a:lnTo>
                    <a:pt x="26" y="63"/>
                  </a:lnTo>
                  <a:lnTo>
                    <a:pt x="33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5" name="CustomShape 174"/>
            <p:cNvSpPr/>
            <p:nvPr/>
          </p:nvSpPr>
          <p:spPr>
            <a:xfrm>
              <a:off x="1555560" y="2451240"/>
              <a:ext cx="768240" cy="493920"/>
            </a:xfrm>
            <a:custGeom>
              <a:avLst/>
              <a:gdLst/>
              <a:ahLst/>
              <a:cxnLst/>
              <a:rect l="l" t="t" r="r" b="b"/>
              <a:pathLst>
                <a:path w="470" h="316">
                  <a:moveTo>
                    <a:pt x="0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37" y="4"/>
                  </a:lnTo>
                  <a:lnTo>
                    <a:pt x="96" y="26"/>
                  </a:lnTo>
                  <a:lnTo>
                    <a:pt x="141" y="26"/>
                  </a:lnTo>
                  <a:lnTo>
                    <a:pt x="141" y="22"/>
                  </a:lnTo>
                  <a:lnTo>
                    <a:pt x="166" y="22"/>
                  </a:lnTo>
                  <a:lnTo>
                    <a:pt x="170" y="22"/>
                  </a:lnTo>
                  <a:lnTo>
                    <a:pt x="174" y="26"/>
                  </a:lnTo>
                  <a:lnTo>
                    <a:pt x="174" y="30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8" y="34"/>
                  </a:lnTo>
                  <a:lnTo>
                    <a:pt x="178" y="34"/>
                  </a:lnTo>
                  <a:lnTo>
                    <a:pt x="181" y="34"/>
                  </a:lnTo>
                  <a:lnTo>
                    <a:pt x="185" y="37"/>
                  </a:lnTo>
                  <a:lnTo>
                    <a:pt x="185" y="37"/>
                  </a:lnTo>
                  <a:lnTo>
                    <a:pt x="181" y="37"/>
                  </a:lnTo>
                  <a:lnTo>
                    <a:pt x="185" y="41"/>
                  </a:lnTo>
                  <a:lnTo>
                    <a:pt x="185" y="41"/>
                  </a:lnTo>
                  <a:lnTo>
                    <a:pt x="189" y="41"/>
                  </a:lnTo>
                  <a:lnTo>
                    <a:pt x="189" y="45"/>
                  </a:lnTo>
                  <a:lnTo>
                    <a:pt x="189" y="48"/>
                  </a:lnTo>
                  <a:lnTo>
                    <a:pt x="192" y="48"/>
                  </a:lnTo>
                  <a:lnTo>
                    <a:pt x="192" y="48"/>
                  </a:lnTo>
                  <a:lnTo>
                    <a:pt x="192" y="48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89" y="52"/>
                  </a:lnTo>
                  <a:lnTo>
                    <a:pt x="189" y="56"/>
                  </a:lnTo>
                  <a:lnTo>
                    <a:pt x="192" y="60"/>
                  </a:lnTo>
                  <a:lnTo>
                    <a:pt x="196" y="60"/>
                  </a:lnTo>
                  <a:lnTo>
                    <a:pt x="196" y="63"/>
                  </a:lnTo>
                  <a:lnTo>
                    <a:pt x="196" y="63"/>
                  </a:lnTo>
                  <a:lnTo>
                    <a:pt x="196" y="63"/>
                  </a:lnTo>
                  <a:lnTo>
                    <a:pt x="200" y="63"/>
                  </a:lnTo>
                  <a:lnTo>
                    <a:pt x="200" y="63"/>
                  </a:lnTo>
                  <a:lnTo>
                    <a:pt x="200" y="63"/>
                  </a:lnTo>
                  <a:lnTo>
                    <a:pt x="200" y="67"/>
                  </a:lnTo>
                  <a:lnTo>
                    <a:pt x="203" y="67"/>
                  </a:lnTo>
                  <a:lnTo>
                    <a:pt x="203" y="67"/>
                  </a:lnTo>
                  <a:lnTo>
                    <a:pt x="203" y="67"/>
                  </a:lnTo>
                  <a:lnTo>
                    <a:pt x="207" y="71"/>
                  </a:lnTo>
                  <a:lnTo>
                    <a:pt x="207" y="71"/>
                  </a:lnTo>
                  <a:lnTo>
                    <a:pt x="211" y="71"/>
                  </a:lnTo>
                  <a:lnTo>
                    <a:pt x="215" y="74"/>
                  </a:lnTo>
                  <a:lnTo>
                    <a:pt x="215" y="74"/>
                  </a:lnTo>
                  <a:lnTo>
                    <a:pt x="218" y="74"/>
                  </a:lnTo>
                  <a:lnTo>
                    <a:pt x="218" y="74"/>
                  </a:lnTo>
                  <a:lnTo>
                    <a:pt x="218" y="71"/>
                  </a:lnTo>
                  <a:lnTo>
                    <a:pt x="222" y="71"/>
                  </a:lnTo>
                  <a:lnTo>
                    <a:pt x="222" y="71"/>
                  </a:lnTo>
                  <a:lnTo>
                    <a:pt x="222" y="71"/>
                  </a:lnTo>
                  <a:lnTo>
                    <a:pt x="222" y="67"/>
                  </a:lnTo>
                  <a:lnTo>
                    <a:pt x="226" y="67"/>
                  </a:lnTo>
                  <a:lnTo>
                    <a:pt x="226" y="63"/>
                  </a:lnTo>
                  <a:lnTo>
                    <a:pt x="229" y="60"/>
                  </a:lnTo>
                  <a:lnTo>
                    <a:pt x="229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7" y="60"/>
                  </a:lnTo>
                  <a:lnTo>
                    <a:pt x="241" y="60"/>
                  </a:lnTo>
                  <a:lnTo>
                    <a:pt x="244" y="60"/>
                  </a:lnTo>
                  <a:lnTo>
                    <a:pt x="244" y="60"/>
                  </a:lnTo>
                  <a:lnTo>
                    <a:pt x="244" y="60"/>
                  </a:lnTo>
                  <a:lnTo>
                    <a:pt x="248" y="60"/>
                  </a:lnTo>
                  <a:lnTo>
                    <a:pt x="248" y="63"/>
                  </a:lnTo>
                  <a:lnTo>
                    <a:pt x="252" y="63"/>
                  </a:lnTo>
                  <a:lnTo>
                    <a:pt x="255" y="67"/>
                  </a:lnTo>
                  <a:lnTo>
                    <a:pt x="255" y="71"/>
                  </a:lnTo>
                  <a:lnTo>
                    <a:pt x="259" y="74"/>
                  </a:lnTo>
                  <a:lnTo>
                    <a:pt x="259" y="74"/>
                  </a:lnTo>
                  <a:lnTo>
                    <a:pt x="259" y="78"/>
                  </a:lnTo>
                  <a:lnTo>
                    <a:pt x="259" y="78"/>
                  </a:lnTo>
                  <a:lnTo>
                    <a:pt x="259" y="82"/>
                  </a:lnTo>
                  <a:lnTo>
                    <a:pt x="263" y="82"/>
                  </a:lnTo>
                  <a:lnTo>
                    <a:pt x="263" y="89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70" y="93"/>
                  </a:lnTo>
                  <a:lnTo>
                    <a:pt x="270" y="97"/>
                  </a:lnTo>
                  <a:lnTo>
                    <a:pt x="270" y="97"/>
                  </a:lnTo>
                  <a:lnTo>
                    <a:pt x="274" y="100"/>
                  </a:lnTo>
                  <a:lnTo>
                    <a:pt x="274" y="104"/>
                  </a:lnTo>
                  <a:lnTo>
                    <a:pt x="274" y="104"/>
                  </a:lnTo>
                  <a:lnTo>
                    <a:pt x="274" y="108"/>
                  </a:lnTo>
                  <a:lnTo>
                    <a:pt x="274" y="108"/>
                  </a:lnTo>
                  <a:lnTo>
                    <a:pt x="278" y="115"/>
                  </a:lnTo>
                  <a:lnTo>
                    <a:pt x="278" y="119"/>
                  </a:lnTo>
                  <a:lnTo>
                    <a:pt x="278" y="123"/>
                  </a:lnTo>
                  <a:lnTo>
                    <a:pt x="278" y="123"/>
                  </a:lnTo>
                  <a:lnTo>
                    <a:pt x="281" y="123"/>
                  </a:lnTo>
                  <a:lnTo>
                    <a:pt x="281" y="123"/>
                  </a:lnTo>
                  <a:lnTo>
                    <a:pt x="285" y="123"/>
                  </a:lnTo>
                  <a:lnTo>
                    <a:pt x="285" y="126"/>
                  </a:lnTo>
                  <a:lnTo>
                    <a:pt x="292" y="126"/>
                  </a:lnTo>
                  <a:lnTo>
                    <a:pt x="296" y="130"/>
                  </a:lnTo>
                  <a:lnTo>
                    <a:pt x="300" y="130"/>
                  </a:lnTo>
                  <a:lnTo>
                    <a:pt x="300" y="130"/>
                  </a:lnTo>
                  <a:lnTo>
                    <a:pt x="300" y="130"/>
                  </a:lnTo>
                  <a:lnTo>
                    <a:pt x="300" y="134"/>
                  </a:lnTo>
                  <a:lnTo>
                    <a:pt x="303" y="130"/>
                  </a:lnTo>
                  <a:lnTo>
                    <a:pt x="303" y="126"/>
                  </a:lnTo>
                  <a:lnTo>
                    <a:pt x="307" y="126"/>
                  </a:lnTo>
                  <a:lnTo>
                    <a:pt x="307" y="126"/>
                  </a:lnTo>
                  <a:lnTo>
                    <a:pt x="303" y="130"/>
                  </a:lnTo>
                  <a:lnTo>
                    <a:pt x="303" y="134"/>
                  </a:lnTo>
                  <a:lnTo>
                    <a:pt x="303" y="137"/>
                  </a:lnTo>
                  <a:lnTo>
                    <a:pt x="300" y="137"/>
                  </a:lnTo>
                  <a:lnTo>
                    <a:pt x="300" y="141"/>
                  </a:lnTo>
                  <a:lnTo>
                    <a:pt x="296" y="141"/>
                  </a:lnTo>
                  <a:lnTo>
                    <a:pt x="300" y="141"/>
                  </a:lnTo>
                  <a:lnTo>
                    <a:pt x="300" y="137"/>
                  </a:lnTo>
                  <a:lnTo>
                    <a:pt x="296" y="137"/>
                  </a:lnTo>
                  <a:lnTo>
                    <a:pt x="296" y="141"/>
                  </a:lnTo>
                  <a:lnTo>
                    <a:pt x="292" y="145"/>
                  </a:lnTo>
                  <a:lnTo>
                    <a:pt x="296" y="145"/>
                  </a:lnTo>
                  <a:lnTo>
                    <a:pt x="296" y="149"/>
                  </a:lnTo>
                  <a:lnTo>
                    <a:pt x="296" y="152"/>
                  </a:lnTo>
                  <a:lnTo>
                    <a:pt x="292" y="152"/>
                  </a:lnTo>
                  <a:lnTo>
                    <a:pt x="292" y="156"/>
                  </a:lnTo>
                  <a:lnTo>
                    <a:pt x="292" y="156"/>
                  </a:lnTo>
                  <a:lnTo>
                    <a:pt x="292" y="160"/>
                  </a:lnTo>
                  <a:lnTo>
                    <a:pt x="292" y="160"/>
                  </a:lnTo>
                  <a:lnTo>
                    <a:pt x="292" y="167"/>
                  </a:lnTo>
                  <a:lnTo>
                    <a:pt x="292" y="175"/>
                  </a:lnTo>
                  <a:lnTo>
                    <a:pt x="292" y="182"/>
                  </a:lnTo>
                  <a:lnTo>
                    <a:pt x="289" y="182"/>
                  </a:lnTo>
                  <a:lnTo>
                    <a:pt x="289" y="186"/>
                  </a:lnTo>
                  <a:lnTo>
                    <a:pt x="289" y="193"/>
                  </a:lnTo>
                  <a:lnTo>
                    <a:pt x="289" y="193"/>
                  </a:lnTo>
                  <a:lnTo>
                    <a:pt x="296" y="201"/>
                  </a:lnTo>
                  <a:lnTo>
                    <a:pt x="296" y="204"/>
                  </a:lnTo>
                  <a:lnTo>
                    <a:pt x="292" y="208"/>
                  </a:lnTo>
                  <a:lnTo>
                    <a:pt x="292" y="201"/>
                  </a:lnTo>
                  <a:lnTo>
                    <a:pt x="289" y="197"/>
                  </a:lnTo>
                  <a:lnTo>
                    <a:pt x="289" y="201"/>
                  </a:lnTo>
                  <a:lnTo>
                    <a:pt x="292" y="201"/>
                  </a:lnTo>
                  <a:lnTo>
                    <a:pt x="292" y="208"/>
                  </a:lnTo>
                  <a:lnTo>
                    <a:pt x="292" y="212"/>
                  </a:lnTo>
                  <a:lnTo>
                    <a:pt x="292" y="212"/>
                  </a:lnTo>
                  <a:lnTo>
                    <a:pt x="296" y="215"/>
                  </a:lnTo>
                  <a:lnTo>
                    <a:pt x="296" y="219"/>
                  </a:lnTo>
                  <a:lnTo>
                    <a:pt x="303" y="226"/>
                  </a:lnTo>
                  <a:lnTo>
                    <a:pt x="307" y="230"/>
                  </a:lnTo>
                  <a:lnTo>
                    <a:pt x="307" y="234"/>
                  </a:lnTo>
                  <a:lnTo>
                    <a:pt x="307" y="238"/>
                  </a:lnTo>
                  <a:lnTo>
                    <a:pt x="311" y="238"/>
                  </a:lnTo>
                  <a:lnTo>
                    <a:pt x="315" y="245"/>
                  </a:lnTo>
                  <a:lnTo>
                    <a:pt x="318" y="249"/>
                  </a:lnTo>
                  <a:lnTo>
                    <a:pt x="318" y="249"/>
                  </a:lnTo>
                  <a:lnTo>
                    <a:pt x="326" y="249"/>
                  </a:lnTo>
                  <a:lnTo>
                    <a:pt x="326" y="249"/>
                  </a:lnTo>
                  <a:lnTo>
                    <a:pt x="329" y="249"/>
                  </a:lnTo>
                  <a:lnTo>
                    <a:pt x="333" y="256"/>
                  </a:lnTo>
                  <a:lnTo>
                    <a:pt x="337" y="260"/>
                  </a:lnTo>
                  <a:lnTo>
                    <a:pt x="340" y="256"/>
                  </a:lnTo>
                  <a:lnTo>
                    <a:pt x="344" y="256"/>
                  </a:lnTo>
                  <a:lnTo>
                    <a:pt x="348" y="256"/>
                  </a:lnTo>
                  <a:lnTo>
                    <a:pt x="348" y="256"/>
                  </a:lnTo>
                  <a:lnTo>
                    <a:pt x="355" y="252"/>
                  </a:lnTo>
                  <a:lnTo>
                    <a:pt x="355" y="252"/>
                  </a:lnTo>
                  <a:lnTo>
                    <a:pt x="363" y="252"/>
                  </a:lnTo>
                  <a:lnTo>
                    <a:pt x="366" y="252"/>
                  </a:lnTo>
                  <a:lnTo>
                    <a:pt x="370" y="249"/>
                  </a:lnTo>
                  <a:lnTo>
                    <a:pt x="374" y="249"/>
                  </a:lnTo>
                  <a:lnTo>
                    <a:pt x="378" y="252"/>
                  </a:lnTo>
                  <a:lnTo>
                    <a:pt x="378" y="249"/>
                  </a:lnTo>
                  <a:lnTo>
                    <a:pt x="381" y="249"/>
                  </a:lnTo>
                  <a:lnTo>
                    <a:pt x="378" y="252"/>
                  </a:lnTo>
                  <a:lnTo>
                    <a:pt x="378" y="252"/>
                  </a:lnTo>
                  <a:lnTo>
                    <a:pt x="381" y="256"/>
                  </a:lnTo>
                  <a:lnTo>
                    <a:pt x="385" y="256"/>
                  </a:lnTo>
                  <a:lnTo>
                    <a:pt x="385" y="256"/>
                  </a:lnTo>
                  <a:lnTo>
                    <a:pt x="385" y="256"/>
                  </a:lnTo>
                  <a:lnTo>
                    <a:pt x="389" y="252"/>
                  </a:lnTo>
                  <a:lnTo>
                    <a:pt x="389" y="249"/>
                  </a:lnTo>
                  <a:lnTo>
                    <a:pt x="392" y="245"/>
                  </a:lnTo>
                  <a:lnTo>
                    <a:pt x="389" y="249"/>
                  </a:lnTo>
                  <a:lnTo>
                    <a:pt x="389" y="245"/>
                  </a:lnTo>
                  <a:lnTo>
                    <a:pt x="396" y="241"/>
                  </a:lnTo>
                  <a:lnTo>
                    <a:pt x="396" y="241"/>
                  </a:lnTo>
                  <a:lnTo>
                    <a:pt x="400" y="238"/>
                  </a:lnTo>
                  <a:lnTo>
                    <a:pt x="400" y="234"/>
                  </a:lnTo>
                  <a:lnTo>
                    <a:pt x="407" y="226"/>
                  </a:lnTo>
                  <a:lnTo>
                    <a:pt x="407" y="226"/>
                  </a:lnTo>
                  <a:lnTo>
                    <a:pt x="407" y="219"/>
                  </a:lnTo>
                  <a:lnTo>
                    <a:pt x="411" y="212"/>
                  </a:lnTo>
                  <a:lnTo>
                    <a:pt x="411" y="212"/>
                  </a:lnTo>
                  <a:lnTo>
                    <a:pt x="411" y="208"/>
                  </a:lnTo>
                  <a:lnTo>
                    <a:pt x="422" y="208"/>
                  </a:lnTo>
                  <a:lnTo>
                    <a:pt x="433" y="208"/>
                  </a:lnTo>
                  <a:lnTo>
                    <a:pt x="437" y="204"/>
                  </a:lnTo>
                  <a:lnTo>
                    <a:pt x="440" y="204"/>
                  </a:lnTo>
                  <a:lnTo>
                    <a:pt x="440" y="204"/>
                  </a:lnTo>
                  <a:lnTo>
                    <a:pt x="444" y="204"/>
                  </a:lnTo>
                  <a:lnTo>
                    <a:pt x="444" y="201"/>
                  </a:lnTo>
                  <a:lnTo>
                    <a:pt x="452" y="201"/>
                  </a:lnTo>
                  <a:lnTo>
                    <a:pt x="459" y="204"/>
                  </a:lnTo>
                  <a:lnTo>
                    <a:pt x="463" y="204"/>
                  </a:lnTo>
                  <a:lnTo>
                    <a:pt x="463" y="201"/>
                  </a:lnTo>
                  <a:lnTo>
                    <a:pt x="463" y="201"/>
                  </a:lnTo>
                  <a:lnTo>
                    <a:pt x="470" y="204"/>
                  </a:lnTo>
                  <a:lnTo>
                    <a:pt x="470" y="208"/>
                  </a:lnTo>
                  <a:lnTo>
                    <a:pt x="466" y="212"/>
                  </a:lnTo>
                  <a:lnTo>
                    <a:pt x="463" y="219"/>
                  </a:lnTo>
                  <a:lnTo>
                    <a:pt x="455" y="223"/>
                  </a:lnTo>
                  <a:lnTo>
                    <a:pt x="455" y="226"/>
                  </a:lnTo>
                  <a:lnTo>
                    <a:pt x="455" y="230"/>
                  </a:lnTo>
                  <a:lnTo>
                    <a:pt x="452" y="234"/>
                  </a:lnTo>
                  <a:lnTo>
                    <a:pt x="448" y="234"/>
                  </a:lnTo>
                  <a:lnTo>
                    <a:pt x="452" y="234"/>
                  </a:lnTo>
                  <a:lnTo>
                    <a:pt x="455" y="234"/>
                  </a:lnTo>
                  <a:lnTo>
                    <a:pt x="455" y="238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5" y="241"/>
                  </a:lnTo>
                  <a:lnTo>
                    <a:pt x="452" y="245"/>
                  </a:lnTo>
                  <a:lnTo>
                    <a:pt x="452" y="252"/>
                  </a:lnTo>
                  <a:lnTo>
                    <a:pt x="448" y="256"/>
                  </a:lnTo>
                  <a:lnTo>
                    <a:pt x="448" y="260"/>
                  </a:lnTo>
                  <a:lnTo>
                    <a:pt x="444" y="256"/>
                  </a:lnTo>
                  <a:lnTo>
                    <a:pt x="440" y="252"/>
                  </a:lnTo>
                  <a:lnTo>
                    <a:pt x="440" y="252"/>
                  </a:lnTo>
                  <a:lnTo>
                    <a:pt x="444" y="252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37" y="252"/>
                  </a:lnTo>
                  <a:lnTo>
                    <a:pt x="437" y="256"/>
                  </a:lnTo>
                  <a:lnTo>
                    <a:pt x="437" y="256"/>
                  </a:lnTo>
                  <a:lnTo>
                    <a:pt x="433" y="256"/>
                  </a:lnTo>
                  <a:lnTo>
                    <a:pt x="433" y="256"/>
                  </a:lnTo>
                  <a:lnTo>
                    <a:pt x="433" y="256"/>
                  </a:lnTo>
                  <a:lnTo>
                    <a:pt x="429" y="260"/>
                  </a:lnTo>
                  <a:lnTo>
                    <a:pt x="429" y="260"/>
                  </a:lnTo>
                  <a:lnTo>
                    <a:pt x="429" y="264"/>
                  </a:lnTo>
                  <a:lnTo>
                    <a:pt x="426" y="264"/>
                  </a:lnTo>
                  <a:lnTo>
                    <a:pt x="426" y="264"/>
                  </a:lnTo>
                  <a:lnTo>
                    <a:pt x="426" y="264"/>
                  </a:lnTo>
                  <a:lnTo>
                    <a:pt x="426" y="260"/>
                  </a:lnTo>
                  <a:lnTo>
                    <a:pt x="422" y="260"/>
                  </a:lnTo>
                  <a:lnTo>
                    <a:pt x="422" y="264"/>
                  </a:lnTo>
                  <a:lnTo>
                    <a:pt x="422" y="264"/>
                  </a:lnTo>
                  <a:lnTo>
                    <a:pt x="392" y="264"/>
                  </a:lnTo>
                  <a:lnTo>
                    <a:pt x="392" y="271"/>
                  </a:lnTo>
                  <a:lnTo>
                    <a:pt x="385" y="271"/>
                  </a:lnTo>
                  <a:lnTo>
                    <a:pt x="389" y="275"/>
                  </a:lnTo>
                  <a:lnTo>
                    <a:pt x="389" y="275"/>
                  </a:lnTo>
                  <a:lnTo>
                    <a:pt x="392" y="278"/>
                  </a:lnTo>
                  <a:lnTo>
                    <a:pt x="392" y="278"/>
                  </a:lnTo>
                  <a:lnTo>
                    <a:pt x="396" y="278"/>
                  </a:lnTo>
                  <a:lnTo>
                    <a:pt x="396" y="282"/>
                  </a:lnTo>
                  <a:lnTo>
                    <a:pt x="396" y="286"/>
                  </a:lnTo>
                  <a:lnTo>
                    <a:pt x="400" y="286"/>
                  </a:lnTo>
                  <a:lnTo>
                    <a:pt x="400" y="286"/>
                  </a:lnTo>
                  <a:lnTo>
                    <a:pt x="403" y="286"/>
                  </a:lnTo>
                  <a:lnTo>
                    <a:pt x="403" y="290"/>
                  </a:lnTo>
                  <a:lnTo>
                    <a:pt x="400" y="290"/>
                  </a:lnTo>
                  <a:lnTo>
                    <a:pt x="381" y="290"/>
                  </a:lnTo>
                  <a:lnTo>
                    <a:pt x="370" y="304"/>
                  </a:lnTo>
                  <a:lnTo>
                    <a:pt x="370" y="308"/>
                  </a:lnTo>
                  <a:lnTo>
                    <a:pt x="370" y="308"/>
                  </a:lnTo>
                  <a:lnTo>
                    <a:pt x="370" y="308"/>
                  </a:lnTo>
                  <a:lnTo>
                    <a:pt x="370" y="312"/>
                  </a:lnTo>
                  <a:lnTo>
                    <a:pt x="374" y="312"/>
                  </a:lnTo>
                  <a:lnTo>
                    <a:pt x="370" y="312"/>
                  </a:lnTo>
                  <a:lnTo>
                    <a:pt x="370" y="312"/>
                  </a:lnTo>
                  <a:lnTo>
                    <a:pt x="370" y="316"/>
                  </a:lnTo>
                  <a:lnTo>
                    <a:pt x="370" y="316"/>
                  </a:lnTo>
                  <a:lnTo>
                    <a:pt x="366" y="312"/>
                  </a:lnTo>
                  <a:lnTo>
                    <a:pt x="363" y="308"/>
                  </a:lnTo>
                  <a:lnTo>
                    <a:pt x="363" y="308"/>
                  </a:lnTo>
                  <a:lnTo>
                    <a:pt x="359" y="304"/>
                  </a:lnTo>
                  <a:lnTo>
                    <a:pt x="348" y="297"/>
                  </a:lnTo>
                  <a:lnTo>
                    <a:pt x="344" y="297"/>
                  </a:lnTo>
                  <a:lnTo>
                    <a:pt x="344" y="293"/>
                  </a:lnTo>
                  <a:lnTo>
                    <a:pt x="344" y="290"/>
                  </a:lnTo>
                  <a:lnTo>
                    <a:pt x="340" y="290"/>
                  </a:lnTo>
                  <a:lnTo>
                    <a:pt x="337" y="290"/>
                  </a:lnTo>
                  <a:lnTo>
                    <a:pt x="337" y="290"/>
                  </a:lnTo>
                  <a:lnTo>
                    <a:pt x="333" y="290"/>
                  </a:lnTo>
                  <a:lnTo>
                    <a:pt x="333" y="290"/>
                  </a:lnTo>
                  <a:lnTo>
                    <a:pt x="340" y="290"/>
                  </a:lnTo>
                  <a:lnTo>
                    <a:pt x="344" y="293"/>
                  </a:lnTo>
                  <a:lnTo>
                    <a:pt x="344" y="297"/>
                  </a:lnTo>
                  <a:lnTo>
                    <a:pt x="340" y="293"/>
                  </a:lnTo>
                  <a:lnTo>
                    <a:pt x="337" y="290"/>
                  </a:lnTo>
                  <a:lnTo>
                    <a:pt x="333" y="290"/>
                  </a:lnTo>
                  <a:lnTo>
                    <a:pt x="333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33" y="290"/>
                  </a:lnTo>
                  <a:lnTo>
                    <a:pt x="333" y="286"/>
                  </a:lnTo>
                  <a:lnTo>
                    <a:pt x="329" y="286"/>
                  </a:lnTo>
                  <a:lnTo>
                    <a:pt x="329" y="290"/>
                  </a:lnTo>
                  <a:lnTo>
                    <a:pt x="329" y="286"/>
                  </a:lnTo>
                  <a:lnTo>
                    <a:pt x="326" y="286"/>
                  </a:lnTo>
                  <a:lnTo>
                    <a:pt x="322" y="290"/>
                  </a:lnTo>
                  <a:lnTo>
                    <a:pt x="322" y="290"/>
                  </a:lnTo>
                  <a:lnTo>
                    <a:pt x="326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22" y="290"/>
                  </a:lnTo>
                  <a:lnTo>
                    <a:pt x="322" y="290"/>
                  </a:lnTo>
                  <a:lnTo>
                    <a:pt x="315" y="293"/>
                  </a:lnTo>
                  <a:lnTo>
                    <a:pt x="311" y="293"/>
                  </a:lnTo>
                  <a:lnTo>
                    <a:pt x="303" y="297"/>
                  </a:lnTo>
                  <a:lnTo>
                    <a:pt x="300" y="297"/>
                  </a:lnTo>
                  <a:lnTo>
                    <a:pt x="292" y="293"/>
                  </a:lnTo>
                  <a:lnTo>
                    <a:pt x="289" y="293"/>
                  </a:lnTo>
                  <a:lnTo>
                    <a:pt x="281" y="293"/>
                  </a:lnTo>
                  <a:lnTo>
                    <a:pt x="278" y="290"/>
                  </a:lnTo>
                  <a:lnTo>
                    <a:pt x="274" y="290"/>
                  </a:lnTo>
                  <a:lnTo>
                    <a:pt x="270" y="290"/>
                  </a:lnTo>
                  <a:lnTo>
                    <a:pt x="270" y="290"/>
                  </a:lnTo>
                  <a:lnTo>
                    <a:pt x="266" y="286"/>
                  </a:lnTo>
                  <a:lnTo>
                    <a:pt x="263" y="286"/>
                  </a:lnTo>
                  <a:lnTo>
                    <a:pt x="263" y="282"/>
                  </a:lnTo>
                  <a:lnTo>
                    <a:pt x="259" y="286"/>
                  </a:lnTo>
                  <a:lnTo>
                    <a:pt x="255" y="282"/>
                  </a:lnTo>
                  <a:lnTo>
                    <a:pt x="252" y="282"/>
                  </a:lnTo>
                  <a:lnTo>
                    <a:pt x="248" y="278"/>
                  </a:lnTo>
                  <a:lnTo>
                    <a:pt x="244" y="278"/>
                  </a:lnTo>
                  <a:lnTo>
                    <a:pt x="237" y="275"/>
                  </a:lnTo>
                  <a:lnTo>
                    <a:pt x="229" y="275"/>
                  </a:lnTo>
                  <a:lnTo>
                    <a:pt x="226" y="271"/>
                  </a:lnTo>
                  <a:lnTo>
                    <a:pt x="222" y="267"/>
                  </a:lnTo>
                  <a:lnTo>
                    <a:pt x="215" y="264"/>
                  </a:lnTo>
                  <a:lnTo>
                    <a:pt x="215" y="260"/>
                  </a:lnTo>
                  <a:lnTo>
                    <a:pt x="211" y="260"/>
                  </a:lnTo>
                  <a:lnTo>
                    <a:pt x="211" y="260"/>
                  </a:lnTo>
                  <a:lnTo>
                    <a:pt x="207" y="260"/>
                  </a:lnTo>
                  <a:lnTo>
                    <a:pt x="200" y="260"/>
                  </a:lnTo>
                  <a:lnTo>
                    <a:pt x="200" y="260"/>
                  </a:lnTo>
                  <a:lnTo>
                    <a:pt x="196" y="256"/>
                  </a:lnTo>
                  <a:lnTo>
                    <a:pt x="196" y="260"/>
                  </a:lnTo>
                  <a:lnTo>
                    <a:pt x="192" y="256"/>
                  </a:lnTo>
                  <a:lnTo>
                    <a:pt x="189" y="252"/>
                  </a:lnTo>
                  <a:lnTo>
                    <a:pt x="185" y="249"/>
                  </a:lnTo>
                  <a:lnTo>
                    <a:pt x="181" y="245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81" y="241"/>
                  </a:lnTo>
                  <a:lnTo>
                    <a:pt x="178" y="241"/>
                  </a:lnTo>
                  <a:lnTo>
                    <a:pt x="174" y="241"/>
                  </a:lnTo>
                  <a:lnTo>
                    <a:pt x="170" y="241"/>
                  </a:lnTo>
                  <a:lnTo>
                    <a:pt x="166" y="238"/>
                  </a:lnTo>
                  <a:lnTo>
                    <a:pt x="166" y="238"/>
                  </a:lnTo>
                  <a:lnTo>
                    <a:pt x="163" y="238"/>
                  </a:lnTo>
                  <a:lnTo>
                    <a:pt x="163" y="234"/>
                  </a:lnTo>
                  <a:lnTo>
                    <a:pt x="159" y="230"/>
                  </a:lnTo>
                  <a:lnTo>
                    <a:pt x="159" y="230"/>
                  </a:lnTo>
                  <a:lnTo>
                    <a:pt x="159" y="226"/>
                  </a:lnTo>
                  <a:lnTo>
                    <a:pt x="155" y="223"/>
                  </a:lnTo>
                  <a:lnTo>
                    <a:pt x="155" y="219"/>
                  </a:lnTo>
                  <a:lnTo>
                    <a:pt x="159" y="219"/>
                  </a:lnTo>
                  <a:lnTo>
                    <a:pt x="163" y="219"/>
                  </a:lnTo>
                  <a:lnTo>
                    <a:pt x="163" y="219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63" y="212"/>
                  </a:lnTo>
                  <a:lnTo>
                    <a:pt x="166" y="208"/>
                  </a:lnTo>
                  <a:lnTo>
                    <a:pt x="166" y="204"/>
                  </a:lnTo>
                  <a:lnTo>
                    <a:pt x="163" y="197"/>
                  </a:lnTo>
                  <a:lnTo>
                    <a:pt x="159" y="193"/>
                  </a:lnTo>
                  <a:lnTo>
                    <a:pt x="159" y="189"/>
                  </a:lnTo>
                  <a:lnTo>
                    <a:pt x="159" y="189"/>
                  </a:lnTo>
                  <a:lnTo>
                    <a:pt x="159" y="186"/>
                  </a:lnTo>
                  <a:lnTo>
                    <a:pt x="152" y="178"/>
                  </a:lnTo>
                  <a:lnTo>
                    <a:pt x="152" y="175"/>
                  </a:lnTo>
                  <a:lnTo>
                    <a:pt x="148" y="171"/>
                  </a:lnTo>
                  <a:lnTo>
                    <a:pt x="144" y="163"/>
                  </a:lnTo>
                  <a:lnTo>
                    <a:pt x="141" y="160"/>
                  </a:lnTo>
                  <a:lnTo>
                    <a:pt x="133" y="156"/>
                  </a:lnTo>
                  <a:lnTo>
                    <a:pt x="133" y="152"/>
                  </a:lnTo>
                  <a:lnTo>
                    <a:pt x="133" y="152"/>
                  </a:lnTo>
                  <a:lnTo>
                    <a:pt x="129" y="149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29" y="145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6" y="137"/>
                  </a:lnTo>
                  <a:lnTo>
                    <a:pt x="122" y="137"/>
                  </a:lnTo>
                  <a:lnTo>
                    <a:pt x="118" y="137"/>
                  </a:lnTo>
                  <a:lnTo>
                    <a:pt x="111" y="134"/>
                  </a:lnTo>
                  <a:lnTo>
                    <a:pt x="111" y="130"/>
                  </a:lnTo>
                  <a:lnTo>
                    <a:pt x="107" y="130"/>
                  </a:lnTo>
                  <a:lnTo>
                    <a:pt x="104" y="130"/>
                  </a:lnTo>
                  <a:lnTo>
                    <a:pt x="104" y="126"/>
                  </a:lnTo>
                  <a:lnTo>
                    <a:pt x="107" y="123"/>
                  </a:lnTo>
                  <a:lnTo>
                    <a:pt x="107" y="119"/>
                  </a:lnTo>
                  <a:lnTo>
                    <a:pt x="111" y="119"/>
                  </a:lnTo>
                  <a:lnTo>
                    <a:pt x="115" y="119"/>
                  </a:lnTo>
                  <a:lnTo>
                    <a:pt x="115" y="119"/>
                  </a:lnTo>
                  <a:lnTo>
                    <a:pt x="115" y="115"/>
                  </a:lnTo>
                  <a:lnTo>
                    <a:pt x="115" y="115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07" y="111"/>
                  </a:lnTo>
                  <a:lnTo>
                    <a:pt x="107" y="111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100" y="108"/>
                  </a:lnTo>
                  <a:lnTo>
                    <a:pt x="100" y="104"/>
                  </a:lnTo>
                  <a:lnTo>
                    <a:pt x="100" y="104"/>
                  </a:lnTo>
                  <a:lnTo>
                    <a:pt x="96" y="104"/>
                  </a:lnTo>
                  <a:lnTo>
                    <a:pt x="89" y="100"/>
                  </a:lnTo>
                  <a:lnTo>
                    <a:pt x="89" y="97"/>
                  </a:lnTo>
                  <a:lnTo>
                    <a:pt x="92" y="93"/>
                  </a:lnTo>
                  <a:lnTo>
                    <a:pt x="92" y="89"/>
                  </a:lnTo>
                  <a:lnTo>
                    <a:pt x="89" y="89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5" y="89"/>
                  </a:lnTo>
                  <a:lnTo>
                    <a:pt x="81" y="89"/>
                  </a:lnTo>
                  <a:lnTo>
                    <a:pt x="81" y="86"/>
                  </a:lnTo>
                  <a:lnTo>
                    <a:pt x="81" y="82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74" y="78"/>
                  </a:lnTo>
                  <a:lnTo>
                    <a:pt x="74" y="74"/>
                  </a:lnTo>
                  <a:lnTo>
                    <a:pt x="74" y="71"/>
                  </a:lnTo>
                  <a:lnTo>
                    <a:pt x="70" y="71"/>
                  </a:lnTo>
                  <a:lnTo>
                    <a:pt x="70" y="67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59" y="45"/>
                  </a:lnTo>
                  <a:lnTo>
                    <a:pt x="59" y="41"/>
                  </a:lnTo>
                  <a:lnTo>
                    <a:pt x="59" y="37"/>
                  </a:lnTo>
                  <a:lnTo>
                    <a:pt x="59" y="34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2" y="26"/>
                  </a:lnTo>
                  <a:lnTo>
                    <a:pt x="52" y="22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3" y="15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33" y="26"/>
                  </a:lnTo>
                  <a:lnTo>
                    <a:pt x="33" y="30"/>
                  </a:lnTo>
                  <a:lnTo>
                    <a:pt x="33" y="34"/>
                  </a:lnTo>
                  <a:lnTo>
                    <a:pt x="33" y="45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7" y="52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44" y="63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71"/>
                  </a:lnTo>
                  <a:lnTo>
                    <a:pt x="48" y="71"/>
                  </a:lnTo>
                  <a:lnTo>
                    <a:pt x="52" y="74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5" y="78"/>
                  </a:lnTo>
                  <a:lnTo>
                    <a:pt x="59" y="82"/>
                  </a:lnTo>
                  <a:lnTo>
                    <a:pt x="55" y="86"/>
                  </a:lnTo>
                  <a:lnTo>
                    <a:pt x="55" y="89"/>
                  </a:lnTo>
                  <a:lnTo>
                    <a:pt x="59" y="93"/>
                  </a:lnTo>
                  <a:lnTo>
                    <a:pt x="63" y="93"/>
                  </a:lnTo>
                  <a:lnTo>
                    <a:pt x="63" y="97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66" y="104"/>
                  </a:lnTo>
                  <a:lnTo>
                    <a:pt x="66" y="104"/>
                  </a:lnTo>
                  <a:lnTo>
                    <a:pt x="66" y="108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4" y="111"/>
                  </a:lnTo>
                  <a:lnTo>
                    <a:pt x="74" y="111"/>
                  </a:lnTo>
                  <a:lnTo>
                    <a:pt x="78" y="119"/>
                  </a:lnTo>
                  <a:lnTo>
                    <a:pt x="74" y="123"/>
                  </a:lnTo>
                  <a:lnTo>
                    <a:pt x="74" y="126"/>
                  </a:lnTo>
                  <a:lnTo>
                    <a:pt x="78" y="126"/>
                  </a:lnTo>
                  <a:lnTo>
                    <a:pt x="78" y="130"/>
                  </a:lnTo>
                  <a:lnTo>
                    <a:pt x="78" y="130"/>
                  </a:lnTo>
                  <a:lnTo>
                    <a:pt x="78" y="134"/>
                  </a:lnTo>
                  <a:lnTo>
                    <a:pt x="81" y="134"/>
                  </a:lnTo>
                  <a:lnTo>
                    <a:pt x="81" y="137"/>
                  </a:lnTo>
                  <a:lnTo>
                    <a:pt x="78" y="137"/>
                  </a:lnTo>
                  <a:lnTo>
                    <a:pt x="81" y="141"/>
                  </a:lnTo>
                  <a:lnTo>
                    <a:pt x="81" y="145"/>
                  </a:lnTo>
                  <a:lnTo>
                    <a:pt x="81" y="149"/>
                  </a:lnTo>
                  <a:lnTo>
                    <a:pt x="81" y="149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5" y="156"/>
                  </a:lnTo>
                  <a:lnTo>
                    <a:pt x="89" y="156"/>
                  </a:ln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6" y="160"/>
                  </a:lnTo>
                  <a:lnTo>
                    <a:pt x="96" y="163"/>
                  </a:lnTo>
                  <a:lnTo>
                    <a:pt x="96" y="163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100" y="171"/>
                  </a:lnTo>
                  <a:lnTo>
                    <a:pt x="96" y="175"/>
                  </a:lnTo>
                  <a:lnTo>
                    <a:pt x="92" y="178"/>
                  </a:lnTo>
                  <a:lnTo>
                    <a:pt x="89" y="175"/>
                  </a:lnTo>
                  <a:lnTo>
                    <a:pt x="89" y="175"/>
                  </a:lnTo>
                  <a:lnTo>
                    <a:pt x="89" y="171"/>
                  </a:lnTo>
                  <a:lnTo>
                    <a:pt x="89" y="171"/>
                  </a:lnTo>
                  <a:lnTo>
                    <a:pt x="85" y="167"/>
                  </a:lnTo>
                  <a:lnTo>
                    <a:pt x="85" y="163"/>
                  </a:lnTo>
                  <a:lnTo>
                    <a:pt x="81" y="163"/>
                  </a:lnTo>
                  <a:lnTo>
                    <a:pt x="78" y="160"/>
                  </a:lnTo>
                  <a:lnTo>
                    <a:pt x="78" y="160"/>
                  </a:lnTo>
                  <a:lnTo>
                    <a:pt x="74" y="156"/>
                  </a:lnTo>
                  <a:lnTo>
                    <a:pt x="70" y="152"/>
                  </a:lnTo>
                  <a:lnTo>
                    <a:pt x="66" y="149"/>
                  </a:lnTo>
                  <a:lnTo>
                    <a:pt x="63" y="149"/>
                  </a:lnTo>
                  <a:lnTo>
                    <a:pt x="63" y="145"/>
                  </a:lnTo>
                  <a:lnTo>
                    <a:pt x="63" y="145"/>
                  </a:lnTo>
                  <a:lnTo>
                    <a:pt x="59" y="145"/>
                  </a:lnTo>
                  <a:lnTo>
                    <a:pt x="59" y="141"/>
                  </a:lnTo>
                  <a:lnTo>
                    <a:pt x="59" y="137"/>
                  </a:lnTo>
                  <a:lnTo>
                    <a:pt x="63" y="130"/>
                  </a:lnTo>
                  <a:lnTo>
                    <a:pt x="63" y="126"/>
                  </a:lnTo>
                  <a:lnTo>
                    <a:pt x="59" y="119"/>
                  </a:lnTo>
                  <a:lnTo>
                    <a:pt x="59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48" y="111"/>
                  </a:lnTo>
                  <a:lnTo>
                    <a:pt x="48" y="108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44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7" y="108"/>
                  </a:lnTo>
                  <a:lnTo>
                    <a:pt x="41" y="104"/>
                  </a:lnTo>
                  <a:lnTo>
                    <a:pt x="37" y="104"/>
                  </a:lnTo>
                  <a:lnTo>
                    <a:pt x="33" y="104"/>
                  </a:lnTo>
                  <a:lnTo>
                    <a:pt x="33" y="104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26" y="97"/>
                  </a:lnTo>
                  <a:lnTo>
                    <a:pt x="26" y="97"/>
                  </a:lnTo>
                  <a:lnTo>
                    <a:pt x="22" y="93"/>
                  </a:lnTo>
                  <a:lnTo>
                    <a:pt x="18" y="89"/>
                  </a:lnTo>
                  <a:lnTo>
                    <a:pt x="22" y="89"/>
                  </a:lnTo>
                  <a:lnTo>
                    <a:pt x="26" y="89"/>
                  </a:lnTo>
                  <a:lnTo>
                    <a:pt x="26" y="89"/>
                  </a:lnTo>
                  <a:lnTo>
                    <a:pt x="33" y="89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37" y="89"/>
                  </a:lnTo>
                  <a:lnTo>
                    <a:pt x="33" y="89"/>
                  </a:lnTo>
                  <a:lnTo>
                    <a:pt x="33" y="86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37" y="86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7" y="78"/>
                  </a:lnTo>
                  <a:lnTo>
                    <a:pt x="37" y="74"/>
                  </a:lnTo>
                  <a:lnTo>
                    <a:pt x="33" y="74"/>
                  </a:lnTo>
                  <a:lnTo>
                    <a:pt x="33" y="71"/>
                  </a:lnTo>
                  <a:lnTo>
                    <a:pt x="29" y="67"/>
                  </a:lnTo>
                  <a:lnTo>
                    <a:pt x="29" y="63"/>
                  </a:lnTo>
                  <a:lnTo>
                    <a:pt x="26" y="60"/>
                  </a:lnTo>
                  <a:lnTo>
                    <a:pt x="22" y="56"/>
                  </a:lnTo>
                  <a:lnTo>
                    <a:pt x="18" y="56"/>
                  </a:lnTo>
                  <a:lnTo>
                    <a:pt x="15" y="56"/>
                  </a:lnTo>
                  <a:lnTo>
                    <a:pt x="15" y="52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1" y="26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85" y="145"/>
                  </a:moveTo>
                  <a:lnTo>
                    <a:pt x="85" y="141"/>
                  </a:lnTo>
                  <a:lnTo>
                    <a:pt x="85" y="141"/>
                  </a:lnTo>
                  <a:lnTo>
                    <a:pt x="85" y="137"/>
                  </a:lnTo>
                  <a:lnTo>
                    <a:pt x="81" y="137"/>
                  </a:lnTo>
                  <a:lnTo>
                    <a:pt x="85" y="141"/>
                  </a:lnTo>
                  <a:lnTo>
                    <a:pt x="85" y="145"/>
                  </a:lnTo>
                  <a:lnTo>
                    <a:pt x="85" y="145"/>
                  </a:lnTo>
                  <a:close/>
                  <a:moveTo>
                    <a:pt x="89" y="149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49"/>
                  </a:lnTo>
                  <a:lnTo>
                    <a:pt x="89" y="149"/>
                  </a:lnTo>
                  <a:lnTo>
                    <a:pt x="89" y="149"/>
                  </a:lnTo>
                  <a:close/>
                  <a:moveTo>
                    <a:pt x="296" y="145"/>
                  </a:moveTo>
                  <a:lnTo>
                    <a:pt x="300" y="145"/>
                  </a:lnTo>
                  <a:lnTo>
                    <a:pt x="300" y="145"/>
                  </a:lnTo>
                  <a:lnTo>
                    <a:pt x="296" y="145"/>
                  </a:lnTo>
                  <a:lnTo>
                    <a:pt x="296" y="145"/>
                  </a:lnTo>
                  <a:lnTo>
                    <a:pt x="296" y="145"/>
                  </a:lnTo>
                  <a:close/>
                  <a:moveTo>
                    <a:pt x="296" y="149"/>
                  </a:move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close/>
                  <a:moveTo>
                    <a:pt x="296" y="156"/>
                  </a:moveTo>
                  <a:lnTo>
                    <a:pt x="296" y="152"/>
                  </a:lnTo>
                  <a:lnTo>
                    <a:pt x="296" y="152"/>
                  </a:lnTo>
                  <a:lnTo>
                    <a:pt x="296" y="15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6" name="CustomShape 175"/>
            <p:cNvSpPr/>
            <p:nvPr/>
          </p:nvSpPr>
          <p:spPr>
            <a:xfrm>
              <a:off x="2645280" y="3164040"/>
              <a:ext cx="1054800" cy="958320"/>
            </a:xfrm>
            <a:custGeom>
              <a:avLst/>
              <a:gdLst/>
              <a:ahLst/>
              <a:cxnLst/>
              <a:rect l="l" t="t" r="r" b="b"/>
              <a:pathLst>
                <a:path w="174" h="165">
                  <a:moveTo>
                    <a:pt x="102" y="24"/>
                  </a:moveTo>
                  <a:cubicBezTo>
                    <a:pt x="102" y="24"/>
                    <a:pt x="102" y="24"/>
                    <a:pt x="102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4"/>
                    <a:pt x="102" y="24"/>
                    <a:pt x="102" y="24"/>
                  </a:cubicBezTo>
                  <a:close/>
                  <a:moveTo>
                    <a:pt x="101" y="24"/>
                  </a:move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4"/>
                    <a:pt x="101" y="24"/>
                    <a:pt x="101" y="24"/>
                  </a:cubicBezTo>
                  <a:close/>
                  <a:moveTo>
                    <a:pt x="105" y="21"/>
                  </a:move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5" y="21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5" y="21"/>
                  </a:moveTo>
                  <a:cubicBezTo>
                    <a:pt x="105" y="21"/>
                    <a:pt x="105" y="21"/>
                    <a:pt x="105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7" y="22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lose/>
                  <a:moveTo>
                    <a:pt x="105" y="14"/>
                  </a:moveTo>
                  <a:cubicBezTo>
                    <a:pt x="104" y="13"/>
                    <a:pt x="104" y="13"/>
                    <a:pt x="104" y="13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lose/>
                  <a:moveTo>
                    <a:pt x="101" y="6"/>
                  </a:moveTo>
                  <a:cubicBezTo>
                    <a:pt x="100" y="5"/>
                    <a:pt x="100" y="5"/>
                    <a:pt x="100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75" y="98"/>
                    <a:pt x="75" y="98"/>
                    <a:pt x="75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4" y="111"/>
                    <a:pt x="74" y="111"/>
                    <a:pt x="74" y="111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9" y="113"/>
                    <a:pt x="79" y="113"/>
                    <a:pt x="79" y="113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8"/>
                    <a:pt x="93" y="128"/>
                    <a:pt x="93" y="128"/>
                  </a:cubicBezTo>
                  <a:cubicBezTo>
                    <a:pt x="94" y="130"/>
                    <a:pt x="94" y="130"/>
                    <a:pt x="94" y="130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133"/>
                    <a:pt x="94" y="133"/>
                    <a:pt x="94" y="133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0" y="146"/>
                    <a:pt x="80" y="146"/>
                    <a:pt x="80" y="146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80" y="149"/>
                    <a:pt x="80" y="149"/>
                    <a:pt x="80" y="149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3" y="149"/>
                    <a:pt x="83" y="149"/>
                    <a:pt x="83" y="149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91" y="154"/>
                    <a:pt x="91" y="154"/>
                    <a:pt x="91" y="154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3" y="155"/>
                    <a:pt x="93" y="155"/>
                    <a:pt x="93" y="155"/>
                  </a:cubicBezTo>
                  <a:cubicBezTo>
                    <a:pt x="93" y="156"/>
                    <a:pt x="93" y="156"/>
                    <a:pt x="93" y="156"/>
                  </a:cubicBezTo>
                  <a:cubicBezTo>
                    <a:pt x="94" y="156"/>
                    <a:pt x="94" y="156"/>
                    <a:pt x="94" y="156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7" y="159"/>
                    <a:pt x="97" y="159"/>
                    <a:pt x="97" y="159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2" y="157"/>
                    <a:pt x="102" y="157"/>
                    <a:pt x="102" y="157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5"/>
                    <a:pt x="102" y="155"/>
                    <a:pt x="102" y="155"/>
                  </a:cubicBezTo>
                  <a:cubicBezTo>
                    <a:pt x="103" y="155"/>
                    <a:pt x="103" y="155"/>
                    <a:pt x="103" y="155"/>
                  </a:cubicBezTo>
                  <a:cubicBezTo>
                    <a:pt x="103" y="154"/>
                    <a:pt x="103" y="154"/>
                    <a:pt x="103" y="154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2"/>
                    <a:pt x="105" y="152"/>
                    <a:pt x="105" y="152"/>
                  </a:cubicBezTo>
                  <a:cubicBezTo>
                    <a:pt x="106" y="151"/>
                    <a:pt x="106" y="151"/>
                    <a:pt x="106" y="151"/>
                  </a:cubicBezTo>
                  <a:cubicBezTo>
                    <a:pt x="106" y="151"/>
                    <a:pt x="106" y="151"/>
                    <a:pt x="106" y="151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7" y="150"/>
                    <a:pt x="107" y="150"/>
                    <a:pt x="107" y="150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8" y="151"/>
                    <a:pt x="108" y="151"/>
                    <a:pt x="10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7" y="155"/>
                    <a:pt x="107" y="155"/>
                    <a:pt x="107" y="155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10" y="150"/>
                    <a:pt x="110" y="150"/>
                    <a:pt x="110" y="150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2" y="146"/>
                    <a:pt x="112" y="146"/>
                    <a:pt x="112" y="146"/>
                  </a:cubicBezTo>
                  <a:cubicBezTo>
                    <a:pt x="114" y="143"/>
                    <a:pt x="114" y="143"/>
                    <a:pt x="114" y="143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5" y="130"/>
                    <a:pt x="115" y="130"/>
                    <a:pt x="115" y="130"/>
                  </a:cubicBezTo>
                  <a:cubicBezTo>
                    <a:pt x="116" y="130"/>
                    <a:pt x="116" y="130"/>
                    <a:pt x="116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29"/>
                    <a:pt x="116" y="129"/>
                    <a:pt x="116" y="129"/>
                  </a:cubicBezTo>
                  <a:cubicBezTo>
                    <a:pt x="116" y="129"/>
                    <a:pt x="116" y="129"/>
                    <a:pt x="116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8"/>
                    <a:pt x="117" y="128"/>
                    <a:pt x="117" y="128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8" y="127"/>
                    <a:pt x="118" y="127"/>
                    <a:pt x="118" y="127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26" y="121"/>
                    <a:pt x="126" y="121"/>
                    <a:pt x="126" y="121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7"/>
                    <a:pt x="134" y="117"/>
                    <a:pt x="134" y="117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6"/>
                    <a:pt x="139" y="116"/>
                  </a:cubicBezTo>
                  <a:cubicBezTo>
                    <a:pt x="139" y="116"/>
                    <a:pt x="140" y="116"/>
                    <a:pt x="140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1" y="105"/>
                    <a:pt x="151" y="105"/>
                    <a:pt x="151" y="105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4" y="101"/>
                    <a:pt x="154" y="101"/>
                    <a:pt x="154" y="101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3" y="96"/>
                    <a:pt x="153" y="96"/>
                    <a:pt x="153" y="96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2"/>
                    <a:pt x="155" y="92"/>
                    <a:pt x="155" y="92"/>
                  </a:cubicBezTo>
                  <a:cubicBezTo>
                    <a:pt x="156" y="91"/>
                    <a:pt x="156" y="91"/>
                    <a:pt x="156" y="91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56" y="81"/>
                    <a:pt x="156" y="81"/>
                    <a:pt x="156" y="81"/>
                  </a:cubicBezTo>
                  <a:cubicBezTo>
                    <a:pt x="156" y="80"/>
                    <a:pt x="156" y="80"/>
                    <a:pt x="156" y="80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6" y="77"/>
                    <a:pt x="156" y="77"/>
                    <a:pt x="156" y="77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75"/>
                    <a:pt x="156" y="75"/>
                    <a:pt x="156" y="75"/>
                  </a:cubicBezTo>
                  <a:cubicBezTo>
                    <a:pt x="156" y="75"/>
                    <a:pt x="156" y="75"/>
                    <a:pt x="156" y="75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8" y="73"/>
                    <a:pt x="158" y="73"/>
                    <a:pt x="158" y="73"/>
                  </a:cubicBezTo>
                  <a:cubicBezTo>
                    <a:pt x="158" y="73"/>
                    <a:pt x="158" y="73"/>
                    <a:pt x="158" y="73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7" y="74"/>
                    <a:pt x="157" y="74"/>
                    <a:pt x="157" y="74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61" y="71"/>
                    <a:pt x="161" y="71"/>
                    <a:pt x="161" y="71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7" y="63"/>
                    <a:pt x="167" y="63"/>
                    <a:pt x="167" y="63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71" y="59"/>
                    <a:pt x="171" y="59"/>
                    <a:pt x="171" y="59"/>
                  </a:cubicBezTo>
                  <a:cubicBezTo>
                    <a:pt x="172" y="58"/>
                    <a:pt x="172" y="58"/>
                    <a:pt x="172" y="58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0"/>
                    <a:pt x="174" y="50"/>
                    <a:pt x="174" y="50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3" y="49"/>
                    <a:pt x="173" y="49"/>
                    <a:pt x="173" y="49"/>
                  </a:cubicBezTo>
                  <a:cubicBezTo>
                    <a:pt x="171" y="46"/>
                    <a:pt x="171" y="46"/>
                    <a:pt x="171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1" y="43"/>
                    <a:pt x="171" y="43"/>
                    <a:pt x="171" y="43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1" y="33"/>
                    <a:pt x="151" y="33"/>
                    <a:pt x="151" y="33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1" y="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7" name="CustomShape 176"/>
            <p:cNvSpPr/>
            <p:nvPr/>
          </p:nvSpPr>
          <p:spPr>
            <a:xfrm>
              <a:off x="3167280" y="3153240"/>
              <a:ext cx="78120" cy="97920"/>
            </a:xfrm>
            <a:custGeom>
              <a:avLst/>
              <a:gdLst/>
              <a:ahLst/>
              <a:cxnLst/>
              <a:rect l="l" t="t" r="r" b="b"/>
              <a:pathLst>
                <a:path w="48" h="63">
                  <a:moveTo>
                    <a:pt x="3" y="48"/>
                  </a:move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6"/>
                  </a:lnTo>
                  <a:lnTo>
                    <a:pt x="7" y="56"/>
                  </a:lnTo>
                  <a:lnTo>
                    <a:pt x="11" y="59"/>
                  </a:lnTo>
                  <a:lnTo>
                    <a:pt x="1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6" y="56"/>
                  </a:lnTo>
                  <a:lnTo>
                    <a:pt x="29" y="52"/>
                  </a:lnTo>
                  <a:lnTo>
                    <a:pt x="33" y="48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40" y="33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8" y="26"/>
                  </a:lnTo>
                  <a:lnTo>
                    <a:pt x="48" y="22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0" y="19"/>
                  </a:lnTo>
                  <a:lnTo>
                    <a:pt x="40" y="15"/>
                  </a:lnTo>
                  <a:lnTo>
                    <a:pt x="33" y="11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2" y="4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7"/>
                  </a:lnTo>
                  <a:lnTo>
                    <a:pt x="0" y="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7" y="37"/>
                  </a:lnTo>
                  <a:lnTo>
                    <a:pt x="7" y="41"/>
                  </a:lnTo>
                  <a:lnTo>
                    <a:pt x="7" y="45"/>
                  </a:lnTo>
                  <a:lnTo>
                    <a:pt x="7" y="48"/>
                  </a:lnTo>
                  <a:lnTo>
                    <a:pt x="3" y="48"/>
                  </a:lnTo>
                  <a:lnTo>
                    <a:pt x="3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8" name="CustomShape 177"/>
            <p:cNvSpPr/>
            <p:nvPr/>
          </p:nvSpPr>
          <p:spPr>
            <a:xfrm>
              <a:off x="3075480" y="3147120"/>
              <a:ext cx="109080" cy="97920"/>
            </a:xfrm>
            <a:custGeom>
              <a:avLst/>
              <a:gdLst/>
              <a:ahLst/>
              <a:cxnLst/>
              <a:rect l="l" t="t" r="r" b="b"/>
              <a:pathLst>
                <a:path w="67" h="63">
                  <a:moveTo>
                    <a:pt x="26" y="63"/>
                  </a:moveTo>
                  <a:lnTo>
                    <a:pt x="26" y="63"/>
                  </a:lnTo>
                  <a:lnTo>
                    <a:pt x="26" y="63"/>
                  </a:lnTo>
                  <a:lnTo>
                    <a:pt x="30" y="63"/>
                  </a:lnTo>
                  <a:lnTo>
                    <a:pt x="34" y="63"/>
                  </a:lnTo>
                  <a:lnTo>
                    <a:pt x="37" y="63"/>
                  </a:lnTo>
                  <a:lnTo>
                    <a:pt x="37" y="63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0" y="56"/>
                  </a:lnTo>
                  <a:lnTo>
                    <a:pt x="30" y="52"/>
                  </a:lnTo>
                  <a:lnTo>
                    <a:pt x="34" y="52"/>
                  </a:lnTo>
                  <a:lnTo>
                    <a:pt x="37" y="52"/>
                  </a:lnTo>
                  <a:lnTo>
                    <a:pt x="45" y="52"/>
                  </a:lnTo>
                  <a:lnTo>
                    <a:pt x="48" y="49"/>
                  </a:lnTo>
                  <a:lnTo>
                    <a:pt x="52" y="49"/>
                  </a:lnTo>
                  <a:lnTo>
                    <a:pt x="56" y="52"/>
                  </a:lnTo>
                  <a:lnTo>
                    <a:pt x="59" y="52"/>
                  </a:lnTo>
                  <a:lnTo>
                    <a:pt x="63" y="52"/>
                  </a:lnTo>
                  <a:lnTo>
                    <a:pt x="63" y="49"/>
                  </a:lnTo>
                  <a:lnTo>
                    <a:pt x="63" y="45"/>
                  </a:lnTo>
                  <a:lnTo>
                    <a:pt x="63" y="41"/>
                  </a:lnTo>
                  <a:lnTo>
                    <a:pt x="67" y="41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63" y="34"/>
                  </a:lnTo>
                  <a:lnTo>
                    <a:pt x="63" y="30"/>
                  </a:lnTo>
                  <a:lnTo>
                    <a:pt x="63" y="26"/>
                  </a:lnTo>
                  <a:lnTo>
                    <a:pt x="59" y="26"/>
                  </a:lnTo>
                  <a:lnTo>
                    <a:pt x="59" y="23"/>
                  </a:lnTo>
                  <a:lnTo>
                    <a:pt x="59" y="19"/>
                  </a:lnTo>
                  <a:lnTo>
                    <a:pt x="59" y="19"/>
                  </a:lnTo>
                  <a:lnTo>
                    <a:pt x="56" y="11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1" y="11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5" y="41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2"/>
                  </a:lnTo>
                  <a:lnTo>
                    <a:pt x="19" y="52"/>
                  </a:lnTo>
                  <a:lnTo>
                    <a:pt x="19" y="56"/>
                  </a:lnTo>
                  <a:lnTo>
                    <a:pt x="22" y="56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6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9" name="CustomShape 178"/>
            <p:cNvSpPr/>
            <p:nvPr/>
          </p:nvSpPr>
          <p:spPr>
            <a:xfrm>
              <a:off x="2985840" y="3089160"/>
              <a:ext cx="132120" cy="174600"/>
            </a:xfrm>
            <a:custGeom>
              <a:avLst/>
              <a:gdLst/>
              <a:ahLst/>
              <a:cxnLst/>
              <a:rect l="l" t="t" r="r" b="b"/>
              <a:pathLst>
                <a:path w="81" h="112">
                  <a:moveTo>
                    <a:pt x="11" y="48"/>
                  </a:moveTo>
                  <a:lnTo>
                    <a:pt x="11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8" y="48"/>
                  </a:lnTo>
                  <a:lnTo>
                    <a:pt x="22" y="52"/>
                  </a:lnTo>
                  <a:lnTo>
                    <a:pt x="22" y="56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2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6" y="67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26" y="71"/>
                  </a:lnTo>
                  <a:lnTo>
                    <a:pt x="26" y="74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93"/>
                  </a:lnTo>
                  <a:lnTo>
                    <a:pt x="22" y="93"/>
                  </a:lnTo>
                  <a:lnTo>
                    <a:pt x="26" y="97"/>
                  </a:lnTo>
                  <a:lnTo>
                    <a:pt x="29" y="100"/>
                  </a:lnTo>
                  <a:lnTo>
                    <a:pt x="29" y="104"/>
                  </a:lnTo>
                  <a:lnTo>
                    <a:pt x="29" y="104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48" y="108"/>
                  </a:lnTo>
                  <a:lnTo>
                    <a:pt x="52" y="108"/>
                  </a:lnTo>
                  <a:lnTo>
                    <a:pt x="52" y="104"/>
                  </a:lnTo>
                  <a:lnTo>
                    <a:pt x="55" y="104"/>
                  </a:lnTo>
                  <a:lnTo>
                    <a:pt x="63" y="104"/>
                  </a:lnTo>
                  <a:lnTo>
                    <a:pt x="63" y="100"/>
                  </a:lnTo>
                  <a:lnTo>
                    <a:pt x="66" y="100"/>
                  </a:lnTo>
                  <a:lnTo>
                    <a:pt x="70" y="97"/>
                  </a:lnTo>
                  <a:lnTo>
                    <a:pt x="74" y="100"/>
                  </a:lnTo>
                  <a:lnTo>
                    <a:pt x="77" y="100"/>
                  </a:lnTo>
                  <a:lnTo>
                    <a:pt x="81" y="100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4" y="93"/>
                  </a:lnTo>
                  <a:lnTo>
                    <a:pt x="74" y="89"/>
                  </a:lnTo>
                  <a:lnTo>
                    <a:pt x="70" y="89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70" y="78"/>
                  </a:lnTo>
                  <a:lnTo>
                    <a:pt x="66" y="78"/>
                  </a:lnTo>
                  <a:lnTo>
                    <a:pt x="66" y="7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59" y="71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9" y="56"/>
                  </a:lnTo>
                  <a:lnTo>
                    <a:pt x="59" y="56"/>
                  </a:lnTo>
                  <a:lnTo>
                    <a:pt x="59" y="52"/>
                  </a:lnTo>
                  <a:lnTo>
                    <a:pt x="63" y="52"/>
                  </a:lnTo>
                  <a:lnTo>
                    <a:pt x="66" y="48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0" y="37"/>
                  </a:lnTo>
                  <a:lnTo>
                    <a:pt x="70" y="34"/>
                  </a:lnTo>
                  <a:lnTo>
                    <a:pt x="66" y="34"/>
                  </a:lnTo>
                  <a:lnTo>
                    <a:pt x="63" y="30"/>
                  </a:lnTo>
                  <a:lnTo>
                    <a:pt x="55" y="26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44" y="23"/>
                  </a:lnTo>
                  <a:lnTo>
                    <a:pt x="48" y="19"/>
                  </a:lnTo>
                  <a:lnTo>
                    <a:pt x="44" y="15"/>
                  </a:lnTo>
                  <a:lnTo>
                    <a:pt x="40" y="11"/>
                  </a:lnTo>
                  <a:lnTo>
                    <a:pt x="37" y="11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8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4" y="19"/>
                  </a:lnTo>
                  <a:lnTo>
                    <a:pt x="18" y="19"/>
                  </a:lnTo>
                  <a:lnTo>
                    <a:pt x="18" y="23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7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30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3" y="45"/>
                  </a:lnTo>
                  <a:lnTo>
                    <a:pt x="11" y="48"/>
                  </a:lnTo>
                  <a:lnTo>
                    <a:pt x="11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0" name="CustomShape 179"/>
            <p:cNvSpPr/>
            <p:nvPr/>
          </p:nvSpPr>
          <p:spPr>
            <a:xfrm>
              <a:off x="2663280" y="2990520"/>
              <a:ext cx="357840" cy="284040"/>
            </a:xfrm>
            <a:custGeom>
              <a:avLst/>
              <a:gdLst/>
              <a:ahLst/>
              <a:cxnLst/>
              <a:rect l="l" t="t" r="r" b="b"/>
              <a:pathLst>
                <a:path w="59" h="49">
                  <a:moveTo>
                    <a:pt x="27" y="47"/>
                  </a:moveTo>
                  <a:cubicBezTo>
                    <a:pt x="29" y="48"/>
                    <a:pt x="29" y="48"/>
                    <a:pt x="29" y="48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7" y="47"/>
                    <a:pt x="27" y="47"/>
                    <a:pt x="27" y="47"/>
                  </a:cubicBezTo>
                  <a:close/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2" y="1"/>
                  </a:cubicBezTo>
                  <a:close/>
                  <a:moveTo>
                    <a:pt x="19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lose/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39" y="7"/>
                  </a:moveTo>
                  <a:cubicBezTo>
                    <a:pt x="40" y="6"/>
                    <a:pt x="40" y="6"/>
                    <a:pt x="40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39" y="7"/>
                    <a:pt x="39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1" name="CustomShape 180"/>
            <p:cNvSpPr/>
            <p:nvPr/>
          </p:nvSpPr>
          <p:spPr>
            <a:xfrm>
              <a:off x="2506320" y="2990520"/>
              <a:ext cx="326520" cy="399960"/>
            </a:xfrm>
            <a:custGeom>
              <a:avLst/>
              <a:gdLst/>
              <a:ahLst/>
              <a:cxnLst/>
              <a:rect l="l" t="t" r="r" b="b"/>
              <a:pathLst>
                <a:path w="200" h="256">
                  <a:moveTo>
                    <a:pt x="148" y="256"/>
                  </a:moveTo>
                  <a:lnTo>
                    <a:pt x="152" y="249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63" y="208"/>
                  </a:lnTo>
                  <a:lnTo>
                    <a:pt x="156" y="204"/>
                  </a:lnTo>
                  <a:lnTo>
                    <a:pt x="152" y="201"/>
                  </a:lnTo>
                  <a:lnTo>
                    <a:pt x="148" y="197"/>
                  </a:lnTo>
                  <a:lnTo>
                    <a:pt x="148" y="186"/>
                  </a:lnTo>
                  <a:lnTo>
                    <a:pt x="159" y="186"/>
                  </a:lnTo>
                  <a:lnTo>
                    <a:pt x="163" y="186"/>
                  </a:lnTo>
                  <a:lnTo>
                    <a:pt x="163" y="182"/>
                  </a:lnTo>
                  <a:lnTo>
                    <a:pt x="163" y="182"/>
                  </a:lnTo>
                  <a:lnTo>
                    <a:pt x="163" y="182"/>
                  </a:lnTo>
                  <a:lnTo>
                    <a:pt x="159" y="175"/>
                  </a:lnTo>
                  <a:lnTo>
                    <a:pt x="156" y="175"/>
                  </a:lnTo>
                  <a:lnTo>
                    <a:pt x="152" y="171"/>
                  </a:lnTo>
                  <a:lnTo>
                    <a:pt x="156" y="167"/>
                  </a:lnTo>
                  <a:lnTo>
                    <a:pt x="174" y="167"/>
                  </a:lnTo>
                  <a:lnTo>
                    <a:pt x="174" y="163"/>
                  </a:lnTo>
                  <a:lnTo>
                    <a:pt x="178" y="163"/>
                  </a:lnTo>
                  <a:lnTo>
                    <a:pt x="182" y="167"/>
                  </a:lnTo>
                  <a:lnTo>
                    <a:pt x="182" y="167"/>
                  </a:lnTo>
                  <a:lnTo>
                    <a:pt x="185" y="163"/>
                  </a:lnTo>
                  <a:lnTo>
                    <a:pt x="189" y="160"/>
                  </a:lnTo>
                  <a:lnTo>
                    <a:pt x="189" y="163"/>
                  </a:lnTo>
                  <a:lnTo>
                    <a:pt x="193" y="167"/>
                  </a:lnTo>
                  <a:lnTo>
                    <a:pt x="193" y="171"/>
                  </a:lnTo>
                  <a:lnTo>
                    <a:pt x="193" y="175"/>
                  </a:lnTo>
                  <a:lnTo>
                    <a:pt x="200" y="175"/>
                  </a:lnTo>
                  <a:lnTo>
                    <a:pt x="196" y="171"/>
                  </a:lnTo>
                  <a:lnTo>
                    <a:pt x="196" y="163"/>
                  </a:lnTo>
                  <a:lnTo>
                    <a:pt x="193" y="160"/>
                  </a:lnTo>
                  <a:lnTo>
                    <a:pt x="193" y="156"/>
                  </a:lnTo>
                  <a:lnTo>
                    <a:pt x="193" y="156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5" y="152"/>
                  </a:lnTo>
                  <a:lnTo>
                    <a:pt x="185" y="149"/>
                  </a:lnTo>
                  <a:lnTo>
                    <a:pt x="189" y="141"/>
                  </a:lnTo>
                  <a:lnTo>
                    <a:pt x="185" y="134"/>
                  </a:lnTo>
                  <a:lnTo>
                    <a:pt x="185" y="130"/>
                  </a:lnTo>
                  <a:lnTo>
                    <a:pt x="185" y="126"/>
                  </a:lnTo>
                  <a:lnTo>
                    <a:pt x="185" y="123"/>
                  </a:lnTo>
                  <a:lnTo>
                    <a:pt x="185" y="119"/>
                  </a:lnTo>
                  <a:lnTo>
                    <a:pt x="185" y="119"/>
                  </a:lnTo>
                  <a:lnTo>
                    <a:pt x="185" y="111"/>
                  </a:lnTo>
                  <a:lnTo>
                    <a:pt x="185" y="111"/>
                  </a:lnTo>
                  <a:lnTo>
                    <a:pt x="189" y="108"/>
                  </a:lnTo>
                  <a:lnTo>
                    <a:pt x="193" y="108"/>
                  </a:lnTo>
                  <a:lnTo>
                    <a:pt x="193" y="104"/>
                  </a:lnTo>
                  <a:lnTo>
                    <a:pt x="193" y="104"/>
                  </a:lnTo>
                  <a:lnTo>
                    <a:pt x="193" y="97"/>
                  </a:lnTo>
                  <a:lnTo>
                    <a:pt x="189" y="97"/>
                  </a:lnTo>
                  <a:lnTo>
                    <a:pt x="185" y="97"/>
                  </a:lnTo>
                  <a:lnTo>
                    <a:pt x="185" y="97"/>
                  </a:lnTo>
                  <a:lnTo>
                    <a:pt x="182" y="97"/>
                  </a:lnTo>
                  <a:lnTo>
                    <a:pt x="178" y="97"/>
                  </a:lnTo>
                  <a:lnTo>
                    <a:pt x="174" y="97"/>
                  </a:lnTo>
                  <a:lnTo>
                    <a:pt x="174" y="97"/>
                  </a:lnTo>
                  <a:lnTo>
                    <a:pt x="170" y="97"/>
                  </a:lnTo>
                  <a:lnTo>
                    <a:pt x="167" y="97"/>
                  </a:lnTo>
                  <a:lnTo>
                    <a:pt x="167" y="97"/>
                  </a:lnTo>
                  <a:lnTo>
                    <a:pt x="163" y="97"/>
                  </a:lnTo>
                  <a:lnTo>
                    <a:pt x="148" y="86"/>
                  </a:lnTo>
                  <a:lnTo>
                    <a:pt x="148" y="86"/>
                  </a:lnTo>
                  <a:lnTo>
                    <a:pt x="141" y="82"/>
                  </a:lnTo>
                  <a:lnTo>
                    <a:pt x="137" y="86"/>
                  </a:lnTo>
                  <a:lnTo>
                    <a:pt x="137" y="86"/>
                  </a:lnTo>
                  <a:lnTo>
                    <a:pt x="133" y="82"/>
                  </a:lnTo>
                  <a:lnTo>
                    <a:pt x="126" y="82"/>
                  </a:lnTo>
                  <a:lnTo>
                    <a:pt x="126" y="86"/>
                  </a:lnTo>
                  <a:lnTo>
                    <a:pt x="122" y="82"/>
                  </a:lnTo>
                  <a:lnTo>
                    <a:pt x="119" y="82"/>
                  </a:lnTo>
                  <a:lnTo>
                    <a:pt x="115" y="82"/>
                  </a:lnTo>
                  <a:lnTo>
                    <a:pt x="111" y="78"/>
                  </a:lnTo>
                  <a:lnTo>
                    <a:pt x="111" y="74"/>
                  </a:lnTo>
                  <a:lnTo>
                    <a:pt x="111" y="74"/>
                  </a:lnTo>
                  <a:lnTo>
                    <a:pt x="111" y="71"/>
                  </a:lnTo>
                  <a:lnTo>
                    <a:pt x="111" y="71"/>
                  </a:lnTo>
                  <a:lnTo>
                    <a:pt x="111" y="67"/>
                  </a:lnTo>
                  <a:lnTo>
                    <a:pt x="108" y="63"/>
                  </a:lnTo>
                  <a:lnTo>
                    <a:pt x="104" y="52"/>
                  </a:lnTo>
                  <a:lnTo>
                    <a:pt x="100" y="52"/>
                  </a:lnTo>
                  <a:lnTo>
                    <a:pt x="96" y="52"/>
                  </a:lnTo>
                  <a:lnTo>
                    <a:pt x="96" y="48"/>
                  </a:lnTo>
                  <a:lnTo>
                    <a:pt x="100" y="45"/>
                  </a:lnTo>
                  <a:lnTo>
                    <a:pt x="100" y="41"/>
                  </a:lnTo>
                  <a:lnTo>
                    <a:pt x="100" y="37"/>
                  </a:lnTo>
                  <a:lnTo>
                    <a:pt x="100" y="34"/>
                  </a:lnTo>
                  <a:lnTo>
                    <a:pt x="108" y="30"/>
                  </a:lnTo>
                  <a:lnTo>
                    <a:pt x="108" y="26"/>
                  </a:lnTo>
                  <a:lnTo>
                    <a:pt x="111" y="22"/>
                  </a:lnTo>
                  <a:lnTo>
                    <a:pt x="115" y="22"/>
                  </a:lnTo>
                  <a:lnTo>
                    <a:pt x="115" y="19"/>
                  </a:lnTo>
                  <a:lnTo>
                    <a:pt x="122" y="15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3" y="11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3" y="4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19" y="4"/>
                  </a:lnTo>
                  <a:lnTo>
                    <a:pt x="119" y="4"/>
                  </a:lnTo>
                  <a:lnTo>
                    <a:pt x="115" y="4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5" y="11"/>
                  </a:lnTo>
                  <a:lnTo>
                    <a:pt x="108" y="11"/>
                  </a:lnTo>
                  <a:lnTo>
                    <a:pt x="104" y="15"/>
                  </a:lnTo>
                  <a:lnTo>
                    <a:pt x="100" y="19"/>
                  </a:lnTo>
                  <a:lnTo>
                    <a:pt x="96" y="19"/>
                  </a:lnTo>
                  <a:lnTo>
                    <a:pt x="89" y="19"/>
                  </a:lnTo>
                  <a:lnTo>
                    <a:pt x="85" y="19"/>
                  </a:lnTo>
                  <a:lnTo>
                    <a:pt x="82" y="19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4" y="22"/>
                  </a:lnTo>
                  <a:lnTo>
                    <a:pt x="71" y="22"/>
                  </a:lnTo>
                  <a:lnTo>
                    <a:pt x="67" y="26"/>
                  </a:lnTo>
                  <a:lnTo>
                    <a:pt x="63" y="26"/>
                  </a:lnTo>
                  <a:lnTo>
                    <a:pt x="63" y="30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9" y="41"/>
                  </a:lnTo>
                  <a:lnTo>
                    <a:pt x="59" y="41"/>
                  </a:lnTo>
                  <a:lnTo>
                    <a:pt x="59" y="45"/>
                  </a:lnTo>
                  <a:lnTo>
                    <a:pt x="59" y="45"/>
                  </a:lnTo>
                  <a:lnTo>
                    <a:pt x="56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37" y="60"/>
                  </a:lnTo>
                  <a:lnTo>
                    <a:pt x="37" y="60"/>
                  </a:lnTo>
                  <a:lnTo>
                    <a:pt x="41" y="63"/>
                  </a:lnTo>
                  <a:lnTo>
                    <a:pt x="41" y="67"/>
                  </a:lnTo>
                  <a:lnTo>
                    <a:pt x="37" y="71"/>
                  </a:lnTo>
                  <a:lnTo>
                    <a:pt x="37" y="71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0" y="60"/>
                  </a:lnTo>
                  <a:lnTo>
                    <a:pt x="26" y="60"/>
                  </a:lnTo>
                  <a:lnTo>
                    <a:pt x="30" y="63"/>
                  </a:lnTo>
                  <a:lnTo>
                    <a:pt x="30" y="67"/>
                  </a:lnTo>
                  <a:lnTo>
                    <a:pt x="26" y="71"/>
                  </a:lnTo>
                  <a:lnTo>
                    <a:pt x="26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9" y="82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2" y="89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0" y="97"/>
                  </a:lnTo>
                  <a:lnTo>
                    <a:pt x="26" y="97"/>
                  </a:lnTo>
                  <a:lnTo>
                    <a:pt x="26" y="100"/>
                  </a:lnTo>
                  <a:lnTo>
                    <a:pt x="30" y="100"/>
                  </a:lnTo>
                  <a:lnTo>
                    <a:pt x="30" y="104"/>
                  </a:lnTo>
                  <a:lnTo>
                    <a:pt x="26" y="108"/>
                  </a:lnTo>
                  <a:lnTo>
                    <a:pt x="26" y="108"/>
                  </a:lnTo>
                  <a:lnTo>
                    <a:pt x="26" y="108"/>
                  </a:lnTo>
                  <a:lnTo>
                    <a:pt x="30" y="111"/>
                  </a:lnTo>
                  <a:lnTo>
                    <a:pt x="30" y="115"/>
                  </a:lnTo>
                  <a:lnTo>
                    <a:pt x="30" y="123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6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3" y="134"/>
                  </a:lnTo>
                  <a:lnTo>
                    <a:pt x="33" y="134"/>
                  </a:lnTo>
                  <a:lnTo>
                    <a:pt x="33" y="134"/>
                  </a:lnTo>
                  <a:lnTo>
                    <a:pt x="33" y="137"/>
                  </a:lnTo>
                  <a:lnTo>
                    <a:pt x="30" y="141"/>
                  </a:lnTo>
                  <a:lnTo>
                    <a:pt x="26" y="145"/>
                  </a:lnTo>
                  <a:lnTo>
                    <a:pt x="22" y="149"/>
                  </a:lnTo>
                  <a:lnTo>
                    <a:pt x="19" y="152"/>
                  </a:lnTo>
                  <a:lnTo>
                    <a:pt x="11" y="152"/>
                  </a:lnTo>
                  <a:lnTo>
                    <a:pt x="8" y="156"/>
                  </a:lnTo>
                  <a:lnTo>
                    <a:pt x="4" y="163"/>
                  </a:lnTo>
                  <a:lnTo>
                    <a:pt x="4" y="167"/>
                  </a:lnTo>
                  <a:lnTo>
                    <a:pt x="0" y="171"/>
                  </a:lnTo>
                  <a:lnTo>
                    <a:pt x="8" y="171"/>
                  </a:lnTo>
                  <a:lnTo>
                    <a:pt x="11" y="175"/>
                  </a:lnTo>
                  <a:lnTo>
                    <a:pt x="19" y="178"/>
                  </a:lnTo>
                  <a:lnTo>
                    <a:pt x="22" y="178"/>
                  </a:lnTo>
                  <a:lnTo>
                    <a:pt x="26" y="182"/>
                  </a:lnTo>
                  <a:lnTo>
                    <a:pt x="26" y="186"/>
                  </a:lnTo>
                  <a:lnTo>
                    <a:pt x="26" y="189"/>
                  </a:lnTo>
                  <a:lnTo>
                    <a:pt x="30" y="189"/>
                  </a:lnTo>
                  <a:lnTo>
                    <a:pt x="37" y="189"/>
                  </a:lnTo>
                  <a:lnTo>
                    <a:pt x="37" y="193"/>
                  </a:lnTo>
                  <a:lnTo>
                    <a:pt x="45" y="193"/>
                  </a:lnTo>
                  <a:lnTo>
                    <a:pt x="45" y="193"/>
                  </a:lnTo>
                  <a:lnTo>
                    <a:pt x="45" y="189"/>
                  </a:lnTo>
                  <a:lnTo>
                    <a:pt x="48" y="186"/>
                  </a:lnTo>
                  <a:lnTo>
                    <a:pt x="48" y="186"/>
                  </a:lnTo>
                  <a:lnTo>
                    <a:pt x="56" y="189"/>
                  </a:lnTo>
                  <a:lnTo>
                    <a:pt x="56" y="189"/>
                  </a:lnTo>
                  <a:lnTo>
                    <a:pt x="56" y="193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63" y="193"/>
                  </a:lnTo>
                  <a:lnTo>
                    <a:pt x="71" y="197"/>
                  </a:lnTo>
                  <a:lnTo>
                    <a:pt x="74" y="197"/>
                  </a:lnTo>
                  <a:lnTo>
                    <a:pt x="74" y="197"/>
                  </a:lnTo>
                  <a:lnTo>
                    <a:pt x="78" y="201"/>
                  </a:lnTo>
                  <a:lnTo>
                    <a:pt x="78" y="204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9" y="212"/>
                  </a:lnTo>
                  <a:lnTo>
                    <a:pt x="93" y="215"/>
                  </a:lnTo>
                  <a:lnTo>
                    <a:pt x="93" y="219"/>
                  </a:lnTo>
                  <a:lnTo>
                    <a:pt x="96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96" y="226"/>
                  </a:lnTo>
                  <a:lnTo>
                    <a:pt x="100" y="230"/>
                  </a:lnTo>
                  <a:lnTo>
                    <a:pt x="100" y="230"/>
                  </a:lnTo>
                  <a:lnTo>
                    <a:pt x="104" y="230"/>
                  </a:lnTo>
                  <a:lnTo>
                    <a:pt x="108" y="230"/>
                  </a:lnTo>
                  <a:lnTo>
                    <a:pt x="111" y="230"/>
                  </a:lnTo>
                  <a:lnTo>
                    <a:pt x="115" y="230"/>
                  </a:lnTo>
                  <a:lnTo>
                    <a:pt x="119" y="226"/>
                  </a:lnTo>
                  <a:lnTo>
                    <a:pt x="122" y="226"/>
                  </a:lnTo>
                  <a:lnTo>
                    <a:pt x="126" y="230"/>
                  </a:lnTo>
                  <a:lnTo>
                    <a:pt x="133" y="226"/>
                  </a:lnTo>
                  <a:lnTo>
                    <a:pt x="137" y="226"/>
                  </a:lnTo>
                  <a:lnTo>
                    <a:pt x="137" y="226"/>
                  </a:lnTo>
                  <a:lnTo>
                    <a:pt x="141" y="226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48" y="230"/>
                  </a:lnTo>
                  <a:lnTo>
                    <a:pt x="148" y="234"/>
                  </a:lnTo>
                  <a:lnTo>
                    <a:pt x="137" y="249"/>
                  </a:lnTo>
                  <a:lnTo>
                    <a:pt x="137" y="252"/>
                  </a:lnTo>
                  <a:lnTo>
                    <a:pt x="141" y="252"/>
                  </a:lnTo>
                  <a:lnTo>
                    <a:pt x="145" y="249"/>
                  </a:lnTo>
                  <a:lnTo>
                    <a:pt x="148" y="252"/>
                  </a:lnTo>
                  <a:lnTo>
                    <a:pt x="148" y="25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2" name="CustomShape 181"/>
            <p:cNvSpPr/>
            <p:nvPr/>
          </p:nvSpPr>
          <p:spPr>
            <a:xfrm>
              <a:off x="2452320" y="3258000"/>
              <a:ext cx="156600" cy="14940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92" y="22"/>
                  </a:moveTo>
                  <a:lnTo>
                    <a:pt x="92" y="22"/>
                  </a:lnTo>
                  <a:lnTo>
                    <a:pt x="89" y="22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81" y="15"/>
                  </a:lnTo>
                  <a:lnTo>
                    <a:pt x="81" y="15"/>
                  </a:lnTo>
                  <a:lnTo>
                    <a:pt x="78" y="18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0" y="22"/>
                  </a:lnTo>
                  <a:lnTo>
                    <a:pt x="70" y="18"/>
                  </a:lnTo>
                  <a:lnTo>
                    <a:pt x="63" y="18"/>
                  </a:lnTo>
                  <a:lnTo>
                    <a:pt x="59" y="18"/>
                  </a:lnTo>
                  <a:lnTo>
                    <a:pt x="59" y="15"/>
                  </a:lnTo>
                  <a:lnTo>
                    <a:pt x="59" y="11"/>
                  </a:lnTo>
                  <a:lnTo>
                    <a:pt x="55" y="7"/>
                  </a:lnTo>
                  <a:lnTo>
                    <a:pt x="52" y="7"/>
                  </a:lnTo>
                  <a:lnTo>
                    <a:pt x="44" y="4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11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11" y="33"/>
                  </a:lnTo>
                  <a:lnTo>
                    <a:pt x="7" y="37"/>
                  </a:lnTo>
                  <a:lnTo>
                    <a:pt x="4" y="37"/>
                  </a:lnTo>
                  <a:lnTo>
                    <a:pt x="0" y="41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4" y="59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11" y="67"/>
                  </a:lnTo>
                  <a:lnTo>
                    <a:pt x="11" y="63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8" y="55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22" y="63"/>
                  </a:lnTo>
                  <a:lnTo>
                    <a:pt x="18" y="67"/>
                  </a:lnTo>
                  <a:lnTo>
                    <a:pt x="22" y="70"/>
                  </a:lnTo>
                  <a:lnTo>
                    <a:pt x="18" y="74"/>
                  </a:lnTo>
                  <a:lnTo>
                    <a:pt x="15" y="74"/>
                  </a:lnTo>
                  <a:lnTo>
                    <a:pt x="15" y="78"/>
                  </a:lnTo>
                  <a:lnTo>
                    <a:pt x="18" y="81"/>
                  </a:lnTo>
                  <a:lnTo>
                    <a:pt x="15" y="81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15" y="89"/>
                  </a:lnTo>
                  <a:lnTo>
                    <a:pt x="18" y="85"/>
                  </a:lnTo>
                  <a:lnTo>
                    <a:pt x="18" y="89"/>
                  </a:lnTo>
                  <a:lnTo>
                    <a:pt x="26" y="89"/>
                  </a:lnTo>
                  <a:lnTo>
                    <a:pt x="29" y="89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7" y="93"/>
                  </a:lnTo>
                  <a:lnTo>
                    <a:pt x="52" y="70"/>
                  </a:lnTo>
                  <a:lnTo>
                    <a:pt x="52" y="67"/>
                  </a:lnTo>
                  <a:lnTo>
                    <a:pt x="70" y="63"/>
                  </a:lnTo>
                  <a:lnTo>
                    <a:pt x="78" y="59"/>
                  </a:lnTo>
                  <a:lnTo>
                    <a:pt x="89" y="48"/>
                  </a:lnTo>
                  <a:lnTo>
                    <a:pt x="92" y="41"/>
                  </a:lnTo>
                  <a:lnTo>
                    <a:pt x="96" y="41"/>
                  </a:lnTo>
                  <a:lnTo>
                    <a:pt x="96" y="37"/>
                  </a:lnTo>
                  <a:lnTo>
                    <a:pt x="96" y="33"/>
                  </a:lnTo>
                  <a:lnTo>
                    <a:pt x="96" y="30"/>
                  </a:lnTo>
                  <a:lnTo>
                    <a:pt x="92" y="26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2" y="22"/>
                  </a:lnTo>
                  <a:close/>
                  <a:moveTo>
                    <a:pt x="11" y="70"/>
                  </a:moveTo>
                  <a:lnTo>
                    <a:pt x="11" y="70"/>
                  </a:lnTo>
                  <a:lnTo>
                    <a:pt x="15" y="67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3" name="CustomShape 182"/>
            <p:cNvSpPr/>
            <p:nvPr/>
          </p:nvSpPr>
          <p:spPr>
            <a:xfrm>
              <a:off x="2445840" y="3292560"/>
              <a:ext cx="344880" cy="440640"/>
            </a:xfrm>
            <a:custGeom>
              <a:avLst/>
              <a:gdLst/>
              <a:ahLst/>
              <a:cxnLst/>
              <a:rect l="l" t="t" r="r" b="b"/>
              <a:pathLst>
                <a:path w="211" h="282">
                  <a:moveTo>
                    <a:pt x="196" y="167"/>
                  </a:moveTo>
                  <a:lnTo>
                    <a:pt x="196" y="167"/>
                  </a:lnTo>
                  <a:lnTo>
                    <a:pt x="193" y="167"/>
                  </a:lnTo>
                  <a:lnTo>
                    <a:pt x="193" y="167"/>
                  </a:lnTo>
                  <a:lnTo>
                    <a:pt x="189" y="167"/>
                  </a:lnTo>
                  <a:lnTo>
                    <a:pt x="185" y="167"/>
                  </a:lnTo>
                  <a:lnTo>
                    <a:pt x="182" y="167"/>
                  </a:lnTo>
                  <a:lnTo>
                    <a:pt x="182" y="167"/>
                  </a:lnTo>
                  <a:lnTo>
                    <a:pt x="182" y="163"/>
                  </a:lnTo>
                  <a:lnTo>
                    <a:pt x="178" y="152"/>
                  </a:lnTo>
                  <a:lnTo>
                    <a:pt x="178" y="148"/>
                  </a:lnTo>
                  <a:lnTo>
                    <a:pt x="182" y="148"/>
                  </a:lnTo>
                  <a:lnTo>
                    <a:pt x="182" y="145"/>
                  </a:lnTo>
                  <a:lnTo>
                    <a:pt x="178" y="141"/>
                  </a:lnTo>
                  <a:lnTo>
                    <a:pt x="174" y="145"/>
                  </a:lnTo>
                  <a:lnTo>
                    <a:pt x="167" y="152"/>
                  </a:lnTo>
                  <a:lnTo>
                    <a:pt x="159" y="152"/>
                  </a:lnTo>
                  <a:lnTo>
                    <a:pt x="152" y="152"/>
                  </a:lnTo>
                  <a:lnTo>
                    <a:pt x="152" y="145"/>
                  </a:lnTo>
                  <a:lnTo>
                    <a:pt x="148" y="141"/>
                  </a:lnTo>
                  <a:lnTo>
                    <a:pt x="141" y="141"/>
                  </a:lnTo>
                  <a:lnTo>
                    <a:pt x="130" y="141"/>
                  </a:lnTo>
                  <a:lnTo>
                    <a:pt x="137" y="137"/>
                  </a:lnTo>
                  <a:lnTo>
                    <a:pt x="126" y="126"/>
                  </a:lnTo>
                  <a:lnTo>
                    <a:pt x="122" y="123"/>
                  </a:lnTo>
                  <a:lnTo>
                    <a:pt x="122" y="119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26" y="111"/>
                  </a:lnTo>
                  <a:lnTo>
                    <a:pt x="122" y="108"/>
                  </a:lnTo>
                  <a:lnTo>
                    <a:pt x="126" y="108"/>
                  </a:lnTo>
                  <a:lnTo>
                    <a:pt x="126" y="104"/>
                  </a:lnTo>
                  <a:lnTo>
                    <a:pt x="130" y="100"/>
                  </a:lnTo>
                  <a:lnTo>
                    <a:pt x="133" y="100"/>
                  </a:lnTo>
                  <a:lnTo>
                    <a:pt x="133" y="100"/>
                  </a:lnTo>
                  <a:lnTo>
                    <a:pt x="133" y="97"/>
                  </a:lnTo>
                  <a:lnTo>
                    <a:pt x="133" y="93"/>
                  </a:lnTo>
                  <a:lnTo>
                    <a:pt x="137" y="85"/>
                  </a:lnTo>
                  <a:lnTo>
                    <a:pt x="137" y="85"/>
                  </a:lnTo>
                  <a:lnTo>
                    <a:pt x="137" y="82"/>
                  </a:lnTo>
                  <a:lnTo>
                    <a:pt x="137" y="78"/>
                  </a:lnTo>
                  <a:lnTo>
                    <a:pt x="141" y="78"/>
                  </a:lnTo>
                  <a:lnTo>
                    <a:pt x="145" y="74"/>
                  </a:lnTo>
                  <a:lnTo>
                    <a:pt x="148" y="71"/>
                  </a:lnTo>
                  <a:lnTo>
                    <a:pt x="148" y="71"/>
                  </a:lnTo>
                  <a:lnTo>
                    <a:pt x="152" y="71"/>
                  </a:lnTo>
                  <a:lnTo>
                    <a:pt x="159" y="67"/>
                  </a:lnTo>
                  <a:lnTo>
                    <a:pt x="170" y="63"/>
                  </a:lnTo>
                  <a:lnTo>
                    <a:pt x="170" y="63"/>
                  </a:lnTo>
                  <a:lnTo>
                    <a:pt x="174" y="63"/>
                  </a:lnTo>
                  <a:lnTo>
                    <a:pt x="178" y="63"/>
                  </a:lnTo>
                  <a:lnTo>
                    <a:pt x="178" y="63"/>
                  </a:lnTo>
                  <a:lnTo>
                    <a:pt x="182" y="63"/>
                  </a:lnTo>
                  <a:lnTo>
                    <a:pt x="182" y="67"/>
                  </a:lnTo>
                  <a:lnTo>
                    <a:pt x="185" y="67"/>
                  </a:lnTo>
                  <a:lnTo>
                    <a:pt x="185" y="63"/>
                  </a:lnTo>
                  <a:lnTo>
                    <a:pt x="185" y="59"/>
                  </a:lnTo>
                  <a:lnTo>
                    <a:pt x="182" y="56"/>
                  </a:lnTo>
                  <a:lnTo>
                    <a:pt x="178" y="59"/>
                  </a:lnTo>
                  <a:lnTo>
                    <a:pt x="174" y="59"/>
                  </a:lnTo>
                  <a:lnTo>
                    <a:pt x="174" y="56"/>
                  </a:lnTo>
                  <a:lnTo>
                    <a:pt x="185" y="41"/>
                  </a:lnTo>
                  <a:lnTo>
                    <a:pt x="185" y="37"/>
                  </a:lnTo>
                  <a:lnTo>
                    <a:pt x="182" y="37"/>
                  </a:lnTo>
                  <a:lnTo>
                    <a:pt x="182" y="37"/>
                  </a:lnTo>
                  <a:lnTo>
                    <a:pt x="178" y="33"/>
                  </a:lnTo>
                  <a:lnTo>
                    <a:pt x="174" y="33"/>
                  </a:lnTo>
                  <a:lnTo>
                    <a:pt x="174" y="33"/>
                  </a:lnTo>
                  <a:lnTo>
                    <a:pt x="170" y="33"/>
                  </a:lnTo>
                  <a:lnTo>
                    <a:pt x="163" y="37"/>
                  </a:lnTo>
                  <a:lnTo>
                    <a:pt x="159" y="33"/>
                  </a:lnTo>
                  <a:lnTo>
                    <a:pt x="156" y="33"/>
                  </a:lnTo>
                  <a:lnTo>
                    <a:pt x="152" y="37"/>
                  </a:lnTo>
                  <a:lnTo>
                    <a:pt x="148" y="37"/>
                  </a:lnTo>
                  <a:lnTo>
                    <a:pt x="145" y="37"/>
                  </a:lnTo>
                  <a:lnTo>
                    <a:pt x="141" y="37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3" y="33"/>
                  </a:lnTo>
                  <a:lnTo>
                    <a:pt x="137" y="33"/>
                  </a:lnTo>
                  <a:lnTo>
                    <a:pt x="133" y="30"/>
                  </a:lnTo>
                  <a:lnTo>
                    <a:pt x="133" y="26"/>
                  </a:lnTo>
                  <a:lnTo>
                    <a:pt x="130" y="26"/>
                  </a:lnTo>
                  <a:lnTo>
                    <a:pt x="130" y="22"/>
                  </a:lnTo>
                  <a:lnTo>
                    <a:pt x="126" y="19"/>
                  </a:lnTo>
                  <a:lnTo>
                    <a:pt x="119" y="15"/>
                  </a:lnTo>
                  <a:lnTo>
                    <a:pt x="119" y="15"/>
                  </a:lnTo>
                  <a:lnTo>
                    <a:pt x="115" y="11"/>
                  </a:lnTo>
                  <a:lnTo>
                    <a:pt x="115" y="8"/>
                  </a:lnTo>
                  <a:lnTo>
                    <a:pt x="111" y="4"/>
                  </a:lnTo>
                  <a:lnTo>
                    <a:pt x="111" y="4"/>
                  </a:lnTo>
                  <a:lnTo>
                    <a:pt x="108" y="4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4"/>
                  </a:lnTo>
                  <a:lnTo>
                    <a:pt x="100" y="8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9"/>
                  </a:lnTo>
                  <a:lnTo>
                    <a:pt x="96" y="19"/>
                  </a:lnTo>
                  <a:lnTo>
                    <a:pt x="93" y="26"/>
                  </a:lnTo>
                  <a:lnTo>
                    <a:pt x="82" y="37"/>
                  </a:lnTo>
                  <a:lnTo>
                    <a:pt x="74" y="41"/>
                  </a:lnTo>
                  <a:lnTo>
                    <a:pt x="56" y="45"/>
                  </a:lnTo>
                  <a:lnTo>
                    <a:pt x="56" y="48"/>
                  </a:lnTo>
                  <a:lnTo>
                    <a:pt x="41" y="71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3" y="67"/>
                  </a:lnTo>
                  <a:lnTo>
                    <a:pt x="30" y="67"/>
                  </a:lnTo>
                  <a:lnTo>
                    <a:pt x="22" y="67"/>
                  </a:lnTo>
                  <a:lnTo>
                    <a:pt x="22" y="63"/>
                  </a:lnTo>
                  <a:lnTo>
                    <a:pt x="19" y="67"/>
                  </a:lnTo>
                  <a:lnTo>
                    <a:pt x="15" y="67"/>
                  </a:lnTo>
                  <a:lnTo>
                    <a:pt x="15" y="63"/>
                  </a:lnTo>
                  <a:lnTo>
                    <a:pt x="19" y="59"/>
                  </a:lnTo>
                  <a:lnTo>
                    <a:pt x="22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1" y="56"/>
                  </a:lnTo>
                  <a:lnTo>
                    <a:pt x="8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82"/>
                  </a:lnTo>
                  <a:lnTo>
                    <a:pt x="8" y="85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1" y="100"/>
                  </a:lnTo>
                  <a:lnTo>
                    <a:pt x="15" y="100"/>
                  </a:lnTo>
                  <a:lnTo>
                    <a:pt x="22" y="104"/>
                  </a:lnTo>
                  <a:lnTo>
                    <a:pt x="26" y="104"/>
                  </a:lnTo>
                  <a:lnTo>
                    <a:pt x="26" y="108"/>
                  </a:lnTo>
                  <a:lnTo>
                    <a:pt x="30" y="111"/>
                  </a:lnTo>
                  <a:lnTo>
                    <a:pt x="30" y="115"/>
                  </a:lnTo>
                  <a:lnTo>
                    <a:pt x="33" y="119"/>
                  </a:lnTo>
                  <a:lnTo>
                    <a:pt x="37" y="123"/>
                  </a:lnTo>
                  <a:lnTo>
                    <a:pt x="41" y="126"/>
                  </a:lnTo>
                  <a:lnTo>
                    <a:pt x="41" y="130"/>
                  </a:lnTo>
                  <a:lnTo>
                    <a:pt x="45" y="134"/>
                  </a:lnTo>
                  <a:lnTo>
                    <a:pt x="45" y="137"/>
                  </a:lnTo>
                  <a:lnTo>
                    <a:pt x="48" y="141"/>
                  </a:lnTo>
                  <a:lnTo>
                    <a:pt x="48" y="145"/>
                  </a:lnTo>
                  <a:lnTo>
                    <a:pt x="52" y="148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56" y="160"/>
                  </a:lnTo>
                  <a:lnTo>
                    <a:pt x="59" y="163"/>
                  </a:lnTo>
                  <a:lnTo>
                    <a:pt x="63" y="167"/>
                  </a:lnTo>
                  <a:lnTo>
                    <a:pt x="63" y="171"/>
                  </a:lnTo>
                  <a:lnTo>
                    <a:pt x="63" y="171"/>
                  </a:lnTo>
                  <a:lnTo>
                    <a:pt x="63" y="171"/>
                  </a:lnTo>
                  <a:lnTo>
                    <a:pt x="70" y="178"/>
                  </a:lnTo>
                  <a:lnTo>
                    <a:pt x="70" y="178"/>
                  </a:lnTo>
                  <a:lnTo>
                    <a:pt x="70" y="182"/>
                  </a:lnTo>
                  <a:lnTo>
                    <a:pt x="74" y="186"/>
                  </a:lnTo>
                  <a:lnTo>
                    <a:pt x="78" y="186"/>
                  </a:lnTo>
                  <a:lnTo>
                    <a:pt x="78" y="189"/>
                  </a:lnTo>
                  <a:lnTo>
                    <a:pt x="82" y="197"/>
                  </a:lnTo>
                  <a:lnTo>
                    <a:pt x="85" y="200"/>
                  </a:lnTo>
                  <a:lnTo>
                    <a:pt x="89" y="208"/>
                  </a:lnTo>
                  <a:lnTo>
                    <a:pt x="89" y="212"/>
                  </a:lnTo>
                  <a:lnTo>
                    <a:pt x="89" y="212"/>
                  </a:lnTo>
                  <a:lnTo>
                    <a:pt x="85" y="212"/>
                  </a:lnTo>
                  <a:lnTo>
                    <a:pt x="85" y="212"/>
                  </a:lnTo>
                  <a:lnTo>
                    <a:pt x="85" y="215"/>
                  </a:lnTo>
                  <a:lnTo>
                    <a:pt x="85" y="215"/>
                  </a:lnTo>
                  <a:lnTo>
                    <a:pt x="89" y="215"/>
                  </a:lnTo>
                  <a:lnTo>
                    <a:pt x="93" y="219"/>
                  </a:lnTo>
                  <a:lnTo>
                    <a:pt x="93" y="219"/>
                  </a:lnTo>
                  <a:lnTo>
                    <a:pt x="93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100" y="230"/>
                  </a:lnTo>
                  <a:lnTo>
                    <a:pt x="104" y="230"/>
                  </a:lnTo>
                  <a:lnTo>
                    <a:pt x="108" y="230"/>
                  </a:lnTo>
                  <a:lnTo>
                    <a:pt x="108" y="234"/>
                  </a:lnTo>
                  <a:lnTo>
                    <a:pt x="111" y="234"/>
                  </a:lnTo>
                  <a:lnTo>
                    <a:pt x="111" y="237"/>
                  </a:lnTo>
                  <a:lnTo>
                    <a:pt x="119" y="237"/>
                  </a:lnTo>
                  <a:lnTo>
                    <a:pt x="119" y="234"/>
                  </a:lnTo>
                  <a:lnTo>
                    <a:pt x="119" y="237"/>
                  </a:lnTo>
                  <a:lnTo>
                    <a:pt x="119" y="241"/>
                  </a:lnTo>
                  <a:lnTo>
                    <a:pt x="126" y="241"/>
                  </a:lnTo>
                  <a:lnTo>
                    <a:pt x="130" y="245"/>
                  </a:lnTo>
                  <a:lnTo>
                    <a:pt x="130" y="249"/>
                  </a:lnTo>
                  <a:lnTo>
                    <a:pt x="130" y="249"/>
                  </a:lnTo>
                  <a:lnTo>
                    <a:pt x="133" y="249"/>
                  </a:lnTo>
                  <a:lnTo>
                    <a:pt x="137" y="249"/>
                  </a:lnTo>
                  <a:lnTo>
                    <a:pt x="141" y="249"/>
                  </a:lnTo>
                  <a:lnTo>
                    <a:pt x="145" y="252"/>
                  </a:lnTo>
                  <a:lnTo>
                    <a:pt x="148" y="256"/>
                  </a:lnTo>
                  <a:lnTo>
                    <a:pt x="152" y="256"/>
                  </a:lnTo>
                  <a:lnTo>
                    <a:pt x="156" y="256"/>
                  </a:lnTo>
                  <a:lnTo>
                    <a:pt x="156" y="256"/>
                  </a:lnTo>
                  <a:lnTo>
                    <a:pt x="159" y="260"/>
                  </a:lnTo>
                  <a:lnTo>
                    <a:pt x="163" y="263"/>
                  </a:lnTo>
                  <a:lnTo>
                    <a:pt x="167" y="263"/>
                  </a:lnTo>
                  <a:lnTo>
                    <a:pt x="167" y="267"/>
                  </a:lnTo>
                  <a:lnTo>
                    <a:pt x="170" y="267"/>
                  </a:lnTo>
                  <a:lnTo>
                    <a:pt x="170" y="271"/>
                  </a:lnTo>
                  <a:lnTo>
                    <a:pt x="170" y="271"/>
                  </a:lnTo>
                  <a:lnTo>
                    <a:pt x="174" y="271"/>
                  </a:lnTo>
                  <a:lnTo>
                    <a:pt x="178" y="275"/>
                  </a:lnTo>
                  <a:lnTo>
                    <a:pt x="182" y="278"/>
                  </a:lnTo>
                  <a:lnTo>
                    <a:pt x="185" y="282"/>
                  </a:lnTo>
                  <a:lnTo>
                    <a:pt x="189" y="282"/>
                  </a:lnTo>
                  <a:lnTo>
                    <a:pt x="189" y="282"/>
                  </a:lnTo>
                  <a:lnTo>
                    <a:pt x="193" y="282"/>
                  </a:lnTo>
                  <a:lnTo>
                    <a:pt x="196" y="278"/>
                  </a:lnTo>
                  <a:lnTo>
                    <a:pt x="196" y="278"/>
                  </a:lnTo>
                  <a:lnTo>
                    <a:pt x="200" y="278"/>
                  </a:lnTo>
                  <a:lnTo>
                    <a:pt x="204" y="275"/>
                  </a:lnTo>
                  <a:lnTo>
                    <a:pt x="200" y="271"/>
                  </a:lnTo>
                  <a:lnTo>
                    <a:pt x="200" y="271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0" y="263"/>
                  </a:lnTo>
                  <a:lnTo>
                    <a:pt x="204" y="260"/>
                  </a:lnTo>
                  <a:lnTo>
                    <a:pt x="207" y="256"/>
                  </a:lnTo>
                  <a:lnTo>
                    <a:pt x="211" y="252"/>
                  </a:lnTo>
                  <a:lnTo>
                    <a:pt x="211" y="249"/>
                  </a:lnTo>
                  <a:lnTo>
                    <a:pt x="207" y="241"/>
                  </a:lnTo>
                  <a:lnTo>
                    <a:pt x="207" y="237"/>
                  </a:lnTo>
                  <a:lnTo>
                    <a:pt x="207" y="234"/>
                  </a:lnTo>
                  <a:lnTo>
                    <a:pt x="207" y="230"/>
                  </a:lnTo>
                  <a:lnTo>
                    <a:pt x="204" y="230"/>
                  </a:lnTo>
                  <a:lnTo>
                    <a:pt x="207" y="226"/>
                  </a:lnTo>
                  <a:lnTo>
                    <a:pt x="207" y="223"/>
                  </a:lnTo>
                  <a:lnTo>
                    <a:pt x="207" y="212"/>
                  </a:lnTo>
                  <a:lnTo>
                    <a:pt x="207" y="208"/>
                  </a:lnTo>
                  <a:lnTo>
                    <a:pt x="207" y="204"/>
                  </a:lnTo>
                  <a:lnTo>
                    <a:pt x="207" y="193"/>
                  </a:lnTo>
                  <a:lnTo>
                    <a:pt x="211" y="189"/>
                  </a:lnTo>
                  <a:lnTo>
                    <a:pt x="211" y="186"/>
                  </a:lnTo>
                  <a:lnTo>
                    <a:pt x="196" y="1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4" name="CustomShape 183"/>
            <p:cNvSpPr/>
            <p:nvPr/>
          </p:nvSpPr>
          <p:spPr>
            <a:xfrm>
              <a:off x="2766240" y="3519360"/>
              <a:ext cx="333000" cy="323280"/>
            </a:xfrm>
            <a:custGeom>
              <a:avLst/>
              <a:gdLst/>
              <a:ahLst/>
              <a:cxnLst/>
              <a:rect l="l" t="t" r="r" b="b"/>
              <a:pathLst>
                <a:path w="204" h="207">
                  <a:moveTo>
                    <a:pt x="197" y="159"/>
                  </a:moveTo>
                  <a:lnTo>
                    <a:pt x="197" y="156"/>
                  </a:lnTo>
                  <a:lnTo>
                    <a:pt x="197" y="152"/>
                  </a:lnTo>
                  <a:lnTo>
                    <a:pt x="204" y="137"/>
                  </a:lnTo>
                  <a:lnTo>
                    <a:pt x="204" y="133"/>
                  </a:lnTo>
                  <a:lnTo>
                    <a:pt x="197" y="118"/>
                  </a:lnTo>
                  <a:lnTo>
                    <a:pt x="186" y="115"/>
                  </a:lnTo>
                  <a:lnTo>
                    <a:pt x="189" y="111"/>
                  </a:lnTo>
                  <a:lnTo>
                    <a:pt x="186" y="100"/>
                  </a:lnTo>
                  <a:lnTo>
                    <a:pt x="156" y="100"/>
                  </a:lnTo>
                  <a:lnTo>
                    <a:pt x="156" y="92"/>
                  </a:lnTo>
                  <a:lnTo>
                    <a:pt x="152" y="85"/>
                  </a:lnTo>
                  <a:lnTo>
                    <a:pt x="152" y="81"/>
                  </a:lnTo>
                  <a:lnTo>
                    <a:pt x="152" y="74"/>
                  </a:lnTo>
                  <a:lnTo>
                    <a:pt x="152" y="67"/>
                  </a:lnTo>
                  <a:lnTo>
                    <a:pt x="152" y="67"/>
                  </a:lnTo>
                  <a:lnTo>
                    <a:pt x="145" y="63"/>
                  </a:lnTo>
                  <a:lnTo>
                    <a:pt x="134" y="63"/>
                  </a:lnTo>
                  <a:lnTo>
                    <a:pt x="130" y="59"/>
                  </a:lnTo>
                  <a:lnTo>
                    <a:pt x="126" y="59"/>
                  </a:lnTo>
                  <a:lnTo>
                    <a:pt x="126" y="55"/>
                  </a:lnTo>
                  <a:lnTo>
                    <a:pt x="123" y="55"/>
                  </a:lnTo>
                  <a:lnTo>
                    <a:pt x="115" y="52"/>
                  </a:lnTo>
                  <a:lnTo>
                    <a:pt x="111" y="52"/>
                  </a:lnTo>
                  <a:lnTo>
                    <a:pt x="108" y="48"/>
                  </a:lnTo>
                  <a:lnTo>
                    <a:pt x="104" y="48"/>
                  </a:lnTo>
                  <a:lnTo>
                    <a:pt x="97" y="41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86" y="41"/>
                  </a:lnTo>
                  <a:lnTo>
                    <a:pt x="78" y="41"/>
                  </a:lnTo>
                  <a:lnTo>
                    <a:pt x="74" y="37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7" y="26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67" y="3"/>
                  </a:lnTo>
                  <a:lnTo>
                    <a:pt x="67" y="0"/>
                  </a:lnTo>
                  <a:lnTo>
                    <a:pt x="63" y="3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5" y="3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19" y="18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0" y="22"/>
                  </a:lnTo>
                  <a:lnTo>
                    <a:pt x="15" y="41"/>
                  </a:lnTo>
                  <a:lnTo>
                    <a:pt x="15" y="44"/>
                  </a:lnTo>
                  <a:lnTo>
                    <a:pt x="11" y="48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11" y="67"/>
                  </a:lnTo>
                  <a:lnTo>
                    <a:pt x="11" y="78"/>
                  </a:lnTo>
                  <a:lnTo>
                    <a:pt x="11" y="81"/>
                  </a:lnTo>
                  <a:lnTo>
                    <a:pt x="8" y="85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11" y="92"/>
                  </a:lnTo>
                  <a:lnTo>
                    <a:pt x="11" y="96"/>
                  </a:lnTo>
                  <a:lnTo>
                    <a:pt x="15" y="104"/>
                  </a:lnTo>
                  <a:lnTo>
                    <a:pt x="15" y="107"/>
                  </a:lnTo>
                  <a:lnTo>
                    <a:pt x="11" y="111"/>
                  </a:lnTo>
                  <a:lnTo>
                    <a:pt x="8" y="115"/>
                  </a:lnTo>
                  <a:lnTo>
                    <a:pt x="4" y="118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1" y="126"/>
                  </a:lnTo>
                  <a:lnTo>
                    <a:pt x="11" y="130"/>
                  </a:lnTo>
                  <a:lnTo>
                    <a:pt x="15" y="130"/>
                  </a:lnTo>
                  <a:lnTo>
                    <a:pt x="15" y="133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5" y="144"/>
                  </a:lnTo>
                  <a:lnTo>
                    <a:pt x="19" y="148"/>
                  </a:lnTo>
                  <a:lnTo>
                    <a:pt x="26" y="152"/>
                  </a:lnTo>
                  <a:lnTo>
                    <a:pt x="26" y="156"/>
                  </a:lnTo>
                  <a:lnTo>
                    <a:pt x="26" y="159"/>
                  </a:lnTo>
                  <a:lnTo>
                    <a:pt x="26" y="163"/>
                  </a:lnTo>
                  <a:lnTo>
                    <a:pt x="23" y="170"/>
                  </a:lnTo>
                  <a:lnTo>
                    <a:pt x="23" y="174"/>
                  </a:lnTo>
                  <a:lnTo>
                    <a:pt x="34" y="178"/>
                  </a:lnTo>
                  <a:lnTo>
                    <a:pt x="45" y="207"/>
                  </a:lnTo>
                  <a:lnTo>
                    <a:pt x="49" y="207"/>
                  </a:lnTo>
                  <a:lnTo>
                    <a:pt x="49" y="207"/>
                  </a:lnTo>
                  <a:lnTo>
                    <a:pt x="52" y="207"/>
                  </a:lnTo>
                  <a:lnTo>
                    <a:pt x="52" y="207"/>
                  </a:lnTo>
                  <a:lnTo>
                    <a:pt x="56" y="204"/>
                  </a:lnTo>
                  <a:lnTo>
                    <a:pt x="56" y="200"/>
                  </a:lnTo>
                  <a:lnTo>
                    <a:pt x="63" y="193"/>
                  </a:lnTo>
                  <a:lnTo>
                    <a:pt x="67" y="193"/>
                  </a:lnTo>
                  <a:lnTo>
                    <a:pt x="71" y="196"/>
                  </a:lnTo>
                  <a:lnTo>
                    <a:pt x="78" y="193"/>
                  </a:lnTo>
                  <a:lnTo>
                    <a:pt x="78" y="193"/>
                  </a:lnTo>
                  <a:lnTo>
                    <a:pt x="82" y="193"/>
                  </a:lnTo>
                  <a:lnTo>
                    <a:pt x="89" y="193"/>
                  </a:lnTo>
                  <a:lnTo>
                    <a:pt x="93" y="193"/>
                  </a:lnTo>
                  <a:lnTo>
                    <a:pt x="93" y="196"/>
                  </a:lnTo>
                  <a:lnTo>
                    <a:pt x="97" y="204"/>
                  </a:lnTo>
                  <a:lnTo>
                    <a:pt x="97" y="204"/>
                  </a:lnTo>
                  <a:lnTo>
                    <a:pt x="97" y="204"/>
                  </a:lnTo>
                  <a:lnTo>
                    <a:pt x="97" y="200"/>
                  </a:lnTo>
                  <a:lnTo>
                    <a:pt x="100" y="200"/>
                  </a:lnTo>
                  <a:lnTo>
                    <a:pt x="100" y="196"/>
                  </a:lnTo>
                  <a:lnTo>
                    <a:pt x="104" y="193"/>
                  </a:lnTo>
                  <a:lnTo>
                    <a:pt x="111" y="193"/>
                  </a:lnTo>
                  <a:lnTo>
                    <a:pt x="119" y="193"/>
                  </a:lnTo>
                  <a:lnTo>
                    <a:pt x="123" y="196"/>
                  </a:lnTo>
                  <a:lnTo>
                    <a:pt x="126" y="189"/>
                  </a:lnTo>
                  <a:lnTo>
                    <a:pt x="130" y="182"/>
                  </a:lnTo>
                  <a:lnTo>
                    <a:pt x="130" y="178"/>
                  </a:lnTo>
                  <a:lnTo>
                    <a:pt x="130" y="174"/>
                  </a:lnTo>
                  <a:lnTo>
                    <a:pt x="126" y="170"/>
                  </a:lnTo>
                  <a:lnTo>
                    <a:pt x="134" y="163"/>
                  </a:lnTo>
                  <a:lnTo>
                    <a:pt x="134" y="159"/>
                  </a:lnTo>
                  <a:lnTo>
                    <a:pt x="134" y="156"/>
                  </a:lnTo>
                  <a:lnTo>
                    <a:pt x="137" y="156"/>
                  </a:lnTo>
                  <a:lnTo>
                    <a:pt x="160" y="148"/>
                  </a:lnTo>
                  <a:lnTo>
                    <a:pt x="178" y="148"/>
                  </a:lnTo>
                  <a:lnTo>
                    <a:pt x="189" y="156"/>
                  </a:lnTo>
                  <a:lnTo>
                    <a:pt x="193" y="156"/>
                  </a:lnTo>
                  <a:lnTo>
                    <a:pt x="197" y="15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5" name="CustomShape 184"/>
            <p:cNvSpPr/>
            <p:nvPr/>
          </p:nvSpPr>
          <p:spPr>
            <a:xfrm>
              <a:off x="2967480" y="3750840"/>
              <a:ext cx="228240" cy="208800"/>
            </a:xfrm>
            <a:custGeom>
              <a:avLst/>
              <a:gdLst/>
              <a:ahLst/>
              <a:cxnLst/>
              <a:rect l="l" t="t" r="r" b="b"/>
              <a:pathLst>
                <a:path w="140" h="134">
                  <a:moveTo>
                    <a:pt x="0" y="48"/>
                  </a:moveTo>
                  <a:lnTo>
                    <a:pt x="3" y="41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3" y="22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66" y="8"/>
                  </a:lnTo>
                  <a:lnTo>
                    <a:pt x="70" y="8"/>
                  </a:lnTo>
                  <a:lnTo>
                    <a:pt x="74" y="11"/>
                  </a:lnTo>
                  <a:lnTo>
                    <a:pt x="74" y="15"/>
                  </a:lnTo>
                  <a:lnTo>
                    <a:pt x="77" y="19"/>
                  </a:lnTo>
                  <a:lnTo>
                    <a:pt x="77" y="22"/>
                  </a:lnTo>
                  <a:lnTo>
                    <a:pt x="81" y="26"/>
                  </a:lnTo>
                  <a:lnTo>
                    <a:pt x="77" y="37"/>
                  </a:lnTo>
                  <a:lnTo>
                    <a:pt x="81" y="41"/>
                  </a:lnTo>
                  <a:lnTo>
                    <a:pt x="77" y="41"/>
                  </a:lnTo>
                  <a:lnTo>
                    <a:pt x="81" y="45"/>
                  </a:lnTo>
                  <a:lnTo>
                    <a:pt x="85" y="45"/>
                  </a:lnTo>
                  <a:lnTo>
                    <a:pt x="88" y="48"/>
                  </a:lnTo>
                  <a:lnTo>
                    <a:pt x="96" y="45"/>
                  </a:lnTo>
                  <a:lnTo>
                    <a:pt x="100" y="48"/>
                  </a:lnTo>
                  <a:lnTo>
                    <a:pt x="107" y="45"/>
                  </a:lnTo>
                  <a:lnTo>
                    <a:pt x="111" y="48"/>
                  </a:lnTo>
                  <a:lnTo>
                    <a:pt x="114" y="48"/>
                  </a:lnTo>
                  <a:lnTo>
                    <a:pt x="114" y="52"/>
                  </a:lnTo>
                  <a:lnTo>
                    <a:pt x="122" y="67"/>
                  </a:lnTo>
                  <a:lnTo>
                    <a:pt x="122" y="74"/>
                  </a:lnTo>
                  <a:lnTo>
                    <a:pt x="125" y="74"/>
                  </a:lnTo>
                  <a:lnTo>
                    <a:pt x="133" y="71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40" y="78"/>
                  </a:lnTo>
                  <a:lnTo>
                    <a:pt x="140" y="93"/>
                  </a:lnTo>
                  <a:lnTo>
                    <a:pt x="140" y="93"/>
                  </a:lnTo>
                  <a:lnTo>
                    <a:pt x="137" y="93"/>
                  </a:lnTo>
                  <a:lnTo>
                    <a:pt x="137" y="97"/>
                  </a:lnTo>
                  <a:lnTo>
                    <a:pt x="137" y="97"/>
                  </a:lnTo>
                  <a:lnTo>
                    <a:pt x="137" y="100"/>
                  </a:lnTo>
                  <a:lnTo>
                    <a:pt x="137" y="100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11"/>
                  </a:lnTo>
                  <a:lnTo>
                    <a:pt x="133" y="111"/>
                  </a:lnTo>
                  <a:lnTo>
                    <a:pt x="133" y="115"/>
                  </a:lnTo>
                  <a:lnTo>
                    <a:pt x="129" y="119"/>
                  </a:lnTo>
                  <a:lnTo>
                    <a:pt x="122" y="123"/>
                  </a:lnTo>
                  <a:lnTo>
                    <a:pt x="122" y="126"/>
                  </a:lnTo>
                  <a:lnTo>
                    <a:pt x="118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1" y="134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03" y="134"/>
                  </a:lnTo>
                  <a:lnTo>
                    <a:pt x="96" y="130"/>
                  </a:lnTo>
                  <a:lnTo>
                    <a:pt x="85" y="130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74" y="126"/>
                  </a:lnTo>
                  <a:lnTo>
                    <a:pt x="77" y="123"/>
                  </a:lnTo>
                  <a:lnTo>
                    <a:pt x="81" y="115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5" y="108"/>
                  </a:lnTo>
                  <a:lnTo>
                    <a:pt x="85" y="104"/>
                  </a:lnTo>
                  <a:lnTo>
                    <a:pt x="88" y="100"/>
                  </a:lnTo>
                  <a:lnTo>
                    <a:pt x="85" y="97"/>
                  </a:lnTo>
                  <a:lnTo>
                    <a:pt x="81" y="97"/>
                  </a:lnTo>
                  <a:lnTo>
                    <a:pt x="77" y="89"/>
                  </a:lnTo>
                  <a:lnTo>
                    <a:pt x="66" y="89"/>
                  </a:lnTo>
                  <a:lnTo>
                    <a:pt x="59" y="85"/>
                  </a:lnTo>
                  <a:lnTo>
                    <a:pt x="51" y="82"/>
                  </a:lnTo>
                  <a:lnTo>
                    <a:pt x="48" y="82"/>
                  </a:lnTo>
                  <a:lnTo>
                    <a:pt x="44" y="78"/>
                  </a:lnTo>
                  <a:lnTo>
                    <a:pt x="33" y="74"/>
                  </a:lnTo>
                  <a:lnTo>
                    <a:pt x="29" y="71"/>
                  </a:lnTo>
                  <a:lnTo>
                    <a:pt x="25" y="67"/>
                  </a:lnTo>
                  <a:lnTo>
                    <a:pt x="22" y="67"/>
                  </a:lnTo>
                  <a:lnTo>
                    <a:pt x="11" y="59"/>
                  </a:lnTo>
                  <a:lnTo>
                    <a:pt x="7" y="52"/>
                  </a:lnTo>
                  <a:lnTo>
                    <a:pt x="3" y="52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6" name="CustomShape 185"/>
            <p:cNvSpPr/>
            <p:nvPr/>
          </p:nvSpPr>
          <p:spPr>
            <a:xfrm>
              <a:off x="3106800" y="4023000"/>
              <a:ext cx="138600" cy="133920"/>
            </a:xfrm>
            <a:custGeom>
              <a:avLst/>
              <a:gdLst/>
              <a:ahLst/>
              <a:cxnLst/>
              <a:rect l="l" t="t" r="r" b="b"/>
              <a:pathLst>
                <a:path w="85" h="86">
                  <a:moveTo>
                    <a:pt x="11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9" y="8"/>
                  </a:lnTo>
                  <a:lnTo>
                    <a:pt x="33" y="8"/>
                  </a:lnTo>
                  <a:lnTo>
                    <a:pt x="37" y="12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48" y="23"/>
                  </a:lnTo>
                  <a:lnTo>
                    <a:pt x="55" y="23"/>
                  </a:lnTo>
                  <a:lnTo>
                    <a:pt x="59" y="23"/>
                  </a:lnTo>
                  <a:lnTo>
                    <a:pt x="63" y="26"/>
                  </a:lnTo>
                  <a:lnTo>
                    <a:pt x="63" y="30"/>
                  </a:lnTo>
                  <a:lnTo>
                    <a:pt x="66" y="30"/>
                  </a:lnTo>
                  <a:lnTo>
                    <a:pt x="70" y="34"/>
                  </a:lnTo>
                  <a:lnTo>
                    <a:pt x="74" y="38"/>
                  </a:lnTo>
                  <a:lnTo>
                    <a:pt x="77" y="41"/>
                  </a:lnTo>
                  <a:lnTo>
                    <a:pt x="81" y="45"/>
                  </a:lnTo>
                  <a:lnTo>
                    <a:pt x="81" y="49"/>
                  </a:lnTo>
                  <a:lnTo>
                    <a:pt x="77" y="52"/>
                  </a:lnTo>
                  <a:lnTo>
                    <a:pt x="81" y="56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5" y="64"/>
                  </a:lnTo>
                  <a:lnTo>
                    <a:pt x="85" y="64"/>
                  </a:lnTo>
                  <a:lnTo>
                    <a:pt x="85" y="64"/>
                  </a:lnTo>
                  <a:lnTo>
                    <a:pt x="81" y="67"/>
                  </a:lnTo>
                  <a:lnTo>
                    <a:pt x="81" y="71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4" y="78"/>
                  </a:lnTo>
                  <a:lnTo>
                    <a:pt x="70" y="82"/>
                  </a:lnTo>
                  <a:lnTo>
                    <a:pt x="66" y="82"/>
                  </a:lnTo>
                  <a:lnTo>
                    <a:pt x="63" y="82"/>
                  </a:lnTo>
                  <a:lnTo>
                    <a:pt x="63" y="82"/>
                  </a:lnTo>
                  <a:lnTo>
                    <a:pt x="63" y="86"/>
                  </a:lnTo>
                  <a:lnTo>
                    <a:pt x="63" y="86"/>
                  </a:lnTo>
                  <a:lnTo>
                    <a:pt x="59" y="86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52" y="86"/>
                  </a:lnTo>
                  <a:lnTo>
                    <a:pt x="48" y="82"/>
                  </a:lnTo>
                  <a:lnTo>
                    <a:pt x="44" y="86"/>
                  </a:lnTo>
                  <a:lnTo>
                    <a:pt x="40" y="86"/>
                  </a:lnTo>
                  <a:lnTo>
                    <a:pt x="37" y="86"/>
                  </a:lnTo>
                  <a:lnTo>
                    <a:pt x="37" y="86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3" y="82"/>
                  </a:lnTo>
                  <a:lnTo>
                    <a:pt x="29" y="78"/>
                  </a:lnTo>
                  <a:lnTo>
                    <a:pt x="26" y="78"/>
                  </a:lnTo>
                  <a:lnTo>
                    <a:pt x="18" y="78"/>
                  </a:lnTo>
                  <a:lnTo>
                    <a:pt x="15" y="78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3" y="67"/>
                  </a:lnTo>
                  <a:lnTo>
                    <a:pt x="0" y="6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45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3" y="34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7" y="26"/>
                  </a:lnTo>
                  <a:lnTo>
                    <a:pt x="7" y="19"/>
                  </a:lnTo>
                  <a:lnTo>
                    <a:pt x="3" y="15"/>
                  </a:lnTo>
                  <a:lnTo>
                    <a:pt x="7" y="15"/>
                  </a:lnTo>
                  <a:lnTo>
                    <a:pt x="3" y="8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7" name="CustomShape 186"/>
            <p:cNvSpPr/>
            <p:nvPr/>
          </p:nvSpPr>
          <p:spPr>
            <a:xfrm>
              <a:off x="2784240" y="3821400"/>
              <a:ext cx="429840" cy="961560"/>
            </a:xfrm>
            <a:custGeom>
              <a:avLst/>
              <a:gdLst/>
              <a:ahLst/>
              <a:cxnLst/>
              <a:rect l="l" t="t" r="r" b="b"/>
              <a:pathLst>
                <a:path w="263" h="615">
                  <a:moveTo>
                    <a:pt x="41" y="14"/>
                  </a:moveTo>
                  <a:lnTo>
                    <a:pt x="45" y="11"/>
                  </a:lnTo>
                  <a:lnTo>
                    <a:pt x="45" y="7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0" y="3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3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7"/>
                  </a:lnTo>
                  <a:lnTo>
                    <a:pt x="89" y="7"/>
                  </a:lnTo>
                  <a:lnTo>
                    <a:pt x="89" y="3"/>
                  </a:lnTo>
                  <a:lnTo>
                    <a:pt x="93" y="0"/>
                  </a:lnTo>
                  <a:lnTo>
                    <a:pt x="100" y="0"/>
                  </a:lnTo>
                  <a:lnTo>
                    <a:pt x="108" y="0"/>
                  </a:lnTo>
                  <a:lnTo>
                    <a:pt x="112" y="3"/>
                  </a:lnTo>
                  <a:lnTo>
                    <a:pt x="115" y="7"/>
                  </a:lnTo>
                  <a:lnTo>
                    <a:pt x="119" y="7"/>
                  </a:lnTo>
                  <a:lnTo>
                    <a:pt x="123" y="14"/>
                  </a:lnTo>
                  <a:lnTo>
                    <a:pt x="134" y="22"/>
                  </a:lnTo>
                  <a:lnTo>
                    <a:pt x="137" y="22"/>
                  </a:lnTo>
                  <a:lnTo>
                    <a:pt x="141" y="26"/>
                  </a:lnTo>
                  <a:lnTo>
                    <a:pt x="145" y="29"/>
                  </a:lnTo>
                  <a:lnTo>
                    <a:pt x="156" y="33"/>
                  </a:lnTo>
                  <a:lnTo>
                    <a:pt x="160" y="37"/>
                  </a:lnTo>
                  <a:lnTo>
                    <a:pt x="163" y="37"/>
                  </a:lnTo>
                  <a:lnTo>
                    <a:pt x="171" y="40"/>
                  </a:lnTo>
                  <a:lnTo>
                    <a:pt x="178" y="44"/>
                  </a:lnTo>
                  <a:lnTo>
                    <a:pt x="189" y="44"/>
                  </a:lnTo>
                  <a:lnTo>
                    <a:pt x="193" y="52"/>
                  </a:lnTo>
                  <a:lnTo>
                    <a:pt x="197" y="52"/>
                  </a:lnTo>
                  <a:lnTo>
                    <a:pt x="200" y="55"/>
                  </a:lnTo>
                  <a:lnTo>
                    <a:pt x="197" y="59"/>
                  </a:lnTo>
                  <a:lnTo>
                    <a:pt x="197" y="63"/>
                  </a:lnTo>
                  <a:lnTo>
                    <a:pt x="193" y="66"/>
                  </a:lnTo>
                  <a:lnTo>
                    <a:pt x="189" y="66"/>
                  </a:lnTo>
                  <a:lnTo>
                    <a:pt x="193" y="70"/>
                  </a:lnTo>
                  <a:lnTo>
                    <a:pt x="189" y="78"/>
                  </a:lnTo>
                  <a:lnTo>
                    <a:pt x="186" y="81"/>
                  </a:lnTo>
                  <a:lnTo>
                    <a:pt x="182" y="85"/>
                  </a:lnTo>
                  <a:lnTo>
                    <a:pt x="186" y="85"/>
                  </a:lnTo>
                  <a:lnTo>
                    <a:pt x="197" y="85"/>
                  </a:lnTo>
                  <a:lnTo>
                    <a:pt x="208" y="85"/>
                  </a:lnTo>
                  <a:lnTo>
                    <a:pt x="215" y="89"/>
                  </a:lnTo>
                  <a:lnTo>
                    <a:pt x="219" y="89"/>
                  </a:lnTo>
                  <a:lnTo>
                    <a:pt x="219" y="89"/>
                  </a:lnTo>
                  <a:lnTo>
                    <a:pt x="223" y="89"/>
                  </a:lnTo>
                  <a:lnTo>
                    <a:pt x="226" y="85"/>
                  </a:lnTo>
                  <a:lnTo>
                    <a:pt x="226" y="85"/>
                  </a:lnTo>
                  <a:lnTo>
                    <a:pt x="230" y="85"/>
                  </a:lnTo>
                  <a:lnTo>
                    <a:pt x="234" y="81"/>
                  </a:lnTo>
                  <a:lnTo>
                    <a:pt x="234" y="78"/>
                  </a:lnTo>
                  <a:lnTo>
                    <a:pt x="241" y="74"/>
                  </a:lnTo>
                  <a:lnTo>
                    <a:pt x="245" y="70"/>
                  </a:lnTo>
                  <a:lnTo>
                    <a:pt x="245" y="66"/>
                  </a:lnTo>
                  <a:lnTo>
                    <a:pt x="249" y="66"/>
                  </a:lnTo>
                  <a:lnTo>
                    <a:pt x="249" y="59"/>
                  </a:lnTo>
                  <a:lnTo>
                    <a:pt x="249" y="59"/>
                  </a:lnTo>
                  <a:lnTo>
                    <a:pt x="249" y="55"/>
                  </a:lnTo>
                  <a:lnTo>
                    <a:pt x="252" y="52"/>
                  </a:lnTo>
                  <a:lnTo>
                    <a:pt x="260" y="52"/>
                  </a:lnTo>
                  <a:lnTo>
                    <a:pt x="260" y="55"/>
                  </a:lnTo>
                  <a:lnTo>
                    <a:pt x="263" y="63"/>
                  </a:lnTo>
                  <a:lnTo>
                    <a:pt x="263" y="66"/>
                  </a:lnTo>
                  <a:lnTo>
                    <a:pt x="263" y="74"/>
                  </a:lnTo>
                  <a:lnTo>
                    <a:pt x="263" y="78"/>
                  </a:lnTo>
                  <a:lnTo>
                    <a:pt x="263" y="81"/>
                  </a:lnTo>
                  <a:lnTo>
                    <a:pt x="260" y="81"/>
                  </a:lnTo>
                  <a:lnTo>
                    <a:pt x="256" y="81"/>
                  </a:lnTo>
                  <a:lnTo>
                    <a:pt x="256" y="85"/>
                  </a:lnTo>
                  <a:lnTo>
                    <a:pt x="252" y="85"/>
                  </a:lnTo>
                  <a:lnTo>
                    <a:pt x="252" y="85"/>
                  </a:lnTo>
                  <a:lnTo>
                    <a:pt x="245" y="89"/>
                  </a:lnTo>
                  <a:lnTo>
                    <a:pt x="245" y="92"/>
                  </a:lnTo>
                  <a:lnTo>
                    <a:pt x="241" y="92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4" y="100"/>
                  </a:lnTo>
                  <a:lnTo>
                    <a:pt x="230" y="100"/>
                  </a:lnTo>
                  <a:lnTo>
                    <a:pt x="230" y="100"/>
                  </a:lnTo>
                  <a:lnTo>
                    <a:pt x="223" y="107"/>
                  </a:lnTo>
                  <a:lnTo>
                    <a:pt x="223" y="107"/>
                  </a:lnTo>
                  <a:lnTo>
                    <a:pt x="223" y="111"/>
                  </a:lnTo>
                  <a:lnTo>
                    <a:pt x="219" y="111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2" y="122"/>
                  </a:lnTo>
                  <a:lnTo>
                    <a:pt x="212" y="126"/>
                  </a:lnTo>
                  <a:lnTo>
                    <a:pt x="212" y="129"/>
                  </a:lnTo>
                  <a:lnTo>
                    <a:pt x="208" y="129"/>
                  </a:lnTo>
                  <a:lnTo>
                    <a:pt x="208" y="133"/>
                  </a:lnTo>
                  <a:lnTo>
                    <a:pt x="204" y="137"/>
                  </a:lnTo>
                  <a:lnTo>
                    <a:pt x="200" y="137"/>
                  </a:lnTo>
                  <a:lnTo>
                    <a:pt x="204" y="144"/>
                  </a:lnTo>
                  <a:lnTo>
                    <a:pt x="200" y="144"/>
                  </a:lnTo>
                  <a:lnTo>
                    <a:pt x="204" y="148"/>
                  </a:lnTo>
                  <a:lnTo>
                    <a:pt x="204" y="155"/>
                  </a:lnTo>
                  <a:lnTo>
                    <a:pt x="200" y="155"/>
                  </a:lnTo>
                  <a:lnTo>
                    <a:pt x="200" y="159"/>
                  </a:lnTo>
                  <a:lnTo>
                    <a:pt x="200" y="163"/>
                  </a:lnTo>
                  <a:lnTo>
                    <a:pt x="200" y="167"/>
                  </a:lnTo>
                  <a:lnTo>
                    <a:pt x="200" y="170"/>
                  </a:lnTo>
                  <a:lnTo>
                    <a:pt x="200" y="174"/>
                  </a:lnTo>
                  <a:lnTo>
                    <a:pt x="200" y="181"/>
                  </a:lnTo>
                  <a:lnTo>
                    <a:pt x="200" y="181"/>
                  </a:lnTo>
                  <a:lnTo>
                    <a:pt x="200" y="185"/>
                  </a:lnTo>
                  <a:lnTo>
                    <a:pt x="197" y="185"/>
                  </a:lnTo>
                  <a:lnTo>
                    <a:pt x="197" y="185"/>
                  </a:lnTo>
                  <a:lnTo>
                    <a:pt x="197" y="185"/>
                  </a:lnTo>
                  <a:lnTo>
                    <a:pt x="197" y="193"/>
                  </a:lnTo>
                  <a:lnTo>
                    <a:pt x="197" y="196"/>
                  </a:lnTo>
                  <a:lnTo>
                    <a:pt x="197" y="200"/>
                  </a:lnTo>
                  <a:lnTo>
                    <a:pt x="200" y="200"/>
                  </a:lnTo>
                  <a:lnTo>
                    <a:pt x="200" y="204"/>
                  </a:lnTo>
                  <a:lnTo>
                    <a:pt x="200" y="204"/>
                  </a:lnTo>
                  <a:lnTo>
                    <a:pt x="200" y="207"/>
                  </a:lnTo>
                  <a:lnTo>
                    <a:pt x="208" y="211"/>
                  </a:lnTo>
                  <a:lnTo>
                    <a:pt x="215" y="215"/>
                  </a:lnTo>
                  <a:lnTo>
                    <a:pt x="223" y="219"/>
                  </a:lnTo>
                  <a:lnTo>
                    <a:pt x="226" y="222"/>
                  </a:lnTo>
                  <a:lnTo>
                    <a:pt x="226" y="226"/>
                  </a:lnTo>
                  <a:lnTo>
                    <a:pt x="219" y="233"/>
                  </a:lnTo>
                  <a:lnTo>
                    <a:pt x="219" y="233"/>
                  </a:lnTo>
                  <a:lnTo>
                    <a:pt x="223" y="241"/>
                  </a:lnTo>
                  <a:lnTo>
                    <a:pt x="226" y="241"/>
                  </a:lnTo>
                  <a:lnTo>
                    <a:pt x="230" y="241"/>
                  </a:lnTo>
                  <a:lnTo>
                    <a:pt x="234" y="241"/>
                  </a:lnTo>
                  <a:lnTo>
                    <a:pt x="234" y="241"/>
                  </a:lnTo>
                  <a:lnTo>
                    <a:pt x="234" y="241"/>
                  </a:lnTo>
                  <a:lnTo>
                    <a:pt x="234" y="248"/>
                  </a:lnTo>
                  <a:lnTo>
                    <a:pt x="234" y="252"/>
                  </a:lnTo>
                  <a:lnTo>
                    <a:pt x="230" y="256"/>
                  </a:lnTo>
                  <a:lnTo>
                    <a:pt x="230" y="259"/>
                  </a:lnTo>
                  <a:lnTo>
                    <a:pt x="226" y="263"/>
                  </a:lnTo>
                  <a:lnTo>
                    <a:pt x="226" y="259"/>
                  </a:lnTo>
                  <a:lnTo>
                    <a:pt x="226" y="263"/>
                  </a:lnTo>
                  <a:lnTo>
                    <a:pt x="226" y="267"/>
                  </a:lnTo>
                  <a:lnTo>
                    <a:pt x="226" y="270"/>
                  </a:lnTo>
                  <a:lnTo>
                    <a:pt x="223" y="274"/>
                  </a:lnTo>
                  <a:lnTo>
                    <a:pt x="215" y="278"/>
                  </a:lnTo>
                  <a:lnTo>
                    <a:pt x="208" y="282"/>
                  </a:lnTo>
                  <a:lnTo>
                    <a:pt x="208" y="278"/>
                  </a:lnTo>
                  <a:lnTo>
                    <a:pt x="208" y="282"/>
                  </a:lnTo>
                  <a:lnTo>
                    <a:pt x="197" y="285"/>
                  </a:lnTo>
                  <a:lnTo>
                    <a:pt x="186" y="285"/>
                  </a:lnTo>
                  <a:lnTo>
                    <a:pt x="178" y="285"/>
                  </a:lnTo>
                  <a:lnTo>
                    <a:pt x="175" y="285"/>
                  </a:lnTo>
                  <a:lnTo>
                    <a:pt x="167" y="289"/>
                  </a:lnTo>
                  <a:lnTo>
                    <a:pt x="163" y="289"/>
                  </a:lnTo>
                  <a:lnTo>
                    <a:pt x="160" y="285"/>
                  </a:lnTo>
                  <a:lnTo>
                    <a:pt x="156" y="285"/>
                  </a:lnTo>
                  <a:lnTo>
                    <a:pt x="152" y="285"/>
                  </a:lnTo>
                  <a:lnTo>
                    <a:pt x="152" y="282"/>
                  </a:lnTo>
                  <a:lnTo>
                    <a:pt x="152" y="282"/>
                  </a:lnTo>
                  <a:lnTo>
                    <a:pt x="152" y="285"/>
                  </a:lnTo>
                  <a:lnTo>
                    <a:pt x="152" y="285"/>
                  </a:lnTo>
                  <a:lnTo>
                    <a:pt x="152" y="293"/>
                  </a:lnTo>
                  <a:lnTo>
                    <a:pt x="152" y="293"/>
                  </a:lnTo>
                  <a:lnTo>
                    <a:pt x="152" y="296"/>
                  </a:lnTo>
                  <a:lnTo>
                    <a:pt x="156" y="296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2" y="304"/>
                  </a:lnTo>
                  <a:lnTo>
                    <a:pt x="152" y="308"/>
                  </a:lnTo>
                  <a:lnTo>
                    <a:pt x="152" y="308"/>
                  </a:lnTo>
                  <a:lnTo>
                    <a:pt x="152" y="311"/>
                  </a:lnTo>
                  <a:lnTo>
                    <a:pt x="152" y="315"/>
                  </a:lnTo>
                  <a:lnTo>
                    <a:pt x="156" y="315"/>
                  </a:lnTo>
                  <a:lnTo>
                    <a:pt x="156" y="319"/>
                  </a:lnTo>
                  <a:lnTo>
                    <a:pt x="156" y="319"/>
                  </a:lnTo>
                  <a:lnTo>
                    <a:pt x="156" y="322"/>
                  </a:lnTo>
                  <a:lnTo>
                    <a:pt x="156" y="322"/>
                  </a:lnTo>
                  <a:lnTo>
                    <a:pt x="152" y="326"/>
                  </a:lnTo>
                  <a:lnTo>
                    <a:pt x="152" y="326"/>
                  </a:lnTo>
                  <a:lnTo>
                    <a:pt x="145" y="330"/>
                  </a:lnTo>
                  <a:lnTo>
                    <a:pt x="137" y="330"/>
                  </a:lnTo>
                  <a:lnTo>
                    <a:pt x="130" y="330"/>
                  </a:lnTo>
                  <a:lnTo>
                    <a:pt x="126" y="326"/>
                  </a:lnTo>
                  <a:lnTo>
                    <a:pt x="119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2" y="326"/>
                  </a:lnTo>
                  <a:lnTo>
                    <a:pt x="112" y="330"/>
                  </a:lnTo>
                  <a:lnTo>
                    <a:pt x="115" y="334"/>
                  </a:lnTo>
                  <a:lnTo>
                    <a:pt x="115" y="337"/>
                  </a:lnTo>
                  <a:lnTo>
                    <a:pt x="115" y="345"/>
                  </a:lnTo>
                  <a:lnTo>
                    <a:pt x="115" y="348"/>
                  </a:lnTo>
                  <a:lnTo>
                    <a:pt x="119" y="348"/>
                  </a:lnTo>
                  <a:lnTo>
                    <a:pt x="126" y="348"/>
                  </a:lnTo>
                  <a:lnTo>
                    <a:pt x="126" y="348"/>
                  </a:lnTo>
                  <a:lnTo>
                    <a:pt x="126" y="352"/>
                  </a:lnTo>
                  <a:lnTo>
                    <a:pt x="123" y="352"/>
                  </a:lnTo>
                  <a:lnTo>
                    <a:pt x="126" y="352"/>
                  </a:lnTo>
                  <a:lnTo>
                    <a:pt x="130" y="352"/>
                  </a:lnTo>
                  <a:lnTo>
                    <a:pt x="130" y="352"/>
                  </a:lnTo>
                  <a:lnTo>
                    <a:pt x="130" y="348"/>
                  </a:lnTo>
                  <a:lnTo>
                    <a:pt x="126" y="348"/>
                  </a:lnTo>
                  <a:lnTo>
                    <a:pt x="130" y="348"/>
                  </a:lnTo>
                  <a:lnTo>
                    <a:pt x="130" y="348"/>
                  </a:lnTo>
                  <a:lnTo>
                    <a:pt x="134" y="345"/>
                  </a:lnTo>
                  <a:lnTo>
                    <a:pt x="137" y="345"/>
                  </a:lnTo>
                  <a:lnTo>
                    <a:pt x="141" y="348"/>
                  </a:lnTo>
                  <a:lnTo>
                    <a:pt x="137" y="352"/>
                  </a:lnTo>
                  <a:lnTo>
                    <a:pt x="137" y="352"/>
                  </a:lnTo>
                  <a:lnTo>
                    <a:pt x="141" y="356"/>
                  </a:lnTo>
                  <a:lnTo>
                    <a:pt x="141" y="359"/>
                  </a:lnTo>
                  <a:lnTo>
                    <a:pt x="141" y="359"/>
                  </a:lnTo>
                  <a:lnTo>
                    <a:pt x="134" y="363"/>
                  </a:lnTo>
                  <a:lnTo>
                    <a:pt x="130" y="363"/>
                  </a:lnTo>
                  <a:lnTo>
                    <a:pt x="130" y="359"/>
                  </a:lnTo>
                  <a:lnTo>
                    <a:pt x="130" y="359"/>
                  </a:lnTo>
                  <a:lnTo>
                    <a:pt x="130" y="359"/>
                  </a:lnTo>
                  <a:lnTo>
                    <a:pt x="126" y="356"/>
                  </a:lnTo>
                  <a:lnTo>
                    <a:pt x="123" y="356"/>
                  </a:lnTo>
                  <a:lnTo>
                    <a:pt x="119" y="359"/>
                  </a:lnTo>
                  <a:lnTo>
                    <a:pt x="119" y="359"/>
                  </a:lnTo>
                  <a:lnTo>
                    <a:pt x="119" y="363"/>
                  </a:lnTo>
                  <a:lnTo>
                    <a:pt x="123" y="363"/>
                  </a:lnTo>
                  <a:lnTo>
                    <a:pt x="130" y="363"/>
                  </a:lnTo>
                  <a:lnTo>
                    <a:pt x="130" y="367"/>
                  </a:lnTo>
                  <a:lnTo>
                    <a:pt x="126" y="371"/>
                  </a:lnTo>
                  <a:lnTo>
                    <a:pt x="119" y="371"/>
                  </a:lnTo>
                  <a:lnTo>
                    <a:pt x="119" y="374"/>
                  </a:lnTo>
                  <a:lnTo>
                    <a:pt x="119" y="374"/>
                  </a:lnTo>
                  <a:lnTo>
                    <a:pt x="119" y="378"/>
                  </a:lnTo>
                  <a:lnTo>
                    <a:pt x="115" y="378"/>
                  </a:lnTo>
                  <a:lnTo>
                    <a:pt x="115" y="382"/>
                  </a:lnTo>
                  <a:lnTo>
                    <a:pt x="119" y="385"/>
                  </a:lnTo>
                  <a:lnTo>
                    <a:pt x="119" y="385"/>
                  </a:lnTo>
                  <a:lnTo>
                    <a:pt x="119" y="389"/>
                  </a:lnTo>
                  <a:lnTo>
                    <a:pt x="123" y="393"/>
                  </a:lnTo>
                  <a:lnTo>
                    <a:pt x="123" y="393"/>
                  </a:lnTo>
                  <a:lnTo>
                    <a:pt x="119" y="397"/>
                  </a:lnTo>
                  <a:lnTo>
                    <a:pt x="119" y="397"/>
                  </a:lnTo>
                  <a:lnTo>
                    <a:pt x="115" y="400"/>
                  </a:lnTo>
                  <a:lnTo>
                    <a:pt x="115" y="400"/>
                  </a:lnTo>
                  <a:lnTo>
                    <a:pt x="115" y="404"/>
                  </a:lnTo>
                  <a:lnTo>
                    <a:pt x="119" y="404"/>
                  </a:lnTo>
                  <a:lnTo>
                    <a:pt x="119" y="404"/>
                  </a:lnTo>
                  <a:lnTo>
                    <a:pt x="119" y="408"/>
                  </a:lnTo>
                  <a:lnTo>
                    <a:pt x="115" y="408"/>
                  </a:lnTo>
                  <a:lnTo>
                    <a:pt x="112" y="408"/>
                  </a:lnTo>
                  <a:lnTo>
                    <a:pt x="108" y="408"/>
                  </a:lnTo>
                  <a:lnTo>
                    <a:pt x="104" y="411"/>
                  </a:lnTo>
                  <a:lnTo>
                    <a:pt x="100" y="411"/>
                  </a:lnTo>
                  <a:lnTo>
                    <a:pt x="97" y="415"/>
                  </a:lnTo>
                  <a:lnTo>
                    <a:pt x="93" y="415"/>
                  </a:lnTo>
                  <a:lnTo>
                    <a:pt x="93" y="419"/>
                  </a:lnTo>
                  <a:lnTo>
                    <a:pt x="93" y="419"/>
                  </a:lnTo>
                  <a:lnTo>
                    <a:pt x="89" y="423"/>
                  </a:lnTo>
                  <a:lnTo>
                    <a:pt x="89" y="426"/>
                  </a:lnTo>
                  <a:lnTo>
                    <a:pt x="89" y="426"/>
                  </a:lnTo>
                  <a:lnTo>
                    <a:pt x="89" y="430"/>
                  </a:lnTo>
                  <a:lnTo>
                    <a:pt x="93" y="434"/>
                  </a:lnTo>
                  <a:lnTo>
                    <a:pt x="97" y="437"/>
                  </a:lnTo>
                  <a:lnTo>
                    <a:pt x="100" y="437"/>
                  </a:lnTo>
                  <a:lnTo>
                    <a:pt x="104" y="441"/>
                  </a:lnTo>
                  <a:lnTo>
                    <a:pt x="112" y="449"/>
                  </a:lnTo>
                  <a:lnTo>
                    <a:pt x="115" y="449"/>
                  </a:lnTo>
                  <a:lnTo>
                    <a:pt x="119" y="449"/>
                  </a:lnTo>
                  <a:lnTo>
                    <a:pt x="119" y="445"/>
                  </a:lnTo>
                  <a:lnTo>
                    <a:pt x="123" y="449"/>
                  </a:lnTo>
                  <a:lnTo>
                    <a:pt x="123" y="449"/>
                  </a:lnTo>
                  <a:lnTo>
                    <a:pt x="123" y="449"/>
                  </a:lnTo>
                  <a:lnTo>
                    <a:pt x="123" y="452"/>
                  </a:lnTo>
                  <a:lnTo>
                    <a:pt x="123" y="456"/>
                  </a:lnTo>
                  <a:lnTo>
                    <a:pt x="123" y="456"/>
                  </a:lnTo>
                  <a:lnTo>
                    <a:pt x="123" y="460"/>
                  </a:lnTo>
                  <a:lnTo>
                    <a:pt x="123" y="460"/>
                  </a:lnTo>
                  <a:lnTo>
                    <a:pt x="126" y="463"/>
                  </a:lnTo>
                  <a:lnTo>
                    <a:pt x="123" y="463"/>
                  </a:lnTo>
                  <a:lnTo>
                    <a:pt x="123" y="467"/>
                  </a:lnTo>
                  <a:lnTo>
                    <a:pt x="126" y="467"/>
                  </a:lnTo>
                  <a:lnTo>
                    <a:pt x="123" y="471"/>
                  </a:lnTo>
                  <a:lnTo>
                    <a:pt x="119" y="471"/>
                  </a:lnTo>
                  <a:lnTo>
                    <a:pt x="119" y="474"/>
                  </a:lnTo>
                  <a:lnTo>
                    <a:pt x="119" y="474"/>
                  </a:lnTo>
                  <a:lnTo>
                    <a:pt x="115" y="478"/>
                  </a:lnTo>
                  <a:lnTo>
                    <a:pt x="115" y="478"/>
                  </a:lnTo>
                  <a:lnTo>
                    <a:pt x="112" y="482"/>
                  </a:lnTo>
                  <a:lnTo>
                    <a:pt x="108" y="482"/>
                  </a:lnTo>
                  <a:lnTo>
                    <a:pt x="108" y="486"/>
                  </a:lnTo>
                  <a:lnTo>
                    <a:pt x="104" y="489"/>
                  </a:lnTo>
                  <a:lnTo>
                    <a:pt x="100" y="493"/>
                  </a:lnTo>
                  <a:lnTo>
                    <a:pt x="100" y="493"/>
                  </a:lnTo>
                  <a:lnTo>
                    <a:pt x="104" y="493"/>
                  </a:lnTo>
                  <a:lnTo>
                    <a:pt x="104" y="493"/>
                  </a:lnTo>
                  <a:lnTo>
                    <a:pt x="108" y="497"/>
                  </a:lnTo>
                  <a:lnTo>
                    <a:pt x="104" y="500"/>
                  </a:lnTo>
                  <a:lnTo>
                    <a:pt x="104" y="504"/>
                  </a:lnTo>
                  <a:lnTo>
                    <a:pt x="100" y="508"/>
                  </a:lnTo>
                  <a:lnTo>
                    <a:pt x="97" y="508"/>
                  </a:lnTo>
                  <a:lnTo>
                    <a:pt x="97" y="508"/>
                  </a:lnTo>
                  <a:lnTo>
                    <a:pt x="93" y="504"/>
                  </a:lnTo>
                  <a:lnTo>
                    <a:pt x="93" y="504"/>
                  </a:lnTo>
                  <a:lnTo>
                    <a:pt x="93" y="508"/>
                  </a:lnTo>
                  <a:lnTo>
                    <a:pt x="93" y="508"/>
                  </a:lnTo>
                  <a:lnTo>
                    <a:pt x="93" y="512"/>
                  </a:lnTo>
                  <a:lnTo>
                    <a:pt x="93" y="512"/>
                  </a:lnTo>
                  <a:lnTo>
                    <a:pt x="89" y="515"/>
                  </a:lnTo>
                  <a:lnTo>
                    <a:pt x="86" y="519"/>
                  </a:lnTo>
                  <a:lnTo>
                    <a:pt x="89" y="526"/>
                  </a:lnTo>
                  <a:lnTo>
                    <a:pt x="89" y="530"/>
                  </a:lnTo>
                  <a:lnTo>
                    <a:pt x="93" y="538"/>
                  </a:lnTo>
                  <a:lnTo>
                    <a:pt x="93" y="538"/>
                  </a:lnTo>
                  <a:lnTo>
                    <a:pt x="93" y="538"/>
                  </a:lnTo>
                  <a:lnTo>
                    <a:pt x="93" y="541"/>
                  </a:lnTo>
                  <a:lnTo>
                    <a:pt x="93" y="541"/>
                  </a:lnTo>
                  <a:lnTo>
                    <a:pt x="93" y="545"/>
                  </a:lnTo>
                  <a:lnTo>
                    <a:pt x="97" y="545"/>
                  </a:lnTo>
                  <a:lnTo>
                    <a:pt x="97" y="545"/>
                  </a:lnTo>
                  <a:lnTo>
                    <a:pt x="100" y="549"/>
                  </a:lnTo>
                  <a:lnTo>
                    <a:pt x="104" y="552"/>
                  </a:lnTo>
                  <a:lnTo>
                    <a:pt x="108" y="552"/>
                  </a:lnTo>
                  <a:lnTo>
                    <a:pt x="108" y="556"/>
                  </a:lnTo>
                  <a:lnTo>
                    <a:pt x="108" y="556"/>
                  </a:lnTo>
                  <a:lnTo>
                    <a:pt x="104" y="556"/>
                  </a:lnTo>
                  <a:lnTo>
                    <a:pt x="97" y="552"/>
                  </a:lnTo>
                  <a:lnTo>
                    <a:pt x="93" y="552"/>
                  </a:lnTo>
                  <a:lnTo>
                    <a:pt x="93" y="549"/>
                  </a:lnTo>
                  <a:lnTo>
                    <a:pt x="71" y="549"/>
                  </a:lnTo>
                  <a:lnTo>
                    <a:pt x="60" y="552"/>
                  </a:lnTo>
                  <a:lnTo>
                    <a:pt x="56" y="549"/>
                  </a:lnTo>
                  <a:lnTo>
                    <a:pt x="49" y="549"/>
                  </a:lnTo>
                  <a:lnTo>
                    <a:pt x="49" y="545"/>
                  </a:lnTo>
                  <a:lnTo>
                    <a:pt x="45" y="538"/>
                  </a:lnTo>
                  <a:lnTo>
                    <a:pt x="41" y="534"/>
                  </a:lnTo>
                  <a:lnTo>
                    <a:pt x="41" y="526"/>
                  </a:lnTo>
                  <a:lnTo>
                    <a:pt x="41" y="523"/>
                  </a:lnTo>
                  <a:lnTo>
                    <a:pt x="38" y="523"/>
                  </a:lnTo>
                  <a:lnTo>
                    <a:pt x="34" y="526"/>
                  </a:lnTo>
                  <a:lnTo>
                    <a:pt x="30" y="526"/>
                  </a:lnTo>
                  <a:lnTo>
                    <a:pt x="26" y="526"/>
                  </a:lnTo>
                  <a:lnTo>
                    <a:pt x="19" y="515"/>
                  </a:lnTo>
                  <a:lnTo>
                    <a:pt x="19" y="512"/>
                  </a:lnTo>
                  <a:lnTo>
                    <a:pt x="19" y="497"/>
                  </a:lnTo>
                  <a:lnTo>
                    <a:pt x="23" y="493"/>
                  </a:lnTo>
                  <a:lnTo>
                    <a:pt x="30" y="486"/>
                  </a:lnTo>
                  <a:lnTo>
                    <a:pt x="30" y="478"/>
                  </a:lnTo>
                  <a:lnTo>
                    <a:pt x="30" y="471"/>
                  </a:lnTo>
                  <a:lnTo>
                    <a:pt x="26" y="467"/>
                  </a:lnTo>
                  <a:lnTo>
                    <a:pt x="30" y="460"/>
                  </a:lnTo>
                  <a:lnTo>
                    <a:pt x="30" y="456"/>
                  </a:lnTo>
                  <a:lnTo>
                    <a:pt x="30" y="449"/>
                  </a:lnTo>
                  <a:lnTo>
                    <a:pt x="30" y="445"/>
                  </a:lnTo>
                  <a:lnTo>
                    <a:pt x="30" y="441"/>
                  </a:lnTo>
                  <a:lnTo>
                    <a:pt x="30" y="437"/>
                  </a:lnTo>
                  <a:lnTo>
                    <a:pt x="30" y="426"/>
                  </a:lnTo>
                  <a:lnTo>
                    <a:pt x="26" y="423"/>
                  </a:lnTo>
                  <a:lnTo>
                    <a:pt x="26" y="423"/>
                  </a:lnTo>
                  <a:lnTo>
                    <a:pt x="30" y="419"/>
                  </a:lnTo>
                  <a:lnTo>
                    <a:pt x="30" y="415"/>
                  </a:lnTo>
                  <a:lnTo>
                    <a:pt x="26" y="408"/>
                  </a:lnTo>
                  <a:lnTo>
                    <a:pt x="23" y="404"/>
                  </a:lnTo>
                  <a:lnTo>
                    <a:pt x="19" y="404"/>
                  </a:lnTo>
                  <a:lnTo>
                    <a:pt x="19" y="408"/>
                  </a:lnTo>
                  <a:lnTo>
                    <a:pt x="15" y="404"/>
                  </a:lnTo>
                  <a:lnTo>
                    <a:pt x="15" y="400"/>
                  </a:lnTo>
                  <a:lnTo>
                    <a:pt x="23" y="400"/>
                  </a:lnTo>
                  <a:lnTo>
                    <a:pt x="26" y="397"/>
                  </a:lnTo>
                  <a:lnTo>
                    <a:pt x="26" y="393"/>
                  </a:lnTo>
                  <a:lnTo>
                    <a:pt x="26" y="393"/>
                  </a:lnTo>
                  <a:lnTo>
                    <a:pt x="23" y="397"/>
                  </a:lnTo>
                  <a:lnTo>
                    <a:pt x="19" y="397"/>
                  </a:lnTo>
                  <a:lnTo>
                    <a:pt x="19" y="389"/>
                  </a:lnTo>
                  <a:lnTo>
                    <a:pt x="15" y="382"/>
                  </a:lnTo>
                  <a:lnTo>
                    <a:pt x="15" y="378"/>
                  </a:lnTo>
                  <a:lnTo>
                    <a:pt x="15" y="374"/>
                  </a:lnTo>
                  <a:lnTo>
                    <a:pt x="12" y="371"/>
                  </a:lnTo>
                  <a:lnTo>
                    <a:pt x="8" y="367"/>
                  </a:lnTo>
                  <a:lnTo>
                    <a:pt x="8" y="356"/>
                  </a:lnTo>
                  <a:lnTo>
                    <a:pt x="12" y="352"/>
                  </a:lnTo>
                  <a:lnTo>
                    <a:pt x="12" y="348"/>
                  </a:lnTo>
                  <a:lnTo>
                    <a:pt x="12" y="345"/>
                  </a:lnTo>
                  <a:lnTo>
                    <a:pt x="8" y="345"/>
                  </a:lnTo>
                  <a:lnTo>
                    <a:pt x="8" y="337"/>
                  </a:lnTo>
                  <a:lnTo>
                    <a:pt x="4" y="330"/>
                  </a:lnTo>
                  <a:lnTo>
                    <a:pt x="8" y="319"/>
                  </a:lnTo>
                  <a:lnTo>
                    <a:pt x="4" y="311"/>
                  </a:lnTo>
                  <a:lnTo>
                    <a:pt x="4" y="308"/>
                  </a:lnTo>
                  <a:lnTo>
                    <a:pt x="8" y="300"/>
                  </a:lnTo>
                  <a:lnTo>
                    <a:pt x="12" y="293"/>
                  </a:lnTo>
                  <a:lnTo>
                    <a:pt x="15" y="289"/>
                  </a:lnTo>
                  <a:lnTo>
                    <a:pt x="15" y="289"/>
                  </a:lnTo>
                  <a:lnTo>
                    <a:pt x="8" y="270"/>
                  </a:lnTo>
                  <a:lnTo>
                    <a:pt x="8" y="263"/>
                  </a:lnTo>
                  <a:lnTo>
                    <a:pt x="8" y="259"/>
                  </a:lnTo>
                  <a:lnTo>
                    <a:pt x="8" y="248"/>
                  </a:lnTo>
                  <a:lnTo>
                    <a:pt x="12" y="244"/>
                  </a:lnTo>
                  <a:lnTo>
                    <a:pt x="15" y="241"/>
                  </a:lnTo>
                  <a:lnTo>
                    <a:pt x="15" y="233"/>
                  </a:lnTo>
                  <a:lnTo>
                    <a:pt x="12" y="230"/>
                  </a:lnTo>
                  <a:lnTo>
                    <a:pt x="8" y="226"/>
                  </a:lnTo>
                  <a:lnTo>
                    <a:pt x="12" y="222"/>
                  </a:lnTo>
                  <a:lnTo>
                    <a:pt x="12" y="219"/>
                  </a:lnTo>
                  <a:lnTo>
                    <a:pt x="15" y="211"/>
                  </a:lnTo>
                  <a:lnTo>
                    <a:pt x="19" y="211"/>
                  </a:lnTo>
                  <a:lnTo>
                    <a:pt x="19" y="204"/>
                  </a:lnTo>
                  <a:lnTo>
                    <a:pt x="15" y="193"/>
                  </a:lnTo>
                  <a:lnTo>
                    <a:pt x="15" y="189"/>
                  </a:lnTo>
                  <a:lnTo>
                    <a:pt x="12" y="181"/>
                  </a:lnTo>
                  <a:lnTo>
                    <a:pt x="12" y="178"/>
                  </a:lnTo>
                  <a:lnTo>
                    <a:pt x="8" y="170"/>
                  </a:lnTo>
                  <a:lnTo>
                    <a:pt x="4" y="167"/>
                  </a:lnTo>
                  <a:lnTo>
                    <a:pt x="4" y="163"/>
                  </a:lnTo>
                  <a:lnTo>
                    <a:pt x="0" y="155"/>
                  </a:lnTo>
                  <a:lnTo>
                    <a:pt x="0" y="152"/>
                  </a:lnTo>
                  <a:lnTo>
                    <a:pt x="8" y="148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33"/>
                  </a:lnTo>
                  <a:lnTo>
                    <a:pt x="8" y="126"/>
                  </a:lnTo>
                  <a:lnTo>
                    <a:pt x="4" y="118"/>
                  </a:lnTo>
                  <a:lnTo>
                    <a:pt x="8" y="115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5" y="92"/>
                  </a:lnTo>
                  <a:lnTo>
                    <a:pt x="23" y="89"/>
                  </a:lnTo>
                  <a:lnTo>
                    <a:pt x="23" y="85"/>
                  </a:lnTo>
                  <a:lnTo>
                    <a:pt x="26" y="81"/>
                  </a:lnTo>
                  <a:lnTo>
                    <a:pt x="26" y="81"/>
                  </a:lnTo>
                  <a:lnTo>
                    <a:pt x="26" y="78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3" y="70"/>
                  </a:lnTo>
                  <a:lnTo>
                    <a:pt x="26" y="70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3" y="55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19" y="48"/>
                  </a:lnTo>
                  <a:lnTo>
                    <a:pt x="19" y="44"/>
                  </a:lnTo>
                  <a:lnTo>
                    <a:pt x="41" y="33"/>
                  </a:lnTo>
                  <a:lnTo>
                    <a:pt x="45" y="18"/>
                  </a:lnTo>
                  <a:lnTo>
                    <a:pt x="41" y="14"/>
                  </a:lnTo>
                  <a:lnTo>
                    <a:pt x="41" y="14"/>
                  </a:lnTo>
                  <a:close/>
                  <a:moveTo>
                    <a:pt x="178" y="608"/>
                  </a:moveTo>
                  <a:lnTo>
                    <a:pt x="178" y="608"/>
                  </a:lnTo>
                  <a:lnTo>
                    <a:pt x="182" y="608"/>
                  </a:lnTo>
                  <a:lnTo>
                    <a:pt x="186" y="608"/>
                  </a:lnTo>
                  <a:lnTo>
                    <a:pt x="189" y="604"/>
                  </a:lnTo>
                  <a:lnTo>
                    <a:pt x="186" y="604"/>
                  </a:lnTo>
                  <a:lnTo>
                    <a:pt x="182" y="604"/>
                  </a:lnTo>
                  <a:lnTo>
                    <a:pt x="178" y="608"/>
                  </a:lnTo>
                  <a:lnTo>
                    <a:pt x="178" y="608"/>
                  </a:lnTo>
                  <a:lnTo>
                    <a:pt x="178" y="608"/>
                  </a:lnTo>
                  <a:close/>
                  <a:moveTo>
                    <a:pt x="104" y="560"/>
                  </a:moveTo>
                  <a:lnTo>
                    <a:pt x="104" y="560"/>
                  </a:lnTo>
                  <a:lnTo>
                    <a:pt x="108" y="564"/>
                  </a:lnTo>
                  <a:lnTo>
                    <a:pt x="112" y="567"/>
                  </a:lnTo>
                  <a:lnTo>
                    <a:pt x="112" y="575"/>
                  </a:lnTo>
                  <a:lnTo>
                    <a:pt x="112" y="575"/>
                  </a:lnTo>
                  <a:lnTo>
                    <a:pt x="108" y="575"/>
                  </a:lnTo>
                  <a:lnTo>
                    <a:pt x="108" y="578"/>
                  </a:lnTo>
                  <a:lnTo>
                    <a:pt x="104" y="560"/>
                  </a:lnTo>
                  <a:lnTo>
                    <a:pt x="104" y="560"/>
                  </a:lnTo>
                  <a:close/>
                  <a:moveTo>
                    <a:pt x="108" y="578"/>
                  </a:moveTo>
                  <a:lnTo>
                    <a:pt x="112" y="578"/>
                  </a:lnTo>
                  <a:lnTo>
                    <a:pt x="115" y="578"/>
                  </a:lnTo>
                  <a:lnTo>
                    <a:pt x="119" y="582"/>
                  </a:lnTo>
                  <a:lnTo>
                    <a:pt x="119" y="586"/>
                  </a:lnTo>
                  <a:lnTo>
                    <a:pt x="123" y="586"/>
                  </a:lnTo>
                  <a:lnTo>
                    <a:pt x="126" y="589"/>
                  </a:lnTo>
                  <a:lnTo>
                    <a:pt x="126" y="593"/>
                  </a:lnTo>
                  <a:lnTo>
                    <a:pt x="130" y="593"/>
                  </a:lnTo>
                  <a:lnTo>
                    <a:pt x="145" y="597"/>
                  </a:lnTo>
                  <a:lnTo>
                    <a:pt x="145" y="601"/>
                  </a:lnTo>
                  <a:lnTo>
                    <a:pt x="149" y="601"/>
                  </a:lnTo>
                  <a:lnTo>
                    <a:pt x="156" y="604"/>
                  </a:lnTo>
                  <a:lnTo>
                    <a:pt x="160" y="604"/>
                  </a:lnTo>
                  <a:lnTo>
                    <a:pt x="163" y="604"/>
                  </a:lnTo>
                  <a:lnTo>
                    <a:pt x="167" y="604"/>
                  </a:lnTo>
                  <a:lnTo>
                    <a:pt x="167" y="608"/>
                  </a:lnTo>
                  <a:lnTo>
                    <a:pt x="163" y="608"/>
                  </a:lnTo>
                  <a:lnTo>
                    <a:pt x="163" y="608"/>
                  </a:lnTo>
                  <a:lnTo>
                    <a:pt x="160" y="608"/>
                  </a:lnTo>
                  <a:lnTo>
                    <a:pt x="156" y="612"/>
                  </a:lnTo>
                  <a:lnTo>
                    <a:pt x="156" y="615"/>
                  </a:lnTo>
                  <a:lnTo>
                    <a:pt x="152" y="615"/>
                  </a:lnTo>
                  <a:lnTo>
                    <a:pt x="149" y="615"/>
                  </a:lnTo>
                  <a:lnTo>
                    <a:pt x="145" y="612"/>
                  </a:lnTo>
                  <a:lnTo>
                    <a:pt x="137" y="612"/>
                  </a:lnTo>
                  <a:lnTo>
                    <a:pt x="130" y="612"/>
                  </a:lnTo>
                  <a:lnTo>
                    <a:pt x="126" y="612"/>
                  </a:lnTo>
                  <a:lnTo>
                    <a:pt x="119" y="612"/>
                  </a:lnTo>
                  <a:lnTo>
                    <a:pt x="119" y="612"/>
                  </a:lnTo>
                  <a:lnTo>
                    <a:pt x="115" y="608"/>
                  </a:lnTo>
                  <a:lnTo>
                    <a:pt x="123" y="608"/>
                  </a:lnTo>
                  <a:lnTo>
                    <a:pt x="130" y="604"/>
                  </a:lnTo>
                  <a:lnTo>
                    <a:pt x="130" y="604"/>
                  </a:lnTo>
                  <a:lnTo>
                    <a:pt x="130" y="604"/>
                  </a:lnTo>
                  <a:lnTo>
                    <a:pt x="126" y="604"/>
                  </a:lnTo>
                  <a:lnTo>
                    <a:pt x="123" y="604"/>
                  </a:lnTo>
                  <a:lnTo>
                    <a:pt x="115" y="604"/>
                  </a:lnTo>
                  <a:lnTo>
                    <a:pt x="115" y="604"/>
                  </a:lnTo>
                  <a:lnTo>
                    <a:pt x="108" y="5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8" name="CustomShape 187"/>
            <p:cNvSpPr/>
            <p:nvPr/>
          </p:nvSpPr>
          <p:spPr>
            <a:xfrm>
              <a:off x="2723760" y="3710160"/>
              <a:ext cx="297360" cy="1101960"/>
            </a:xfrm>
            <a:custGeom>
              <a:avLst/>
              <a:gdLst/>
              <a:ahLst/>
              <a:cxnLst/>
              <a:rect l="l" t="t" r="r" b="b"/>
              <a:pathLst>
                <a:path w="49" h="190">
                  <a:moveTo>
                    <a:pt x="42" y="184"/>
                  </a:moveTo>
                  <a:cubicBezTo>
                    <a:pt x="41" y="183"/>
                    <a:pt x="41" y="183"/>
                    <a:pt x="41" y="183"/>
                  </a:cubicBezTo>
                  <a:cubicBezTo>
                    <a:pt x="41" y="183"/>
                    <a:pt x="41" y="183"/>
                    <a:pt x="41" y="183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1" y="183"/>
                    <a:pt x="31" y="183"/>
                    <a:pt x="31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41" y="185"/>
                    <a:pt x="41" y="185"/>
                    <a:pt x="41" y="185"/>
                  </a:cubicBezTo>
                  <a:cubicBezTo>
                    <a:pt x="41" y="184"/>
                    <a:pt x="41" y="184"/>
                    <a:pt x="41" y="184"/>
                  </a:cubicBezTo>
                  <a:cubicBezTo>
                    <a:pt x="42" y="184"/>
                    <a:pt x="42" y="184"/>
                    <a:pt x="42" y="184"/>
                  </a:cubicBezTo>
                  <a:close/>
                  <a:moveTo>
                    <a:pt x="41" y="182"/>
                  </a:moveTo>
                  <a:cubicBezTo>
                    <a:pt x="40" y="182"/>
                    <a:pt x="40" y="182"/>
                    <a:pt x="40" y="182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7"/>
                    <a:pt x="35" y="177"/>
                    <a:pt x="35" y="177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6" y="176"/>
                    <a:pt x="36" y="176"/>
                    <a:pt x="36" y="176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4" y="177"/>
                    <a:pt x="34" y="177"/>
                    <a:pt x="34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33" y="173"/>
                    <a:pt x="33" y="173"/>
                    <a:pt x="33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41" y="182"/>
                    <a:pt x="41" y="182"/>
                    <a:pt x="41" y="182"/>
                  </a:cubicBezTo>
                  <a:close/>
                  <a:moveTo>
                    <a:pt x="38" y="169"/>
                  </a:moveTo>
                  <a:cubicBezTo>
                    <a:pt x="36" y="168"/>
                    <a:pt x="36" y="168"/>
                    <a:pt x="36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8" y="143"/>
                    <a:pt x="18" y="143"/>
                    <a:pt x="18" y="143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0" y="119"/>
                    <a:pt x="10" y="119"/>
                    <a:pt x="10" y="119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0" y="131"/>
                    <a:pt x="10" y="131"/>
                    <a:pt x="10" y="131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9" y="136"/>
                    <a:pt x="9" y="136"/>
                    <a:pt x="9" y="136"/>
                  </a:cubicBezTo>
                  <a:cubicBezTo>
                    <a:pt x="9" y="136"/>
                    <a:pt x="9" y="136"/>
                    <a:pt x="9" y="136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7" y="134"/>
                    <a:pt x="7" y="134"/>
                    <a:pt x="7" y="134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5"/>
                    <a:pt x="3" y="135"/>
                    <a:pt x="3" y="135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2" y="138"/>
                    <a:pt x="2" y="138"/>
                    <a:pt x="2" y="138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0"/>
                    <a:pt x="10" y="150"/>
                    <a:pt x="1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5"/>
                    <a:pt x="13" y="155"/>
                    <a:pt x="13" y="155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13" y="155"/>
                    <a:pt x="13" y="155"/>
                    <a:pt x="13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9" y="165"/>
                    <a:pt x="19" y="165"/>
                    <a:pt x="19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2" y="169"/>
                    <a:pt x="22" y="169"/>
                    <a:pt x="22" y="169"/>
                  </a:cubicBezTo>
                  <a:cubicBezTo>
                    <a:pt x="22" y="170"/>
                    <a:pt x="22" y="170"/>
                    <a:pt x="22" y="170"/>
                  </a:cubicBezTo>
                  <a:cubicBezTo>
                    <a:pt x="21" y="170"/>
                    <a:pt x="21" y="170"/>
                    <a:pt x="21" y="170"/>
                  </a:cubicBezTo>
                  <a:cubicBezTo>
                    <a:pt x="22" y="169"/>
                    <a:pt x="22" y="169"/>
                    <a:pt x="22" y="169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7" y="170"/>
                    <a:pt x="17" y="170"/>
                    <a:pt x="17" y="170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19" y="174"/>
                    <a:pt x="19" y="174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6" y="171"/>
                    <a:pt x="26" y="171"/>
                    <a:pt x="26" y="171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2" y="176"/>
                    <a:pt x="22" y="176"/>
                    <a:pt x="22" y="176"/>
                  </a:cubicBezTo>
                  <a:cubicBezTo>
                    <a:pt x="22" y="176"/>
                    <a:pt x="22" y="176"/>
                    <a:pt x="22" y="176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6"/>
                    <a:pt x="24" y="176"/>
                    <a:pt x="24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30" y="172"/>
                    <a:pt x="30" y="172"/>
                    <a:pt x="30" y="172"/>
                  </a:cubicBezTo>
                  <a:cubicBezTo>
                    <a:pt x="31" y="172"/>
                    <a:pt x="31" y="172"/>
                    <a:pt x="31" y="172"/>
                  </a:cubicBezTo>
                  <a:cubicBezTo>
                    <a:pt x="33" y="171"/>
                    <a:pt x="33" y="171"/>
                    <a:pt x="33" y="171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7" y="169"/>
                    <a:pt x="37" y="169"/>
                    <a:pt x="37" y="169"/>
                  </a:cubicBezTo>
                  <a:cubicBezTo>
                    <a:pt x="37" y="169"/>
                    <a:pt x="37" y="169"/>
                    <a:pt x="37" y="169"/>
                  </a:cubicBezTo>
                  <a:cubicBezTo>
                    <a:pt x="38" y="169"/>
                    <a:pt x="38" y="169"/>
                    <a:pt x="38" y="169"/>
                  </a:cubicBezTo>
                  <a:close/>
                  <a:moveTo>
                    <a:pt x="46" y="190"/>
                  </a:move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6" y="190"/>
                    <a:pt x="46" y="190"/>
                  </a:cubicBezTo>
                  <a:close/>
                  <a:moveTo>
                    <a:pt x="6" y="117"/>
                  </a:moveTo>
                  <a:cubicBezTo>
                    <a:pt x="5" y="117"/>
                    <a:pt x="5" y="117"/>
                    <a:pt x="5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lose/>
                  <a:moveTo>
                    <a:pt x="7" y="115"/>
                  </a:moveTo>
                  <a:cubicBezTo>
                    <a:pt x="8" y="115"/>
                    <a:pt x="8" y="115"/>
                    <a:pt x="8" y="115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7" y="115"/>
                    <a:pt x="7" y="115"/>
                    <a:pt x="7" y="115"/>
                  </a:cubicBezTo>
                  <a:close/>
                  <a:moveTo>
                    <a:pt x="2" y="123"/>
                  </a:move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lose/>
                  <a:moveTo>
                    <a:pt x="8" y="124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7" y="124"/>
                  </a:moveTo>
                  <a:cubicBezTo>
                    <a:pt x="7" y="124"/>
                    <a:pt x="7" y="124"/>
                    <a:pt x="7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4"/>
                    <a:pt x="7" y="124"/>
                    <a:pt x="7" y="124"/>
                  </a:cubicBezTo>
                  <a:close/>
                  <a:moveTo>
                    <a:pt x="5" y="123"/>
                  </a:moveTo>
                  <a:cubicBezTo>
                    <a:pt x="5" y="123"/>
                    <a:pt x="5" y="123"/>
                    <a:pt x="5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5" y="123"/>
                    <a:pt x="5" y="123"/>
                    <a:pt x="5" y="123"/>
                  </a:cubicBezTo>
                  <a:close/>
                  <a:moveTo>
                    <a:pt x="5" y="125"/>
                  </a:move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lose/>
                  <a:moveTo>
                    <a:pt x="4" y="126"/>
                  </a:moveTo>
                  <a:cubicBezTo>
                    <a:pt x="4" y="125"/>
                    <a:pt x="4" y="125"/>
                    <a:pt x="4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4" y="126"/>
                    <a:pt x="4" y="126"/>
                    <a:pt x="4" y="126"/>
                  </a:cubicBezTo>
                  <a:close/>
                  <a:moveTo>
                    <a:pt x="3" y="127"/>
                  </a:move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7"/>
                    <a:pt x="3" y="127"/>
                    <a:pt x="3" y="127"/>
                  </a:cubicBezTo>
                  <a:close/>
                  <a:moveTo>
                    <a:pt x="7" y="127"/>
                  </a:moveTo>
                  <a:cubicBezTo>
                    <a:pt x="7" y="128"/>
                    <a:pt x="7" y="128"/>
                    <a:pt x="7" y="12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7" y="127"/>
                    <a:pt x="7" y="127"/>
                    <a:pt x="7" y="127"/>
                  </a:cubicBezTo>
                  <a:close/>
                  <a:moveTo>
                    <a:pt x="6" y="127"/>
                  </a:moveTo>
                  <a:cubicBezTo>
                    <a:pt x="7" y="126"/>
                    <a:pt x="7" y="126"/>
                    <a:pt x="7" y="126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6" y="127"/>
                    <a:pt x="6" y="127"/>
                    <a:pt x="6" y="127"/>
                  </a:cubicBezTo>
                  <a:close/>
                  <a:moveTo>
                    <a:pt x="4" y="133"/>
                  </a:moveTo>
                  <a:cubicBezTo>
                    <a:pt x="4" y="133"/>
                    <a:pt x="4" y="133"/>
                    <a:pt x="4" y="133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4" y="133"/>
                    <a:pt x="4" y="133"/>
                    <a:pt x="4" y="133"/>
                  </a:cubicBezTo>
                  <a:close/>
                  <a:moveTo>
                    <a:pt x="4" y="128"/>
                  </a:moveTo>
                  <a:cubicBezTo>
                    <a:pt x="4" y="127"/>
                    <a:pt x="4" y="127"/>
                    <a:pt x="4" y="127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8"/>
                    <a:pt x="4" y="128"/>
                  </a:cubicBezTo>
                  <a:close/>
                  <a:moveTo>
                    <a:pt x="2" y="129"/>
                  </a:moveTo>
                  <a:cubicBezTo>
                    <a:pt x="1" y="129"/>
                    <a:pt x="1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29"/>
                    <a:pt x="2" y="129"/>
                    <a:pt x="2" y="129"/>
                  </a:cubicBezTo>
                  <a:cubicBezTo>
                    <a:pt x="2" y="129"/>
                    <a:pt x="2" y="129"/>
                    <a:pt x="2" y="129"/>
                  </a:cubicBezTo>
                  <a:close/>
                  <a:moveTo>
                    <a:pt x="5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5" y="132"/>
                    <a:pt x="5" y="132"/>
                    <a:pt x="5" y="132"/>
                  </a:cubicBezTo>
                  <a:close/>
                  <a:moveTo>
                    <a:pt x="6" y="133"/>
                  </a:moveTo>
                  <a:cubicBezTo>
                    <a:pt x="7" y="133"/>
                    <a:pt x="7" y="133"/>
                    <a:pt x="7" y="133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6" y="133"/>
                    <a:pt x="6" y="133"/>
                    <a:pt x="6" y="133"/>
                  </a:cubicBezTo>
                  <a:close/>
                  <a:moveTo>
                    <a:pt x="8" y="126"/>
                  </a:moveTo>
                  <a:cubicBezTo>
                    <a:pt x="8" y="125"/>
                    <a:pt x="8" y="125"/>
                    <a:pt x="8" y="125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6"/>
                    <a:pt x="8" y="126"/>
                    <a:pt x="8" y="126"/>
                  </a:cubicBezTo>
                  <a:close/>
                  <a:moveTo>
                    <a:pt x="9" y="126"/>
                  </a:moveTo>
                  <a:cubicBezTo>
                    <a:pt x="10" y="126"/>
                    <a:pt x="10" y="126"/>
                    <a:pt x="10" y="126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9" y="127"/>
                    <a:pt x="9" y="127"/>
                    <a:pt x="9" y="127"/>
                  </a:cubicBezTo>
                  <a:cubicBezTo>
                    <a:pt x="9" y="126"/>
                    <a:pt x="9" y="126"/>
                    <a:pt x="9" y="126"/>
                  </a:cubicBezTo>
                  <a:close/>
                  <a:moveTo>
                    <a:pt x="4" y="129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5" y="129"/>
                    <a:pt x="4" y="129"/>
                    <a:pt x="4" y="129"/>
                  </a:cubicBezTo>
                  <a:close/>
                  <a:moveTo>
                    <a:pt x="5" y="130"/>
                  </a:moveTo>
                  <a:cubicBezTo>
                    <a:pt x="5" y="130"/>
                    <a:pt x="5" y="130"/>
                    <a:pt x="5" y="13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5" y="130"/>
                    <a:pt x="5" y="130"/>
                    <a:pt x="5" y="130"/>
                  </a:cubicBezTo>
                  <a:close/>
                  <a:moveTo>
                    <a:pt x="6" y="131"/>
                  </a:moveTo>
                  <a:cubicBezTo>
                    <a:pt x="7" y="130"/>
                    <a:pt x="7" y="130"/>
                    <a:pt x="7" y="130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6" y="131"/>
                    <a:pt x="6" y="131"/>
                    <a:pt x="6" y="131"/>
                  </a:cubicBezTo>
                  <a:cubicBezTo>
                    <a:pt x="6" y="131"/>
                    <a:pt x="6" y="131"/>
                    <a:pt x="6" y="131"/>
                  </a:cubicBezTo>
                  <a:close/>
                  <a:moveTo>
                    <a:pt x="5" y="133"/>
                  </a:moveTo>
                  <a:cubicBezTo>
                    <a:pt x="5" y="132"/>
                    <a:pt x="5" y="132"/>
                    <a:pt x="5" y="132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5" y="133"/>
                    <a:pt x="5" y="133"/>
                    <a:pt x="5" y="133"/>
                  </a:cubicBezTo>
                  <a:close/>
                  <a:moveTo>
                    <a:pt x="7" y="148"/>
                  </a:moveTo>
                  <a:cubicBezTo>
                    <a:pt x="7" y="148"/>
                    <a:pt x="7" y="148"/>
                    <a:pt x="7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48"/>
                    <a:pt x="7" y="148"/>
                    <a:pt x="7" y="148"/>
                  </a:cubicBezTo>
                  <a:close/>
                  <a:moveTo>
                    <a:pt x="4" y="147"/>
                  </a:moveTo>
                  <a:cubicBezTo>
                    <a:pt x="4" y="146"/>
                    <a:pt x="4" y="146"/>
                    <a:pt x="4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7"/>
                    <a:pt x="4" y="147"/>
                    <a:pt x="4" y="147"/>
                  </a:cubicBezTo>
                  <a:close/>
                  <a:moveTo>
                    <a:pt x="4" y="148"/>
                  </a:moveTo>
                  <a:cubicBezTo>
                    <a:pt x="4" y="148"/>
                    <a:pt x="4" y="148"/>
                    <a:pt x="4" y="148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8"/>
                    <a:pt x="4" y="148"/>
                    <a:pt x="4" y="148"/>
                  </a:cubicBezTo>
                  <a:close/>
                  <a:moveTo>
                    <a:pt x="5" y="153"/>
                  </a:moveTo>
                  <a:cubicBezTo>
                    <a:pt x="5" y="153"/>
                    <a:pt x="5" y="153"/>
                    <a:pt x="5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5" y="153"/>
                    <a:pt x="5" y="153"/>
                    <a:pt x="5" y="153"/>
                  </a:cubicBezTo>
                  <a:close/>
                  <a:moveTo>
                    <a:pt x="7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6"/>
                    <a:pt x="7" y="156"/>
                    <a:pt x="7" y="156"/>
                  </a:cubicBezTo>
                  <a:close/>
                  <a:moveTo>
                    <a:pt x="9" y="156"/>
                  </a:moveTo>
                  <a:cubicBezTo>
                    <a:pt x="9" y="157"/>
                    <a:pt x="9" y="157"/>
                    <a:pt x="9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lose/>
                  <a:moveTo>
                    <a:pt x="8" y="160"/>
                  </a:moveTo>
                  <a:cubicBezTo>
                    <a:pt x="8" y="159"/>
                    <a:pt x="8" y="159"/>
                    <a:pt x="8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8" y="160"/>
                    <a:pt x="8" y="160"/>
                    <a:pt x="8" y="160"/>
                  </a:cubicBezTo>
                  <a:close/>
                  <a:moveTo>
                    <a:pt x="8" y="161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lose/>
                  <a:moveTo>
                    <a:pt x="9" y="161"/>
                  </a:moveTo>
                  <a:cubicBezTo>
                    <a:pt x="10" y="161"/>
                    <a:pt x="10" y="161"/>
                    <a:pt x="10" y="161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9" y="161"/>
                    <a:pt x="9" y="161"/>
                    <a:pt x="9" y="161"/>
                  </a:cubicBezTo>
                  <a:cubicBezTo>
                    <a:pt x="9" y="161"/>
                    <a:pt x="9" y="161"/>
                    <a:pt x="9" y="161"/>
                  </a:cubicBezTo>
                  <a:close/>
                  <a:moveTo>
                    <a:pt x="10" y="160"/>
                  </a:moveTo>
                  <a:cubicBezTo>
                    <a:pt x="10" y="160"/>
                    <a:pt x="10" y="160"/>
                    <a:pt x="10" y="160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0"/>
                    <a:pt x="11" y="160"/>
                    <a:pt x="11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3" y="162"/>
                    <a:pt x="13" y="162"/>
                    <a:pt x="13" y="16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0"/>
                    <a:pt x="10" y="160"/>
                    <a:pt x="10" y="160"/>
                  </a:cubicBezTo>
                  <a:close/>
                  <a:moveTo>
                    <a:pt x="10" y="161"/>
                  </a:moveTo>
                  <a:cubicBezTo>
                    <a:pt x="10" y="161"/>
                    <a:pt x="10" y="161"/>
                    <a:pt x="10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0" y="161"/>
                    <a:pt x="10" y="161"/>
                    <a:pt x="10" y="161"/>
                  </a:cubicBezTo>
                  <a:close/>
                  <a:moveTo>
                    <a:pt x="11" y="165"/>
                  </a:moveTo>
                  <a:cubicBezTo>
                    <a:pt x="10" y="166"/>
                    <a:pt x="10" y="166"/>
                    <a:pt x="10" y="166"/>
                  </a:cubicBezTo>
                  <a:cubicBezTo>
                    <a:pt x="9" y="165"/>
                    <a:pt x="9" y="165"/>
                    <a:pt x="9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4"/>
                    <a:pt x="10" y="164"/>
                    <a:pt x="10" y="164"/>
                  </a:cubicBezTo>
                  <a:cubicBezTo>
                    <a:pt x="10" y="164"/>
                    <a:pt x="10" y="164"/>
                    <a:pt x="10" y="164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5"/>
                    <a:pt x="11" y="165"/>
                    <a:pt x="11" y="165"/>
                  </a:cubicBezTo>
                  <a:close/>
                  <a:moveTo>
                    <a:pt x="12" y="169"/>
                  </a:moveTo>
                  <a:cubicBezTo>
                    <a:pt x="11" y="169"/>
                    <a:pt x="11" y="169"/>
                    <a:pt x="11" y="169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2" y="169"/>
                    <a:pt x="12" y="169"/>
                    <a:pt x="12" y="169"/>
                  </a:cubicBezTo>
                  <a:close/>
                  <a:moveTo>
                    <a:pt x="12" y="167"/>
                  </a:moveTo>
                  <a:cubicBezTo>
                    <a:pt x="12" y="167"/>
                    <a:pt x="12" y="167"/>
                    <a:pt x="12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67"/>
                    <a:pt x="12" y="167"/>
                    <a:pt x="12" y="167"/>
                  </a:cubicBezTo>
                  <a:close/>
                  <a:moveTo>
                    <a:pt x="14" y="168"/>
                  </a:moveTo>
                  <a:cubicBezTo>
                    <a:pt x="15" y="168"/>
                    <a:pt x="15" y="168"/>
                    <a:pt x="15" y="168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lose/>
                  <a:moveTo>
                    <a:pt x="13" y="171"/>
                  </a:moveTo>
                  <a:cubicBezTo>
                    <a:pt x="13" y="171"/>
                    <a:pt x="13" y="171"/>
                    <a:pt x="13" y="171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3" y="171"/>
                    <a:pt x="13" y="171"/>
                    <a:pt x="13" y="171"/>
                  </a:cubicBezTo>
                  <a:close/>
                  <a:moveTo>
                    <a:pt x="16" y="168"/>
                  </a:moveTo>
                  <a:cubicBezTo>
                    <a:pt x="15" y="168"/>
                    <a:pt x="15" y="168"/>
                    <a:pt x="15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lose/>
                  <a:moveTo>
                    <a:pt x="16" y="170"/>
                  </a:moveTo>
                  <a:cubicBezTo>
                    <a:pt x="15" y="169"/>
                    <a:pt x="15" y="169"/>
                    <a:pt x="15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lose/>
                  <a:moveTo>
                    <a:pt x="16" y="171"/>
                  </a:moveTo>
                  <a:cubicBezTo>
                    <a:pt x="15" y="170"/>
                    <a:pt x="15" y="170"/>
                    <a:pt x="15" y="170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6" y="171"/>
                    <a:pt x="16" y="171"/>
                    <a:pt x="16" y="171"/>
                  </a:cubicBezTo>
                  <a:close/>
                  <a:moveTo>
                    <a:pt x="17" y="173"/>
                  </a:moveTo>
                  <a:cubicBezTo>
                    <a:pt x="17" y="173"/>
                    <a:pt x="17" y="173"/>
                    <a:pt x="17" y="173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7" y="172"/>
                    <a:pt x="17" y="172"/>
                    <a:pt x="17" y="172"/>
                  </a:cubicBezTo>
                  <a:cubicBezTo>
                    <a:pt x="17" y="172"/>
                    <a:pt x="17" y="172"/>
                    <a:pt x="17" y="172"/>
                  </a:cubicBezTo>
                  <a:cubicBezTo>
                    <a:pt x="17" y="173"/>
                    <a:pt x="17" y="173"/>
                    <a:pt x="17" y="173"/>
                  </a:cubicBezTo>
                  <a:close/>
                  <a:moveTo>
                    <a:pt x="20" y="177"/>
                  </a:moveTo>
                  <a:cubicBezTo>
                    <a:pt x="19" y="177"/>
                    <a:pt x="19" y="177"/>
                    <a:pt x="19" y="177"/>
                  </a:cubicBezTo>
                  <a:cubicBezTo>
                    <a:pt x="18" y="177"/>
                    <a:pt x="18" y="177"/>
                    <a:pt x="18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17" y="175"/>
                    <a:pt x="17" y="175"/>
                    <a:pt x="17" y="175"/>
                  </a:cubicBezTo>
                  <a:cubicBezTo>
                    <a:pt x="18" y="175"/>
                    <a:pt x="18" y="175"/>
                    <a:pt x="18" y="175"/>
                  </a:cubicBezTo>
                  <a:cubicBezTo>
                    <a:pt x="19" y="176"/>
                    <a:pt x="19" y="176"/>
                    <a:pt x="19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0" y="177"/>
                    <a:pt x="20" y="177"/>
                    <a:pt x="20" y="177"/>
                  </a:cubicBezTo>
                  <a:close/>
                  <a:moveTo>
                    <a:pt x="17" y="177"/>
                  </a:moveTo>
                  <a:cubicBezTo>
                    <a:pt x="17" y="177"/>
                    <a:pt x="17" y="178"/>
                    <a:pt x="17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7" y="177"/>
                    <a:pt x="17" y="177"/>
                    <a:pt x="17" y="177"/>
                  </a:cubicBezTo>
                  <a:close/>
                  <a:moveTo>
                    <a:pt x="23" y="181"/>
                  </a:moveTo>
                  <a:cubicBezTo>
                    <a:pt x="23" y="181"/>
                    <a:pt x="23" y="181"/>
                    <a:pt x="23" y="181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181"/>
                    <a:pt x="23" y="181"/>
                    <a:pt x="23" y="181"/>
                  </a:cubicBezTo>
                  <a:close/>
                  <a:moveTo>
                    <a:pt x="25" y="181"/>
                  </a:moveTo>
                  <a:cubicBezTo>
                    <a:pt x="25" y="182"/>
                    <a:pt x="25" y="182"/>
                    <a:pt x="25" y="182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22" y="180"/>
                    <a:pt x="22" y="180"/>
                    <a:pt x="22" y="180"/>
                  </a:cubicBezTo>
                  <a:cubicBezTo>
                    <a:pt x="22" y="180"/>
                    <a:pt x="22" y="180"/>
                    <a:pt x="22" y="180"/>
                  </a:cubicBezTo>
                  <a:cubicBezTo>
                    <a:pt x="21" y="179"/>
                    <a:pt x="21" y="179"/>
                    <a:pt x="21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9" y="178"/>
                    <a:pt x="19" y="178"/>
                    <a:pt x="19" y="178"/>
                  </a:cubicBezTo>
                  <a:cubicBezTo>
                    <a:pt x="19" y="178"/>
                    <a:pt x="19" y="178"/>
                    <a:pt x="19" y="178"/>
                  </a:cubicBezTo>
                  <a:cubicBezTo>
                    <a:pt x="19" y="177"/>
                    <a:pt x="19" y="177"/>
                    <a:pt x="19" y="17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20" y="178"/>
                    <a:pt x="20" y="178"/>
                    <a:pt x="20" y="178"/>
                  </a:cubicBezTo>
                  <a:cubicBezTo>
                    <a:pt x="21" y="178"/>
                    <a:pt x="21" y="178"/>
                    <a:pt x="21" y="178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24" y="178"/>
                    <a:pt x="24" y="178"/>
                    <a:pt x="24" y="178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5" y="179"/>
                    <a:pt x="25" y="179"/>
                    <a:pt x="25" y="17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lose/>
                  <a:moveTo>
                    <a:pt x="26" y="181"/>
                  </a:move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6" y="181"/>
                    <a:pt x="26" y="181"/>
                    <a:pt x="26" y="181"/>
                  </a:cubicBezTo>
                  <a:close/>
                  <a:moveTo>
                    <a:pt x="31" y="180"/>
                  </a:moveTo>
                  <a:cubicBezTo>
                    <a:pt x="31" y="181"/>
                    <a:pt x="31" y="181"/>
                    <a:pt x="31" y="181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28" y="180"/>
                    <a:pt x="28" y="180"/>
                    <a:pt x="28" y="180"/>
                  </a:cubicBezTo>
                  <a:cubicBezTo>
                    <a:pt x="28" y="180"/>
                    <a:pt x="28" y="180"/>
                    <a:pt x="28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0"/>
                    <a:pt x="31" y="180"/>
                    <a:pt x="31" y="180"/>
                  </a:cubicBezTo>
                  <a:close/>
                  <a:moveTo>
                    <a:pt x="34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180"/>
                    <a:pt x="33" y="180"/>
                    <a:pt x="33" y="180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34" y="180"/>
                    <a:pt x="34" y="180"/>
                    <a:pt x="34" y="180"/>
                  </a:cubicBezTo>
                  <a:close/>
                  <a:moveTo>
                    <a:pt x="30" y="186"/>
                  </a:moveTo>
                  <a:cubicBezTo>
                    <a:pt x="31" y="186"/>
                    <a:pt x="31" y="186"/>
                    <a:pt x="31" y="186"/>
                  </a:cubicBezTo>
                  <a:cubicBezTo>
                    <a:pt x="31" y="186"/>
                    <a:pt x="31" y="186"/>
                    <a:pt x="31" y="186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0" y="186"/>
                    <a:pt x="30" y="186"/>
                    <a:pt x="30" y="186"/>
                  </a:cubicBezTo>
                  <a:close/>
                  <a:moveTo>
                    <a:pt x="31" y="185"/>
                  </a:moveTo>
                  <a:cubicBezTo>
                    <a:pt x="30" y="185"/>
                    <a:pt x="30" y="185"/>
                    <a:pt x="30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lose/>
                  <a:moveTo>
                    <a:pt x="48" y="190"/>
                  </a:moveTo>
                  <a:cubicBezTo>
                    <a:pt x="48" y="189"/>
                    <a:pt x="48" y="189"/>
                    <a:pt x="48" y="189"/>
                  </a:cubicBezTo>
                  <a:cubicBezTo>
                    <a:pt x="48" y="189"/>
                    <a:pt x="48" y="189"/>
                    <a:pt x="48" y="189"/>
                  </a:cubicBezTo>
                  <a:cubicBezTo>
                    <a:pt x="48" y="188"/>
                    <a:pt x="48" y="188"/>
                    <a:pt x="48" y="188"/>
                  </a:cubicBezTo>
                  <a:cubicBezTo>
                    <a:pt x="48" y="188"/>
                    <a:pt x="48" y="188"/>
                    <a:pt x="48" y="188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48" y="190"/>
                    <a:pt x="48" y="190"/>
                    <a:pt x="48" y="190"/>
                  </a:cubicBezTo>
                  <a:close/>
                  <a:moveTo>
                    <a:pt x="37" y="186"/>
                  </a:moveTo>
                  <a:cubicBezTo>
                    <a:pt x="38" y="185"/>
                    <a:pt x="38" y="185"/>
                    <a:pt x="38" y="185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42" y="185"/>
                    <a:pt x="42" y="185"/>
                    <a:pt x="42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5" y="185"/>
                    <a:pt x="45" y="185"/>
                    <a:pt x="45" y="185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5"/>
                    <a:pt x="43" y="185"/>
                    <a:pt x="43" y="185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1" y="186"/>
                    <a:pt x="41" y="186"/>
                    <a:pt x="41" y="186"/>
                  </a:cubicBezTo>
                  <a:cubicBezTo>
                    <a:pt x="42" y="187"/>
                    <a:pt x="42" y="187"/>
                    <a:pt x="42" y="187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3" y="188"/>
                    <a:pt x="43" y="188"/>
                    <a:pt x="43" y="188"/>
                  </a:cubicBezTo>
                  <a:cubicBezTo>
                    <a:pt x="43" y="188"/>
                    <a:pt x="43" y="188"/>
                    <a:pt x="43" y="188"/>
                  </a:cubicBezTo>
                  <a:cubicBezTo>
                    <a:pt x="42" y="188"/>
                    <a:pt x="42" y="188"/>
                    <a:pt x="42" y="188"/>
                  </a:cubicBezTo>
                  <a:cubicBezTo>
                    <a:pt x="41" y="188"/>
                    <a:pt x="41" y="188"/>
                    <a:pt x="41" y="188"/>
                  </a:cubicBezTo>
                  <a:cubicBezTo>
                    <a:pt x="41" y="187"/>
                    <a:pt x="41" y="187"/>
                    <a:pt x="41" y="187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41" y="188"/>
                    <a:pt x="41" y="188"/>
                    <a:pt x="41" y="188"/>
                  </a:cubicBezTo>
                  <a:cubicBezTo>
                    <a:pt x="41" y="189"/>
                    <a:pt x="41" y="189"/>
                    <a:pt x="41" y="18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9" y="188"/>
                    <a:pt x="39" y="188"/>
                    <a:pt x="39" y="188"/>
                  </a:cubicBezTo>
                  <a:cubicBezTo>
                    <a:pt x="39" y="188"/>
                    <a:pt x="39" y="188"/>
                    <a:pt x="39" y="188"/>
                  </a:cubicBezTo>
                  <a:cubicBezTo>
                    <a:pt x="38" y="188"/>
                    <a:pt x="38" y="188"/>
                    <a:pt x="38" y="188"/>
                  </a:cubicBezTo>
                  <a:cubicBezTo>
                    <a:pt x="38" y="188"/>
                    <a:pt x="38" y="188"/>
                    <a:pt x="38" y="188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6"/>
                    <a:pt x="38" y="186"/>
                    <a:pt x="38" y="186"/>
                  </a:cubicBezTo>
                  <a:cubicBezTo>
                    <a:pt x="38" y="186"/>
                    <a:pt x="38" y="186"/>
                    <a:pt x="38" y="186"/>
                  </a:cubicBezTo>
                  <a:lnTo>
                    <a:pt x="37" y="18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9" name="CustomShape 188"/>
            <p:cNvSpPr/>
            <p:nvPr/>
          </p:nvSpPr>
          <p:spPr>
            <a:xfrm>
              <a:off x="2967480" y="2885760"/>
              <a:ext cx="1080" cy="576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0" name="CustomShape 189"/>
            <p:cNvSpPr/>
            <p:nvPr/>
          </p:nvSpPr>
          <p:spPr>
            <a:xfrm>
              <a:off x="2979000" y="2891880"/>
              <a:ext cx="17640" cy="16560"/>
            </a:xfrm>
            <a:custGeom>
              <a:avLst/>
              <a:gdLst/>
              <a:ahLst/>
              <a:cxnLst/>
              <a:rect l="l" t="t" r="r" b="b"/>
              <a:pathLst>
                <a:path w="11" h="11">
                  <a:moveTo>
                    <a:pt x="11" y="11"/>
                  </a:moveTo>
                  <a:lnTo>
                    <a:pt x="7" y="11"/>
                  </a:lnTo>
                  <a:lnTo>
                    <a:pt x="7" y="11"/>
                  </a:lnTo>
                  <a:lnTo>
                    <a:pt x="11" y="11"/>
                  </a:lnTo>
                  <a:lnTo>
                    <a:pt x="11" y="11"/>
                  </a:lnTo>
                  <a:close/>
                  <a:moveTo>
                    <a:pt x="7" y="0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11" y="8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0" y="4"/>
                  </a:moveTo>
                  <a:lnTo>
                    <a:pt x="4" y="8"/>
                  </a:lnTo>
                  <a:lnTo>
                    <a:pt x="4" y="1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1" name="CustomShape 190"/>
            <p:cNvSpPr/>
            <p:nvPr/>
          </p:nvSpPr>
          <p:spPr>
            <a:xfrm>
              <a:off x="2985840" y="2915640"/>
              <a:ext cx="4320" cy="10440"/>
            </a:xfrm>
            <a:custGeom>
              <a:avLst/>
              <a:gdLst/>
              <a:ahLst/>
              <a:cxnLst/>
              <a:rect l="l" t="t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2" name="CustomShape 191"/>
            <p:cNvSpPr/>
            <p:nvPr/>
          </p:nvSpPr>
          <p:spPr>
            <a:xfrm>
              <a:off x="2985840" y="2932920"/>
              <a:ext cx="17640" cy="33840"/>
            </a:xfrm>
            <a:custGeom>
              <a:avLst/>
              <a:gdLst/>
              <a:ahLst/>
              <a:cxnLst/>
              <a:rect l="l" t="t" r="r" b="b"/>
              <a:pathLst>
                <a:path w="11" h="22">
                  <a:moveTo>
                    <a:pt x="7" y="15"/>
                  </a:moveTo>
                  <a:lnTo>
                    <a:pt x="3" y="19"/>
                  </a:lnTo>
                  <a:lnTo>
                    <a:pt x="3" y="22"/>
                  </a:lnTo>
                  <a:lnTo>
                    <a:pt x="7" y="22"/>
                  </a:lnTo>
                  <a:lnTo>
                    <a:pt x="11" y="19"/>
                  </a:lnTo>
                  <a:lnTo>
                    <a:pt x="7" y="15"/>
                  </a:lnTo>
                  <a:lnTo>
                    <a:pt x="7" y="15"/>
                  </a:lnTo>
                  <a:close/>
                  <a:moveTo>
                    <a:pt x="0" y="0"/>
                  </a:moveTo>
                  <a:lnTo>
                    <a:pt x="7" y="4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7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3" name="CustomShape 192"/>
            <p:cNvSpPr/>
            <p:nvPr/>
          </p:nvSpPr>
          <p:spPr>
            <a:xfrm>
              <a:off x="3033000" y="2973600"/>
              <a:ext cx="5760" cy="5760"/>
            </a:xfrm>
            <a:custGeom>
              <a:avLst/>
              <a:gdLst/>
              <a:ahLst/>
              <a:cxnLst/>
              <a:rect l="l" t="t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4" name="CustomShape 193"/>
            <p:cNvSpPr/>
            <p:nvPr/>
          </p:nvSpPr>
          <p:spPr>
            <a:xfrm>
              <a:off x="2972520" y="2967120"/>
              <a:ext cx="17640" cy="35280"/>
            </a:xfrm>
            <a:custGeom>
              <a:avLst/>
              <a:gdLst/>
              <a:ahLst/>
              <a:cxnLst/>
              <a:rect l="l" t="t" r="r" b="b"/>
              <a:pathLst>
                <a:path w="3" h="6">
                  <a:moveTo>
                    <a:pt x="2" y="6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lose/>
                  <a:moveTo>
                    <a:pt x="2" y="4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lose/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5" name="CustomShape 194"/>
            <p:cNvSpPr/>
            <p:nvPr/>
          </p:nvSpPr>
          <p:spPr>
            <a:xfrm>
              <a:off x="2967480" y="3025080"/>
              <a:ext cx="35280" cy="29160"/>
            </a:xfrm>
            <a:custGeom>
              <a:avLst/>
              <a:gdLst/>
              <a:ahLst/>
              <a:cxnLst/>
              <a:rect l="l" t="t" r="r" b="b"/>
              <a:pathLst>
                <a:path w="22" h="19">
                  <a:moveTo>
                    <a:pt x="18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18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3" y="8"/>
                  </a:lnTo>
                  <a:lnTo>
                    <a:pt x="7" y="8"/>
                  </a:lnTo>
                  <a:lnTo>
                    <a:pt x="7" y="12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7" y="19"/>
                  </a:lnTo>
                  <a:lnTo>
                    <a:pt x="14" y="15"/>
                  </a:lnTo>
                  <a:lnTo>
                    <a:pt x="18" y="15"/>
                  </a:lnTo>
                  <a:lnTo>
                    <a:pt x="18" y="12"/>
                  </a:lnTo>
                  <a:lnTo>
                    <a:pt x="14" y="8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6" name="CustomShape 19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7" name="CustomShape 19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8" name="CustomShape 19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9" name="CustomShape 19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0" name="CustomShape 19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1" name="CustomShape 20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2" name="CustomShape 20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3" name="CustomShape 20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4" name="CustomShape 20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5" name="CustomShape 20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6" name="CustomShape 20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7" name="CustomShape 20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8" name="CustomShape 20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9" name="CustomShape 20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0" name="CustomShape 20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1" name="CustomShape 21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2" name="CustomShape 21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3" name="CustomShape 21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4" name="CustomShape 21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5" name="CustomShape 21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6" name="CustomShape 21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7" name="CustomShape 21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8" name="CustomShape 21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9" name="CustomShape 21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0" name="CustomShape 21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1" name="CustomShape 22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2" name="CustomShape 22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3" name="CustomShape 22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4" name="CustomShape 22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5" name="CustomShape 22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6" name="CustomShape 22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7" name="CustomShape 22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8" name="CustomShape 22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9" name="CustomShape 22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0" name="CustomShape 22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1" name="CustomShape 23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2" name="CustomShape 23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3" name="CustomShape 23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4" name="CustomShape 23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5" name="CustomShape 23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6" name="CustomShape 23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7" name="CustomShape 23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8" name="CustomShape 23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9" name="CustomShape 23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0" name="CustomShape 23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1" name="CustomShape 24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2" name="CustomShape 24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3" name="CustomShape 24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4" name="CustomShape 24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5" name="CustomShape 24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6" name="CustomShape 24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7" name="CustomShape 24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8" name="CustomShape 24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9" name="CustomShape 24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0" name="CustomShape 24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1" name="CustomShape 25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2" name="CustomShape 25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3" name="CustomShape 25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4" name="CustomShape 25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5" name="CustomShape 25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6" name="CustomShape 25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7" name="CustomShape 25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8" name="CustomShape 25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9" name="CustomShape 25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0" name="CustomShape 259"/>
            <p:cNvSpPr/>
            <p:nvPr/>
          </p:nvSpPr>
          <p:spPr>
            <a:xfrm>
              <a:off x="1421280" y="1900440"/>
              <a:ext cx="1521000" cy="776880"/>
            </a:xfrm>
            <a:custGeom>
              <a:avLst/>
              <a:gdLst/>
              <a:ahLst/>
              <a:cxnLst/>
              <a:rect l="l" t="t" r="r" b="b"/>
              <a:pathLst>
                <a:path w="251" h="134">
                  <a:moveTo>
                    <a:pt x="22" y="0"/>
                  </a:moveTo>
                  <a:cubicBezTo>
                    <a:pt x="137" y="10"/>
                    <a:pt x="137" y="10"/>
                    <a:pt x="137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0" y="15"/>
                    <a:pt x="150" y="15"/>
                    <a:pt x="150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8" y="27"/>
                    <a:pt x="178" y="27"/>
                    <a:pt x="178" y="27"/>
                  </a:cubicBezTo>
                  <a:cubicBezTo>
                    <a:pt x="181" y="29"/>
                    <a:pt x="181" y="29"/>
                    <a:pt x="181" y="29"/>
                  </a:cubicBezTo>
                  <a:cubicBezTo>
                    <a:pt x="184" y="41"/>
                    <a:pt x="184" y="41"/>
                    <a:pt x="184" y="41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2" y="48"/>
                    <a:pt x="182" y="48"/>
                    <a:pt x="182" y="48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95" y="48"/>
                    <a:pt x="195" y="48"/>
                    <a:pt x="195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4" y="38"/>
                    <a:pt x="214" y="38"/>
                    <a:pt x="214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16" y="37"/>
                    <a:pt x="216" y="37"/>
                    <a:pt x="216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3" y="36"/>
                    <a:pt x="233" y="36"/>
                    <a:pt x="233" y="36"/>
                  </a:cubicBezTo>
                  <a:cubicBezTo>
                    <a:pt x="234" y="36"/>
                    <a:pt x="234" y="36"/>
                    <a:pt x="234" y="36"/>
                  </a:cubicBezTo>
                  <a:cubicBezTo>
                    <a:pt x="234" y="36"/>
                    <a:pt x="234" y="36"/>
                    <a:pt x="234" y="36"/>
                  </a:cubicBezTo>
                  <a:cubicBezTo>
                    <a:pt x="234" y="35"/>
                    <a:pt x="234" y="35"/>
                    <a:pt x="234" y="35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36" y="33"/>
                    <a:pt x="236" y="33"/>
                    <a:pt x="236" y="33"/>
                  </a:cubicBezTo>
                  <a:cubicBezTo>
                    <a:pt x="238" y="32"/>
                    <a:pt x="238" y="32"/>
                    <a:pt x="238" y="32"/>
                  </a:cubicBezTo>
                  <a:cubicBezTo>
                    <a:pt x="238" y="31"/>
                    <a:pt x="238" y="31"/>
                    <a:pt x="238" y="31"/>
                  </a:cubicBezTo>
                  <a:cubicBezTo>
                    <a:pt x="238" y="30"/>
                    <a:pt x="238" y="30"/>
                    <a:pt x="238" y="30"/>
                  </a:cubicBezTo>
                  <a:cubicBezTo>
                    <a:pt x="239" y="30"/>
                    <a:pt x="239" y="30"/>
                    <a:pt x="239" y="30"/>
                  </a:cubicBezTo>
                  <a:cubicBezTo>
                    <a:pt x="239" y="29"/>
                    <a:pt x="239" y="29"/>
                    <a:pt x="239" y="29"/>
                  </a:cubicBezTo>
                  <a:cubicBezTo>
                    <a:pt x="240" y="28"/>
                    <a:pt x="240" y="28"/>
                    <a:pt x="240" y="28"/>
                  </a:cubicBezTo>
                  <a:cubicBezTo>
                    <a:pt x="241" y="27"/>
                    <a:pt x="241" y="27"/>
                    <a:pt x="241" y="27"/>
                  </a:cubicBezTo>
                  <a:cubicBezTo>
                    <a:pt x="242" y="26"/>
                    <a:pt x="242" y="26"/>
                    <a:pt x="242" y="26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3" y="26"/>
                    <a:pt x="243" y="26"/>
                    <a:pt x="243" y="26"/>
                  </a:cubicBezTo>
                  <a:cubicBezTo>
                    <a:pt x="244" y="26"/>
                    <a:pt x="244" y="26"/>
                    <a:pt x="244" y="26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7" y="26"/>
                    <a:pt x="247" y="26"/>
                    <a:pt x="247" y="26"/>
                  </a:cubicBezTo>
                  <a:cubicBezTo>
                    <a:pt x="248" y="27"/>
                    <a:pt x="248" y="27"/>
                    <a:pt x="248" y="27"/>
                  </a:cubicBezTo>
                  <a:cubicBezTo>
                    <a:pt x="248" y="29"/>
                    <a:pt x="248" y="29"/>
                    <a:pt x="248" y="29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8" y="36"/>
                    <a:pt x="248" y="36"/>
                    <a:pt x="248" y="36"/>
                  </a:cubicBezTo>
                  <a:cubicBezTo>
                    <a:pt x="248" y="36"/>
                    <a:pt x="248" y="36"/>
                    <a:pt x="248" y="36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50" y="38"/>
                    <a:pt x="250" y="38"/>
                    <a:pt x="250" y="38"/>
                  </a:cubicBezTo>
                  <a:cubicBezTo>
                    <a:pt x="250" y="39"/>
                    <a:pt x="250" y="39"/>
                    <a:pt x="250" y="39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50" y="39"/>
                    <a:pt x="250" y="39"/>
                    <a:pt x="250" y="39"/>
                  </a:cubicBezTo>
                  <a:cubicBezTo>
                    <a:pt x="251" y="40"/>
                    <a:pt x="251" y="40"/>
                    <a:pt x="251" y="40"/>
                  </a:cubicBezTo>
                  <a:cubicBezTo>
                    <a:pt x="251" y="40"/>
                    <a:pt x="251" y="40"/>
                    <a:pt x="251" y="40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49" y="41"/>
                    <a:pt x="249" y="41"/>
                    <a:pt x="249" y="41"/>
                  </a:cubicBezTo>
                  <a:cubicBezTo>
                    <a:pt x="248" y="40"/>
                    <a:pt x="248" y="40"/>
                    <a:pt x="248" y="40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6" y="41"/>
                    <a:pt x="246" y="41"/>
                    <a:pt x="246" y="41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3" y="41"/>
                    <a:pt x="243" y="41"/>
                    <a:pt x="243" y="41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42" y="40"/>
                    <a:pt x="242" y="40"/>
                    <a:pt x="242" y="40"/>
                  </a:cubicBezTo>
                  <a:cubicBezTo>
                    <a:pt x="241" y="42"/>
                    <a:pt x="241" y="42"/>
                    <a:pt x="241" y="42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44"/>
                    <a:pt x="238" y="44"/>
                    <a:pt x="238" y="44"/>
                  </a:cubicBezTo>
                  <a:cubicBezTo>
                    <a:pt x="238" y="43"/>
                    <a:pt x="238" y="43"/>
                    <a:pt x="238" y="43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5" y="44"/>
                    <a:pt x="235" y="44"/>
                    <a:pt x="235" y="44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233" y="46"/>
                    <a:pt x="233" y="46"/>
                    <a:pt x="233" y="46"/>
                  </a:cubicBezTo>
                  <a:cubicBezTo>
                    <a:pt x="233" y="48"/>
                    <a:pt x="233" y="48"/>
                    <a:pt x="233" y="48"/>
                  </a:cubicBezTo>
                  <a:cubicBezTo>
                    <a:pt x="232" y="49"/>
                    <a:pt x="232" y="49"/>
                    <a:pt x="232" y="49"/>
                  </a:cubicBezTo>
                  <a:cubicBezTo>
                    <a:pt x="232" y="49"/>
                    <a:pt x="232" y="49"/>
                    <a:pt x="232" y="49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32" y="50"/>
                    <a:pt x="232" y="50"/>
                    <a:pt x="232" y="50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2" y="53"/>
                    <a:pt x="232" y="53"/>
                    <a:pt x="232" y="53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1" y="56"/>
                    <a:pt x="231" y="56"/>
                    <a:pt x="231" y="56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29" y="55"/>
                    <a:pt x="229" y="55"/>
                    <a:pt x="229" y="55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8" y="55"/>
                    <a:pt x="228" y="55"/>
                    <a:pt x="228" y="55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4" y="57"/>
                    <a:pt x="224" y="57"/>
                    <a:pt x="224" y="57"/>
                  </a:cubicBezTo>
                  <a:cubicBezTo>
                    <a:pt x="222" y="57"/>
                    <a:pt x="222" y="57"/>
                    <a:pt x="222" y="57"/>
                  </a:cubicBezTo>
                  <a:cubicBezTo>
                    <a:pt x="222" y="57"/>
                    <a:pt x="222" y="57"/>
                    <a:pt x="222" y="57"/>
                  </a:cubicBezTo>
                  <a:cubicBezTo>
                    <a:pt x="221" y="57"/>
                    <a:pt x="221" y="57"/>
                    <a:pt x="221" y="57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8" y="59"/>
                    <a:pt x="218" y="59"/>
                    <a:pt x="218" y="59"/>
                  </a:cubicBezTo>
                  <a:cubicBezTo>
                    <a:pt x="217" y="59"/>
                    <a:pt x="217" y="59"/>
                    <a:pt x="217" y="59"/>
                  </a:cubicBezTo>
                  <a:cubicBezTo>
                    <a:pt x="216" y="59"/>
                    <a:pt x="216" y="59"/>
                    <a:pt x="216" y="59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5" y="61"/>
                    <a:pt x="215" y="61"/>
                    <a:pt x="215" y="61"/>
                  </a:cubicBezTo>
                  <a:cubicBezTo>
                    <a:pt x="215" y="61"/>
                    <a:pt x="215" y="61"/>
                    <a:pt x="215" y="61"/>
                  </a:cubicBezTo>
                  <a:cubicBezTo>
                    <a:pt x="216" y="61"/>
                    <a:pt x="216" y="61"/>
                    <a:pt x="216" y="61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5" y="63"/>
                    <a:pt x="215" y="63"/>
                    <a:pt x="215" y="63"/>
                  </a:cubicBezTo>
                  <a:cubicBezTo>
                    <a:pt x="215" y="63"/>
                    <a:pt x="215" y="63"/>
                    <a:pt x="215" y="63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0" y="69"/>
                    <a:pt x="210" y="69"/>
                    <a:pt x="210" y="69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210" y="70"/>
                    <a:pt x="210" y="70"/>
                    <a:pt x="210" y="70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09" y="73"/>
                    <a:pt x="209" y="73"/>
                    <a:pt x="209" y="73"/>
                  </a:cubicBezTo>
                  <a:cubicBezTo>
                    <a:pt x="208" y="73"/>
                    <a:pt x="208" y="73"/>
                    <a:pt x="208" y="73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8"/>
                    <a:pt x="205" y="78"/>
                    <a:pt x="205" y="78"/>
                  </a:cubicBezTo>
                  <a:cubicBezTo>
                    <a:pt x="205" y="78"/>
                    <a:pt x="205" y="78"/>
                    <a:pt x="205" y="78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7" y="74"/>
                    <a:pt x="207" y="74"/>
                    <a:pt x="207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4" y="72"/>
                    <a:pt x="204" y="72"/>
                    <a:pt x="204" y="72"/>
                  </a:cubicBezTo>
                  <a:cubicBezTo>
                    <a:pt x="204" y="71"/>
                    <a:pt x="204" y="71"/>
                    <a:pt x="204" y="71"/>
                  </a:cubicBezTo>
                  <a:cubicBezTo>
                    <a:pt x="205" y="70"/>
                    <a:pt x="205" y="70"/>
                    <a:pt x="205" y="70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3" y="68"/>
                    <a:pt x="203" y="68"/>
                    <a:pt x="203" y="68"/>
                  </a:cubicBezTo>
                  <a:cubicBezTo>
                    <a:pt x="203" y="68"/>
                    <a:pt x="203" y="68"/>
                    <a:pt x="203" y="68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3" y="69"/>
                    <a:pt x="203" y="69"/>
                    <a:pt x="203" y="69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2"/>
                    <a:pt x="201" y="72"/>
                    <a:pt x="201" y="72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1" y="72"/>
                    <a:pt x="201" y="72"/>
                    <a:pt x="201" y="72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203" y="74"/>
                    <a:pt x="203" y="74"/>
                    <a:pt x="203" y="74"/>
                  </a:cubicBezTo>
                  <a:cubicBezTo>
                    <a:pt x="203" y="74"/>
                    <a:pt x="203" y="74"/>
                    <a:pt x="203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203" y="78"/>
                    <a:pt x="203" y="78"/>
                    <a:pt x="203" y="78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78"/>
                    <a:pt x="203" y="78"/>
                    <a:pt x="203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200" y="77"/>
                    <a:pt x="200" y="77"/>
                    <a:pt x="200" y="77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2" y="79"/>
                    <a:pt x="202" y="79"/>
                    <a:pt x="202" y="7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4" y="79"/>
                    <a:pt x="204" y="79"/>
                    <a:pt x="204" y="79"/>
                  </a:cubicBezTo>
                  <a:cubicBezTo>
                    <a:pt x="204" y="79"/>
                    <a:pt x="204" y="79"/>
                    <a:pt x="204" y="79"/>
                  </a:cubicBezTo>
                  <a:cubicBezTo>
                    <a:pt x="205" y="80"/>
                    <a:pt x="205" y="80"/>
                    <a:pt x="205" y="80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2"/>
                    <a:pt x="204" y="82"/>
                    <a:pt x="204" y="82"/>
                  </a:cubicBezTo>
                  <a:cubicBezTo>
                    <a:pt x="204" y="83"/>
                    <a:pt x="204" y="83"/>
                    <a:pt x="204" y="83"/>
                  </a:cubicBezTo>
                  <a:cubicBezTo>
                    <a:pt x="203" y="83"/>
                    <a:pt x="203" y="83"/>
                    <a:pt x="203" y="83"/>
                  </a:cubicBezTo>
                  <a:cubicBezTo>
                    <a:pt x="203" y="83"/>
                    <a:pt x="203" y="83"/>
                    <a:pt x="203" y="83"/>
                  </a:cubicBezTo>
                  <a:cubicBezTo>
                    <a:pt x="202" y="83"/>
                    <a:pt x="202" y="83"/>
                    <a:pt x="202" y="83"/>
                  </a:cubicBezTo>
                  <a:cubicBezTo>
                    <a:pt x="202" y="84"/>
                    <a:pt x="202" y="84"/>
                    <a:pt x="202" y="84"/>
                  </a:cubicBezTo>
                  <a:cubicBezTo>
                    <a:pt x="201" y="83"/>
                    <a:pt x="201" y="83"/>
                    <a:pt x="201" y="83"/>
                  </a:cubicBezTo>
                  <a:cubicBezTo>
                    <a:pt x="201" y="83"/>
                    <a:pt x="201" y="83"/>
                    <a:pt x="201" y="83"/>
                  </a:cubicBezTo>
                  <a:cubicBezTo>
                    <a:pt x="200" y="83"/>
                    <a:pt x="200" y="83"/>
                    <a:pt x="200" y="83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3" y="85"/>
                    <a:pt x="203" y="85"/>
                    <a:pt x="203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4" y="86"/>
                    <a:pt x="204" y="86"/>
                    <a:pt x="204" y="86"/>
                  </a:cubicBezTo>
                  <a:cubicBezTo>
                    <a:pt x="204" y="86"/>
                    <a:pt x="204" y="86"/>
                    <a:pt x="204" y="86"/>
                  </a:cubicBezTo>
                  <a:cubicBezTo>
                    <a:pt x="203" y="86"/>
                    <a:pt x="203" y="86"/>
                    <a:pt x="203" y="86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2" y="87"/>
                    <a:pt x="202" y="87"/>
                    <a:pt x="202" y="87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1" y="86"/>
                    <a:pt x="201" y="86"/>
                    <a:pt x="201" y="86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1" y="88"/>
                    <a:pt x="201" y="88"/>
                    <a:pt x="201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1" y="88"/>
                    <a:pt x="201" y="88"/>
                    <a:pt x="201" y="88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200" y="89"/>
                    <a:pt x="200" y="89"/>
                    <a:pt x="200" y="89"/>
                  </a:cubicBezTo>
                  <a:cubicBezTo>
                    <a:pt x="201" y="89"/>
                    <a:pt x="201" y="89"/>
                    <a:pt x="201" y="89"/>
                  </a:cubicBezTo>
                  <a:cubicBezTo>
                    <a:pt x="201" y="89"/>
                    <a:pt x="201" y="89"/>
                    <a:pt x="201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1" y="90"/>
                    <a:pt x="201" y="90"/>
                    <a:pt x="201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6" y="91"/>
                    <a:pt x="196" y="91"/>
                    <a:pt x="196" y="91"/>
                  </a:cubicBezTo>
                  <a:cubicBezTo>
                    <a:pt x="194" y="93"/>
                    <a:pt x="194" y="93"/>
                    <a:pt x="194" y="93"/>
                  </a:cubicBezTo>
                  <a:cubicBezTo>
                    <a:pt x="193" y="94"/>
                    <a:pt x="193" y="94"/>
                    <a:pt x="193" y="94"/>
                  </a:cubicBezTo>
                  <a:cubicBezTo>
                    <a:pt x="193" y="94"/>
                    <a:pt x="193" y="94"/>
                    <a:pt x="193" y="94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1" y="94"/>
                    <a:pt x="191" y="94"/>
                    <a:pt x="191" y="94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8" y="97"/>
                    <a:pt x="188" y="97"/>
                    <a:pt x="188" y="97"/>
                  </a:cubicBezTo>
                  <a:cubicBezTo>
                    <a:pt x="188" y="97"/>
                    <a:pt x="188" y="97"/>
                    <a:pt x="188" y="97"/>
                  </a:cubicBezTo>
                  <a:cubicBezTo>
                    <a:pt x="188" y="98"/>
                    <a:pt x="188" y="98"/>
                    <a:pt x="188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5" y="99"/>
                    <a:pt x="185" y="99"/>
                    <a:pt x="185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2" y="100"/>
                    <a:pt x="182" y="100"/>
                    <a:pt x="182" y="100"/>
                  </a:cubicBezTo>
                  <a:cubicBezTo>
                    <a:pt x="181" y="100"/>
                    <a:pt x="181" y="100"/>
                    <a:pt x="181" y="100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179" y="103"/>
                    <a:pt x="179" y="103"/>
                    <a:pt x="179" y="103"/>
                  </a:cubicBezTo>
                  <a:cubicBezTo>
                    <a:pt x="179" y="103"/>
                    <a:pt x="179" y="103"/>
                    <a:pt x="179" y="103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7" y="107"/>
                    <a:pt x="177" y="107"/>
                    <a:pt x="177" y="107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77" y="113"/>
                    <a:pt x="177" y="113"/>
                    <a:pt x="177" y="113"/>
                  </a:cubicBezTo>
                  <a:cubicBezTo>
                    <a:pt x="177" y="115"/>
                    <a:pt x="177" y="115"/>
                    <a:pt x="177" y="115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9" y="119"/>
                    <a:pt x="179" y="119"/>
                    <a:pt x="179" y="119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21"/>
                    <a:pt x="178" y="121"/>
                    <a:pt x="178" y="121"/>
                  </a:cubicBezTo>
                  <a:cubicBezTo>
                    <a:pt x="179" y="122"/>
                    <a:pt x="179" y="122"/>
                    <a:pt x="179" y="122"/>
                  </a:cubicBezTo>
                  <a:cubicBezTo>
                    <a:pt x="179" y="124"/>
                    <a:pt x="179" y="124"/>
                    <a:pt x="179" y="124"/>
                  </a:cubicBezTo>
                  <a:cubicBezTo>
                    <a:pt x="180" y="125"/>
                    <a:pt x="180" y="125"/>
                    <a:pt x="180" y="125"/>
                  </a:cubicBezTo>
                  <a:cubicBezTo>
                    <a:pt x="180" y="126"/>
                    <a:pt x="180" y="126"/>
                    <a:pt x="180" y="126"/>
                  </a:cubicBezTo>
                  <a:cubicBezTo>
                    <a:pt x="180" y="126"/>
                    <a:pt x="180" y="126"/>
                    <a:pt x="180" y="126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3"/>
                    <a:pt x="178" y="133"/>
                    <a:pt x="178" y="133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4" y="133"/>
                    <a:pt x="174" y="133"/>
                    <a:pt x="174" y="133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3" y="132"/>
                    <a:pt x="173" y="132"/>
                    <a:pt x="173" y="132"/>
                  </a:cubicBezTo>
                  <a:cubicBezTo>
                    <a:pt x="174" y="131"/>
                    <a:pt x="174" y="131"/>
                    <a:pt x="174" y="131"/>
                  </a:cubicBezTo>
                  <a:cubicBezTo>
                    <a:pt x="173" y="131"/>
                    <a:pt x="173" y="131"/>
                    <a:pt x="173" y="131"/>
                  </a:cubicBezTo>
                  <a:cubicBezTo>
                    <a:pt x="173" y="131"/>
                    <a:pt x="173" y="131"/>
                    <a:pt x="173" y="131"/>
                  </a:cubicBezTo>
                  <a:cubicBezTo>
                    <a:pt x="172" y="130"/>
                    <a:pt x="172" y="130"/>
                    <a:pt x="172" y="130"/>
                  </a:cubicBezTo>
                  <a:cubicBezTo>
                    <a:pt x="172" y="129"/>
                    <a:pt x="172" y="129"/>
                    <a:pt x="172" y="129"/>
                  </a:cubicBezTo>
                  <a:cubicBezTo>
                    <a:pt x="172" y="128"/>
                    <a:pt x="172" y="128"/>
                    <a:pt x="172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7"/>
                    <a:pt x="171" y="127"/>
                    <a:pt x="171" y="127"/>
                  </a:cubicBezTo>
                  <a:cubicBezTo>
                    <a:pt x="171" y="127"/>
                    <a:pt x="171" y="127"/>
                    <a:pt x="171" y="127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2" y="126"/>
                    <a:pt x="172" y="126"/>
                    <a:pt x="172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69" y="124"/>
                    <a:pt x="169" y="124"/>
                    <a:pt x="169" y="124"/>
                  </a:cubicBezTo>
                  <a:cubicBezTo>
                    <a:pt x="169" y="123"/>
                    <a:pt x="169" y="123"/>
                    <a:pt x="169" y="123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9" y="120"/>
                    <a:pt x="169" y="120"/>
                    <a:pt x="169" y="120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17"/>
                    <a:pt x="170" y="117"/>
                    <a:pt x="170" y="117"/>
                  </a:cubicBezTo>
                  <a:cubicBezTo>
                    <a:pt x="169" y="116"/>
                    <a:pt x="169" y="116"/>
                    <a:pt x="169" y="1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6" y="113"/>
                    <a:pt x="166" y="113"/>
                    <a:pt x="166" y="113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3" y="111"/>
                    <a:pt x="163" y="111"/>
                    <a:pt x="163" y="111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1" y="113"/>
                    <a:pt x="161" y="113"/>
                    <a:pt x="161" y="113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0" y="110"/>
                    <a:pt x="150" y="110"/>
                    <a:pt x="150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40" y="112"/>
                    <a:pt x="140" y="112"/>
                    <a:pt x="140" y="112"/>
                  </a:cubicBezTo>
                  <a:cubicBezTo>
                    <a:pt x="140" y="112"/>
                    <a:pt x="140" y="112"/>
                    <a:pt x="140" y="112"/>
                  </a:cubicBezTo>
                  <a:cubicBezTo>
                    <a:pt x="141" y="112"/>
                    <a:pt x="141" y="112"/>
                    <a:pt x="141" y="112"/>
                  </a:cubicBezTo>
                  <a:cubicBezTo>
                    <a:pt x="140" y="113"/>
                    <a:pt x="140" y="113"/>
                    <a:pt x="140" y="113"/>
                  </a:cubicBezTo>
                  <a:cubicBezTo>
                    <a:pt x="139" y="113"/>
                    <a:pt x="139" y="113"/>
                    <a:pt x="139" y="113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5" y="113"/>
                    <a:pt x="125" y="113"/>
                    <a:pt x="125" y="113"/>
                  </a:cubicBezTo>
                  <a:cubicBezTo>
                    <a:pt x="123" y="112"/>
                    <a:pt x="123" y="112"/>
                    <a:pt x="123" y="112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7" y="115"/>
                    <a:pt x="117" y="115"/>
                    <a:pt x="117" y="115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6" y="120"/>
                    <a:pt x="106" y="120"/>
                    <a:pt x="106" y="120"/>
                  </a:cubicBezTo>
                  <a:cubicBezTo>
                    <a:pt x="106" y="120"/>
                    <a:pt x="106" y="120"/>
                    <a:pt x="106" y="120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3" y="125"/>
                    <a:pt x="103" y="125"/>
                    <a:pt x="103" y="125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99" y="128"/>
                    <a:pt x="99" y="128"/>
                    <a:pt x="99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7" y="126"/>
                    <a:pt x="97" y="126"/>
                    <a:pt x="97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2" y="117"/>
                    <a:pt x="92" y="117"/>
                    <a:pt x="92" y="117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4" y="111"/>
                    <a:pt x="74" y="111"/>
                    <a:pt x="74" y="111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7" y="101"/>
                    <a:pt x="67" y="101"/>
                    <a:pt x="67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lose/>
                  <a:moveTo>
                    <a:pt x="231" y="57"/>
                  </a:move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2" y="57"/>
                    <a:pt x="232" y="57"/>
                    <a:pt x="232" y="57"/>
                  </a:cubicBezTo>
                  <a:cubicBezTo>
                    <a:pt x="232" y="57"/>
                    <a:pt x="232" y="57"/>
                    <a:pt x="232" y="57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lose/>
                  <a:moveTo>
                    <a:pt x="217" y="60"/>
                  </a:moveTo>
                  <a:cubicBezTo>
                    <a:pt x="217" y="61"/>
                    <a:pt x="217" y="61"/>
                    <a:pt x="217" y="61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9" y="60"/>
                    <a:pt x="219" y="60"/>
                    <a:pt x="219" y="60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2" y="59"/>
                    <a:pt x="222" y="59"/>
                    <a:pt x="222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1" y="59"/>
                    <a:pt x="221" y="59"/>
                    <a:pt x="221" y="59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19" y="59"/>
                    <a:pt x="219" y="59"/>
                    <a:pt x="219" y="59"/>
                  </a:cubicBezTo>
                  <a:cubicBezTo>
                    <a:pt x="218" y="59"/>
                    <a:pt x="218" y="59"/>
                    <a:pt x="218" y="59"/>
                  </a:cubicBezTo>
                  <a:cubicBezTo>
                    <a:pt x="217" y="59"/>
                    <a:pt x="217" y="59"/>
                    <a:pt x="217" y="59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lose/>
                  <a:moveTo>
                    <a:pt x="22" y="4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lose/>
                  <a:moveTo>
                    <a:pt x="106" y="121"/>
                  </a:moveTo>
                  <a:cubicBezTo>
                    <a:pt x="107" y="121"/>
                    <a:pt x="107" y="121"/>
                    <a:pt x="107" y="121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6" y="121"/>
                    <a:pt x="106" y="121"/>
                    <a:pt x="106" y="121"/>
                  </a:cubicBezTo>
                  <a:close/>
                  <a:moveTo>
                    <a:pt x="105" y="123"/>
                  </a:moveTo>
                  <a:cubicBezTo>
                    <a:pt x="106" y="123"/>
                    <a:pt x="106" y="123"/>
                    <a:pt x="106" y="123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5" y="123"/>
                    <a:pt x="105" y="123"/>
                    <a:pt x="105" y="123"/>
                  </a:cubicBezTo>
                  <a:close/>
                  <a:moveTo>
                    <a:pt x="105" y="128"/>
                  </a:moveTo>
                  <a:cubicBezTo>
                    <a:pt x="104" y="127"/>
                    <a:pt x="104" y="127"/>
                    <a:pt x="104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4" y="125"/>
                    <a:pt x="104" y="125"/>
                    <a:pt x="104" y="125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4" y="127"/>
                    <a:pt x="105" y="128"/>
                    <a:pt x="105" y="12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11" name="CustomShape 260"/>
          <p:cNvSpPr/>
          <p:nvPr/>
        </p:nvSpPr>
        <p:spPr>
          <a:xfrm>
            <a:off x="-8280" y="2213640"/>
            <a:ext cx="91515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GB" sz="3300" b="1" strike="noStrike" spc="-1">
                <a:solidFill>
                  <a:srgbClr val="595959"/>
                </a:solidFill>
                <a:latin typeface="Tahoma" panose="020B0604030504040204"/>
                <a:ea typeface="Tahoma" panose="020B0604030504040204"/>
              </a:rPr>
              <a:t>THANK YOU</a:t>
            </a:r>
            <a:endParaRPr lang="en-IN" sz="3300" b="0" strike="noStrike" spc="-1">
              <a:latin typeface="Arial" panose="020B0604020202020204"/>
            </a:endParaRPr>
          </a:p>
        </p:txBody>
      </p:sp>
      <p:pic>
        <p:nvPicPr>
          <p:cNvPr id="512" name="Google Shape;671;p76"/>
          <p:cNvPicPr/>
          <p:nvPr/>
        </p:nvPicPr>
        <p:blipFill>
          <a:blip r:embed="rId1"/>
          <a:srcRect t="98606"/>
          <a:stretch>
            <a:fillRect/>
          </a:stretch>
        </p:blipFill>
        <p:spPr>
          <a:xfrm>
            <a:off x="0" y="5072040"/>
            <a:ext cx="9143640" cy="7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62000" y="2354760"/>
            <a:ext cx="1585440" cy="433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700" b="1" strike="noStrike" spc="-1">
                <a:solidFill>
                  <a:srgbClr val="595959"/>
                </a:solidFill>
                <a:latin typeface="Tahoma" panose="020B0604030504040204"/>
                <a:ea typeface="Tahoma" panose="020B0604030504040204"/>
              </a:rPr>
              <a:t>Agenda</a:t>
            </a:r>
            <a:endParaRPr lang="en-IN" sz="2700" b="0" strike="noStrike" spc="-1">
              <a:latin typeface="Arial" panose="020B0604020202020204"/>
            </a:endParaRPr>
          </a:p>
        </p:txBody>
      </p:sp>
      <p:grpSp>
        <p:nvGrpSpPr>
          <p:cNvPr id="203" name="Group 2"/>
          <p:cNvGrpSpPr/>
          <p:nvPr/>
        </p:nvGrpSpPr>
        <p:grpSpPr>
          <a:xfrm>
            <a:off x="4032250" y="0"/>
            <a:ext cx="4640580" cy="3680460"/>
            <a:chOff x="4032000" y="295"/>
            <a:chExt cx="4640580" cy="3566160"/>
          </a:xfrm>
        </p:grpSpPr>
        <p:sp>
          <p:nvSpPr>
            <p:cNvPr id="204" name="CustomShape 3"/>
            <p:cNvSpPr/>
            <p:nvPr/>
          </p:nvSpPr>
          <p:spPr>
            <a:xfrm>
              <a:off x="4032000" y="614520"/>
              <a:ext cx="350280" cy="27216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7680" tIns="33840" rIns="67680" bIns="33840" anchor="ctr">
              <a:noAutofit/>
            </a:bodyPr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1" strike="noStrike" spc="-1"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</a:rPr>
                <a:t>1</a:t>
              </a:r>
              <a:endParaRPr lang="en-IN" sz="1100" b="0" strike="noStrike" spc="-1">
                <a:latin typeface="Arial" panose="020B0604020202020204"/>
              </a:endParaRPr>
            </a:p>
          </p:txBody>
        </p:sp>
        <p:sp>
          <p:nvSpPr>
            <p:cNvPr id="205" name="CustomShape 4"/>
            <p:cNvSpPr/>
            <p:nvPr/>
          </p:nvSpPr>
          <p:spPr>
            <a:xfrm>
              <a:off x="4499360" y="295"/>
              <a:ext cx="4173220" cy="3566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7680" tIns="33840" rIns="67680" bIns="33840">
              <a:noAutofit/>
            </a:bodyPr>
            <a:p>
              <a:pPr>
                <a:lnSpc>
                  <a:spcPct val="200000"/>
                </a:lnSpc>
                <a:tabLst>
                  <a:tab pos="0" algn="l"/>
                </a:tabLst>
              </a:pP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US" alt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Cloud Technologies</a:t>
              </a:r>
              <a:endParaRPr lang="en-US" altLang="en-GB" sz="14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US" alt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Introduction to AWS IAM</a:t>
              </a: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US" altLang="en-GB" sz="1400" b="1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  <a:sym typeface="+mn-ea"/>
                </a:rPr>
                <a:t>Introduction to AWS EC2</a:t>
              </a: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US" alt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What is </a:t>
              </a:r>
              <a:r>
                <a:rPr 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D</a:t>
              </a:r>
              <a:r>
                <a:rPr lang="en-US" alt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ocker?</a:t>
              </a: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US" alt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Why is Docker needed?</a:t>
              </a: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US" alt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Demo</a:t>
              </a:r>
              <a:endParaRPr lang="en-US" altLang="en-GB" sz="14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US" alt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Questions </a:t>
              </a:r>
              <a:endParaRPr lang="en-US" altLang="en-GB" sz="14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endParaRPr>
            </a:p>
          </p:txBody>
        </p:sp>
        <p:sp>
          <p:nvSpPr>
            <p:cNvPr id="206" name="CustomShape 5"/>
            <p:cNvSpPr/>
            <p:nvPr/>
          </p:nvSpPr>
          <p:spPr>
            <a:xfrm>
              <a:off x="4032000" y="1064160"/>
              <a:ext cx="350280" cy="2718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7680" tIns="33840" rIns="67680" bIns="33840" anchor="ctr">
              <a:noAutofit/>
            </a:bodyPr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1" strike="noStrike" spc="-1"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</a:rPr>
                <a:t>2</a:t>
              </a:r>
              <a:endParaRPr lang="en-IN" sz="1100" b="0" strike="noStrike" spc="-1">
                <a:latin typeface="Arial" panose="020B0604020202020204"/>
              </a:endParaRPr>
            </a:p>
          </p:txBody>
        </p:sp>
        <p:sp>
          <p:nvSpPr>
            <p:cNvPr id="207" name="CustomShape 6"/>
            <p:cNvSpPr/>
            <p:nvPr/>
          </p:nvSpPr>
          <p:spPr>
            <a:xfrm>
              <a:off x="4032000" y="1531080"/>
              <a:ext cx="350280" cy="2718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7680" tIns="33840" rIns="67680" bIns="33840" anchor="ctr">
              <a:noAutofit/>
            </a:bodyPr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1" strike="noStrike" spc="-1"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</a:rPr>
                <a:t>3</a:t>
              </a:r>
              <a:endParaRPr lang="en-IN" sz="1100" b="0" strike="noStrike" spc="-1">
                <a:latin typeface="Arial" panose="020B0604020202020204"/>
              </a:endParaRPr>
            </a:p>
          </p:txBody>
        </p:sp>
      </p:grpSp>
      <p:sp>
        <p:nvSpPr>
          <p:cNvPr id="208" name="CustomShape 7"/>
          <p:cNvSpPr/>
          <p:nvPr/>
        </p:nvSpPr>
        <p:spPr>
          <a:xfrm>
            <a:off x="4029840" y="2023920"/>
            <a:ext cx="349920" cy="2707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100" b="1" strike="noStrike" spc="-1">
                <a:solidFill>
                  <a:srgbClr val="FFFFFF"/>
                </a:solidFill>
                <a:latin typeface="Tahoma" panose="020B0604030504040204"/>
                <a:ea typeface="Tahoma" panose="020B0604030504040204"/>
              </a:rPr>
              <a:t>4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4029840" y="2489040"/>
            <a:ext cx="349920" cy="2707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100" b="1" strike="noStrike" spc="-1">
                <a:solidFill>
                  <a:srgbClr val="FFFFFF"/>
                </a:solidFill>
                <a:latin typeface="Tahoma" panose="020B0604030504040204"/>
                <a:ea typeface="Tahoma" panose="020B0604030504040204"/>
              </a:rPr>
              <a:t>5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4029840" y="2943720"/>
            <a:ext cx="349920" cy="2707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100" b="1" strike="noStrike" spc="-1">
                <a:solidFill>
                  <a:srgbClr val="FFFFFF"/>
                </a:solidFill>
                <a:latin typeface="Tahoma" panose="020B0604030504040204"/>
                <a:ea typeface="Tahoma" panose="020B0604030504040204"/>
              </a:rPr>
              <a:t>6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4029840" y="3434760"/>
            <a:ext cx="349920" cy="2707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100" b="1" strike="noStrike" spc="-1">
                <a:solidFill>
                  <a:srgbClr val="FFFFFF"/>
                </a:solidFill>
                <a:latin typeface="Tahoma" panose="020B0604030504040204"/>
                <a:ea typeface="Tahoma" panose="020B0604030504040204"/>
              </a:rPr>
              <a:t>7</a:t>
            </a:r>
            <a:endParaRPr lang="en-IN" sz="1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7360" y="168910"/>
            <a:ext cx="7995285" cy="3797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Cloud Technologies</a:t>
            </a:r>
            <a:endParaRPr lang="en-US" altLang="en-GB" sz="1800" b="0" strike="noStrike" spc="-1">
              <a:latin typeface="Arial" panose="020B060402020202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210600" y="581400"/>
            <a:ext cx="8384040" cy="415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" name="Picture 1" descr="Implementing_Cloud_Compu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754380"/>
            <a:ext cx="8373110" cy="380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7360" y="168910"/>
            <a:ext cx="7995285" cy="3797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Introduction to AWS IAM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179485" y="560445"/>
            <a:ext cx="8384040" cy="415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17907" t="48910" r="14324" b="-3257"/>
          <a:stretch>
            <a:fillRect/>
          </a:stretch>
        </p:blipFill>
        <p:spPr>
          <a:xfrm>
            <a:off x="1050290" y="2067560"/>
            <a:ext cx="7197090" cy="2490470"/>
          </a:xfrm>
          <a:prstGeom prst="rect">
            <a:avLst/>
          </a:prstGeom>
        </p:spPr>
      </p:pic>
      <p:sp>
        <p:nvSpPr>
          <p:cNvPr id="230" name="CustomShape 3"/>
          <p:cNvSpPr/>
          <p:nvPr/>
        </p:nvSpPr>
        <p:spPr>
          <a:xfrm>
            <a:off x="455930" y="893445"/>
            <a:ext cx="7962265" cy="10267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marL="457200" indent="-31051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US" altLang="en-GB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AWS Identity and Access Management (IAM) is a web service for securely controlling access to AWS resources</a:t>
            </a:r>
            <a:endParaRPr lang="en-US" altLang="en-GB" sz="13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457200" indent="-31051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US" altLang="en-GB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It enables you to create and control services for user authentication or limiting access to a certain set of users on the AWS resources</a:t>
            </a:r>
            <a:endParaRPr lang="en-US" altLang="en-GB" sz="13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22640" y="256320"/>
            <a:ext cx="799524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GB" b="1" spc="-1">
                <a:solidFill>
                  <a:srgbClr val="767171"/>
                </a:solidFill>
                <a:latin typeface="Tahoma" panose="020B0604030504040204"/>
                <a:ea typeface="Tahoma" panose="020B0604030504040204"/>
                <a:sym typeface="+mn-ea"/>
              </a:rPr>
              <a:t>Components of IAM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951" t="20434" r="470" b="10217"/>
          <a:stretch>
            <a:fillRect/>
          </a:stretch>
        </p:blipFill>
        <p:spPr>
          <a:xfrm>
            <a:off x="887095" y="1075055"/>
            <a:ext cx="7382510" cy="3194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22640" y="256320"/>
            <a:ext cx="799524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Components of IAM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91600" y="156240"/>
            <a:ext cx="39960" cy="40392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331920" y="893160"/>
            <a:ext cx="8085960" cy="7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6476" t="19688" r="6012" b="7133"/>
          <a:stretch>
            <a:fillRect/>
          </a:stretch>
        </p:blipFill>
        <p:spPr>
          <a:xfrm>
            <a:off x="1215390" y="847725"/>
            <a:ext cx="6592570" cy="3739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22640" y="133560"/>
            <a:ext cx="79952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Introduction to AWS EC2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332105" y="1233170"/>
            <a:ext cx="4461510" cy="3409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US" altLang="en-IN" sz="1300" b="0" strike="noStrike" spc="-1">
                <a:latin typeface="Arial" panose="020B0604020202020204"/>
              </a:rPr>
              <a:t>Amazon Elastic Compute Cloud (Amazon EC2) provides scalable computing capacity in the Amazon Web Services (AWS) cloud</a:t>
            </a:r>
            <a:endParaRPr lang="en-IN" sz="1300" b="0" strike="noStrike" spc="-1">
              <a:latin typeface="Arial" panose="020B0604020202020204"/>
            </a:endParaRPr>
          </a:p>
          <a:p>
            <a:pPr marL="457200">
              <a:lnSpc>
                <a:spcPct val="200000"/>
              </a:lnSpc>
              <a:tabLst>
                <a:tab pos="0" algn="l"/>
              </a:tabLst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r>
              <a:rPr lang="en-US" altLang="en-IN" sz="1300" b="0" strike="noStrike" spc="-1">
                <a:latin typeface="Arial" panose="020B0604020202020204"/>
              </a:rPr>
              <a:t>Can use Amazon EC2 to launch as many or as few virtual servers as you need, configure security and networking, and manage storage</a:t>
            </a:r>
            <a:endParaRPr lang="en-US" altLang="en-IN" sz="1300" b="0" strike="noStrike" spc="-1">
              <a:latin typeface="Arial" panose="020B0604020202020204"/>
            </a:endParaRPr>
          </a:p>
          <a:p>
            <a:pPr marL="457200">
              <a:lnSpc>
                <a:spcPct val="200000"/>
              </a:lnSpc>
              <a:tabLst>
                <a:tab pos="0" algn="l"/>
              </a:tabLst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r>
              <a:rPr lang="en-GB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Amazon EC2 enables you to scale up or down to handle changes in requirements or spikes in popularity, reducing your need to forecast traffic</a:t>
            </a:r>
            <a:endParaRPr lang="en-GB" sz="13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IN" sz="1300" b="0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6715" y="1347470"/>
            <a:ext cx="2597150" cy="2484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22640" y="256320"/>
            <a:ext cx="799524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Components of EC2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107255" y="843025"/>
            <a:ext cx="8382240" cy="39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marL="1371600" indent="228600">
              <a:lnSpc>
                <a:spcPct val="100000"/>
              </a:lnSpc>
              <a:tabLst>
                <a:tab pos="0" algn="l"/>
              </a:tabLst>
            </a:pPr>
            <a:r>
              <a:rPr lang="en-US" alt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Instances</a:t>
            </a:r>
            <a:endParaRPr lang="en-IN" sz="1500" b="0" strike="noStrike" spc="-1">
              <a:latin typeface="Arial" panose="020B0604020202020204"/>
            </a:endParaRPr>
          </a:p>
          <a:p>
            <a:pPr marL="1600200">
              <a:lnSpc>
                <a:spcPct val="100000"/>
              </a:lnSpc>
              <a:tabLst>
                <a:tab pos="0" algn="l"/>
              </a:tabLst>
            </a:pPr>
            <a:r>
              <a:rPr lang="en-US" alt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Virtual computing environments</a:t>
            </a: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		             Instance Type</a:t>
            </a:r>
            <a:endParaRPr lang="en-IN" sz="1500" b="0" strike="noStrike" spc="-1">
              <a:latin typeface="Arial" panose="020B0604020202020204"/>
            </a:endParaRPr>
          </a:p>
          <a:p>
            <a:pPr marL="1600200">
              <a:lnSpc>
                <a:spcPct val="100000"/>
              </a:lnSpc>
              <a:tabLst>
                <a:tab pos="0" algn="l"/>
              </a:tabLst>
            </a:pPr>
            <a:r>
              <a:rPr lang="en-US" alt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Various configurations of CPU, Memory, Storage and networking capacity for instances</a:t>
            </a: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		             Amazon Machine Images (AMI)</a:t>
            </a:r>
            <a:endParaRPr lang="en-IN" sz="1500" b="0" strike="noStrike" spc="-1">
              <a:latin typeface="Arial" panose="020B0604020202020204"/>
            </a:endParaRPr>
          </a:p>
          <a:p>
            <a:pPr marL="1600200">
              <a:lnSpc>
                <a:spcPct val="100000"/>
              </a:lnSpc>
              <a:tabLst>
                <a:tab pos="0" algn="l"/>
              </a:tabLst>
            </a:pPr>
            <a:r>
              <a:rPr lang="en-US" altLang="en-IN" sz="1200" b="0" strike="noStrike" spc="-1">
                <a:latin typeface="Arial" panose="020B0604020202020204"/>
              </a:rPr>
              <a:t>Preconfigured templates for instances, that package the bits you need for the server ( including the operating system and additional software )</a:t>
            </a: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		             Key Pairs</a:t>
            </a:r>
            <a:endParaRPr lang="en-IN" sz="1500" b="0" strike="noStrike" spc="-1">
              <a:latin typeface="Arial" panose="020B0604020202020204"/>
            </a:endParaRPr>
          </a:p>
          <a:p>
            <a:pPr marL="1600200">
              <a:lnSpc>
                <a:spcPct val="100000"/>
              </a:lnSpc>
              <a:tabLst>
                <a:tab pos="0" algn="l"/>
              </a:tabLst>
            </a:pPr>
            <a:r>
              <a:rPr lang="en-US" altLang="en-IN" sz="1200" b="0" strike="noStrike" spc="-1">
                <a:latin typeface="Arial" panose="020B0604020202020204"/>
              </a:rPr>
              <a:t>Secure login information for instances </a:t>
            </a: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		             EBS Volumes</a:t>
            </a:r>
            <a:endParaRPr lang="en-IN" sz="15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		                Persistent storage volumes for data using Amazon Elastic Block Storage</a:t>
            </a:r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770890"/>
            <a:ext cx="732155" cy="611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" y="2244725"/>
            <a:ext cx="707390" cy="640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" y="3723640"/>
            <a:ext cx="807720" cy="722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" y="3015615"/>
            <a:ext cx="636905" cy="636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65" y="1563370"/>
            <a:ext cx="565150" cy="54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22640" y="256320"/>
            <a:ext cx="799524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What is Docker ?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291600" y="156240"/>
            <a:ext cx="39960" cy="40392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8" name="CustomShape 3"/>
          <p:cNvSpPr/>
          <p:nvPr/>
        </p:nvSpPr>
        <p:spPr>
          <a:xfrm>
            <a:off x="291600" y="156240"/>
            <a:ext cx="39960" cy="40392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332105" y="1085850"/>
            <a:ext cx="4461510" cy="35566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US" altLang="en-IN" sz="1300" b="0" strike="noStrike" spc="-1">
                <a:latin typeface="Arial" panose="020B0604020202020204"/>
              </a:rPr>
              <a:t>Docker is an open-source containerization platform. </a:t>
            </a:r>
            <a:endParaRPr lang="en-US" alt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US" alt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US" altLang="en-IN" sz="1300" b="0" strike="noStrike" spc="-1">
                <a:latin typeface="Arial" panose="020B0604020202020204"/>
              </a:rPr>
              <a:t>It enables developers to package applications into containers-0standardized executable components combining application source code with the operating system (OS) libraries and dependencies required to run that code in any environment.</a:t>
            </a:r>
            <a:endParaRPr lang="en-US" alt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US" alt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US" altLang="en-IN" sz="1300" b="0" strike="noStrike" spc="-1">
                <a:latin typeface="Arial" panose="020B0604020202020204"/>
              </a:rPr>
              <a:t>Docker is essentially a toolkit that enables developers to build, deploy, run, update, and stop containers using simple commands and work-saving automation through a single API.</a:t>
            </a:r>
            <a:endParaRPr lang="en-US" altLang="en-IN" sz="1300" b="0" strike="noStrike" spc="-1">
              <a:latin typeface="Arial" panose="020B0604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6640" y="843280"/>
            <a:ext cx="3723005" cy="3248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2595</Words>
  <Application>WPS Presentation</Application>
  <PresentationFormat/>
  <Paragraphs>112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SimSun</vt:lpstr>
      <vt:lpstr>Wingdings</vt:lpstr>
      <vt:lpstr>Arial</vt:lpstr>
      <vt:lpstr>Symbol</vt:lpstr>
      <vt:lpstr>Calibri</vt:lpstr>
      <vt:lpstr>Tahoma</vt:lpstr>
      <vt:lpstr>Times New Roman</vt:lpstr>
      <vt:lpstr>Microsoft YaHei</vt:lpstr>
      <vt:lpstr>Arial Unicode MS</vt:lpstr>
      <vt:lpstr>DejaVu Sans</vt:lpstr>
      <vt:lpstr>Calibri</vt:lpstr>
      <vt:lpstr>Office Theme</vt:lpstr>
      <vt:lpstr>Gear Drives</vt:lpstr>
      <vt:lpstr>1_Gear Drives</vt:lpstr>
      <vt:lpstr>2_Gear Drives</vt:lpstr>
      <vt:lpstr>3_Gear Drives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37</cp:revision>
  <dcterms:created xsi:type="dcterms:W3CDTF">2021-08-17T07:21:00Z</dcterms:created>
  <dcterms:modified xsi:type="dcterms:W3CDTF">2021-12-28T18:59:09Z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1033-11.2.0.10307</vt:lpwstr>
  </property>
  <property fmtid="{D5CDD505-2E9C-101B-9397-08002B2CF9AE}" pid="3" name="ICV">
    <vt:lpwstr>0A089D1610DD48CCAD1DBC9E0B98FBBE</vt:lpwstr>
  </property>
</Properties>
</file>