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263" r:id="rId10"/>
    <p:sldId id="264" r:id="rId11"/>
    <p:sldId id="306" r:id="rId12"/>
    <p:sldId id="268" r:id="rId13"/>
    <p:sldId id="304" r:id="rId14"/>
    <p:sldId id="307" r:id="rId15"/>
    <p:sldId id="266" r:id="rId16"/>
    <p:sldId id="308" r:id="rId17"/>
    <p:sldId id="273" r:id="rId18"/>
    <p:sldId id="265" r:id="rId19"/>
    <p:sldId id="309" r:id="rId20"/>
    <p:sldId id="281" r:id="rId21"/>
    <p:sldId id="311" r:id="rId22"/>
    <p:sldId id="312" r:id="rId23"/>
  </p:sldIdLst>
  <p:sldSz cx="9144000" cy="5143500" type="screen16x9"/>
  <p:notesSz cx="6858000" cy="9144000"/>
  <p:embeddedFontLst>
    <p:embeddedFont>
      <p:font typeface="Audiowide" panose="020B0604020202020204" charset="0"/>
      <p:regular r:id="rId25"/>
    </p:embeddedFont>
    <p:embeddedFont>
      <p:font typeface="Karl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49142-9D1B-4948-994D-359F7E6C177E}">
  <a:tblStyle styleId="{48949142-9D1B-4948-994D-359F7E6C1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6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6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432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0a8b09948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0a8b09948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98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ed1af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ed1af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74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0a8b09948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e0a8b09948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11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5" r:id="rId13"/>
    <p:sldLayoutId id="2147483666" r:id="rId14"/>
    <p:sldLayoutId id="2147483671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Biometric Security System Using C++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Designed with the intention to reduce Identity Fraud.</a:t>
            </a: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Biometric Identification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Biometric Identifiers are those which use a distinguishable ,physiological or behavioural attribute of the user authentication , in other words who you are.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45700" tIns="91425" rIns="457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accent1"/>
                </a:solidFill>
              </a:rPr>
              <a:t>Examples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Most Comon Biometric Identifiers are : Facial Recognition , Fingerprint Recognition , Palm Recognition , Iris Scanning etc.</a:t>
            </a:r>
            <a:endParaRPr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accent1"/>
                </a:solidFill>
              </a:rPr>
              <a:t>Facial Recognition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I</a:t>
            </a:r>
            <a:r>
              <a:rPr lang="en" dirty="0" smtClean="0"/>
              <a:t>t is a technology capable of matching human face from a digital image or a video frame aga</a:t>
            </a:r>
            <a:r>
              <a:rPr lang="en-IN" dirty="0" smtClean="0"/>
              <a:t>in</a:t>
            </a:r>
            <a:r>
              <a:rPr lang="en" dirty="0" smtClean="0"/>
              <a:t>st a database of faces.</a:t>
            </a:r>
            <a:endParaRPr dirty="0"/>
          </a:p>
        </p:txBody>
      </p:sp>
      <p:grpSp>
        <p:nvGrpSpPr>
          <p:cNvPr id="641" name="Google Shape;641;p38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642" name="Google Shape;642;p3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649" name="Google Shape;649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310019" y="324598"/>
            <a:ext cx="688313" cy="640458"/>
            <a:chOff x="827350" y="3629733"/>
            <a:chExt cx="1431600" cy="1332067"/>
          </a:xfrm>
        </p:grpSpPr>
        <p:sp>
          <p:nvSpPr>
            <p:cNvPr id="653" name="Google Shape;653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657" name="Google Shape;657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251313" y="1612537"/>
            <a:ext cx="4692990" cy="2140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Advantages of Facial Recognition and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55087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7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Facial Recognition</a:t>
            </a:r>
            <a:endParaRPr dirty="0"/>
          </a:p>
        </p:txBody>
      </p:sp>
      <p:sp>
        <p:nvSpPr>
          <p:cNvPr id="796" name="Google Shape;796;p42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/>
              <a:t>P</a:t>
            </a:r>
            <a:r>
              <a:rPr lang="en" dirty="0" smtClean="0"/>
              <a:t>rotects businesses against theft.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 smtClean="0"/>
              <a:t>Strengthens </a:t>
            </a:r>
            <a:r>
              <a:rPr lang="en" dirty="0" smtClean="0"/>
              <a:t>security </a:t>
            </a:r>
            <a:r>
              <a:rPr lang="en" dirty="0" smtClean="0"/>
              <a:t>measures in banks and airports.</a:t>
            </a:r>
          </a:p>
          <a:p>
            <a:pPr lvl="0">
              <a:spcBef>
                <a:spcPts val="1000"/>
              </a:spcBef>
              <a:buClr>
                <a:schemeClr val="lt1"/>
              </a:buClr>
              <a:buFont typeface="Nunito"/>
              <a:buChar char="●"/>
            </a:pPr>
            <a:r>
              <a:rPr lang="en" dirty="0" smtClean="0"/>
              <a:t> Makes shopping more efficient.</a:t>
            </a:r>
          </a:p>
          <a:p>
            <a:pPr lvl="0">
              <a:spcBef>
                <a:spcPts val="1000"/>
              </a:spcBef>
              <a:buClr>
                <a:schemeClr val="lt1"/>
              </a:buClr>
              <a:buFont typeface="Nunito"/>
              <a:buChar char="●"/>
            </a:pPr>
            <a:r>
              <a:rPr lang="en" dirty="0" smtClean="0"/>
              <a:t> Helps find missing people and identify prepetrators.</a:t>
            </a:r>
            <a:endParaRPr dirty="0"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206982" y="423196"/>
            <a:ext cx="288601" cy="1096693"/>
            <a:chOff x="1006700" y="2603975"/>
            <a:chExt cx="55450" cy="210700"/>
          </a:xfrm>
        </p:grpSpPr>
        <p:sp>
          <p:nvSpPr>
            <p:cNvPr id="798" name="Google Shape;798;p4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882402" y="3927185"/>
            <a:ext cx="1096749" cy="1020364"/>
            <a:chOff x="827350" y="3629733"/>
            <a:chExt cx="1431600" cy="1332067"/>
          </a:xfrm>
        </p:grpSpPr>
        <p:sp>
          <p:nvSpPr>
            <p:cNvPr id="805" name="Google Shape;805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2"/>
          <p:cNvGrpSpPr/>
          <p:nvPr/>
        </p:nvGrpSpPr>
        <p:grpSpPr>
          <a:xfrm>
            <a:off x="7771279" y="3271162"/>
            <a:ext cx="510366" cy="474882"/>
            <a:chOff x="827350" y="3629733"/>
            <a:chExt cx="1431600" cy="1332067"/>
          </a:xfrm>
        </p:grpSpPr>
        <p:sp>
          <p:nvSpPr>
            <p:cNvPr id="809" name="Google Shape;809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2"/>
          <p:cNvGrpSpPr/>
          <p:nvPr/>
        </p:nvGrpSpPr>
        <p:grpSpPr>
          <a:xfrm>
            <a:off x="7247377" y="4412793"/>
            <a:ext cx="401134" cy="373245"/>
            <a:chOff x="827350" y="3629733"/>
            <a:chExt cx="1431600" cy="1332067"/>
          </a:xfrm>
        </p:grpSpPr>
        <p:sp>
          <p:nvSpPr>
            <p:cNvPr id="813" name="Google Shape;813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C++</a:t>
            </a:r>
            <a:endParaRPr dirty="0"/>
          </a:p>
        </p:txBody>
      </p:sp>
      <p:sp>
        <p:nvSpPr>
          <p:cNvPr id="796" name="Google Shape;796;p42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-US" dirty="0" smtClean="0"/>
              <a:t>Portability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 smtClean="0"/>
              <a:t>Low-Level Manipulation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 smtClean="0"/>
              <a:t>Large Community support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 smtClean="0"/>
              <a:t>Scalability.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dirty="0" smtClean="0"/>
              <a:t>Extremely Fast.</a:t>
            </a:r>
            <a:endParaRPr dirty="0"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8704377" y="510300"/>
            <a:ext cx="288601" cy="1096693"/>
            <a:chOff x="1006700" y="2603975"/>
            <a:chExt cx="55450" cy="210700"/>
          </a:xfrm>
        </p:grpSpPr>
        <p:sp>
          <p:nvSpPr>
            <p:cNvPr id="798" name="Google Shape;798;p4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882402" y="3927185"/>
            <a:ext cx="1096749" cy="1020364"/>
            <a:chOff x="827350" y="3629733"/>
            <a:chExt cx="1431600" cy="1332067"/>
          </a:xfrm>
        </p:grpSpPr>
        <p:sp>
          <p:nvSpPr>
            <p:cNvPr id="805" name="Google Shape;805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2"/>
          <p:cNvGrpSpPr/>
          <p:nvPr/>
        </p:nvGrpSpPr>
        <p:grpSpPr>
          <a:xfrm>
            <a:off x="7771279" y="3271162"/>
            <a:ext cx="510366" cy="474882"/>
            <a:chOff x="827350" y="3629733"/>
            <a:chExt cx="1431600" cy="1332067"/>
          </a:xfrm>
        </p:grpSpPr>
        <p:sp>
          <p:nvSpPr>
            <p:cNvPr id="809" name="Google Shape;809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2"/>
          <p:cNvGrpSpPr/>
          <p:nvPr/>
        </p:nvGrpSpPr>
        <p:grpSpPr>
          <a:xfrm>
            <a:off x="7247377" y="4412793"/>
            <a:ext cx="401134" cy="373245"/>
            <a:chOff x="827350" y="3629733"/>
            <a:chExt cx="1431600" cy="1332067"/>
          </a:xfrm>
        </p:grpSpPr>
        <p:sp>
          <p:nvSpPr>
            <p:cNvPr id="813" name="Google Shape;813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251313" y="1612538"/>
            <a:ext cx="4692990" cy="1868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Limitations of Facial Recognition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55087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7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/>
          <p:nvPr/>
        </p:nvSpPr>
        <p:spPr>
          <a:xfrm>
            <a:off x="910950" y="15534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910950" y="31028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7319250" y="15534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7319250" y="31028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sp>
        <p:nvSpPr>
          <p:cNvPr id="700" name="Google Shape;700;p4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883366" cy="4572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High Requirement on device</a:t>
            </a:r>
            <a:endParaRPr dirty="0"/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599698" cy="48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r>
              <a:rPr lang="en" dirty="0" smtClean="0"/>
              <a:t>s we are dealing with biometric identifiers,it is highly dependant on hardware</a:t>
            </a:r>
            <a:endParaRPr dirty="0"/>
          </a:p>
        </p:txBody>
      </p:sp>
      <p:sp>
        <p:nvSpPr>
          <p:cNvPr id="702" name="Google Shape;702;p4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Privacy</a:t>
            </a:r>
            <a:endParaRPr dirty="0"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4"/>
          </p:nvPr>
        </p:nvSpPr>
        <p:spPr>
          <a:xfrm>
            <a:off x="4708752" y="1915655"/>
            <a:ext cx="2478681" cy="48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r>
              <a:rPr lang="en" dirty="0" smtClean="0"/>
              <a:t>s we are dealing with facial recognition,privacy  concerns are expected</a:t>
            </a:r>
            <a:endParaRPr dirty="0"/>
          </a:p>
        </p:txBody>
      </p:sp>
      <p:sp>
        <p:nvSpPr>
          <p:cNvPr id="704" name="Google Shape;704;p4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597596" cy="4572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Storage of Data</a:t>
            </a:r>
            <a:endParaRPr dirty="0"/>
          </a:p>
        </p:txBody>
      </p:sp>
      <p:sp>
        <p:nvSpPr>
          <p:cNvPr id="705" name="Google Shape;705;p4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Storage of the data can be problomatic .</a:t>
            </a:r>
            <a:endParaRPr dirty="0"/>
          </a:p>
        </p:txBody>
      </p:sp>
      <p:sp>
        <p:nvSpPr>
          <p:cNvPr id="706" name="Google Shape;706;p4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not mature yet</a:t>
            </a:r>
            <a:endParaRPr dirty="0"/>
          </a:p>
        </p:txBody>
      </p:sp>
      <p:sp>
        <p:nvSpPr>
          <p:cNvPr id="707" name="Google Shape;707;p4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462870" cy="48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/>
            <a:r>
              <a:rPr lang="en" dirty="0" smtClean="0"/>
              <a:t>Most importantly , Technlogy is not matured yet , some small </a:t>
            </a:r>
            <a:r>
              <a:rPr lang="en-IN" dirty="0" smtClean="0"/>
              <a:t>vulnerability still exist.</a:t>
            </a:r>
            <a:endParaRPr dirty="0"/>
          </a:p>
        </p:txBody>
      </p:sp>
      <p:grpSp>
        <p:nvGrpSpPr>
          <p:cNvPr id="708" name="Google Shape;708;p40"/>
          <p:cNvGrpSpPr/>
          <p:nvPr/>
        </p:nvGrpSpPr>
        <p:grpSpPr>
          <a:xfrm rot="5400000">
            <a:off x="862782" y="4248146"/>
            <a:ext cx="288601" cy="1096693"/>
            <a:chOff x="1006700" y="2603975"/>
            <a:chExt cx="55450" cy="210700"/>
          </a:xfrm>
        </p:grpSpPr>
        <p:sp>
          <p:nvSpPr>
            <p:cNvPr id="709" name="Google Shape;709;p4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716" name="Google Shape;716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720" name="Google Shape;720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0"/>
          <p:cNvGrpSpPr/>
          <p:nvPr/>
        </p:nvGrpSpPr>
        <p:grpSpPr>
          <a:xfrm>
            <a:off x="7470189" y="1711803"/>
            <a:ext cx="611927" cy="600334"/>
            <a:chOff x="-1183550" y="3586525"/>
            <a:chExt cx="296175" cy="290550"/>
          </a:xfrm>
        </p:grpSpPr>
        <p:sp>
          <p:nvSpPr>
            <p:cNvPr id="724" name="Google Shape;724;p4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7473431" y="3277917"/>
            <a:ext cx="605419" cy="572906"/>
            <a:chOff x="-1592325" y="3957400"/>
            <a:chExt cx="293025" cy="277275"/>
          </a:xfrm>
        </p:grpSpPr>
        <p:sp>
          <p:nvSpPr>
            <p:cNvPr id="734" name="Google Shape;734;p4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1124393" y="1771538"/>
            <a:ext cx="486912" cy="486836"/>
            <a:chOff x="2685825" y="840375"/>
            <a:chExt cx="481900" cy="481825"/>
          </a:xfrm>
        </p:grpSpPr>
        <p:sp>
          <p:nvSpPr>
            <p:cNvPr id="739" name="Google Shape;739;p4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1124398" y="3320939"/>
            <a:ext cx="486836" cy="486836"/>
            <a:chOff x="4456875" y="1435075"/>
            <a:chExt cx="481825" cy="481825"/>
          </a:xfrm>
        </p:grpSpPr>
        <p:sp>
          <p:nvSpPr>
            <p:cNvPr id="742" name="Google Shape;742;p40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251313" y="1912173"/>
            <a:ext cx="4692990" cy="10766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GUI of Project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55087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68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7"/>
          <p:cNvSpPr/>
          <p:nvPr/>
        </p:nvSpPr>
        <p:spPr>
          <a:xfrm>
            <a:off x="3040625" y="1417050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7"/>
          <p:cNvSpPr/>
          <p:nvPr/>
        </p:nvSpPr>
        <p:spPr>
          <a:xfrm>
            <a:off x="3040625" y="225372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7"/>
          <p:cNvSpPr/>
          <p:nvPr/>
        </p:nvSpPr>
        <p:spPr>
          <a:xfrm>
            <a:off x="3040625" y="310877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7"/>
          <p:cNvSpPr/>
          <p:nvPr/>
        </p:nvSpPr>
        <p:spPr>
          <a:xfrm>
            <a:off x="3040625" y="392722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718150" y="2227325"/>
            <a:ext cx="1539300" cy="15009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7"/>
          <p:cNvSpPr txBox="1"/>
          <p:nvPr/>
        </p:nvSpPr>
        <p:spPr>
          <a:xfrm>
            <a:off x="5870551" y="1374975"/>
            <a:ext cx="2493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User Logs in by using username,password and finally facial detection.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4" name="Google Shape;974;p47"/>
          <p:cNvSpPr txBox="1"/>
          <p:nvPr/>
        </p:nvSpPr>
        <p:spPr>
          <a:xfrm>
            <a:off x="5877910" y="2220225"/>
            <a:ext cx="24963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User creates an account; facewill be registered and saved in the database.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5" name="Google Shape;975;p47"/>
          <p:cNvSpPr txBox="1"/>
          <p:nvPr/>
        </p:nvSpPr>
        <p:spPr>
          <a:xfrm>
            <a:off x="5867399" y="3056175"/>
            <a:ext cx="2496751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If user has forgotten any of his credentials , he can retrieve them.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6" name="Google Shape;976;p47"/>
          <p:cNvSpPr txBox="1"/>
          <p:nvPr/>
        </p:nvSpPr>
        <p:spPr>
          <a:xfrm>
            <a:off x="5870551" y="3885225"/>
            <a:ext cx="2493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Exits the Program.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7" name="Google Shape;977;p4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</a:t>
            </a:r>
            <a:endParaRPr dirty="0"/>
          </a:p>
        </p:txBody>
      </p:sp>
      <p:sp>
        <p:nvSpPr>
          <p:cNvPr id="978" name="Google Shape;978;p47"/>
          <p:cNvSpPr txBox="1"/>
          <p:nvPr/>
        </p:nvSpPr>
        <p:spPr>
          <a:xfrm>
            <a:off x="787460" y="3056175"/>
            <a:ext cx="1400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Menu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979" name="Google Shape;979;p47"/>
          <p:cNvCxnSpPr>
            <a:stCxn id="971" idx="0"/>
            <a:endCxn id="980" idx="1"/>
          </p:cNvCxnSpPr>
          <p:nvPr/>
        </p:nvCxnSpPr>
        <p:spPr>
          <a:xfrm rot="10800000" flipH="1">
            <a:off x="2257450" y="1733075"/>
            <a:ext cx="783300" cy="1244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47"/>
          <p:cNvCxnSpPr>
            <a:stCxn id="971" idx="0"/>
            <a:endCxn id="982" idx="1"/>
          </p:cNvCxnSpPr>
          <p:nvPr/>
        </p:nvCxnSpPr>
        <p:spPr>
          <a:xfrm>
            <a:off x="2257450" y="2977775"/>
            <a:ext cx="783300" cy="1265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47"/>
          <p:cNvCxnSpPr>
            <a:stCxn id="971" idx="0"/>
            <a:endCxn id="984" idx="1"/>
          </p:cNvCxnSpPr>
          <p:nvPr/>
        </p:nvCxnSpPr>
        <p:spPr>
          <a:xfrm rot="10800000" flipH="1">
            <a:off x="2257450" y="2569775"/>
            <a:ext cx="783300" cy="40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47"/>
          <p:cNvCxnSpPr>
            <a:stCxn id="971" idx="0"/>
            <a:endCxn id="986" idx="1"/>
          </p:cNvCxnSpPr>
          <p:nvPr/>
        </p:nvCxnSpPr>
        <p:spPr>
          <a:xfrm>
            <a:off x="2257450" y="2977775"/>
            <a:ext cx="783300" cy="428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47"/>
          <p:cNvSpPr txBox="1"/>
          <p:nvPr/>
        </p:nvSpPr>
        <p:spPr>
          <a:xfrm>
            <a:off x="3040636" y="1453579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Login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4" name="Google Shape;984;p47"/>
          <p:cNvSpPr txBox="1"/>
          <p:nvPr/>
        </p:nvSpPr>
        <p:spPr>
          <a:xfrm>
            <a:off x="3040636" y="2290328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Register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6" name="Google Shape;986;p47"/>
          <p:cNvSpPr txBox="1"/>
          <p:nvPr/>
        </p:nvSpPr>
        <p:spPr>
          <a:xfrm>
            <a:off x="3040636" y="3127076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Forgot Credentials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2" name="Google Shape;982;p47"/>
          <p:cNvSpPr txBox="1"/>
          <p:nvPr/>
        </p:nvSpPr>
        <p:spPr>
          <a:xfrm>
            <a:off x="3040636" y="3963825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Exit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987" name="Google Shape;987;p47"/>
          <p:cNvCxnSpPr>
            <a:stCxn id="980" idx="3"/>
            <a:endCxn id="973" idx="1"/>
          </p:cNvCxnSpPr>
          <p:nvPr/>
        </p:nvCxnSpPr>
        <p:spPr>
          <a:xfrm>
            <a:off x="5715136" y="1733029"/>
            <a:ext cx="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47"/>
          <p:cNvCxnSpPr>
            <a:stCxn id="984" idx="3"/>
            <a:endCxn id="974" idx="1"/>
          </p:cNvCxnSpPr>
          <p:nvPr/>
        </p:nvCxnSpPr>
        <p:spPr>
          <a:xfrm>
            <a:off x="5715136" y="2569778"/>
            <a:ext cx="162774" cy="384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47"/>
          <p:cNvCxnSpPr>
            <a:stCxn id="986" idx="3"/>
            <a:endCxn id="975" idx="1"/>
          </p:cNvCxnSpPr>
          <p:nvPr/>
        </p:nvCxnSpPr>
        <p:spPr>
          <a:xfrm flipV="1">
            <a:off x="5715136" y="3406125"/>
            <a:ext cx="152263" cy="4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47"/>
          <p:cNvCxnSpPr>
            <a:stCxn id="982" idx="3"/>
            <a:endCxn id="976" idx="1"/>
          </p:cNvCxnSpPr>
          <p:nvPr/>
        </p:nvCxnSpPr>
        <p:spPr>
          <a:xfrm>
            <a:off x="5715136" y="4243275"/>
            <a:ext cx="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1" name="Google Shape;991;p47"/>
          <p:cNvGrpSpPr/>
          <p:nvPr/>
        </p:nvGrpSpPr>
        <p:grpSpPr>
          <a:xfrm>
            <a:off x="1248059" y="2534672"/>
            <a:ext cx="479485" cy="478193"/>
            <a:chOff x="1310075" y="3253275"/>
            <a:chExt cx="296950" cy="296150"/>
          </a:xfrm>
        </p:grpSpPr>
        <p:sp>
          <p:nvSpPr>
            <p:cNvPr id="992" name="Google Shape;992;p47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7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996" name="Google Shape;996;p4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003" name="Google Shape;1003;p4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007" name="Google Shape;1007;p4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84962" y="2600894"/>
            <a:ext cx="4146304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Great Growling Engine of Change-</a:t>
            </a:r>
            <a:r>
              <a:rPr lang="en" b="1" dirty="0" smtClean="0"/>
              <a:t>Technology</a:t>
            </a:r>
            <a:endParaRPr b="1" dirty="0"/>
          </a:p>
        </p:txBody>
      </p:sp>
      <p:grpSp>
        <p:nvGrpSpPr>
          <p:cNvPr id="667" name="Google Shape;667;p39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668" name="Google Shape;668;p3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679" name="Google Shape;679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683" name="Google Shape;683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687" name="Google Shape;687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752304" y="1655120"/>
            <a:ext cx="4692990" cy="999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55087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89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Aim</a:t>
            </a:r>
            <a:r>
              <a:rPr lang="en" dirty="0" smtClean="0"/>
              <a:t> of this Project</a:t>
            </a:r>
            <a:endParaRPr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 the title suggests, this Project aims to use Smart Security Features like Facial Detection/Recognition for Register/Login pages to reduce the risk of Information Fraud/Identity Fraud caused by Hacking.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329" name="Google Shape;329;p31"/>
          <p:cNvGraphicFramePr/>
          <p:nvPr>
            <p:extLst>
              <p:ext uri="{D42A27DB-BD31-4B8C-83A1-F6EECF244321}">
                <p14:modId xmlns:p14="http://schemas.microsoft.com/office/powerpoint/2010/main" val="215036396"/>
              </p:ext>
            </p:extLst>
          </p:nvPr>
        </p:nvGraphicFramePr>
        <p:xfrm>
          <a:off x="720000" y="1767225"/>
          <a:ext cx="7704000" cy="2544930"/>
        </p:xfrm>
        <a:graphic>
          <a:graphicData uri="http://schemas.openxmlformats.org/drawingml/2006/table">
            <a:tbl>
              <a:tblPr>
                <a:noFill/>
                <a:tableStyleId>{48949142-9D1B-4948-994D-359F7E6C177E}</a:tableStyleId>
              </a:tblPr>
              <a:tblGrid>
                <a:gridCol w="24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Team Leader: 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Pavan</a:t>
                      </a:r>
                      <a:r>
                        <a:rPr lang="en-US" sz="10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Sastry NVSS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 </a:t>
                      </a: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Programming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 Concepts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: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Intermediate-Advanced</a:t>
                      </a:r>
                      <a:r>
                        <a:rPr lang="en" sz="10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C++ (Functions , I/O Streams etc) , Basic CV(Computer Vision) Concepts using C++.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Programming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 languages: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C++.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Unique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 Feauture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Used Facial</a:t>
                      </a:r>
                      <a:r>
                        <a:rPr lang="en" sz="10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Detection .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Can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 be Used by : 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This project can</a:t>
                      </a:r>
                      <a:r>
                        <a:rPr lang="en" sz="10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be used in versatile industries, including but not limited to : Employee Administration , Student Attendance , Banking sector etc.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Can</a:t>
                      </a:r>
                      <a:r>
                        <a:rPr lang="en" sz="1100" b="1" baseline="0" dirty="0" smtClean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udiowide"/>
                          <a:ea typeface="Audiowide"/>
                          <a:cs typeface="Audiowide"/>
                          <a:sym typeface="Audiowid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 be improved:</a:t>
                      </a:r>
                      <a:endParaRPr sz="11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This project is still in infancy,</a:t>
                      </a:r>
                      <a:r>
                        <a:rPr lang="en-US" sz="10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it can be improved by adding more sophisticated features like iris detection ,Speech Recognition. </a:t>
                      </a:r>
                      <a:endParaRPr sz="10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32;p31"/>
          <p:cNvGrpSpPr/>
          <p:nvPr/>
        </p:nvGrpSpPr>
        <p:grpSpPr>
          <a:xfrm>
            <a:off x="8693594" y="3839274"/>
            <a:ext cx="288601" cy="1096693"/>
            <a:chOff x="1006700" y="2603975"/>
            <a:chExt cx="55450" cy="210700"/>
          </a:xfrm>
        </p:grpSpPr>
        <p:sp>
          <p:nvSpPr>
            <p:cNvPr id="24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5"/>
          <p:cNvSpPr/>
          <p:nvPr/>
        </p:nvSpPr>
        <p:spPr>
          <a:xfrm>
            <a:off x="4381500" y="871388"/>
            <a:ext cx="4038600" cy="9030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5"/>
          <p:cNvSpPr txBox="1">
            <a:spLocks noGrp="1"/>
          </p:cNvSpPr>
          <p:nvPr>
            <p:ph type="title"/>
          </p:nvPr>
        </p:nvSpPr>
        <p:spPr>
          <a:xfrm>
            <a:off x="4354662" y="708886"/>
            <a:ext cx="4065444" cy="920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345" name="Google Shape;1345;p55"/>
          <p:cNvSpPr txBox="1">
            <a:spLocks noGrp="1"/>
          </p:cNvSpPr>
          <p:nvPr>
            <p:ph type="body" idx="1"/>
          </p:nvPr>
        </p:nvSpPr>
        <p:spPr>
          <a:xfrm>
            <a:off x="4381499" y="1843575"/>
            <a:ext cx="4122841" cy="24360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Although this field is not matured, it also proves as an opportunity to think out of the box.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 smtClean="0"/>
              <a:t>C++ is an important skill used in almost all domains.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 smtClean="0"/>
              <a:t>We can combine multiple branches of Computer Science to bring our Ideas to life.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 smtClean="0"/>
              <a:t>Facial Recognition is not the limit.</a:t>
            </a:r>
            <a:endParaRPr lang="en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Technology is always evolving , and so are we.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346" name="Google Shape;1346;p55"/>
          <p:cNvPicPr preferRelativeResize="0"/>
          <p:nvPr/>
        </p:nvPicPr>
        <p:blipFill rotWithShape="1">
          <a:blip r:embed="rId3">
            <a:alphaModFix amt="75000"/>
          </a:blip>
          <a:srcRect l="17877" t="14008"/>
          <a:stretch/>
        </p:blipFill>
        <p:spPr>
          <a:xfrm rot="-5399996">
            <a:off x="-899475" y="1372301"/>
            <a:ext cx="4737352" cy="3071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7" name="Google Shape;1347;p55"/>
          <p:cNvGrpSpPr/>
          <p:nvPr/>
        </p:nvGrpSpPr>
        <p:grpSpPr>
          <a:xfrm>
            <a:off x="8637582" y="3602221"/>
            <a:ext cx="288601" cy="1096693"/>
            <a:chOff x="1006700" y="2603975"/>
            <a:chExt cx="55450" cy="210700"/>
          </a:xfrm>
        </p:grpSpPr>
        <p:sp>
          <p:nvSpPr>
            <p:cNvPr id="1348" name="Google Shape;1348;p5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4" name="Google Shape;1354;p55"/>
          <p:cNvPicPr preferRelativeResize="0"/>
          <p:nvPr/>
        </p:nvPicPr>
        <p:blipFill rotWithShape="1">
          <a:blip r:embed="rId4">
            <a:alphaModFix/>
          </a:blip>
          <a:srcRect l="5280" t="20018" r="59158" b="13782"/>
          <a:stretch/>
        </p:blipFill>
        <p:spPr>
          <a:xfrm>
            <a:off x="855925" y="815600"/>
            <a:ext cx="3308100" cy="3464100"/>
          </a:xfrm>
          <a:prstGeom prst="snip2DiagRect">
            <a:avLst>
              <a:gd name="adj1" fmla="val 0"/>
              <a:gd name="adj2" fmla="val 715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355" name="Google Shape;1355;p55"/>
          <p:cNvGrpSpPr/>
          <p:nvPr/>
        </p:nvGrpSpPr>
        <p:grpSpPr>
          <a:xfrm>
            <a:off x="332772" y="288838"/>
            <a:ext cx="760896" cy="707727"/>
            <a:chOff x="827350" y="3629733"/>
            <a:chExt cx="1431600" cy="1332067"/>
          </a:xfrm>
        </p:grpSpPr>
        <p:sp>
          <p:nvSpPr>
            <p:cNvPr id="1356" name="Google Shape;1356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55"/>
          <p:cNvGrpSpPr/>
          <p:nvPr/>
        </p:nvGrpSpPr>
        <p:grpSpPr>
          <a:xfrm>
            <a:off x="1205430" y="449959"/>
            <a:ext cx="527545" cy="490734"/>
            <a:chOff x="827350" y="3629733"/>
            <a:chExt cx="1431600" cy="1332067"/>
          </a:xfrm>
        </p:grpSpPr>
        <p:sp>
          <p:nvSpPr>
            <p:cNvPr id="1360" name="Google Shape;1360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/>
          <p:cNvGrpSpPr/>
          <p:nvPr/>
        </p:nvGrpSpPr>
        <p:grpSpPr>
          <a:xfrm>
            <a:off x="543188" y="1131212"/>
            <a:ext cx="412158" cy="383369"/>
            <a:chOff x="827350" y="3629733"/>
            <a:chExt cx="1431600" cy="1332067"/>
          </a:xfrm>
        </p:grpSpPr>
        <p:sp>
          <p:nvSpPr>
            <p:cNvPr id="1364" name="Google Shape;1364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2;p57"/>
          <p:cNvSpPr/>
          <p:nvPr/>
        </p:nvSpPr>
        <p:spPr>
          <a:xfrm>
            <a:off x="1727250" y="53950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15;p57"/>
          <p:cNvSpPr txBox="1">
            <a:spLocks/>
          </p:cNvSpPr>
          <p:nvPr/>
        </p:nvSpPr>
        <p:spPr>
          <a:xfrm>
            <a:off x="2243613" y="573100"/>
            <a:ext cx="46617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7200" dirty="0" smtClean="0"/>
              <a:t>Thanks!</a:t>
            </a:r>
            <a:endParaRPr lang="en-IN" dirty="0"/>
          </a:p>
        </p:txBody>
      </p:sp>
      <p:sp>
        <p:nvSpPr>
          <p:cNvPr id="6" name="Google Shape;1416;p57"/>
          <p:cNvSpPr txBox="1">
            <a:spLocks/>
          </p:cNvSpPr>
          <p:nvPr/>
        </p:nvSpPr>
        <p:spPr>
          <a:xfrm>
            <a:off x="2243625" y="1723300"/>
            <a:ext cx="46617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■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●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○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■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●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○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Karla"/>
              <a:buChar char="■"/>
              <a:defRPr sz="13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Do you have any questions?</a:t>
            </a:r>
          </a:p>
          <a:p>
            <a:pPr marL="0" indent="0" algn="ctr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</a:t>
            </a:r>
            <a:r>
              <a:rPr lang="en-US" dirty="0" smtClean="0"/>
              <a:t>ubrahmanyasastry_n@srmap.edu.in</a:t>
            </a:r>
            <a:endParaRPr lang="en-US" dirty="0" smtClean="0"/>
          </a:p>
        </p:txBody>
      </p:sp>
      <p:grpSp>
        <p:nvGrpSpPr>
          <p:cNvPr id="7" name="Google Shape;1421;p5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8" name="Google Shape;1422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23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24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25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26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7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51;p5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15" name="Google Shape;1452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3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4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55;p5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19" name="Google Shape;145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35;p5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3" name="Google Shape;143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439;p5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27" name="Google Shape;1440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1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2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43;p5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1" name="Google Shape;1444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6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47;p5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5" name="Google Shape;1448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9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428;p5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39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428;p57"/>
          <p:cNvGrpSpPr/>
          <p:nvPr/>
        </p:nvGrpSpPr>
        <p:grpSpPr>
          <a:xfrm rot="5400000">
            <a:off x="7921957" y="4059171"/>
            <a:ext cx="288601" cy="1096693"/>
            <a:chOff x="1006700" y="2603975"/>
            <a:chExt cx="55450" cy="210700"/>
          </a:xfrm>
        </p:grpSpPr>
        <p:sp>
          <p:nvSpPr>
            <p:cNvPr id="46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82;p30"/>
          <p:cNvSpPr txBox="1">
            <a:spLocks/>
          </p:cNvSpPr>
          <p:nvPr/>
        </p:nvSpPr>
        <p:spPr>
          <a:xfrm>
            <a:off x="1871170" y="3204153"/>
            <a:ext cx="5892300" cy="102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udiowide"/>
              <a:buNone/>
              <a:defRPr sz="4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u="sng" dirty="0" smtClean="0"/>
              <a:t>Stoic Coders</a:t>
            </a:r>
            <a:endParaRPr lang="en-US" b="1" u="sng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086" y="939727"/>
            <a:ext cx="4038600" cy="956400"/>
          </a:xfrm>
        </p:spPr>
        <p:txBody>
          <a:bodyPr/>
          <a:lstStyle/>
          <a:p>
            <a:r>
              <a:rPr lang="en-US" sz="4000" dirty="0" smtClean="0"/>
              <a:t>Reference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086" y="2022251"/>
            <a:ext cx="4038600" cy="2436000"/>
          </a:xfrm>
        </p:spPr>
        <p:txBody>
          <a:bodyPr/>
          <a:lstStyle/>
          <a:p>
            <a:r>
              <a:rPr lang="en-US" sz="2400" dirty="0" smtClean="0"/>
              <a:t>YouTube</a:t>
            </a:r>
          </a:p>
          <a:p>
            <a:r>
              <a:rPr lang="en-US" sz="2400" dirty="0" smtClean="0"/>
              <a:t>Google</a:t>
            </a:r>
          </a:p>
          <a:p>
            <a:r>
              <a:rPr lang="en-US" sz="2400" dirty="0" smtClean="0"/>
              <a:t>Slidesgo</a:t>
            </a:r>
            <a:endParaRPr lang="en-IN" sz="2400" dirty="0"/>
          </a:p>
        </p:txBody>
      </p:sp>
      <p:grpSp>
        <p:nvGrpSpPr>
          <p:cNvPr id="4" name="Google Shape;1428;p5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5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28;p57"/>
          <p:cNvGrpSpPr/>
          <p:nvPr/>
        </p:nvGrpSpPr>
        <p:grpSpPr>
          <a:xfrm rot="5400000">
            <a:off x="7921957" y="4059171"/>
            <a:ext cx="288601" cy="1096693"/>
            <a:chOff x="1006700" y="2603975"/>
            <a:chExt cx="55450" cy="210700"/>
          </a:xfrm>
        </p:grpSpPr>
        <p:sp>
          <p:nvSpPr>
            <p:cNvPr id="12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47;p5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19" name="Google Shape;1448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9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0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51;p5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23" name="Google Shape;1452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3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4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455;p5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27" name="Google Shape;145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39;p5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1" name="Google Shape;1440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1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2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35;p5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35" name="Google Shape;143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3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443;p5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9" name="Google Shape;1444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45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6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28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147597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4182000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88802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3258208" y="4114613"/>
            <a:ext cx="2648606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Used C++ and Computer Vision Libraries.</a:t>
            </a:r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40348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Biometric Identification to tackle Information theft.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Theme</a:t>
            </a:r>
            <a:endParaRPr dirty="0"/>
          </a:p>
        </p:txBody>
      </p: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Artifical Intelligence and Cyber-Security.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54498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Limitations of technologies used in this project</a:t>
            </a:r>
            <a:endParaRPr dirty="0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3079324" y="1835250"/>
            <a:ext cx="314393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6"/>
          </p:nvPr>
        </p:nvSpPr>
        <p:spPr>
          <a:xfrm>
            <a:off x="5969907" y="4149829"/>
            <a:ext cx="274677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Conclusion reached by making inferences during the project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</a:t>
            </a:r>
            <a:endParaRPr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subTitle" idx="18"/>
          </p:nvPr>
        </p:nvSpPr>
        <p:spPr>
          <a:xfrm>
            <a:off x="6042516" y="2269375"/>
            <a:ext cx="282953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Strengthened Security, Increased Efficiency  etc.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THEME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/>
          <p:nvPr/>
        </p:nvSpPr>
        <p:spPr>
          <a:xfrm>
            <a:off x="1727250" y="13333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1316763" y="1506750"/>
            <a:ext cx="6574469" cy="21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lt1"/>
                </a:solidFill>
              </a:rPr>
              <a:t>A.I &amp; Cyber-Security</a:t>
            </a:r>
            <a:endParaRPr sz="6600" dirty="0"/>
          </a:p>
        </p:txBody>
      </p:sp>
      <p:grpSp>
        <p:nvGrpSpPr>
          <p:cNvPr id="440" name="Google Shape;440;p34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441" name="Google Shape;441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448" name="Google Shape;448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452" name="Google Shape;452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7697553" y="932393"/>
            <a:ext cx="1096749" cy="1020497"/>
            <a:chOff x="827350" y="3629733"/>
            <a:chExt cx="1431600" cy="1332067"/>
          </a:xfrm>
        </p:grpSpPr>
        <p:sp>
          <p:nvSpPr>
            <p:cNvPr id="456" name="Google Shape;456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460" name="Google Shape;460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7066781" y="683794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 rot="5400000">
            <a:off x="1030707" y="-8854"/>
            <a:ext cx="288601" cy="1096693"/>
            <a:chOff x="1006700" y="2603975"/>
            <a:chExt cx="55450" cy="210700"/>
          </a:xfrm>
        </p:grpSpPr>
        <p:sp>
          <p:nvSpPr>
            <p:cNvPr id="468" name="Google Shape;468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475" name="Google Shape;475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AI &amp; Cyber-Security?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5"/>
          <p:cNvSpPr/>
          <p:nvPr/>
        </p:nvSpPr>
        <p:spPr>
          <a:xfrm>
            <a:off x="1693825" y="1354700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6619450" y="1354700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5"/>
          <p:cNvGrpSpPr/>
          <p:nvPr/>
        </p:nvGrpSpPr>
        <p:grpSpPr>
          <a:xfrm>
            <a:off x="6830586" y="1583401"/>
            <a:ext cx="421927" cy="370882"/>
            <a:chOff x="-3030525" y="3973150"/>
            <a:chExt cx="293025" cy="257575"/>
          </a:xfrm>
        </p:grpSpPr>
        <p:sp>
          <p:nvSpPr>
            <p:cNvPr id="514" name="Google Shape;514;p35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5"/>
          <p:cNvGrpSpPr/>
          <p:nvPr/>
        </p:nvGrpSpPr>
        <p:grpSpPr>
          <a:xfrm>
            <a:off x="1904954" y="1559019"/>
            <a:ext cx="421927" cy="419659"/>
            <a:chOff x="-6329100" y="3632100"/>
            <a:chExt cx="293025" cy="291450"/>
          </a:xfrm>
        </p:grpSpPr>
        <p:sp>
          <p:nvSpPr>
            <p:cNvPr id="517" name="Google Shape;517;p35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5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AI?</a:t>
            </a:r>
            <a:endParaRPr dirty="0"/>
          </a:p>
        </p:txBody>
      </p:sp>
      <p:sp>
        <p:nvSpPr>
          <p:cNvPr id="531" name="Google Shape;531;p35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Cyber-Security?</a:t>
            </a:r>
            <a:endParaRPr dirty="0"/>
          </a:p>
        </p:txBody>
      </p:sp>
      <p:sp>
        <p:nvSpPr>
          <p:cNvPr id="532" name="Google Shape;532;p35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 Technology grows ,our control over it must also grow.</a:t>
            </a:r>
            <a:endParaRPr dirty="0"/>
          </a:p>
        </p:txBody>
      </p:sp>
      <p:sp>
        <p:nvSpPr>
          <p:cNvPr id="533" name="Google Shape;533;p35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 is the fastest growing and most vastly used field of CSE.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</a:t>
            </a:r>
            <a:r>
              <a:rPr lang="en-IN" dirty="0"/>
              <a:t>B</a:t>
            </a:r>
            <a:r>
              <a:rPr lang="en" dirty="0" smtClean="0"/>
              <a:t>ruce Schneier</a:t>
            </a: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“Amateurs hack systems,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Professionals hack people.”</a:t>
            </a:r>
            <a:endParaRPr dirty="0"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7" y="1682463"/>
            <a:ext cx="4151369" cy="1838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</a:t>
            </a:r>
            <a:r>
              <a:rPr lang="en" dirty="0" smtClean="0"/>
              <a:t>roblem Statement &amp; Solution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55087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11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Situation &amp; problems statement</a:t>
            </a:r>
            <a:endParaRPr dirty="0"/>
          </a:p>
        </p:txBody>
      </p:sp>
      <p:cxnSp>
        <p:nvCxnSpPr>
          <p:cNvPr id="570" name="Google Shape;570;p37"/>
          <p:cNvCxnSpPr/>
          <p:nvPr/>
        </p:nvCxnSpPr>
        <p:spPr>
          <a:xfrm>
            <a:off x="4732046" y="2983067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1" name="Google Shape;571;p37"/>
          <p:cNvCxnSpPr/>
          <p:nvPr/>
        </p:nvCxnSpPr>
        <p:spPr>
          <a:xfrm>
            <a:off x="6486483" y="2983067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2" name="Google Shape;572;p37"/>
          <p:cNvSpPr txBox="1"/>
          <p:nvPr/>
        </p:nvSpPr>
        <p:spPr>
          <a:xfrm>
            <a:off x="713450" y="1385450"/>
            <a:ext cx="2104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Current situation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713225" y="2181676"/>
            <a:ext cx="21042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Presently,most of the authentication in digital world is done by username  and password , if details are lost ,we can rely on our mail,but what if that was also hacked?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4" name="Google Shape;574;p37"/>
          <p:cNvSpPr/>
          <p:nvPr/>
        </p:nvSpPr>
        <p:spPr>
          <a:xfrm rot="-5400000">
            <a:off x="1714580" y="2683830"/>
            <a:ext cx="2487451" cy="24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7"/>
          <p:cNvSpPr txBox="1"/>
          <p:nvPr/>
        </p:nvSpPr>
        <p:spPr>
          <a:xfrm>
            <a:off x="3098950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Employee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4994866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Finance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6496993" y="1977975"/>
            <a:ext cx="2128664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Private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3624850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5520766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2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7416695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3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4" name="Google Shape;584;p37"/>
          <p:cNvSpPr/>
          <p:nvPr/>
        </p:nvSpPr>
        <p:spPr>
          <a:xfrm rot="10800000" flipH="1">
            <a:off x="3444500" y="4125225"/>
            <a:ext cx="4703750" cy="67825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 txBox="1"/>
          <p:nvPr/>
        </p:nvSpPr>
        <p:spPr>
          <a:xfrm>
            <a:off x="5040325" y="4264500"/>
            <a:ext cx="15228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Problems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586" name="Google Shape;586;p37"/>
          <p:cNvGrpSpPr/>
          <p:nvPr/>
        </p:nvGrpSpPr>
        <p:grpSpPr>
          <a:xfrm rot="10800000">
            <a:off x="8625657" y="428621"/>
            <a:ext cx="288601" cy="1096693"/>
            <a:chOff x="1006700" y="2603975"/>
            <a:chExt cx="55450" cy="210700"/>
          </a:xfrm>
        </p:grpSpPr>
        <p:sp>
          <p:nvSpPr>
            <p:cNvPr id="587" name="Google Shape;587;p3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5543343" y="2789576"/>
            <a:ext cx="421927" cy="419371"/>
            <a:chOff x="-6689825" y="3992050"/>
            <a:chExt cx="293025" cy="291250"/>
          </a:xfrm>
        </p:grpSpPr>
        <p:sp>
          <p:nvSpPr>
            <p:cNvPr id="602" name="Google Shape;602;p37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7"/>
          <p:cNvGrpSpPr/>
          <p:nvPr/>
        </p:nvGrpSpPr>
        <p:grpSpPr>
          <a:xfrm>
            <a:off x="3678010" y="2738524"/>
            <a:ext cx="319874" cy="419382"/>
            <a:chOff x="-4082800" y="3612425"/>
            <a:chExt cx="222150" cy="291825"/>
          </a:xfrm>
        </p:grpSpPr>
        <p:sp>
          <p:nvSpPr>
            <p:cNvPr id="615" name="Google Shape;615;p37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7"/>
          <p:cNvGrpSpPr/>
          <p:nvPr/>
        </p:nvGrpSpPr>
        <p:grpSpPr>
          <a:xfrm>
            <a:off x="7437579" y="2735120"/>
            <a:ext cx="425310" cy="419659"/>
            <a:chOff x="-1951475" y="3597450"/>
            <a:chExt cx="295375" cy="291450"/>
          </a:xfrm>
        </p:grpSpPr>
        <p:sp>
          <p:nvSpPr>
            <p:cNvPr id="619" name="Google Shape;619;p37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7"/>
          <p:cNvSpPr/>
          <p:nvPr/>
        </p:nvSpPr>
        <p:spPr>
          <a:xfrm>
            <a:off x="5410206" y="2651716"/>
            <a:ext cx="688200" cy="695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3493847" y="2600657"/>
            <a:ext cx="688200" cy="695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7306135" y="2597404"/>
            <a:ext cx="688200" cy="695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6" name="Google Shape;626;p37"/>
          <p:cNvCxnSpPr>
            <a:stCxn id="624" idx="3"/>
          </p:cNvCxnSpPr>
          <p:nvPr/>
        </p:nvCxnSpPr>
        <p:spPr>
          <a:xfrm rot="10800000">
            <a:off x="3837947" y="2308457"/>
            <a:ext cx="0" cy="29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7"/>
          <p:cNvCxnSpPr>
            <a:stCxn id="623" idx="3"/>
          </p:cNvCxnSpPr>
          <p:nvPr/>
        </p:nvCxnSpPr>
        <p:spPr>
          <a:xfrm rot="10800000">
            <a:off x="5754306" y="2365816"/>
            <a:ext cx="0" cy="28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7"/>
          <p:cNvCxnSpPr>
            <a:stCxn id="625" idx="3"/>
          </p:cNvCxnSpPr>
          <p:nvPr/>
        </p:nvCxnSpPr>
        <p:spPr>
          <a:xfrm rot="10800000">
            <a:off x="7650235" y="2365804"/>
            <a:ext cx="0" cy="2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647</Words>
  <Application>Microsoft Office PowerPoint</Application>
  <PresentationFormat>On-screen Show (16:9)</PresentationFormat>
  <Paragraphs>119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Audiowide</vt:lpstr>
      <vt:lpstr>Karla</vt:lpstr>
      <vt:lpstr>Arial</vt:lpstr>
      <vt:lpstr>Nunito</vt:lpstr>
      <vt:lpstr>Cyber-Futuristic AI Technology Thesis Defense by Slidesgo</vt:lpstr>
      <vt:lpstr>Biometric Security System Using C++</vt:lpstr>
      <vt:lpstr>Aim of this Project</vt:lpstr>
      <vt:lpstr>Table of contents</vt:lpstr>
      <vt:lpstr>THEME</vt:lpstr>
      <vt:lpstr>A.I &amp; Cyber-Security</vt:lpstr>
      <vt:lpstr>Why AI &amp; Cyber-Security?</vt:lpstr>
      <vt:lpstr>—Bruce Schneier</vt:lpstr>
      <vt:lpstr>Problem Statement &amp; Solution</vt:lpstr>
      <vt:lpstr>Situation &amp; problems statement</vt:lpstr>
      <vt:lpstr>Solution</vt:lpstr>
      <vt:lpstr>Advantages of Facial Recognition and C++</vt:lpstr>
      <vt:lpstr>Advantages of Facial Recognition</vt:lpstr>
      <vt:lpstr>Advantages of C++</vt:lpstr>
      <vt:lpstr>Limitations of Facial Recognition</vt:lpstr>
      <vt:lpstr>Limitations</vt:lpstr>
      <vt:lpstr>GUI of Project</vt:lpstr>
      <vt:lpstr>GUI</vt:lpstr>
      <vt:lpstr>The Great Growling Engine of Change-Technology</vt:lpstr>
      <vt:lpstr>Conclusion</vt:lpstr>
      <vt:lpstr>Conclusion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Facial Detection System Using C++</dc:title>
  <dc:creator>sharma</dc:creator>
  <cp:lastModifiedBy>sharma</cp:lastModifiedBy>
  <cp:revision>23</cp:revision>
  <dcterms:modified xsi:type="dcterms:W3CDTF">2022-09-25T01:02:46Z</dcterms:modified>
</cp:coreProperties>
</file>