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C631-CCE0-460F-962A-C24B21349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F3245-7DB5-4610-8D16-48C91A0D7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EA93-6447-4981-8A91-555188B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C93E-F763-4956-909C-AF3824CB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92DE-1571-481D-819A-304EF62E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6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4E01-30B6-4711-A295-EDD76BCE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FC2A9-1661-4BF5-8368-A119DFADE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FA38-A501-445D-8140-4A7A0967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704C-716E-4DA0-BEDE-9127E1BF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838-BC14-4516-BC92-470458DB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D5625-940B-43A3-A503-97FD168EC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E9D2A-1940-4717-8772-133B2D77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4229-E442-4270-BEA3-2D3CC4E0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32E1-6A5D-4933-83C1-C720693F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00BC-1DB8-4A3D-89E5-19FAEEB5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C706-4A2C-4D6D-8E34-2CD44CDE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8A46-A552-4FBB-A5EC-A3B85314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20FB-119F-42BD-A498-D7B088EC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58C4-8513-466A-83E0-4F6FFBC2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AFC9-CCFA-4862-A76A-B17C46EC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9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EAD7-459B-4411-AE04-402D76FA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8BA1D-6DB3-481A-9C24-F4999017E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6480-E02B-4A43-8279-FAAEC2EE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EA3E-E750-4F21-8CF4-B82E3438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08A9-AD6E-4609-9D1A-576D9D65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4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0545-8909-4817-AB6B-AC1AA04D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B596-00B4-4B16-A67A-E0498B20B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7C517-2F3D-4AA5-B5EF-BCD9F0269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E1B72-E3D8-4652-928F-1366465B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F30B-CB0A-41EE-9F95-1B24810B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6D68A-4817-428E-8009-69732A49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265A-8289-491C-A1DF-DDD6284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47589-D378-4BEA-BA0C-5F23BB2ED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C7C4-15D5-490E-A6E3-A2F322BD9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4B061-FFA1-4CCE-9496-9608F0E72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AA1E2-0D12-478C-913F-07E0E08EE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01DF4-CDA5-485C-A195-89332F68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D9BDB-EB4E-4C40-A9A4-1A1AEAA0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FAFFE-03BD-468C-8B71-F5A5E58D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8A91-8B41-4C69-8A92-724BF828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65975-8449-4034-B601-E085BCF3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E728E-A1A1-4B39-8507-6E29C0C9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5591C-D31A-4627-B27A-45B59E7F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BA63C-7982-4310-B871-6BD1C3C2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F8B9D-7DA9-44D2-8584-4AAB46AB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4CE47-912B-4FFC-B1EC-95F44062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791-2821-4116-B56D-DA9B33BA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D9E8-867C-4679-81EB-1409443B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1EA6-D0D8-4915-8BE7-8FE88CD89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6EDA7-B691-4A91-9B65-333A9C2A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B6FC0-283B-4933-8D59-958665CB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AD25F-B6E3-4C15-BDD0-B9118047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CE9E-8393-46AD-B2F0-4AB6A898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DF04C-F2D5-4F5F-A5F7-AF7087FEC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A6163-4D76-4315-9495-9BEC16874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60083-9852-4545-AE76-1FD40745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6EE52-EC8E-485F-8A70-1297D94C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3687-A01E-4EE0-91BA-AE1EDEC6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6A0BF-D062-4919-A992-E86373B4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40AC-5304-45CE-A897-014ED123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F7F8-756B-4793-88A4-25F0B8FA3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3E0B-D81B-4A2F-8876-EBCD2F890EEC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AD1FD-30A4-483F-8CF4-EA0AFC696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96A8-B894-44F4-9AE5-FE82DBFF2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CB43-CABD-4AA5-AFF2-E0F8926F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1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FA6B-684B-424D-A687-F7A64429F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CB165-BBED-48EE-B13C-802E896B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611E-DFC1-4402-A979-9CE14369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DF09CB-296A-4A06-8DF0-25C3508EB6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16" y="1860450"/>
            <a:ext cx="4763585" cy="36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D2951-27EB-428B-BF47-61D475396C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17" y="1855433"/>
            <a:ext cx="4506157" cy="3636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47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5A3D-C97F-4276-8057-D41EB4AE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863F36-3AEC-4C32-AA58-D715455709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86" y="2182253"/>
            <a:ext cx="4311279" cy="36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1C09B-3355-4871-8302-393D615521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65" y="2182253"/>
            <a:ext cx="4421080" cy="3620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49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19F21D-D70B-4C5E-BB0A-3332C76E2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701460"/>
              </p:ext>
            </p:extLst>
          </p:nvPr>
        </p:nvGraphicFramePr>
        <p:xfrm>
          <a:off x="2691379" y="1879679"/>
          <a:ext cx="6525158" cy="16154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09244">
                  <a:extLst>
                    <a:ext uri="{9D8B030D-6E8A-4147-A177-3AD203B41FA5}">
                      <a16:colId xmlns:a16="http://schemas.microsoft.com/office/drawing/2014/main" val="4188950214"/>
                    </a:ext>
                  </a:extLst>
                </a:gridCol>
                <a:gridCol w="1047902">
                  <a:extLst>
                    <a:ext uri="{9D8B030D-6E8A-4147-A177-3AD203B41FA5}">
                      <a16:colId xmlns:a16="http://schemas.microsoft.com/office/drawing/2014/main" val="3390673769"/>
                    </a:ext>
                  </a:extLst>
                </a:gridCol>
                <a:gridCol w="1196950">
                  <a:extLst>
                    <a:ext uri="{9D8B030D-6E8A-4147-A177-3AD203B41FA5}">
                      <a16:colId xmlns:a16="http://schemas.microsoft.com/office/drawing/2014/main" val="879669924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144951056"/>
                    </a:ext>
                  </a:extLst>
                </a:gridCol>
                <a:gridCol w="1232611">
                  <a:extLst>
                    <a:ext uri="{9D8B030D-6E8A-4147-A177-3AD203B41FA5}">
                      <a16:colId xmlns:a16="http://schemas.microsoft.com/office/drawing/2014/main" val="1350809966"/>
                    </a:ext>
                  </a:extLst>
                </a:gridCol>
                <a:gridCol w="1026871">
                  <a:extLst>
                    <a:ext uri="{9D8B030D-6E8A-4147-A177-3AD203B41FA5}">
                      <a16:colId xmlns:a16="http://schemas.microsoft.com/office/drawing/2014/main" val="3018700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Fascinating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BadTalk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Beautiful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Informative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Funny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13737334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Best words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light (0.65)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god (0.10)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song (0.21)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country (0.61)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Humor(0.11)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9436870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robots (0.65)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tapirs (0.10)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girl (0.21)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government (0.62)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comedy (0.11)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194415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universe (0.68)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concussion (0.11)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poetry (0.22)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companies (0.62)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flag (0.11)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565661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cells (0.68)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glamorous (0.11)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compassion (0.22)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women (0.63)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laughter (0.11)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42778644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robot (0.74)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glamour (0.12)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hum (0.22)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global (0.64)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dh (0.13)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5193865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7ADD66-B654-4F50-88AF-CA632F64B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85105"/>
              </p:ext>
            </p:extLst>
          </p:nvPr>
        </p:nvGraphicFramePr>
        <p:xfrm>
          <a:off x="2691379" y="3684110"/>
          <a:ext cx="6525158" cy="1783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03111">
                  <a:extLst>
                    <a:ext uri="{9D8B030D-6E8A-4147-A177-3AD203B41FA5}">
                      <a16:colId xmlns:a16="http://schemas.microsoft.com/office/drawing/2014/main" val="30005073"/>
                    </a:ext>
                  </a:extLst>
                </a:gridCol>
                <a:gridCol w="1061220">
                  <a:extLst>
                    <a:ext uri="{9D8B030D-6E8A-4147-A177-3AD203B41FA5}">
                      <a16:colId xmlns:a16="http://schemas.microsoft.com/office/drawing/2014/main" val="2360662575"/>
                    </a:ext>
                  </a:extLst>
                </a:gridCol>
                <a:gridCol w="1194917">
                  <a:extLst>
                    <a:ext uri="{9D8B030D-6E8A-4147-A177-3AD203B41FA5}">
                      <a16:colId xmlns:a16="http://schemas.microsoft.com/office/drawing/2014/main" val="4153447301"/>
                    </a:ext>
                  </a:extLst>
                </a:gridCol>
                <a:gridCol w="1271979">
                  <a:extLst>
                    <a:ext uri="{9D8B030D-6E8A-4147-A177-3AD203B41FA5}">
                      <a16:colId xmlns:a16="http://schemas.microsoft.com/office/drawing/2014/main" val="555069878"/>
                    </a:ext>
                  </a:extLst>
                </a:gridCol>
                <a:gridCol w="1217200">
                  <a:extLst>
                    <a:ext uri="{9D8B030D-6E8A-4147-A177-3AD203B41FA5}">
                      <a16:colId xmlns:a16="http://schemas.microsoft.com/office/drawing/2014/main" val="4047342950"/>
                    </a:ext>
                  </a:extLst>
                </a:gridCol>
                <a:gridCol w="976731">
                  <a:extLst>
                    <a:ext uri="{9D8B030D-6E8A-4147-A177-3AD203B41FA5}">
                      <a16:colId xmlns:a16="http://schemas.microsoft.com/office/drawing/2014/main" val="3331351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Fascinating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BadTalk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Beautiful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Informative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Funny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89548983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Worst words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women (0.18)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(0.02)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(0.02)        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robot (0.16)        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percent (0.01)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7198933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governments (0.23)       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brain (0.02)      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information (0.03)     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universe (0.21)         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world (0.01)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1215411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rights (0.23)            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two (0.02)              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percent (0.03)     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 (0.22)       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years (0.01)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6773521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sector (0.24)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cells (0.02)           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brain (0.03)   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object (0.22)        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us (0.01)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274906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refugees (0.25)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see (0.02)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technology (0.03)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robots (0.22)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human (0.01)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2571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57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225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pavanpoosarla01@gmail.com</dc:creator>
  <cp:lastModifiedBy>pavanpoosarla01@gmail.com</cp:lastModifiedBy>
  <cp:revision>4</cp:revision>
  <dcterms:created xsi:type="dcterms:W3CDTF">2020-04-18T21:17:01Z</dcterms:created>
  <dcterms:modified xsi:type="dcterms:W3CDTF">2020-04-19T01:30:59Z</dcterms:modified>
</cp:coreProperties>
</file>