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67030"/>
            <a:ext cx="18288000" cy="7416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3"/>
              </a:lnSpc>
            </a:pPr>
            <a:r>
              <a:rPr lang="en-US" sz="38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38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Why are you in business?</a:t>
            </a:r>
          </a:p>
          <a:p>
            <a:pPr algn="l" marL="827109" indent="-413555" lvl="1">
              <a:lnSpc>
                <a:spcPts val="5363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Mission: Empower users to optimize their daily routines by focusing on productive tasks and providing real-time feedback.</a:t>
            </a:r>
          </a:p>
          <a:p>
            <a:pPr algn="l" marL="827109" indent="-413555" lvl="1">
              <a:lnSpc>
                <a:spcPts val="5363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Passion: Helping individuals realize their potential by fostering better time management and productivity habits.</a:t>
            </a:r>
          </a:p>
          <a:p>
            <a:pPr algn="l" marL="827109" indent="-413555" lvl="1">
              <a:lnSpc>
                <a:spcPts val="5363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Values: Accountability, Efficiency, Growth, Balance.</a:t>
            </a:r>
          </a:p>
          <a:p>
            <a:pPr algn="l" marL="827109" indent="-413555" lvl="1">
              <a:lnSpc>
                <a:spcPts val="5363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Initial Assets: Expertise in productivity tools and data analytics.</a:t>
            </a:r>
          </a:p>
          <a:p>
            <a:pPr algn="l" marL="827109" indent="-413555" lvl="1">
              <a:lnSpc>
                <a:spcPts val="5363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Initial Idea: A schedule-based productivity app that tracks user activities, distinguishes between productive and non-productive tasks, and provides daily reports and real-time notifications.</a:t>
            </a:r>
          </a:p>
          <a:p>
            <a:pPr algn="l">
              <a:lnSpc>
                <a:spcPts val="5363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675"/>
            <a:ext cx="1828800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10. Scaling (How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 you scale?)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 Plan for Beachhead: Launch MVP targeting remote workers and students.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Next Market: Small business owners, teams, and corporate users.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 Plan Beyond Beachhead: Introduce advanced team productivity tracking features, collaboration tools, and deeper analytics.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Follow-on TAM: Expand into B2B markets, offering team-based productivity solutions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05759"/>
            <a:ext cx="17820738" cy="763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Initial Market (Who is your customer?)</a:t>
            </a:r>
          </a:p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Beachhead: Busy professionals, students, and remote workers.</a:t>
            </a:r>
          </a:p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 User Profile: People struggling with time management and looking to enhance productivity by adhering to a structured daily schedule.</a:t>
            </a:r>
          </a:p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TAM (Total </a:t>
            </a: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Addressable Market): Productivity app market (e.g., task management, time tracking tools, scheduling/planner).</a:t>
            </a:r>
          </a:p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Persona: Pavan is a 30-year-old remote worker balancing multiple tasks. He is overwhelmed by distractions and needs a tool to keep him on track with his daily schedule.</a:t>
            </a:r>
          </a:p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First 10 Customers: Early adopters from productivity forums, small business owners, or professionals who seek improved task management.</a:t>
            </a:r>
          </a:p>
          <a:p>
            <a:pPr algn="just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019" y="-57150"/>
            <a:ext cx="17995961" cy="745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Value Creation (What can you do for your customer?)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Case: Help users track and manage their day with a real-time feedback loop, highlighting when they're veering off course and offering daily performance insights.</a:t>
            </a:r>
          </a:p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 Description: </a:t>
            </a: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mobile and web-based app that allows users to schedule tasks, get real-time notifications about productivity, and receive daily reports on their activities.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Problem Being Solved: Time mismanagement and inability to focus on productive activities due to distractions.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Quantified Value Proposition: Boost user productivity by x% within the first y months through task tracking, reminders, and detailed reporting.</a:t>
            </a:r>
          </a:p>
          <a:p>
            <a:pPr algn="just"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675"/>
            <a:ext cx="18288000" cy="588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Competitive </a:t>
            </a: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Advantage (Why you?)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Moats: Unique real-time tracking of productive vs. non-productive tasks with feedback and daily reporting.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Core: Combination of real-time notifications and end-of-day productivity reports with actionable insights.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Competitive Positioning: Positioned between traditional task managers (like Todoist) and productivity trackers (like RescueTime) with added real-time feedback and daily reporting.</a:t>
            </a:r>
          </a:p>
          <a:p>
            <a:pPr algn="l">
              <a:lnSpc>
                <a:spcPts val="51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23" y="264166"/>
            <a:ext cx="1828800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Customer Acquisition (How does your customer acquire your product?)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DMU (Decision-Making Unit): Professionals, students, and productivity enthusiasts.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Process to Acquire Customer: Organic reach through content marketing, app stores, and social media channels.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Windows of Opportunity: Growing demand for productivity apps and remote work culture expansion.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Possible Triggers: Overwhelmed users seeking better work-life balance, increased demand for remote work efficiency tools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6027" y="585682"/>
            <a:ext cx="1788197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Pro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duct Unit Economics (Can you make money?)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Business Model: Freemium with in-app purchases and subscription models for premium features.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Estimated Pricing:  No Idea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675"/>
            <a:ext cx="18288000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 Sales (How do you sell your product?)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Preferred Sales Channel: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 stores (Google Play, Apple App Store), social media marketing, and organic search via content marketing.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Sales Funnel: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Short-Term Mix: Social media ads, collaborations with productivity influencers, referral programs.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Medium-Term Mix: Partnership with educational platforms and productivity blogs.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Long-Term Mix: Corporate sales (B2B) offering team productivity tracking for businesses.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897" y="237658"/>
            <a:ext cx="1161380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8. Overall Economics (Does your product make money?)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No Idea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675"/>
            <a:ext cx="18288000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9. Design &amp; Build (How do you produce the product?)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Identify Key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Assumptions: Users will find value in real-time notifications and productivity reporting, and they are willing to pay for premium features.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 Key Assumptions: Build MVP and conduct user testing with early adopters for feedback.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MVP/BP: Minimal viable product includes scheduling, real-time notifications, and daily reports.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Tracking Metrics: User retention, average session time, number of productive tasks completed, conversion rates to premium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DAGRrOqu2oc</dc:identifier>
  <dcterms:modified xsi:type="dcterms:W3CDTF">2011-08-01T06:04:30Z</dcterms:modified>
  <cp:revision>1</cp:revision>
  <dc:title>Productive Enhancer</dc:title>
</cp:coreProperties>
</file>