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33"/>
  </p:notesMasterIdLst>
  <p:handoutMasterIdLst>
    <p:handoutMasterId r:id="rId34"/>
  </p:handoutMasterIdLst>
  <p:sldIdLst>
    <p:sldId id="256" r:id="rId2"/>
    <p:sldId id="257" r:id="rId3"/>
    <p:sldId id="258" r:id="rId4"/>
    <p:sldId id="310" r:id="rId5"/>
    <p:sldId id="311" r:id="rId6"/>
    <p:sldId id="264" r:id="rId7"/>
    <p:sldId id="265" r:id="rId8"/>
    <p:sldId id="268" r:id="rId9"/>
    <p:sldId id="290" r:id="rId10"/>
    <p:sldId id="307" r:id="rId11"/>
    <p:sldId id="278" r:id="rId12"/>
    <p:sldId id="308" r:id="rId13"/>
    <p:sldId id="309" r:id="rId14"/>
    <p:sldId id="294" r:id="rId15"/>
    <p:sldId id="277" r:id="rId16"/>
    <p:sldId id="279" r:id="rId17"/>
    <p:sldId id="282" r:id="rId18"/>
    <p:sldId id="312" r:id="rId19"/>
    <p:sldId id="295" r:id="rId20"/>
    <p:sldId id="296" r:id="rId21"/>
    <p:sldId id="303" r:id="rId22"/>
    <p:sldId id="299" r:id="rId23"/>
    <p:sldId id="301" r:id="rId24"/>
    <p:sldId id="300" r:id="rId25"/>
    <p:sldId id="304" r:id="rId26"/>
    <p:sldId id="288" r:id="rId27"/>
    <p:sldId id="281" r:id="rId28"/>
    <p:sldId id="289" r:id="rId29"/>
    <p:sldId id="283" r:id="rId30"/>
    <p:sldId id="287" r:id="rId31"/>
    <p:sldId id="305" r:id="rId32"/>
  </p:sldIdLst>
  <p:sldSz cx="12192000" cy="6858000"/>
  <p:notesSz cx="6858000" cy="9144000"/>
  <p:embeddedFontLst>
    <p:embeddedFont>
      <p:font typeface="Calibri" panose="020F0502020204030204" pitchFamily="34" charset="0"/>
      <p:regular r:id="rId35"/>
      <p:bold r:id="rId36"/>
      <p:italic r:id="rId37"/>
      <p:boldItalic r:id="rId38"/>
    </p:embeddedFont>
    <p:embeddedFont>
      <p:font typeface="Cambria Math" panose="02040503050406030204" pitchFamily="18" charset="0"/>
      <p:regular r:id="rId39"/>
    </p:embeddedFont>
    <p:embeddedFont>
      <p:font typeface="Open Sans" panose="020B0606030504020204" pitchFamily="34" charset="0"/>
      <p:regular r:id="rId40"/>
      <p:bold r:id="rId41"/>
      <p:italic r:id="rId42"/>
      <p:boldItalic r:id="rId43"/>
    </p:embeddedFont>
    <p:embeddedFont>
      <p:font typeface="Quattrocento Sans" panose="020B0502050000020003" pitchFamily="34" charset="0"/>
      <p:regular r:id="rId44"/>
      <p:bold r:id="rId45"/>
      <p:italic r:id="rId46"/>
      <p:boldItalic r:id="rId47"/>
    </p:embeddedFont>
    <p:embeddedFont>
      <p:font typeface="Roboto Slab" panose="020B0604020202020204" charset="0"/>
      <p:regular r:id="rId48"/>
      <p:bold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86797" autoAdjust="0"/>
  </p:normalViewPr>
  <p:slideViewPr>
    <p:cSldViewPr snapToGrid="0">
      <p:cViewPr varScale="1">
        <p:scale>
          <a:sx n="71" d="100"/>
          <a:sy n="71" d="100"/>
        </p:scale>
        <p:origin x="950" y="8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2E9947-E28F-2235-0502-0502809146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3F4C718-BBEB-9053-CD00-B0AF8F83D8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BA27D0-2A28-43BC-8349-8E506427BE78}" type="datetimeFigureOut">
              <a:rPr lang="en-US" smtClean="0"/>
              <a:t>6/14/2022</a:t>
            </a:fld>
            <a:endParaRPr lang="en-US"/>
          </a:p>
        </p:txBody>
      </p:sp>
      <p:sp>
        <p:nvSpPr>
          <p:cNvPr id="4" name="Footer Placeholder 3">
            <a:extLst>
              <a:ext uri="{FF2B5EF4-FFF2-40B4-BE49-F238E27FC236}">
                <a16:creationId xmlns:a16="http://schemas.microsoft.com/office/drawing/2014/main" id="{1B1E6D59-BE63-0205-8385-52B2F2AEB7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7E4A1D2-111C-6F3D-FB97-F7F5D1F8802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99B280-882D-4079-8B42-1A4B5FB86AF8}" type="slidenum">
              <a:rPr lang="en-US" smtClean="0"/>
              <a:t>‹#›</a:t>
            </a:fld>
            <a:endParaRPr lang="en-US"/>
          </a:p>
        </p:txBody>
      </p:sp>
    </p:spTree>
    <p:extLst>
      <p:ext uri="{BB962C8B-B14F-4D97-AF65-F5344CB8AC3E}">
        <p14:creationId xmlns:p14="http://schemas.microsoft.com/office/powerpoint/2010/main" val="22216152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25" name="Google Shape;5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18798fdc66_3_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699" name="Google Shape;699;g118798fdc66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18798fdc66_3_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699" name="Google Shape;699;g118798fdc66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34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18798fdc66_3_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699" name="Google Shape;699;g118798fdc66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7062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8e2484d1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18e2484d1c_0_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18798fdc66_3_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06" name="Google Shape;706;g118798fdc66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287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5630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296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3547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2492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7982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18798fdc66_3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13" name="Google Shape;713;g118798fdc6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9861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352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18798fdc66_3_3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20" name="Google Shape;720;g118798fdc66_3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8798fdd2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8798fdd24_0_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4399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18798fdc66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32" name="Google Shape;732;g118798fdc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3" name="Google Shape;7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18798fdc66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nl-NL"/>
              <a:t>\</a:t>
            </a:r>
            <a:endParaRPr/>
          </a:p>
        </p:txBody>
      </p:sp>
      <p:sp>
        <p:nvSpPr>
          <p:cNvPr id="732" name="Google Shape;732;g118798fdc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403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2" name="Google Shape;542;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50" name="Google Shape;55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2380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There are 2 ways to measure sideslip angle as seen here  :</a:t>
            </a:r>
          </a:p>
          <a:p>
            <a:pPr marL="0" lvl="0" indent="0" algn="l" rtl="0">
              <a:spcBef>
                <a:spcPts val="0"/>
              </a:spcBef>
              <a:spcAft>
                <a:spcPts val="0"/>
              </a:spcAft>
              <a:buNone/>
            </a:pPr>
            <a:r>
              <a:rPr lang="en-GB" dirty="0"/>
              <a:t>In the first, we need to use expensive sensors or state estimation.</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In the second, we have abundantly available sensors (accelerometers and yaw rate sensors), indicated by the tick marks, thus making the second one cheaper.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However, since we mostly simulate here, we use the first variant more often and use the second in a particular case where we require beta dot.</a:t>
            </a:r>
          </a:p>
          <a:p>
            <a:pPr marL="0" lvl="0" indent="0" algn="l" rtl="0">
              <a:spcBef>
                <a:spcPts val="0"/>
              </a:spcBef>
              <a:spcAft>
                <a:spcPts val="0"/>
              </a:spcAft>
              <a:buNone/>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chemeClr val="dk1"/>
                </a:solidFill>
                <a:latin typeface="+mn-lt"/>
                <a:ea typeface="Calibri"/>
                <a:cs typeface="Calibri"/>
                <a:sym typeface="Calibri"/>
              </a:rPr>
              <a:t>Estimations and computations performed in a control loop can be erroneous and lead to instability</a:t>
            </a:r>
            <a:r>
              <a:rPr lang="en-GB" sz="1200" dirty="0">
                <a:solidFill>
                  <a:schemeClr val="dk1"/>
                </a:solidFill>
                <a:latin typeface="+mn-lt"/>
                <a:ea typeface="Calibri"/>
                <a:cs typeface="Calibri"/>
                <a:sym typeface="Calibri"/>
              </a:rPr>
              <a:t>. This makes controlling sideslip (along with important parameters like yaw rate difficult)</a:t>
            </a:r>
            <a:endParaRPr lang="en-US" sz="1200" dirty="0">
              <a:solidFill>
                <a:schemeClr val="dk1"/>
              </a:solidFill>
              <a:latin typeface="+mn-lt"/>
              <a:ea typeface="Calibri"/>
              <a:cs typeface="Calibri"/>
              <a:sym typeface="Calibri"/>
            </a:endParaRPr>
          </a:p>
        </p:txBody>
      </p:sp>
      <p:sp>
        <p:nvSpPr>
          <p:cNvPr id="550" name="Google Shape;55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3780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118e2484d1c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118e2484d1c_0_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17fb35fb86_0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602" name="Google Shape;602;g117fb35fb8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18e2484d1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118e2484d1c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17fb35fb86_0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602" name="Google Shape;602;g117fb35fb8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38433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elpagina + Beeld">
  <p:cSld name="Titelpagina + Beeld">
    <p:spTree>
      <p:nvGrpSpPr>
        <p:cNvPr id="1" name="Shape 41"/>
        <p:cNvGrpSpPr/>
        <p:nvPr/>
      </p:nvGrpSpPr>
      <p:grpSpPr>
        <a:xfrm>
          <a:off x="0" y="0"/>
          <a:ext cx="0" cy="0"/>
          <a:chOff x="0" y="0"/>
          <a:chExt cx="0" cy="0"/>
        </a:xfrm>
      </p:grpSpPr>
      <p:grpSp>
        <p:nvGrpSpPr>
          <p:cNvPr id="42" name="Google Shape;42;p2"/>
          <p:cNvGrpSpPr/>
          <p:nvPr/>
        </p:nvGrpSpPr>
        <p:grpSpPr>
          <a:xfrm>
            <a:off x="2982510" y="-1228656"/>
            <a:ext cx="6226978" cy="490404"/>
            <a:chOff x="-1" y="-1"/>
            <a:chExt cx="6226977" cy="490402"/>
          </a:xfrm>
        </p:grpSpPr>
        <p:sp>
          <p:nvSpPr>
            <p:cNvPr id="43" name="Google Shape;43;p2"/>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44" name="Google Shape;44;p2"/>
            <p:cNvGrpSpPr/>
            <p:nvPr/>
          </p:nvGrpSpPr>
          <p:grpSpPr>
            <a:xfrm>
              <a:off x="-1" y="-1"/>
              <a:ext cx="6226977" cy="211383"/>
              <a:chOff x="0" y="-1"/>
              <a:chExt cx="6226976" cy="211382"/>
            </a:xfrm>
          </p:grpSpPr>
          <p:sp>
            <p:nvSpPr>
              <p:cNvPr id="45" name="Google Shape;45;p2"/>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 name="Google Shape;46;p2"/>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 name="Google Shape;47;p2"/>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8" name="Google Shape;48;p2"/>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9" name="Google Shape;49;p2"/>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 name="Google Shape;50;p2"/>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1" name="Google Shape;51;p2"/>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2" name="Google Shape;52;p2"/>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3" name="Google Shape;53;p2"/>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4" name="Google Shape;54;p2"/>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55" name="Google Shape;55;p2"/>
          <p:cNvGrpSpPr/>
          <p:nvPr/>
        </p:nvGrpSpPr>
        <p:grpSpPr>
          <a:xfrm>
            <a:off x="698501" y="5884313"/>
            <a:ext cx="1454913" cy="577169"/>
            <a:chOff x="0" y="-1"/>
            <a:chExt cx="1454912" cy="577167"/>
          </a:xfrm>
        </p:grpSpPr>
        <p:sp>
          <p:nvSpPr>
            <p:cNvPr id="56" name="Google Shape;56;p2"/>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7" name="Google Shape;57;p2"/>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8" name="Google Shape;58;p2"/>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9" name="Google Shape;59;p2"/>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0" name="Google Shape;60;p2"/>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1" name="Google Shape;61;p2"/>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2" name="Google Shape;62;p2"/>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3" name="Google Shape;63;p2"/>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64" name="Google Shape;64;p2"/>
          <p:cNvSpPr/>
          <p:nvPr/>
        </p:nvSpPr>
        <p:spPr>
          <a:xfrm>
            <a:off x="-12032" y="-1"/>
            <a:ext cx="12204032" cy="6858001"/>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5" name="Google Shape;65;p2"/>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Titelpagina + Beeld</a:t>
            </a:r>
            <a:endParaRPr/>
          </a:p>
        </p:txBody>
      </p:sp>
      <p:sp>
        <p:nvSpPr>
          <p:cNvPr id="66" name="Google Shape;66;p2"/>
          <p:cNvSpPr>
            <a:spLocks noGrp="1"/>
          </p:cNvSpPr>
          <p:nvPr>
            <p:ph type="pic" idx="2"/>
          </p:nvPr>
        </p:nvSpPr>
        <p:spPr>
          <a:xfrm>
            <a:off x="4852465" y="0"/>
            <a:ext cx="7339534" cy="6858000"/>
          </a:xfrm>
          <a:prstGeom prst="rect">
            <a:avLst/>
          </a:prstGeom>
          <a:noFill/>
          <a:ln>
            <a:noFill/>
          </a:ln>
        </p:spPr>
      </p:sp>
      <p:sp>
        <p:nvSpPr>
          <p:cNvPr id="67" name="Google Shape;67;p2"/>
          <p:cNvSpPr txBox="1">
            <a:spLocks noGrp="1"/>
          </p:cNvSpPr>
          <p:nvPr>
            <p:ph type="body" idx="1"/>
          </p:nvPr>
        </p:nvSpPr>
        <p:spPr>
          <a:xfrm>
            <a:off x="698500" y="4883660"/>
            <a:ext cx="3729203" cy="248473"/>
          </a:xfrm>
          <a:prstGeom prst="rect">
            <a:avLst/>
          </a:prstGeom>
          <a:noFill/>
          <a:ln>
            <a:noFill/>
          </a:ln>
        </p:spPr>
        <p:txBody>
          <a:bodyPr spcFirstLastPara="1" wrap="square" lIns="0" tIns="0" rIns="0" bIns="0" anchor="ctr" anchorCtr="0">
            <a:normAutofit/>
          </a:bodyPr>
          <a:lstStyle>
            <a:lvl1pPr marL="457200" lvl="0" indent="-228600" algn="l">
              <a:lnSpc>
                <a:spcPct val="90000"/>
              </a:lnSpc>
              <a:spcBef>
                <a:spcPts val="1200"/>
              </a:spcBef>
              <a:spcAft>
                <a:spcPts val="0"/>
              </a:spcAft>
              <a:buClr>
                <a:srgbClr val="FFFFFF"/>
              </a:buClr>
              <a:buSzPts val="1600"/>
              <a:buFont typeface="Arial"/>
              <a:buNone/>
              <a:defRPr b="1">
                <a:solidFill>
                  <a:srgbClr val="FFFFFF"/>
                </a:solidFill>
              </a:defRPr>
            </a:lvl1pPr>
            <a:lvl2pPr marL="914400" lvl="1" indent="-228600" algn="l">
              <a:lnSpc>
                <a:spcPct val="90000"/>
              </a:lnSpc>
              <a:spcBef>
                <a:spcPts val="1200"/>
              </a:spcBef>
              <a:spcAft>
                <a:spcPts val="0"/>
              </a:spcAft>
              <a:buClr>
                <a:srgbClr val="FFFFFF"/>
              </a:buClr>
              <a:buSzPts val="1600"/>
              <a:buFont typeface="Arial"/>
              <a:buNone/>
              <a:defRPr b="1">
                <a:solidFill>
                  <a:srgbClr val="FFFFFF"/>
                </a:solidFill>
              </a:defRPr>
            </a:lvl2pPr>
            <a:lvl3pPr marL="1371600" lvl="2" indent="-228600" algn="l">
              <a:lnSpc>
                <a:spcPct val="90000"/>
              </a:lnSpc>
              <a:spcBef>
                <a:spcPts val="1200"/>
              </a:spcBef>
              <a:spcAft>
                <a:spcPts val="0"/>
              </a:spcAft>
              <a:buClr>
                <a:srgbClr val="FFFFFF"/>
              </a:buClr>
              <a:buSzPts val="1600"/>
              <a:buFont typeface="Arial"/>
              <a:buNone/>
              <a:defRPr b="1">
                <a:solidFill>
                  <a:srgbClr val="FFFFFF"/>
                </a:solidFill>
              </a:defRPr>
            </a:lvl3pPr>
            <a:lvl4pPr marL="1828800" lvl="3" indent="-228600" algn="l">
              <a:lnSpc>
                <a:spcPct val="90000"/>
              </a:lnSpc>
              <a:spcBef>
                <a:spcPts val="1200"/>
              </a:spcBef>
              <a:spcAft>
                <a:spcPts val="0"/>
              </a:spcAft>
              <a:buClr>
                <a:srgbClr val="FFFFFF"/>
              </a:buClr>
              <a:buSzPts val="1600"/>
              <a:buFont typeface="Arial"/>
              <a:buNone/>
              <a:defRPr b="1">
                <a:solidFill>
                  <a:srgbClr val="FFFFFF"/>
                </a:solidFill>
              </a:defRPr>
            </a:lvl4pPr>
            <a:lvl5pPr marL="2286000" lvl="4" indent="-228600" algn="l">
              <a:lnSpc>
                <a:spcPct val="90000"/>
              </a:lnSpc>
              <a:spcBef>
                <a:spcPts val="1200"/>
              </a:spcBef>
              <a:spcAft>
                <a:spcPts val="0"/>
              </a:spcAft>
              <a:buClr>
                <a:srgbClr val="FFFFFF"/>
              </a:buClr>
              <a:buSzPts val="1600"/>
              <a:buFont typeface="Arial"/>
              <a:buNone/>
              <a:defRPr b="1">
                <a:solidFill>
                  <a:srgbClr val="FFFFFF"/>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68" name="Google Shape;68;p2"/>
          <p:cNvSpPr txBox="1">
            <a:spLocks noGrp="1"/>
          </p:cNvSpPr>
          <p:nvPr>
            <p:ph type="body" idx="3"/>
          </p:nvPr>
        </p:nvSpPr>
        <p:spPr>
          <a:xfrm>
            <a:off x="698499" y="1712684"/>
            <a:ext cx="3729206" cy="2925403"/>
          </a:xfrm>
          <a:prstGeom prst="rect">
            <a:avLst/>
          </a:prstGeom>
          <a:noFill/>
          <a:ln>
            <a:noFill/>
          </a:ln>
        </p:spPr>
        <p:txBody>
          <a:bodyPr spcFirstLastPara="1" wrap="square" lIns="0" tIns="0" rIns="0" bIns="0" anchor="b" anchorCtr="0">
            <a:normAutofit/>
          </a:bodyPr>
          <a:lstStyle>
            <a:lvl1pPr marL="457200" lvl="0" indent="-228600" algn="l">
              <a:lnSpc>
                <a:spcPct val="100000"/>
              </a:lnSpc>
              <a:spcBef>
                <a:spcPts val="500"/>
              </a:spcBef>
              <a:spcAft>
                <a:spcPts val="0"/>
              </a:spcAft>
              <a:buClr>
                <a:srgbClr val="FFFFFF"/>
              </a:buClr>
              <a:buSzPts val="3800"/>
              <a:buFont typeface="Roboto Slab"/>
              <a:buNone/>
              <a:defRPr sz="3800">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69" name="Google Shape;69;p2"/>
          <p:cNvSpPr txBox="1">
            <a:spLocks noGrp="1"/>
          </p:cNvSpPr>
          <p:nvPr>
            <p:ph type="body" idx="4"/>
          </p:nvPr>
        </p:nvSpPr>
        <p:spPr>
          <a:xfrm>
            <a:off x="698500" y="5377708"/>
            <a:ext cx="1454400" cy="7201"/>
          </a:xfrm>
          <a:prstGeom prst="rect">
            <a:avLst/>
          </a:prstGeom>
          <a:solidFill>
            <a:srgbClr val="FFFFFF"/>
          </a:solidFill>
          <a:ln>
            <a:noFill/>
          </a:ln>
        </p:spPr>
        <p:txBody>
          <a:bodyPr spcFirstLastPara="1" wrap="square" lIns="0" tIns="0" rIns="0" bIns="0" anchor="t" anchorCtr="0">
            <a:normAutofit/>
          </a:bodyPr>
          <a:lstStyle>
            <a:lvl1pPr marL="457200" lvl="0" indent="-228600" algn="l">
              <a:lnSpc>
                <a:spcPct val="90000"/>
              </a:lnSpc>
              <a:spcBef>
                <a:spcPts val="400"/>
              </a:spcBef>
              <a:spcAft>
                <a:spcPts val="0"/>
              </a:spcAft>
              <a:buClr>
                <a:srgbClr val="000000"/>
              </a:buClr>
              <a:buSzPts val="640"/>
              <a:buFont typeface="Arial"/>
              <a:buNone/>
              <a:defRPr sz="640"/>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70" name="Google Shape;70;p2"/>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pic>
        <p:nvPicPr>
          <p:cNvPr id="71" name="Google Shape;71;p2"/>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afiek">
  <p:cSld name="Grafiek">
    <p:spTree>
      <p:nvGrpSpPr>
        <p:cNvPr id="1" name="Shape 285"/>
        <p:cNvGrpSpPr/>
        <p:nvPr/>
      </p:nvGrpSpPr>
      <p:grpSpPr>
        <a:xfrm>
          <a:off x="0" y="0"/>
          <a:ext cx="0" cy="0"/>
          <a:chOff x="0" y="0"/>
          <a:chExt cx="0" cy="0"/>
        </a:xfrm>
      </p:grpSpPr>
      <p:grpSp>
        <p:nvGrpSpPr>
          <p:cNvPr id="286" name="Google Shape;286;p11"/>
          <p:cNvGrpSpPr/>
          <p:nvPr/>
        </p:nvGrpSpPr>
        <p:grpSpPr>
          <a:xfrm>
            <a:off x="2982510" y="-1228656"/>
            <a:ext cx="6226978" cy="490404"/>
            <a:chOff x="-1" y="-1"/>
            <a:chExt cx="6226977" cy="490402"/>
          </a:xfrm>
        </p:grpSpPr>
        <p:sp>
          <p:nvSpPr>
            <p:cNvPr id="287" name="Google Shape;287;p11"/>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88" name="Google Shape;288;p11"/>
            <p:cNvGrpSpPr/>
            <p:nvPr/>
          </p:nvGrpSpPr>
          <p:grpSpPr>
            <a:xfrm>
              <a:off x="-1" y="-1"/>
              <a:ext cx="6226977" cy="211383"/>
              <a:chOff x="0" y="-1"/>
              <a:chExt cx="6226976" cy="211382"/>
            </a:xfrm>
          </p:grpSpPr>
          <p:sp>
            <p:nvSpPr>
              <p:cNvPr id="289" name="Google Shape;289;p11"/>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0" name="Google Shape;290;p11"/>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1" name="Google Shape;291;p11"/>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2" name="Google Shape;292;p11"/>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3" name="Google Shape;293;p11"/>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4" name="Google Shape;294;p11"/>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5" name="Google Shape;295;p11"/>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6" name="Google Shape;296;p11"/>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7" name="Google Shape;297;p11"/>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8" name="Google Shape;298;p11"/>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99" name="Google Shape;299;p11"/>
          <p:cNvGrpSpPr/>
          <p:nvPr/>
        </p:nvGrpSpPr>
        <p:grpSpPr>
          <a:xfrm>
            <a:off x="698501" y="5884313"/>
            <a:ext cx="1454913" cy="577169"/>
            <a:chOff x="0" y="-1"/>
            <a:chExt cx="1454912" cy="577167"/>
          </a:xfrm>
        </p:grpSpPr>
        <p:sp>
          <p:nvSpPr>
            <p:cNvPr id="300" name="Google Shape;300;p11"/>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1" name="Google Shape;301;p11"/>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2" name="Google Shape;302;p11"/>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3" name="Google Shape;303;p11"/>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4" name="Google Shape;304;p11"/>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5" name="Google Shape;305;p11"/>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6" name="Google Shape;306;p11"/>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7" name="Google Shape;307;p11"/>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08" name="Google Shape;308;p11"/>
          <p:cNvSpPr txBox="1">
            <a:spLocks noGrp="1"/>
          </p:cNvSpPr>
          <p:nvPr>
            <p:ph type="title"/>
          </p:nvPr>
        </p:nvSpPr>
        <p:spPr>
          <a:xfrm>
            <a:off x="698500" y="741499"/>
            <a:ext cx="10795000"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09" name="Google Shape;309;p11"/>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310" name="Google Shape;310;p11"/>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Grafiek</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Aangepaste indeling">
  <p:cSld name="1_Aangepaste indeling">
    <p:spTree>
      <p:nvGrpSpPr>
        <p:cNvPr id="1" name="Shape 311"/>
        <p:cNvGrpSpPr/>
        <p:nvPr/>
      </p:nvGrpSpPr>
      <p:grpSpPr>
        <a:xfrm>
          <a:off x="0" y="0"/>
          <a:ext cx="0" cy="0"/>
          <a:chOff x="0" y="0"/>
          <a:chExt cx="0" cy="0"/>
        </a:xfrm>
      </p:grpSpPr>
      <p:sp>
        <p:nvSpPr>
          <p:cNvPr id="312" name="Google Shape;312;p12"/>
          <p:cNvSpPr/>
          <p:nvPr/>
        </p:nvSpPr>
        <p:spPr>
          <a:xfrm>
            <a:off x="-10750" y="0"/>
            <a:ext cx="12202750" cy="6858000"/>
          </a:xfrm>
          <a:prstGeom prst="rect">
            <a:avLst/>
          </a:prstGeom>
          <a:solidFill>
            <a:srgbClr val="0066A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3" name="Google Shape;313;p12"/>
          <p:cNvSpPr txBox="1">
            <a:spLocks noGrp="1"/>
          </p:cNvSpPr>
          <p:nvPr>
            <p:ph type="body" idx="1"/>
          </p:nvPr>
        </p:nvSpPr>
        <p:spPr>
          <a:xfrm>
            <a:off x="-10748" y="0"/>
            <a:ext cx="12202750" cy="6858000"/>
          </a:xfrm>
          <a:prstGeom prst="rect">
            <a:avLst/>
          </a:prstGeom>
          <a:solidFill>
            <a:schemeClr val="accent1"/>
          </a:solid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SzPts val="1600"/>
              <a:buFont typeface="Arial"/>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14" name="Google Shape;314;p12"/>
          <p:cNvSpPr txBox="1">
            <a:spLocks noGrp="1"/>
          </p:cNvSpPr>
          <p:nvPr>
            <p:ph type="title"/>
          </p:nvPr>
        </p:nvSpPr>
        <p:spPr>
          <a:xfrm>
            <a:off x="2153413" y="3879852"/>
            <a:ext cx="9358256" cy="1621063"/>
          </a:xfrm>
          <a:prstGeom prst="rect">
            <a:avLst/>
          </a:prstGeom>
          <a:noFill/>
          <a:ln>
            <a:noFill/>
          </a:ln>
        </p:spPr>
        <p:txBody>
          <a:bodyPr spcFirstLastPara="1" wrap="square" lIns="0" tIns="0" rIns="0" bIns="0" anchor="b" anchorCtr="0">
            <a:noAutofit/>
          </a:bodyPr>
          <a:lstStyle>
            <a:lvl1pPr lvl="0" algn="r">
              <a:lnSpc>
                <a:spcPct val="90000"/>
              </a:lnSpc>
              <a:spcBef>
                <a:spcPts val="0"/>
              </a:spcBef>
              <a:spcAft>
                <a:spcPts val="0"/>
              </a:spcAft>
              <a:buClr>
                <a:schemeClr val="lt1"/>
              </a:buClr>
              <a:buSzPts val="3800"/>
              <a:buFont typeface="Roboto Slab"/>
              <a:buNone/>
              <a:defRPr sz="3800">
                <a:solidFill>
                  <a:schemeClr val="lt1"/>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15" name="Google Shape;315;p12"/>
          <p:cNvSpPr txBox="1">
            <a:spLocks noGrp="1"/>
          </p:cNvSpPr>
          <p:nvPr>
            <p:ph type="subTitle" idx="2"/>
          </p:nvPr>
        </p:nvSpPr>
        <p:spPr>
          <a:xfrm>
            <a:off x="7782466" y="5664394"/>
            <a:ext cx="3729203" cy="248472"/>
          </a:xfrm>
          <a:prstGeom prst="rect">
            <a:avLst/>
          </a:prstGeom>
          <a:noFill/>
          <a:ln>
            <a:noFill/>
          </a:ln>
        </p:spPr>
        <p:txBody>
          <a:bodyPr spcFirstLastPara="1" wrap="square" lIns="0" tIns="0" rIns="0" bIns="0" anchor="ctr" anchorCtr="0">
            <a:noAutofit/>
          </a:bodyPr>
          <a:lstStyle>
            <a:lvl1pPr lvl="0" algn="r">
              <a:lnSpc>
                <a:spcPct val="90000"/>
              </a:lnSpc>
              <a:spcBef>
                <a:spcPts val="1200"/>
              </a:spcBef>
              <a:spcAft>
                <a:spcPts val="0"/>
              </a:spcAft>
              <a:buSzPts val="1600"/>
              <a:buFont typeface="Arial"/>
              <a:buNone/>
              <a:defRPr sz="1600" b="1">
                <a:solidFill>
                  <a:schemeClr val="lt1"/>
                </a:solidFill>
              </a:defRPr>
            </a:lvl1pPr>
            <a:lvl2pPr lvl="1" algn="ctr">
              <a:lnSpc>
                <a:spcPct val="90000"/>
              </a:lnSpc>
              <a:spcBef>
                <a:spcPts val="1200"/>
              </a:spcBef>
              <a:spcAft>
                <a:spcPts val="0"/>
              </a:spcAft>
              <a:buSzPts val="2000"/>
              <a:buFont typeface="Arial"/>
              <a:buNone/>
              <a:defRPr sz="2000"/>
            </a:lvl2pPr>
            <a:lvl3pPr lvl="2" algn="ctr">
              <a:lnSpc>
                <a:spcPct val="90000"/>
              </a:lnSpc>
              <a:spcBef>
                <a:spcPts val="1200"/>
              </a:spcBef>
              <a:spcAft>
                <a:spcPts val="0"/>
              </a:spcAft>
              <a:buSzPts val="1800"/>
              <a:buNone/>
              <a:defRPr sz="1800"/>
            </a:lvl3pPr>
            <a:lvl4pPr lvl="3" algn="ctr">
              <a:lnSpc>
                <a:spcPct val="90000"/>
              </a:lnSpc>
              <a:spcBef>
                <a:spcPts val="1200"/>
              </a:spcBef>
              <a:spcAft>
                <a:spcPts val="0"/>
              </a:spcAft>
              <a:buSzPts val="1600"/>
              <a:buNone/>
              <a:defRPr sz="1600"/>
            </a:lvl4pPr>
            <a:lvl5pPr lvl="4" algn="ctr">
              <a:lnSpc>
                <a:spcPct val="90000"/>
              </a:lnSpc>
              <a:spcBef>
                <a:spcPts val="1200"/>
              </a:spcBef>
              <a:spcAft>
                <a:spcPts val="0"/>
              </a:spcAft>
              <a:buSzPts val="1600"/>
              <a:buNone/>
              <a:defRPr sz="1600"/>
            </a:lvl5pPr>
            <a:lvl6pPr lvl="5" algn="ctr">
              <a:lnSpc>
                <a:spcPct val="90000"/>
              </a:lnSpc>
              <a:spcBef>
                <a:spcPts val="1200"/>
              </a:spcBef>
              <a:spcAft>
                <a:spcPts val="0"/>
              </a:spcAft>
              <a:buSzPts val="1600"/>
              <a:buNone/>
              <a:defRPr sz="1600"/>
            </a:lvl6pPr>
            <a:lvl7pPr lvl="6" algn="ctr">
              <a:lnSpc>
                <a:spcPct val="90000"/>
              </a:lnSpc>
              <a:spcBef>
                <a:spcPts val="1200"/>
              </a:spcBef>
              <a:spcAft>
                <a:spcPts val="0"/>
              </a:spcAft>
              <a:buSzPts val="1600"/>
              <a:buFont typeface="Arial"/>
              <a:buNone/>
              <a:defRPr sz="1600"/>
            </a:lvl7pPr>
            <a:lvl8pPr lvl="7" algn="ctr">
              <a:lnSpc>
                <a:spcPct val="90000"/>
              </a:lnSpc>
              <a:spcBef>
                <a:spcPts val="1200"/>
              </a:spcBef>
              <a:spcAft>
                <a:spcPts val="0"/>
              </a:spcAft>
              <a:buSzPts val="1600"/>
              <a:buNone/>
              <a:defRPr sz="1600"/>
            </a:lvl8pPr>
            <a:lvl9pPr lvl="8" algn="ctr">
              <a:lnSpc>
                <a:spcPct val="90000"/>
              </a:lnSpc>
              <a:spcBef>
                <a:spcPts val="1200"/>
              </a:spcBef>
              <a:spcAft>
                <a:spcPts val="0"/>
              </a:spcAft>
              <a:buSzPts val="1600"/>
              <a:buNone/>
              <a:defRPr sz="1600"/>
            </a:lvl9pPr>
          </a:lstStyle>
          <a:p>
            <a:endParaRPr/>
          </a:p>
        </p:txBody>
      </p:sp>
      <p:pic>
        <p:nvPicPr>
          <p:cNvPr id="316" name="Google Shape;316;p12"/>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elpagina">
  <p:cSld name="Titelpagina">
    <p:spTree>
      <p:nvGrpSpPr>
        <p:cNvPr id="1" name="Shape 317"/>
        <p:cNvGrpSpPr/>
        <p:nvPr/>
      </p:nvGrpSpPr>
      <p:grpSpPr>
        <a:xfrm>
          <a:off x="0" y="0"/>
          <a:ext cx="0" cy="0"/>
          <a:chOff x="0" y="0"/>
          <a:chExt cx="0" cy="0"/>
        </a:xfrm>
      </p:grpSpPr>
      <p:grpSp>
        <p:nvGrpSpPr>
          <p:cNvPr id="318" name="Google Shape;318;p13"/>
          <p:cNvGrpSpPr/>
          <p:nvPr/>
        </p:nvGrpSpPr>
        <p:grpSpPr>
          <a:xfrm>
            <a:off x="2982510" y="-1228656"/>
            <a:ext cx="6226978" cy="490404"/>
            <a:chOff x="-1" y="-1"/>
            <a:chExt cx="6226977" cy="490402"/>
          </a:xfrm>
        </p:grpSpPr>
        <p:sp>
          <p:nvSpPr>
            <p:cNvPr id="319" name="Google Shape;319;p13"/>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20" name="Google Shape;320;p13"/>
            <p:cNvGrpSpPr/>
            <p:nvPr/>
          </p:nvGrpSpPr>
          <p:grpSpPr>
            <a:xfrm>
              <a:off x="-1" y="-1"/>
              <a:ext cx="6226977" cy="211383"/>
              <a:chOff x="0" y="-1"/>
              <a:chExt cx="6226976" cy="211382"/>
            </a:xfrm>
          </p:grpSpPr>
          <p:sp>
            <p:nvSpPr>
              <p:cNvPr id="321" name="Google Shape;321;p13"/>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2" name="Google Shape;322;p13"/>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3" name="Google Shape;323;p13"/>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4" name="Google Shape;324;p13"/>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5" name="Google Shape;325;p13"/>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6" name="Google Shape;326;p13"/>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7" name="Google Shape;327;p13"/>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8" name="Google Shape;328;p13"/>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9" name="Google Shape;329;p13"/>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0" name="Google Shape;330;p13"/>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31" name="Google Shape;331;p13"/>
          <p:cNvGrpSpPr/>
          <p:nvPr/>
        </p:nvGrpSpPr>
        <p:grpSpPr>
          <a:xfrm>
            <a:off x="698501" y="5884313"/>
            <a:ext cx="1454913" cy="577169"/>
            <a:chOff x="0" y="-1"/>
            <a:chExt cx="1454912" cy="577167"/>
          </a:xfrm>
        </p:grpSpPr>
        <p:sp>
          <p:nvSpPr>
            <p:cNvPr id="332" name="Google Shape;332;p13"/>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3" name="Google Shape;333;p13"/>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4" name="Google Shape;334;p13"/>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5" name="Google Shape;335;p13"/>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6" name="Google Shape;336;p13"/>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7" name="Google Shape;337;p13"/>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8" name="Google Shape;338;p13"/>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9" name="Google Shape;339;p13"/>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40" name="Google Shape;340;p13"/>
          <p:cNvSpPr/>
          <p:nvPr/>
        </p:nvSpPr>
        <p:spPr>
          <a:xfrm>
            <a:off x="-10751" y="0"/>
            <a:ext cx="12202752"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1" name="Google Shape;341;p13"/>
          <p:cNvSpPr txBox="1">
            <a:spLocks noGrp="1"/>
          </p:cNvSpPr>
          <p:nvPr>
            <p:ph type="title"/>
          </p:nvPr>
        </p:nvSpPr>
        <p:spPr>
          <a:xfrm>
            <a:off x="2153412" y="3879851"/>
            <a:ext cx="9358257" cy="1621064"/>
          </a:xfrm>
          <a:prstGeom prst="rect">
            <a:avLst/>
          </a:prstGeom>
          <a:noFill/>
          <a:ln>
            <a:noFill/>
          </a:ln>
        </p:spPr>
        <p:txBody>
          <a:bodyPr spcFirstLastPara="1" wrap="square" lIns="0" tIns="0" rIns="0" bIns="0" anchor="b" anchorCtr="0">
            <a:normAutofit/>
          </a:bodyPr>
          <a:lstStyle>
            <a:lvl1pPr lvl="0" algn="r">
              <a:lnSpc>
                <a:spcPct val="90000"/>
              </a:lnSpc>
              <a:spcBef>
                <a:spcPts val="0"/>
              </a:spcBef>
              <a:spcAft>
                <a:spcPts val="0"/>
              </a:spcAft>
              <a:buClr>
                <a:srgbClr val="FFFFFF"/>
              </a:buClr>
              <a:buSzPts val="3800"/>
              <a:buFont typeface="Roboto Slab"/>
              <a:buNone/>
              <a:defRPr sz="3800">
                <a:solidFill>
                  <a:srgbClr val="FFFFFF"/>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42" name="Google Shape;342;p13"/>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Titelpagina</a:t>
            </a:r>
            <a:endParaRPr/>
          </a:p>
        </p:txBody>
      </p:sp>
      <p:sp>
        <p:nvSpPr>
          <p:cNvPr id="343" name="Google Shape;343;p13"/>
          <p:cNvSpPr txBox="1">
            <a:spLocks noGrp="1"/>
          </p:cNvSpPr>
          <p:nvPr>
            <p:ph type="body" idx="1"/>
          </p:nvPr>
        </p:nvSpPr>
        <p:spPr>
          <a:xfrm>
            <a:off x="7782466" y="5664394"/>
            <a:ext cx="3729204" cy="248473"/>
          </a:xfrm>
          <a:prstGeom prst="rect">
            <a:avLst/>
          </a:prstGeom>
          <a:noFill/>
          <a:ln>
            <a:noFill/>
          </a:ln>
        </p:spPr>
        <p:txBody>
          <a:bodyPr spcFirstLastPara="1" wrap="square" lIns="0" tIns="0" rIns="0" bIns="0" anchor="ctr" anchorCtr="0">
            <a:normAutofit/>
          </a:bodyPr>
          <a:lstStyle>
            <a:lvl1pPr marL="457200" lvl="0" indent="-228600" algn="r">
              <a:lnSpc>
                <a:spcPct val="90000"/>
              </a:lnSpc>
              <a:spcBef>
                <a:spcPts val="1200"/>
              </a:spcBef>
              <a:spcAft>
                <a:spcPts val="0"/>
              </a:spcAft>
              <a:buClr>
                <a:srgbClr val="FFFFFF"/>
              </a:buClr>
              <a:buSzPts val="1600"/>
              <a:buFont typeface="Arial"/>
              <a:buNone/>
              <a:defRPr b="1">
                <a:solidFill>
                  <a:srgbClr val="FFFFFF"/>
                </a:solidFill>
              </a:defRPr>
            </a:lvl1pPr>
            <a:lvl2pPr marL="914400" lvl="1" indent="-228600" algn="r">
              <a:lnSpc>
                <a:spcPct val="90000"/>
              </a:lnSpc>
              <a:spcBef>
                <a:spcPts val="1200"/>
              </a:spcBef>
              <a:spcAft>
                <a:spcPts val="0"/>
              </a:spcAft>
              <a:buClr>
                <a:srgbClr val="FFFFFF"/>
              </a:buClr>
              <a:buSzPts val="1600"/>
              <a:buFont typeface="Arial"/>
              <a:buNone/>
              <a:defRPr b="1">
                <a:solidFill>
                  <a:srgbClr val="FFFFFF"/>
                </a:solidFill>
              </a:defRPr>
            </a:lvl2pPr>
            <a:lvl3pPr marL="1371600" lvl="2" indent="-228600" algn="r">
              <a:lnSpc>
                <a:spcPct val="90000"/>
              </a:lnSpc>
              <a:spcBef>
                <a:spcPts val="1200"/>
              </a:spcBef>
              <a:spcAft>
                <a:spcPts val="0"/>
              </a:spcAft>
              <a:buClr>
                <a:srgbClr val="FFFFFF"/>
              </a:buClr>
              <a:buSzPts val="1600"/>
              <a:buFont typeface="Arial"/>
              <a:buNone/>
              <a:defRPr b="1">
                <a:solidFill>
                  <a:srgbClr val="FFFFFF"/>
                </a:solidFill>
              </a:defRPr>
            </a:lvl3pPr>
            <a:lvl4pPr marL="1828800" lvl="3" indent="-228600" algn="r">
              <a:lnSpc>
                <a:spcPct val="90000"/>
              </a:lnSpc>
              <a:spcBef>
                <a:spcPts val="1200"/>
              </a:spcBef>
              <a:spcAft>
                <a:spcPts val="0"/>
              </a:spcAft>
              <a:buClr>
                <a:srgbClr val="FFFFFF"/>
              </a:buClr>
              <a:buSzPts val="1600"/>
              <a:buFont typeface="Arial"/>
              <a:buNone/>
              <a:defRPr b="1">
                <a:solidFill>
                  <a:srgbClr val="FFFFFF"/>
                </a:solidFill>
              </a:defRPr>
            </a:lvl4pPr>
            <a:lvl5pPr marL="2286000" lvl="4" indent="-228600" algn="r">
              <a:lnSpc>
                <a:spcPct val="90000"/>
              </a:lnSpc>
              <a:spcBef>
                <a:spcPts val="1200"/>
              </a:spcBef>
              <a:spcAft>
                <a:spcPts val="0"/>
              </a:spcAft>
              <a:buClr>
                <a:srgbClr val="FFFFFF"/>
              </a:buClr>
              <a:buSzPts val="1600"/>
              <a:buFont typeface="Arial"/>
              <a:buNone/>
              <a:defRPr b="1">
                <a:solidFill>
                  <a:srgbClr val="FFFFFF"/>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44" name="Google Shape;344;p13"/>
          <p:cNvSpPr txBox="1">
            <a:spLocks noGrp="1"/>
          </p:cNvSpPr>
          <p:nvPr>
            <p:ph type="body" idx="2"/>
          </p:nvPr>
        </p:nvSpPr>
        <p:spPr>
          <a:xfrm>
            <a:off x="-10752" y="0"/>
            <a:ext cx="12202753" cy="6858000"/>
          </a:xfrm>
          <a:prstGeom prst="rect">
            <a:avLst/>
          </a:prstGeom>
          <a:solidFill>
            <a:srgbClr val="99D28C"/>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45" name="Google Shape;345;p13"/>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pic>
        <p:nvPicPr>
          <p:cNvPr id="346" name="Google Shape;346;p13"/>
          <p:cNvPicPr preferRelativeResize="0"/>
          <p:nvPr/>
        </p:nvPicPr>
        <p:blipFill rotWithShape="1">
          <a:blip r:embed="rId2">
            <a:alphaModFix/>
          </a:blip>
          <a:srcRect/>
          <a:stretch/>
        </p:blipFill>
        <p:spPr>
          <a:xfrm>
            <a:off x="695450" y="5847858"/>
            <a:ext cx="1460500" cy="698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Alleen titel">
  <p:cSld name="Alleen titel">
    <p:spTree>
      <p:nvGrpSpPr>
        <p:cNvPr id="1" name="Shape 347"/>
        <p:cNvGrpSpPr/>
        <p:nvPr/>
      </p:nvGrpSpPr>
      <p:grpSpPr>
        <a:xfrm>
          <a:off x="0" y="0"/>
          <a:ext cx="0" cy="0"/>
          <a:chOff x="0" y="0"/>
          <a:chExt cx="0" cy="0"/>
        </a:xfrm>
      </p:grpSpPr>
      <p:grpSp>
        <p:nvGrpSpPr>
          <p:cNvPr id="348" name="Google Shape;348;p14"/>
          <p:cNvGrpSpPr/>
          <p:nvPr/>
        </p:nvGrpSpPr>
        <p:grpSpPr>
          <a:xfrm>
            <a:off x="2982510" y="-1228656"/>
            <a:ext cx="6226978" cy="490404"/>
            <a:chOff x="-1" y="-1"/>
            <a:chExt cx="6226977" cy="490402"/>
          </a:xfrm>
        </p:grpSpPr>
        <p:sp>
          <p:nvSpPr>
            <p:cNvPr id="349" name="Google Shape;349;p14"/>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50" name="Google Shape;350;p14"/>
            <p:cNvGrpSpPr/>
            <p:nvPr/>
          </p:nvGrpSpPr>
          <p:grpSpPr>
            <a:xfrm>
              <a:off x="-1" y="-1"/>
              <a:ext cx="6226977" cy="211383"/>
              <a:chOff x="0" y="-1"/>
              <a:chExt cx="6226976" cy="211382"/>
            </a:xfrm>
          </p:grpSpPr>
          <p:sp>
            <p:nvSpPr>
              <p:cNvPr id="351" name="Google Shape;351;p14"/>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2" name="Google Shape;352;p14"/>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3" name="Google Shape;353;p14"/>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4" name="Google Shape;354;p14"/>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5" name="Google Shape;355;p14"/>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6" name="Google Shape;356;p14"/>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7" name="Google Shape;357;p14"/>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8" name="Google Shape;358;p14"/>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9" name="Google Shape;359;p14"/>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0" name="Google Shape;360;p14"/>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61" name="Google Shape;361;p14"/>
          <p:cNvGrpSpPr/>
          <p:nvPr/>
        </p:nvGrpSpPr>
        <p:grpSpPr>
          <a:xfrm>
            <a:off x="698501" y="5884313"/>
            <a:ext cx="1454913" cy="577169"/>
            <a:chOff x="0" y="-1"/>
            <a:chExt cx="1454912" cy="577167"/>
          </a:xfrm>
        </p:grpSpPr>
        <p:sp>
          <p:nvSpPr>
            <p:cNvPr id="362" name="Google Shape;362;p14"/>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3" name="Google Shape;363;p14"/>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4" name="Google Shape;364;p14"/>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5" name="Google Shape;365;p14"/>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6" name="Google Shape;366;p14"/>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7" name="Google Shape;367;p14"/>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8" name="Google Shape;368;p14"/>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9" name="Google Shape;369;p14"/>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70" name="Google Shape;370;p14"/>
          <p:cNvSpPr txBox="1">
            <a:spLocks noGrp="1"/>
          </p:cNvSpPr>
          <p:nvPr>
            <p:ph type="title"/>
          </p:nvPr>
        </p:nvSpPr>
        <p:spPr>
          <a:xfrm>
            <a:off x="698500" y="741499"/>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371" name="Google Shape;371;p14"/>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372" name="Google Shape;372;p14"/>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Alleen titel</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Vlam Volledig">
  <p:cSld name="Vlam Volledig">
    <p:spTree>
      <p:nvGrpSpPr>
        <p:cNvPr id="1" name="Shape 373"/>
        <p:cNvGrpSpPr/>
        <p:nvPr/>
      </p:nvGrpSpPr>
      <p:grpSpPr>
        <a:xfrm>
          <a:off x="0" y="0"/>
          <a:ext cx="0" cy="0"/>
          <a:chOff x="0" y="0"/>
          <a:chExt cx="0" cy="0"/>
        </a:xfrm>
      </p:grpSpPr>
      <p:grpSp>
        <p:nvGrpSpPr>
          <p:cNvPr id="374" name="Google Shape;374;p15"/>
          <p:cNvGrpSpPr/>
          <p:nvPr/>
        </p:nvGrpSpPr>
        <p:grpSpPr>
          <a:xfrm>
            <a:off x="2982510" y="-1228656"/>
            <a:ext cx="6226978" cy="490404"/>
            <a:chOff x="-1" y="-1"/>
            <a:chExt cx="6226977" cy="490402"/>
          </a:xfrm>
        </p:grpSpPr>
        <p:sp>
          <p:nvSpPr>
            <p:cNvPr id="375" name="Google Shape;375;p15"/>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76" name="Google Shape;376;p15"/>
            <p:cNvGrpSpPr/>
            <p:nvPr/>
          </p:nvGrpSpPr>
          <p:grpSpPr>
            <a:xfrm>
              <a:off x="-1" y="-1"/>
              <a:ext cx="6226977" cy="211383"/>
              <a:chOff x="0" y="-1"/>
              <a:chExt cx="6226976" cy="211382"/>
            </a:xfrm>
          </p:grpSpPr>
          <p:sp>
            <p:nvSpPr>
              <p:cNvPr id="377" name="Google Shape;377;p15"/>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8" name="Google Shape;378;p15"/>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9" name="Google Shape;379;p15"/>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0" name="Google Shape;380;p15"/>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1" name="Google Shape;381;p15"/>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2" name="Google Shape;382;p15"/>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3" name="Google Shape;383;p15"/>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4" name="Google Shape;384;p15"/>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5" name="Google Shape;385;p15"/>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6" name="Google Shape;386;p15"/>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387" name="Google Shape;387;p15"/>
          <p:cNvGrpSpPr/>
          <p:nvPr/>
        </p:nvGrpSpPr>
        <p:grpSpPr>
          <a:xfrm>
            <a:off x="698501" y="5884313"/>
            <a:ext cx="1454913" cy="577169"/>
            <a:chOff x="0" y="-1"/>
            <a:chExt cx="1454912" cy="577167"/>
          </a:xfrm>
        </p:grpSpPr>
        <p:sp>
          <p:nvSpPr>
            <p:cNvPr id="388" name="Google Shape;388;p15"/>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9" name="Google Shape;389;p15"/>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0" name="Google Shape;390;p15"/>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1" name="Google Shape;391;p15"/>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2" name="Google Shape;392;p15"/>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3" name="Google Shape;393;p15"/>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4" name="Google Shape;394;p15"/>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5" name="Google Shape;395;p15"/>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96" name="Google Shape;396;p15"/>
          <p:cNvSpPr txBox="1">
            <a:spLocks noGrp="1"/>
          </p:cNvSpPr>
          <p:nvPr>
            <p:ph type="body" idx="1"/>
          </p:nvPr>
        </p:nvSpPr>
        <p:spPr>
          <a:xfrm>
            <a:off x="3832304" y="949720"/>
            <a:ext cx="4841798" cy="4746093"/>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397" name="Google Shape;397;p15"/>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Vlam Volledig</a:t>
            </a:r>
            <a:endParaRPr/>
          </a:p>
        </p:txBody>
      </p:sp>
      <p:sp>
        <p:nvSpPr>
          <p:cNvPr id="398" name="Google Shape;398;p15"/>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grpSp>
        <p:nvGrpSpPr>
          <p:cNvPr id="399" name="Google Shape;399;p15"/>
          <p:cNvGrpSpPr/>
          <p:nvPr/>
        </p:nvGrpSpPr>
        <p:grpSpPr>
          <a:xfrm>
            <a:off x="411290" y="390842"/>
            <a:ext cx="2591202" cy="1583832"/>
            <a:chOff x="0" y="-1"/>
            <a:chExt cx="2591201" cy="1583830"/>
          </a:xfrm>
        </p:grpSpPr>
        <p:sp>
          <p:nvSpPr>
            <p:cNvPr id="400" name="Google Shape;400;p15"/>
            <p:cNvSpPr/>
            <p:nvPr/>
          </p:nvSpPr>
          <p:spPr>
            <a:xfrm>
              <a:off x="0" y="-1"/>
              <a:ext cx="2591201" cy="1583830"/>
            </a:xfrm>
            <a:prstGeom prst="rect">
              <a:avLst/>
            </a:prstGeom>
            <a:solidFill>
              <a:srgbClr val="F2F2F2"/>
            </a:solidFill>
            <a:ln w="9525" cap="flat" cmpd="sng">
              <a:solidFill>
                <a:srgbClr val="BFBFB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401" name="Google Shape;401;p15"/>
            <p:cNvGrpSpPr/>
            <p:nvPr/>
          </p:nvGrpSpPr>
          <p:grpSpPr>
            <a:xfrm>
              <a:off x="98269" y="102556"/>
              <a:ext cx="2412003" cy="252003"/>
              <a:chOff x="-1" y="-1"/>
              <a:chExt cx="2412002" cy="252002"/>
            </a:xfrm>
          </p:grpSpPr>
          <p:sp>
            <p:nvSpPr>
              <p:cNvPr id="402" name="Google Shape;402;p15"/>
              <p:cNvSpPr/>
              <p:nvPr/>
            </p:nvSpPr>
            <p:spPr>
              <a:xfrm>
                <a:off x="-1" y="-1"/>
                <a:ext cx="2412002" cy="252002"/>
              </a:xfrm>
              <a:prstGeom prst="rect">
                <a:avLst/>
              </a:prstGeom>
              <a:solidFill>
                <a:srgbClr val="211F26"/>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3" name="Google Shape;403;p15"/>
              <p:cNvSpPr txBox="1"/>
              <p:nvPr/>
            </p:nvSpPr>
            <p:spPr>
              <a:xfrm>
                <a:off x="107999" y="18050"/>
                <a:ext cx="2304002" cy="215901"/>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FFFFFF"/>
                  </a:buClr>
                  <a:buSzPts val="1400"/>
                  <a:buFont typeface="Calibri"/>
                  <a:buNone/>
                </a:pPr>
                <a:r>
                  <a:rPr lang="nl-NL" sz="1400" b="1" i="0" u="none" strike="noStrike" cap="none">
                    <a:solidFill>
                      <a:srgbClr val="FFFFFF"/>
                    </a:solidFill>
                    <a:latin typeface="Calibri"/>
                    <a:ea typeface="Calibri"/>
                    <a:cs typeface="Calibri"/>
                    <a:sym typeface="Calibri"/>
                  </a:rPr>
                  <a:t>VLAM GEBRUIKEN</a:t>
                </a:r>
                <a:endParaRPr/>
              </a:p>
            </p:txBody>
          </p:sp>
        </p:grpSp>
        <p:grpSp>
          <p:nvGrpSpPr>
            <p:cNvPr id="404" name="Google Shape;404;p15"/>
            <p:cNvGrpSpPr/>
            <p:nvPr/>
          </p:nvGrpSpPr>
          <p:grpSpPr>
            <a:xfrm>
              <a:off x="98269" y="498484"/>
              <a:ext cx="260916" cy="269241"/>
              <a:chOff x="0" y="0"/>
              <a:chExt cx="260915" cy="269240"/>
            </a:xfrm>
          </p:grpSpPr>
          <p:sp>
            <p:nvSpPr>
              <p:cNvPr id="405" name="Google Shape;405;p15"/>
              <p:cNvSpPr/>
              <p:nvPr/>
            </p:nvSpPr>
            <p:spPr>
              <a:xfrm>
                <a:off x="0" y="4778"/>
                <a:ext cx="260915" cy="259685"/>
              </a:xfrm>
              <a:prstGeom prst="ellipse">
                <a:avLst/>
              </a:prstGeom>
              <a:solidFill>
                <a:srgbClr val="211F2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6" name="Google Shape;406;p15"/>
              <p:cNvSpPr txBox="1"/>
              <p:nvPr/>
            </p:nvSpPr>
            <p:spPr>
              <a:xfrm>
                <a:off x="83930" y="0"/>
                <a:ext cx="93055" cy="2692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200"/>
                  <a:buFont typeface="Calibri"/>
                  <a:buNone/>
                </a:pPr>
                <a:r>
                  <a:rPr lang="nl-NL" sz="1200" b="1" i="0" u="none" strike="noStrike" cap="none">
                    <a:solidFill>
                      <a:srgbClr val="FFFFFF"/>
                    </a:solidFill>
                    <a:latin typeface="Calibri"/>
                    <a:ea typeface="Calibri"/>
                    <a:cs typeface="Calibri"/>
                    <a:sym typeface="Calibri"/>
                  </a:rPr>
                  <a:t>1</a:t>
                </a:r>
                <a:endParaRPr/>
              </a:p>
            </p:txBody>
          </p:sp>
        </p:grpSp>
        <p:sp>
          <p:nvSpPr>
            <p:cNvPr id="407" name="Google Shape;407;p15"/>
            <p:cNvSpPr txBox="1"/>
            <p:nvPr/>
          </p:nvSpPr>
          <p:spPr>
            <a:xfrm>
              <a:off x="463951" y="503263"/>
              <a:ext cx="2067635" cy="3302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100"/>
                <a:buFont typeface="Calibri"/>
                <a:buNone/>
              </a:pPr>
              <a:r>
                <a:rPr lang="nl-NL" sz="1100" b="0" i="0" u="none" strike="noStrike" cap="none">
                  <a:solidFill>
                    <a:srgbClr val="211F26"/>
                  </a:solidFill>
                  <a:latin typeface="Calibri"/>
                  <a:ea typeface="Calibri"/>
                  <a:cs typeface="Calibri"/>
                  <a:sym typeface="Calibri"/>
                </a:rPr>
                <a:t>Selecteer de vlam. Klik rechter-muisknop en kies </a:t>
              </a:r>
              <a:r>
                <a:rPr lang="nl-NL" sz="1100" b="1" i="0" u="none" strike="noStrike" cap="none">
                  <a:solidFill>
                    <a:srgbClr val="211F26"/>
                  </a:solidFill>
                  <a:latin typeface="Calibri"/>
                  <a:ea typeface="Calibri"/>
                  <a:cs typeface="Calibri"/>
                  <a:sym typeface="Calibri"/>
                </a:rPr>
                <a:t>‘Kopiëren’</a:t>
              </a:r>
              <a:r>
                <a:rPr lang="nl-NL" sz="1100" b="0" i="0" u="none" strike="noStrike" cap="none">
                  <a:solidFill>
                    <a:srgbClr val="211F26"/>
                  </a:solidFill>
                  <a:latin typeface="Calibri"/>
                  <a:ea typeface="Calibri"/>
                  <a:cs typeface="Calibri"/>
                  <a:sym typeface="Calibri"/>
                </a:rPr>
                <a:t>. </a:t>
              </a:r>
              <a:endParaRPr/>
            </a:p>
          </p:txBody>
        </p:sp>
        <p:grpSp>
          <p:nvGrpSpPr>
            <p:cNvPr id="408" name="Google Shape;408;p15"/>
            <p:cNvGrpSpPr/>
            <p:nvPr/>
          </p:nvGrpSpPr>
          <p:grpSpPr>
            <a:xfrm>
              <a:off x="98269" y="934809"/>
              <a:ext cx="260916" cy="269241"/>
              <a:chOff x="0" y="0"/>
              <a:chExt cx="260915" cy="269240"/>
            </a:xfrm>
          </p:grpSpPr>
          <p:sp>
            <p:nvSpPr>
              <p:cNvPr id="409" name="Google Shape;409;p15"/>
              <p:cNvSpPr/>
              <p:nvPr/>
            </p:nvSpPr>
            <p:spPr>
              <a:xfrm>
                <a:off x="0" y="4778"/>
                <a:ext cx="260915" cy="259685"/>
              </a:xfrm>
              <a:prstGeom prst="ellipse">
                <a:avLst/>
              </a:prstGeom>
              <a:solidFill>
                <a:srgbClr val="211F2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0" name="Google Shape;410;p15"/>
              <p:cNvSpPr txBox="1"/>
              <p:nvPr/>
            </p:nvSpPr>
            <p:spPr>
              <a:xfrm>
                <a:off x="83930" y="0"/>
                <a:ext cx="93055" cy="2692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200"/>
                  <a:buFont typeface="Calibri"/>
                  <a:buNone/>
                </a:pPr>
                <a:r>
                  <a:rPr lang="nl-NL" sz="1200" b="1" i="0" u="none" strike="noStrike" cap="none">
                    <a:solidFill>
                      <a:srgbClr val="FFFFFF"/>
                    </a:solidFill>
                    <a:latin typeface="Calibri"/>
                    <a:ea typeface="Calibri"/>
                    <a:cs typeface="Calibri"/>
                    <a:sym typeface="Calibri"/>
                  </a:rPr>
                  <a:t>2</a:t>
                </a:r>
                <a:endParaRPr/>
              </a:p>
            </p:txBody>
          </p:sp>
        </p:grpSp>
        <p:sp>
          <p:nvSpPr>
            <p:cNvPr id="411" name="Google Shape;411;p15"/>
            <p:cNvSpPr txBox="1"/>
            <p:nvPr/>
          </p:nvSpPr>
          <p:spPr>
            <a:xfrm>
              <a:off x="463951" y="939589"/>
              <a:ext cx="2067635" cy="495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100"/>
                <a:buFont typeface="Calibri"/>
                <a:buNone/>
              </a:pPr>
              <a:r>
                <a:rPr lang="nl-NL" sz="1100" b="0" i="0" u="none" strike="noStrike" cap="none">
                  <a:solidFill>
                    <a:srgbClr val="211F26"/>
                  </a:solidFill>
                  <a:latin typeface="Calibri"/>
                  <a:ea typeface="Calibri"/>
                  <a:cs typeface="Calibri"/>
                  <a:sym typeface="Calibri"/>
                </a:rPr>
                <a:t>Plak deze op de gewenste slide. Klik rechtermuisknop om de vlam een opvulkleur te geven.</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FEEDBACK">
  <p:cSld name="FEEDBACK">
    <p:spTree>
      <p:nvGrpSpPr>
        <p:cNvPr id="1" name="Shape 412"/>
        <p:cNvGrpSpPr/>
        <p:nvPr/>
      </p:nvGrpSpPr>
      <p:grpSpPr>
        <a:xfrm>
          <a:off x="0" y="0"/>
          <a:ext cx="0" cy="0"/>
          <a:chOff x="0" y="0"/>
          <a:chExt cx="0" cy="0"/>
        </a:xfrm>
      </p:grpSpPr>
      <p:sp>
        <p:nvSpPr>
          <p:cNvPr id="413" name="Google Shape;413;p16"/>
          <p:cNvSpPr/>
          <p:nvPr/>
        </p:nvSpPr>
        <p:spPr>
          <a:xfrm>
            <a:off x="7321053" y="-1"/>
            <a:ext cx="4879988" cy="6858001"/>
          </a:xfrm>
          <a:prstGeom prst="rect">
            <a:avLst/>
          </a:prstGeom>
          <a:blipFill rotWithShape="1">
            <a:blip r:embed="rId2">
              <a:alphaModFix/>
            </a:blip>
            <a:stretch>
              <a:fillRect/>
            </a:stretch>
          </a:blip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14" name="Google Shape;414;p16"/>
          <p:cNvSpPr/>
          <p:nvPr/>
        </p:nvSpPr>
        <p:spPr>
          <a:xfrm>
            <a:off x="8038137" y="5412432"/>
            <a:ext cx="4128041" cy="438315"/>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5" name="Google Shape;415;p16"/>
          <p:cNvSpPr/>
          <p:nvPr/>
        </p:nvSpPr>
        <p:spPr>
          <a:xfrm>
            <a:off x="8741151" y="2659585"/>
            <a:ext cx="3459891" cy="272286"/>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6" name="Google Shape;416;p16"/>
          <p:cNvSpPr/>
          <p:nvPr/>
        </p:nvSpPr>
        <p:spPr>
          <a:xfrm>
            <a:off x="8741151" y="3160240"/>
            <a:ext cx="3459891" cy="463757"/>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7" name="Google Shape;417;p16"/>
          <p:cNvSpPr/>
          <p:nvPr/>
        </p:nvSpPr>
        <p:spPr>
          <a:xfrm>
            <a:off x="8741151" y="3751522"/>
            <a:ext cx="3459891" cy="791392"/>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8" name="Google Shape;418;p16"/>
          <p:cNvSpPr/>
          <p:nvPr/>
        </p:nvSpPr>
        <p:spPr>
          <a:xfrm>
            <a:off x="8325443" y="4645007"/>
            <a:ext cx="3854983" cy="446505"/>
          </a:xfrm>
          <a:prstGeom prst="rect">
            <a:avLst/>
          </a:prstGeom>
          <a:solidFill>
            <a:srgbClr val="EBECE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9" name="Google Shape;419;p16"/>
          <p:cNvSpPr/>
          <p:nvPr/>
        </p:nvSpPr>
        <p:spPr>
          <a:xfrm>
            <a:off x="0" y="-1"/>
            <a:ext cx="4149241" cy="68580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420" name="Google Shape;420;p16"/>
          <p:cNvCxnSpPr/>
          <p:nvPr/>
        </p:nvCxnSpPr>
        <p:spPr>
          <a:xfrm flipH="1">
            <a:off x="1359443" y="2690467"/>
            <a:ext cx="1" cy="2721964"/>
          </a:xfrm>
          <a:prstGeom prst="straightConnector1">
            <a:avLst/>
          </a:prstGeom>
          <a:noFill/>
          <a:ln w="12700" cap="flat" cmpd="sng">
            <a:solidFill>
              <a:srgbClr val="9D9FA1"/>
            </a:solidFill>
            <a:prstDash val="solid"/>
            <a:miter lim="8000"/>
            <a:headEnd type="none" w="sm" len="sm"/>
            <a:tailEnd type="none" w="sm" len="sm"/>
          </a:ln>
        </p:spPr>
      </p:cxnSp>
      <p:sp>
        <p:nvSpPr>
          <p:cNvPr id="421" name="Google Shape;421;p16"/>
          <p:cNvSpPr/>
          <p:nvPr/>
        </p:nvSpPr>
        <p:spPr>
          <a:xfrm>
            <a:off x="4176200" y="0"/>
            <a:ext cx="4755097" cy="6866965"/>
          </a:xfrm>
          <a:custGeom>
            <a:avLst/>
            <a:gdLst/>
            <a:ahLst/>
            <a:cxnLst/>
            <a:rect l="l" t="t"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2" name="Google Shape;422;p16"/>
          <p:cNvSpPr txBox="1"/>
          <p:nvPr/>
        </p:nvSpPr>
        <p:spPr>
          <a:xfrm>
            <a:off x="1221297" y="1693324"/>
            <a:ext cx="10776777" cy="774701"/>
          </a:xfrm>
          <a:prstGeom prst="rect">
            <a:avLst/>
          </a:prstGeom>
          <a:noFill/>
          <a:ln>
            <a:noFill/>
          </a:ln>
        </p:spPr>
        <p:txBody>
          <a:bodyPr spcFirstLastPara="1" wrap="square" lIns="0" tIns="0" rIns="0" bIns="0" anchor="t" anchorCtr="0">
            <a:spAutoFit/>
          </a:bodyPr>
          <a:lstStyle/>
          <a:p>
            <a:pPr marL="0" marR="0" lvl="3" indent="0" algn="l" rtl="0">
              <a:lnSpc>
                <a:spcPct val="90000"/>
              </a:lnSpc>
              <a:spcBef>
                <a:spcPts val="0"/>
              </a:spcBef>
              <a:spcAft>
                <a:spcPts val="0"/>
              </a:spcAft>
              <a:buClr>
                <a:srgbClr val="211F26"/>
              </a:buClr>
              <a:buSzPts val="1600"/>
              <a:buFont typeface="Quattrocento Sans"/>
              <a:buNone/>
            </a:pPr>
            <a:r>
              <a:rPr lang="nl-NL" sz="1600" b="1" i="0" u="none" strike="noStrike" cap="none">
                <a:solidFill>
                  <a:srgbClr val="211F26"/>
                </a:solidFill>
                <a:latin typeface="Quattrocento Sans"/>
                <a:ea typeface="Quattrocento Sans"/>
                <a:cs typeface="Quattrocento Sans"/>
                <a:sym typeface="Quattrocento Sans"/>
              </a:rPr>
              <a:t>bij PPT Solutions communiceren we feedback d.m.v. Opmerkingen.</a:t>
            </a:r>
            <a:endParaRPr sz="1800" b="0" i="0" u="none" strike="noStrike" cap="none">
              <a:solidFill>
                <a:srgbClr val="000000"/>
              </a:solidFill>
              <a:latin typeface="Calibri"/>
              <a:ea typeface="Calibri"/>
              <a:cs typeface="Calibri"/>
              <a:sym typeface="Calibri"/>
            </a:endParaRPr>
          </a:p>
          <a:p>
            <a:pPr marL="0" marR="0" lvl="3" indent="0" algn="l" rtl="0">
              <a:lnSpc>
                <a:spcPct val="90000"/>
              </a:lnSpc>
              <a:spcBef>
                <a:spcPts val="60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je feedback hebt die betrekking heeft op een dia in de presentatie, </a:t>
            </a:r>
            <a:br>
              <a:rPr lang="nl-NL" sz="1400" b="0" i="0" u="none" strike="noStrike" cap="none">
                <a:solidFill>
                  <a:srgbClr val="211F26"/>
                </a:solidFill>
                <a:latin typeface="Quattrocento Sans"/>
                <a:ea typeface="Quattrocento Sans"/>
                <a:cs typeface="Quattrocento Sans"/>
                <a:sym typeface="Quattrocento Sans"/>
              </a:rPr>
            </a:br>
            <a:r>
              <a:rPr lang="nl-NL" sz="1400" b="0" i="0" u="none" strike="noStrike" cap="none">
                <a:solidFill>
                  <a:srgbClr val="211F26"/>
                </a:solidFill>
                <a:latin typeface="Quattrocento Sans"/>
                <a:ea typeface="Quattrocento Sans"/>
                <a:cs typeface="Quattrocento Sans"/>
                <a:sym typeface="Quattrocento Sans"/>
              </a:rPr>
              <a:t>ga naar de desbetreffende dia en volg hieronder de volgende stappen:</a:t>
            </a:r>
            <a:endParaRPr/>
          </a:p>
        </p:txBody>
      </p:sp>
      <p:sp>
        <p:nvSpPr>
          <p:cNvPr id="423" name="Google Shape;423;p16"/>
          <p:cNvSpPr txBox="1"/>
          <p:nvPr/>
        </p:nvSpPr>
        <p:spPr>
          <a:xfrm>
            <a:off x="1221297" y="1214469"/>
            <a:ext cx="5624672" cy="508001"/>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211F26"/>
              </a:buClr>
              <a:buSzPts val="3000"/>
              <a:buFont typeface="Quattrocento Sans"/>
              <a:buNone/>
            </a:pPr>
            <a:r>
              <a:rPr lang="nl-NL" sz="3000" b="1" i="0" u="none" strike="noStrike" cap="none">
                <a:solidFill>
                  <a:srgbClr val="211F26"/>
                </a:solidFill>
                <a:latin typeface="Quattrocento Sans"/>
                <a:ea typeface="Quattrocento Sans"/>
                <a:cs typeface="Quattrocento Sans"/>
                <a:sym typeface="Quattrocento Sans"/>
              </a:rPr>
              <a:t>BESTE KLANT,</a:t>
            </a:r>
            <a:endParaRPr/>
          </a:p>
        </p:txBody>
      </p:sp>
      <p:grpSp>
        <p:nvGrpSpPr>
          <p:cNvPr id="424" name="Google Shape;424;p16"/>
          <p:cNvGrpSpPr/>
          <p:nvPr/>
        </p:nvGrpSpPr>
        <p:grpSpPr>
          <a:xfrm>
            <a:off x="970647" y="720000"/>
            <a:ext cx="360004" cy="360001"/>
            <a:chOff x="-1" y="0"/>
            <a:chExt cx="360002" cy="360000"/>
          </a:xfrm>
        </p:grpSpPr>
        <p:sp>
          <p:nvSpPr>
            <p:cNvPr id="425" name="Google Shape;425;p16"/>
            <p:cNvSpPr/>
            <p:nvPr/>
          </p:nvSpPr>
          <p:spPr>
            <a:xfrm rot="5400000">
              <a:off x="-1234" y="118765"/>
              <a:ext cx="242469" cy="240000"/>
            </a:xfrm>
            <a:custGeom>
              <a:avLst/>
              <a:gdLst/>
              <a:ahLst/>
              <a:cxnLst/>
              <a:rect l="l" t="t" r="r" b="b"/>
              <a:pathLst>
                <a:path w="21600" h="21600" extrusionOk="0">
                  <a:moveTo>
                    <a:pt x="0" y="21600"/>
                  </a:moveTo>
                  <a:lnTo>
                    <a:pt x="21600" y="21600"/>
                  </a:lnTo>
                  <a:lnTo>
                    <a:pt x="0" y="0"/>
                  </a:lnTo>
                  <a:close/>
                </a:path>
              </a:pathLst>
            </a:cu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26" name="Google Shape;426;p16"/>
            <p:cNvSpPr/>
            <p:nvPr/>
          </p:nvSpPr>
          <p:spPr>
            <a:xfrm>
              <a:off x="-1" y="0"/>
              <a:ext cx="240001" cy="242469"/>
            </a:xfrm>
            <a:prstGeom prst="rect">
              <a:avLst/>
            </a:pr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27" name="Google Shape;427;p16"/>
            <p:cNvSpPr/>
            <p:nvPr/>
          </p:nvSpPr>
          <p:spPr>
            <a:xfrm>
              <a:off x="120000" y="0"/>
              <a:ext cx="240001" cy="242469"/>
            </a:xfrm>
            <a:prstGeom prst="ellipse">
              <a:avLst/>
            </a:prstGeom>
            <a:solidFill>
              <a:srgbClr val="1FF52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grpSp>
      <p:sp>
        <p:nvSpPr>
          <p:cNvPr id="428" name="Google Shape;428;p16"/>
          <p:cNvSpPr txBox="1"/>
          <p:nvPr/>
        </p:nvSpPr>
        <p:spPr>
          <a:xfrm>
            <a:off x="1679126" y="2659587"/>
            <a:ext cx="6699255" cy="241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Ga naar de tab </a:t>
            </a:r>
            <a:r>
              <a:rPr lang="nl-NL" sz="1200" b="1" i="0" u="none" strike="noStrike" cap="none">
                <a:solidFill>
                  <a:srgbClr val="211F26"/>
                </a:solidFill>
                <a:latin typeface="Quattrocento Sans"/>
                <a:ea typeface="Quattrocento Sans"/>
                <a:cs typeface="Quattrocento Sans"/>
                <a:sym typeface="Quattrocento Sans"/>
              </a:rPr>
              <a:t>‘INVOEGEN’</a:t>
            </a:r>
            <a:endParaRPr/>
          </a:p>
        </p:txBody>
      </p:sp>
      <p:sp>
        <p:nvSpPr>
          <p:cNvPr id="429" name="Google Shape;429;p16"/>
          <p:cNvSpPr txBox="1"/>
          <p:nvPr/>
        </p:nvSpPr>
        <p:spPr>
          <a:xfrm>
            <a:off x="1679126" y="3160240"/>
            <a:ext cx="6699255" cy="2413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Klik op de knop </a:t>
            </a:r>
            <a:r>
              <a:rPr lang="nl-NL" sz="1200" b="1" i="0" u="none" strike="noStrike" cap="none">
                <a:solidFill>
                  <a:srgbClr val="211F26"/>
                </a:solidFill>
                <a:latin typeface="Quattrocento Sans"/>
                <a:ea typeface="Quattrocento Sans"/>
                <a:cs typeface="Quattrocento Sans"/>
                <a:sym typeface="Quattrocento Sans"/>
              </a:rPr>
              <a:t>‘OPMERKING’</a:t>
            </a:r>
            <a:endParaRPr/>
          </a:p>
        </p:txBody>
      </p:sp>
      <p:sp>
        <p:nvSpPr>
          <p:cNvPr id="430" name="Google Shape;430;p16"/>
          <p:cNvSpPr txBox="1"/>
          <p:nvPr/>
        </p:nvSpPr>
        <p:spPr>
          <a:xfrm>
            <a:off x="1679126" y="3751522"/>
            <a:ext cx="6025982" cy="6858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Er verschijnt een klein spreekwolkje op de dia, het venster om opmerkingen te plaatsten opent automatisch aan de zijkant van je scherm. </a:t>
            </a:r>
            <a:br>
              <a:rPr lang="nl-NL" sz="1400" b="0" i="0" u="none" strike="noStrike" cap="none">
                <a:solidFill>
                  <a:srgbClr val="211F26"/>
                </a:solidFill>
                <a:latin typeface="Quattrocento Sans"/>
                <a:ea typeface="Quattrocento Sans"/>
                <a:cs typeface="Quattrocento Sans"/>
                <a:sym typeface="Quattrocento Sans"/>
              </a:rPr>
            </a:br>
            <a:r>
              <a:rPr lang="nl-NL" sz="1200" b="1" i="0" u="none" strike="noStrike" cap="none">
                <a:solidFill>
                  <a:srgbClr val="211F26"/>
                </a:solidFill>
                <a:latin typeface="Quattrocento Sans"/>
                <a:ea typeface="Quattrocento Sans"/>
                <a:cs typeface="Quattrocento Sans"/>
                <a:sym typeface="Quattrocento Sans"/>
              </a:rPr>
              <a:t>TYP HIER DE FEEDBACK IN.</a:t>
            </a:r>
            <a:endParaRPr/>
          </a:p>
        </p:txBody>
      </p:sp>
      <p:sp>
        <p:nvSpPr>
          <p:cNvPr id="431" name="Google Shape;431;p16"/>
          <p:cNvSpPr txBox="1"/>
          <p:nvPr/>
        </p:nvSpPr>
        <p:spPr>
          <a:xfrm>
            <a:off x="1679127" y="4645726"/>
            <a:ext cx="6221331" cy="7239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je dit gedaan hebt, kun je het spreekwolkje op de juiste plaats</a:t>
            </a:r>
            <a:br>
              <a:rPr lang="nl-NL" sz="1400" b="0" i="0" u="none" strike="noStrike" cap="none">
                <a:solidFill>
                  <a:srgbClr val="211F26"/>
                </a:solidFill>
                <a:latin typeface="Quattrocento Sans"/>
                <a:ea typeface="Quattrocento Sans"/>
                <a:cs typeface="Quattrocento Sans"/>
                <a:sym typeface="Quattrocento Sans"/>
              </a:rPr>
            </a:br>
            <a:r>
              <a:rPr lang="nl-NL" sz="1400" b="0" i="0" u="none" strike="noStrike" cap="none">
                <a:solidFill>
                  <a:srgbClr val="211F26"/>
                </a:solidFill>
                <a:latin typeface="Quattrocento Sans"/>
                <a:ea typeface="Quattrocento Sans"/>
                <a:cs typeface="Quattrocento Sans"/>
                <a:sym typeface="Quattrocento Sans"/>
              </a:rPr>
              <a:t>op de dia slepen. Zo is het voor ons duidelijk op welk deel van de content je feedback betrekking heeft.</a:t>
            </a:r>
            <a:endParaRPr/>
          </a:p>
        </p:txBody>
      </p:sp>
      <p:grpSp>
        <p:nvGrpSpPr>
          <p:cNvPr id="432" name="Google Shape;432;p16"/>
          <p:cNvGrpSpPr/>
          <p:nvPr/>
        </p:nvGrpSpPr>
        <p:grpSpPr>
          <a:xfrm>
            <a:off x="9274991" y="2569899"/>
            <a:ext cx="1840410" cy="421641"/>
            <a:chOff x="0" y="0"/>
            <a:chExt cx="1840408" cy="421640"/>
          </a:xfrm>
        </p:grpSpPr>
        <p:sp>
          <p:nvSpPr>
            <p:cNvPr id="433" name="Google Shape;433;p16"/>
            <p:cNvSpPr/>
            <p:nvPr/>
          </p:nvSpPr>
          <p:spPr>
            <a:xfrm>
              <a:off x="0" y="82197"/>
              <a:ext cx="1840408" cy="26653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34" name="Google Shape;434;p16"/>
            <p:cNvSpPr/>
            <p:nvPr/>
          </p:nvSpPr>
          <p:spPr>
            <a:xfrm>
              <a:off x="484664" y="78387"/>
              <a:ext cx="709558" cy="271849"/>
            </a:xfrm>
            <a:prstGeom prst="rect">
              <a:avLst/>
            </a:prstGeom>
            <a:solidFill>
              <a:srgbClr val="FFFFFF"/>
            </a:solidFill>
            <a:ln w="12700" cap="flat" cmpd="sng">
              <a:solidFill>
                <a:srgbClr val="211F26"/>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35" name="Google Shape;435;p16"/>
            <p:cNvSpPr txBox="1"/>
            <p:nvPr/>
          </p:nvSpPr>
          <p:spPr>
            <a:xfrm>
              <a:off x="71543" y="0"/>
              <a:ext cx="344641" cy="4216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900"/>
                <a:buFont typeface="Open Sans"/>
                <a:buNone/>
              </a:pPr>
              <a:r>
                <a:rPr lang="nl-NL" sz="900" b="0" i="0" u="none" strike="noStrike" cap="none">
                  <a:solidFill>
                    <a:srgbClr val="000000"/>
                  </a:solidFill>
                  <a:latin typeface="Open Sans"/>
                  <a:ea typeface="Open Sans"/>
                  <a:cs typeface="Open Sans"/>
                  <a:sym typeface="Open Sans"/>
                </a:rPr>
                <a:t>Start</a:t>
              </a:r>
              <a:endParaRPr/>
            </a:p>
          </p:txBody>
        </p:sp>
        <p:sp>
          <p:nvSpPr>
            <p:cNvPr id="436" name="Google Shape;436;p16"/>
            <p:cNvSpPr txBox="1"/>
            <p:nvPr/>
          </p:nvSpPr>
          <p:spPr>
            <a:xfrm>
              <a:off x="1248870" y="82549"/>
              <a:ext cx="553379" cy="25654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900"/>
                <a:buFont typeface="Open Sans"/>
                <a:buNone/>
              </a:pPr>
              <a:r>
                <a:rPr lang="nl-NL" sz="900" b="0" i="0" u="none" strike="noStrike" cap="none">
                  <a:solidFill>
                    <a:srgbClr val="000000"/>
                  </a:solidFill>
                  <a:latin typeface="Open Sans"/>
                  <a:ea typeface="Open Sans"/>
                  <a:cs typeface="Open Sans"/>
                  <a:sym typeface="Open Sans"/>
                </a:rPr>
                <a:t>Tekenen</a:t>
              </a:r>
              <a:endParaRPr/>
            </a:p>
          </p:txBody>
        </p:sp>
        <p:sp>
          <p:nvSpPr>
            <p:cNvPr id="437" name="Google Shape;437;p16"/>
            <p:cNvSpPr txBox="1"/>
            <p:nvPr/>
          </p:nvSpPr>
          <p:spPr>
            <a:xfrm>
              <a:off x="524528" y="82549"/>
              <a:ext cx="617861" cy="256541"/>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D1847A"/>
                </a:buClr>
                <a:buSzPts val="900"/>
                <a:buFont typeface="Open Sans"/>
                <a:buNone/>
              </a:pPr>
              <a:r>
                <a:rPr lang="nl-NL" sz="900" b="0" i="0" u="none" strike="noStrike" cap="none">
                  <a:solidFill>
                    <a:srgbClr val="D1847A"/>
                  </a:solidFill>
                  <a:latin typeface="Open Sans"/>
                  <a:ea typeface="Open Sans"/>
                  <a:cs typeface="Open Sans"/>
                  <a:sym typeface="Open Sans"/>
                </a:rPr>
                <a:t>Invoegen</a:t>
              </a:r>
              <a:endParaRPr/>
            </a:p>
          </p:txBody>
        </p:sp>
      </p:grpSp>
      <p:grpSp>
        <p:nvGrpSpPr>
          <p:cNvPr id="438" name="Google Shape;438;p16"/>
          <p:cNvGrpSpPr/>
          <p:nvPr/>
        </p:nvGrpSpPr>
        <p:grpSpPr>
          <a:xfrm>
            <a:off x="9361181" y="3160240"/>
            <a:ext cx="553857" cy="453375"/>
            <a:chOff x="0" y="0"/>
            <a:chExt cx="553856" cy="453374"/>
          </a:xfrm>
        </p:grpSpPr>
        <p:sp>
          <p:nvSpPr>
            <p:cNvPr id="439" name="Google Shape;439;p16"/>
            <p:cNvSpPr/>
            <p:nvPr/>
          </p:nvSpPr>
          <p:spPr>
            <a:xfrm>
              <a:off x="12740" y="0"/>
              <a:ext cx="528374" cy="45337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40" name="Google Shape;440;p16"/>
            <p:cNvGrpSpPr/>
            <p:nvPr/>
          </p:nvGrpSpPr>
          <p:grpSpPr>
            <a:xfrm>
              <a:off x="140594" y="28208"/>
              <a:ext cx="219954" cy="204636"/>
              <a:chOff x="0" y="0"/>
              <a:chExt cx="219952" cy="204634"/>
            </a:xfrm>
          </p:grpSpPr>
          <p:sp>
            <p:nvSpPr>
              <p:cNvPr id="441" name="Google Shape;441;p16"/>
              <p:cNvSpPr/>
              <p:nvPr/>
            </p:nvSpPr>
            <p:spPr>
              <a:xfrm>
                <a:off x="35063" y="34430"/>
                <a:ext cx="184889" cy="170204"/>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2" name="Google Shape;442;p16"/>
              <p:cNvSpPr/>
              <p:nvPr/>
            </p:nvSpPr>
            <p:spPr>
              <a:xfrm>
                <a:off x="0" y="0"/>
                <a:ext cx="86030" cy="86030"/>
              </a:xfrm>
              <a:custGeom>
                <a:avLst/>
                <a:gdLst/>
                <a:ahLst/>
                <a:cxnLst/>
                <a:rect l="l" t="t"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9525" cap="flat" cmpd="sng">
                <a:solidFill>
                  <a:srgbClr val="FFFFF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sp>
          <p:nvSpPr>
            <p:cNvPr id="443" name="Google Shape;443;p16"/>
            <p:cNvSpPr txBox="1"/>
            <p:nvPr/>
          </p:nvSpPr>
          <p:spPr>
            <a:xfrm>
              <a:off x="0" y="234928"/>
              <a:ext cx="553856" cy="165148"/>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600"/>
                <a:buFont typeface="Arial"/>
                <a:buNone/>
              </a:pPr>
              <a:r>
                <a:rPr lang="nl-NL" sz="600" b="0" i="0" u="none" strike="noStrike" cap="none">
                  <a:solidFill>
                    <a:srgbClr val="000000"/>
                  </a:solidFill>
                  <a:latin typeface="Arial"/>
                  <a:ea typeface="Arial"/>
                  <a:cs typeface="Arial"/>
                  <a:sym typeface="Arial"/>
                </a:rPr>
                <a:t>Opmerking</a:t>
              </a:r>
              <a:endParaRPr/>
            </a:p>
          </p:txBody>
        </p:sp>
      </p:grpSp>
      <p:grpSp>
        <p:nvGrpSpPr>
          <p:cNvPr id="444" name="Google Shape;444;p16"/>
          <p:cNvGrpSpPr/>
          <p:nvPr/>
        </p:nvGrpSpPr>
        <p:grpSpPr>
          <a:xfrm>
            <a:off x="9372346" y="3728974"/>
            <a:ext cx="2287462" cy="814481"/>
            <a:chOff x="0" y="0"/>
            <a:chExt cx="2287461" cy="814480"/>
          </a:xfrm>
        </p:grpSpPr>
        <p:sp>
          <p:nvSpPr>
            <p:cNvPr id="445" name="Google Shape;445;p16"/>
            <p:cNvSpPr/>
            <p:nvPr/>
          </p:nvSpPr>
          <p:spPr>
            <a:xfrm>
              <a:off x="5160" y="22548"/>
              <a:ext cx="2282301" cy="791932"/>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6" name="Google Shape;446;p16"/>
            <p:cNvSpPr txBox="1"/>
            <p:nvPr/>
          </p:nvSpPr>
          <p:spPr>
            <a:xfrm>
              <a:off x="0" y="0"/>
              <a:ext cx="865483" cy="25654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D1847A"/>
                </a:buClr>
                <a:buSzPts val="900"/>
                <a:buFont typeface="Open Sans"/>
                <a:buNone/>
              </a:pPr>
              <a:r>
                <a:rPr lang="nl-NL" sz="900" b="0" i="0" u="none" strike="noStrike" cap="none">
                  <a:solidFill>
                    <a:srgbClr val="D1847A"/>
                  </a:solidFill>
                  <a:latin typeface="Open Sans"/>
                  <a:ea typeface="Open Sans"/>
                  <a:cs typeface="Open Sans"/>
                  <a:sym typeface="Open Sans"/>
                </a:rPr>
                <a:t>Opmerkingen</a:t>
              </a:r>
              <a:endParaRPr/>
            </a:p>
          </p:txBody>
        </p:sp>
        <p:grpSp>
          <p:nvGrpSpPr>
            <p:cNvPr id="447" name="Google Shape;447;p16"/>
            <p:cNvGrpSpPr/>
            <p:nvPr/>
          </p:nvGrpSpPr>
          <p:grpSpPr>
            <a:xfrm>
              <a:off x="165981" y="239848"/>
              <a:ext cx="449085" cy="127001"/>
              <a:chOff x="0" y="0"/>
              <a:chExt cx="449084" cy="127000"/>
            </a:xfrm>
          </p:grpSpPr>
          <p:sp>
            <p:nvSpPr>
              <p:cNvPr id="448" name="Google Shape;448;p16"/>
              <p:cNvSpPr/>
              <p:nvPr/>
            </p:nvSpPr>
            <p:spPr>
              <a:xfrm>
                <a:off x="0" y="9195"/>
                <a:ext cx="427529" cy="111143"/>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49" name="Google Shape;449;p16"/>
              <p:cNvSpPr txBox="1"/>
              <p:nvPr/>
            </p:nvSpPr>
            <p:spPr>
              <a:xfrm>
                <a:off x="151130" y="0"/>
                <a:ext cx="297954" cy="1270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500"/>
                  <a:buFont typeface="Open Sans"/>
                  <a:buNone/>
                </a:pPr>
                <a:r>
                  <a:rPr lang="nl-NL" sz="500" b="0" i="0" u="none" strike="noStrike" cap="none">
                    <a:solidFill>
                      <a:srgbClr val="000000"/>
                    </a:solidFill>
                    <a:latin typeface="Open Sans"/>
                    <a:ea typeface="Open Sans"/>
                    <a:cs typeface="Open Sans"/>
                    <a:sym typeface="Open Sans"/>
                  </a:rPr>
                  <a:t>Nieuwe</a:t>
                </a:r>
                <a:endParaRPr/>
              </a:p>
            </p:txBody>
          </p:sp>
          <p:grpSp>
            <p:nvGrpSpPr>
              <p:cNvPr id="450" name="Google Shape;450;p16"/>
              <p:cNvGrpSpPr/>
              <p:nvPr/>
            </p:nvGrpSpPr>
            <p:grpSpPr>
              <a:xfrm>
                <a:off x="37639" y="18858"/>
                <a:ext cx="89527" cy="70088"/>
                <a:chOff x="0" y="0"/>
                <a:chExt cx="89525" cy="70086"/>
              </a:xfrm>
            </p:grpSpPr>
            <p:sp>
              <p:nvSpPr>
                <p:cNvPr id="451" name="Google Shape;451;p16"/>
                <p:cNvSpPr/>
                <p:nvPr/>
              </p:nvSpPr>
              <p:spPr>
                <a:xfrm>
                  <a:off x="14271" y="11792"/>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2" name="Google Shape;452;p16"/>
                <p:cNvSpPr/>
                <p:nvPr/>
              </p:nvSpPr>
              <p:spPr>
                <a:xfrm>
                  <a:off x="0" y="0"/>
                  <a:ext cx="35016" cy="29466"/>
                </a:xfrm>
                <a:custGeom>
                  <a:avLst/>
                  <a:gdLst/>
                  <a:ahLst/>
                  <a:cxnLst/>
                  <a:rect l="l" t="t"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9525" cap="flat" cmpd="sng">
                  <a:solidFill>
                    <a:srgbClr val="FFFFFF"/>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53" name="Google Shape;453;p16"/>
            <p:cNvGrpSpPr/>
            <p:nvPr/>
          </p:nvGrpSpPr>
          <p:grpSpPr>
            <a:xfrm>
              <a:off x="1826854" y="249043"/>
              <a:ext cx="126765" cy="111145"/>
              <a:chOff x="0" y="-1"/>
              <a:chExt cx="126763" cy="111144"/>
            </a:xfrm>
          </p:grpSpPr>
          <p:sp>
            <p:nvSpPr>
              <p:cNvPr id="454" name="Google Shape;454;p16"/>
              <p:cNvSpPr/>
              <p:nvPr/>
            </p:nvSpPr>
            <p:spPr>
              <a:xfrm>
                <a:off x="0" y="-1"/>
                <a:ext cx="126763" cy="11114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5" name="Google Shape;455;p16"/>
              <p:cNvSpPr/>
              <p:nvPr/>
            </p:nvSpPr>
            <p:spPr>
              <a:xfrm>
                <a:off x="30236" y="30230"/>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56" name="Google Shape;456;p16"/>
              <p:cNvGrpSpPr/>
              <p:nvPr/>
            </p:nvGrpSpPr>
            <p:grpSpPr>
              <a:xfrm>
                <a:off x="11611" y="18007"/>
                <a:ext cx="44190" cy="30767"/>
                <a:chOff x="0" y="-1"/>
                <a:chExt cx="44188" cy="30766"/>
              </a:xfrm>
            </p:grpSpPr>
            <p:sp>
              <p:nvSpPr>
                <p:cNvPr id="457" name="Google Shape;457;p16"/>
                <p:cNvSpPr/>
                <p:nvPr/>
              </p:nvSpPr>
              <p:spPr>
                <a:xfrm>
                  <a:off x="14087" y="9032"/>
                  <a:ext cx="30101" cy="12701"/>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58" name="Google Shape;458;p16"/>
                <p:cNvSpPr/>
                <p:nvPr/>
              </p:nvSpPr>
              <p:spPr>
                <a:xfrm rot="10800000">
                  <a:off x="0" y="-1"/>
                  <a:ext cx="33237" cy="30766"/>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59" name="Google Shape;459;p16"/>
            <p:cNvGrpSpPr/>
            <p:nvPr/>
          </p:nvGrpSpPr>
          <p:grpSpPr>
            <a:xfrm>
              <a:off x="2012848" y="249043"/>
              <a:ext cx="126765" cy="111145"/>
              <a:chOff x="0" y="-1"/>
              <a:chExt cx="126763" cy="111144"/>
            </a:xfrm>
          </p:grpSpPr>
          <p:sp>
            <p:nvSpPr>
              <p:cNvPr id="460" name="Google Shape;460;p16"/>
              <p:cNvSpPr/>
              <p:nvPr/>
            </p:nvSpPr>
            <p:spPr>
              <a:xfrm>
                <a:off x="0" y="-1"/>
                <a:ext cx="126763" cy="111144"/>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61" name="Google Shape;461;p16"/>
              <p:cNvSpPr/>
              <p:nvPr/>
            </p:nvSpPr>
            <p:spPr>
              <a:xfrm>
                <a:off x="30236" y="30230"/>
                <a:ext cx="75254" cy="58294"/>
              </a:xfrm>
              <a:custGeom>
                <a:avLst/>
                <a:gdLst/>
                <a:ahLst/>
                <a:cxnLst/>
                <a:rect l="l" t="t"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62" name="Google Shape;462;p16"/>
              <p:cNvGrpSpPr/>
              <p:nvPr/>
            </p:nvGrpSpPr>
            <p:grpSpPr>
              <a:xfrm>
                <a:off x="25515" y="18008"/>
                <a:ext cx="44190" cy="30766"/>
                <a:chOff x="-1" y="0"/>
                <a:chExt cx="44189" cy="30765"/>
              </a:xfrm>
            </p:grpSpPr>
            <p:sp>
              <p:nvSpPr>
                <p:cNvPr id="463" name="Google Shape;463;p16"/>
                <p:cNvSpPr/>
                <p:nvPr/>
              </p:nvSpPr>
              <p:spPr>
                <a:xfrm flipH="1">
                  <a:off x="-1" y="9032"/>
                  <a:ext cx="30102" cy="12701"/>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64" name="Google Shape;464;p16"/>
                <p:cNvSpPr/>
                <p:nvPr/>
              </p:nvSpPr>
              <p:spPr>
                <a:xfrm rot="10800000" flipH="1">
                  <a:off x="10950" y="0"/>
                  <a:ext cx="33238" cy="30765"/>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sp>
          <p:nvSpPr>
            <p:cNvPr id="465" name="Google Shape;465;p16"/>
            <p:cNvSpPr/>
            <p:nvPr/>
          </p:nvSpPr>
          <p:spPr>
            <a:xfrm>
              <a:off x="60547" y="414785"/>
              <a:ext cx="2100569" cy="349031"/>
            </a:xfrm>
            <a:prstGeom prst="rect">
              <a:avLst/>
            </a:prstGeom>
            <a:solidFill>
              <a:srgbClr val="F0F0F0"/>
            </a:solidFill>
            <a:ln w="9525" cap="flat" cmpd="sng">
              <a:solidFill>
                <a:srgbClr val="D1847A"/>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66" name="Google Shape;466;p16"/>
            <p:cNvGrpSpPr/>
            <p:nvPr/>
          </p:nvGrpSpPr>
          <p:grpSpPr>
            <a:xfrm>
              <a:off x="301538" y="553379"/>
              <a:ext cx="1783110" cy="140240"/>
              <a:chOff x="-1" y="-1"/>
              <a:chExt cx="1783109" cy="140239"/>
            </a:xfrm>
          </p:grpSpPr>
          <p:sp>
            <p:nvSpPr>
              <p:cNvPr id="467" name="Google Shape;467;p16"/>
              <p:cNvSpPr/>
              <p:nvPr/>
            </p:nvSpPr>
            <p:spPr>
              <a:xfrm>
                <a:off x="-1" y="-1"/>
                <a:ext cx="1783109" cy="140239"/>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68" name="Google Shape;468;p16"/>
              <p:cNvSpPr txBox="1"/>
              <p:nvPr/>
            </p:nvSpPr>
            <p:spPr>
              <a:xfrm>
                <a:off x="3174" y="3174"/>
                <a:ext cx="1776759" cy="127001"/>
              </a:xfrm>
              <a:prstGeom prst="rect">
                <a:avLst/>
              </a:prstGeom>
              <a:noFill/>
              <a:ln>
                <a:noFill/>
              </a:ln>
            </p:spPr>
            <p:txBody>
              <a:bodyPr spcFirstLastPara="1" wrap="square" lIns="18000" tIns="18000" rIns="18000" bIns="18000" anchor="t" anchorCtr="0">
                <a:spAutoFit/>
              </a:bodyPr>
              <a:lstStyle/>
              <a:p>
                <a:pPr marL="0" marR="0" lvl="0" indent="0" algn="l" rtl="0">
                  <a:lnSpc>
                    <a:spcPct val="100000"/>
                  </a:lnSpc>
                  <a:spcBef>
                    <a:spcPts val="0"/>
                  </a:spcBef>
                  <a:spcAft>
                    <a:spcPts val="0"/>
                  </a:spcAft>
                  <a:buClr>
                    <a:srgbClr val="000000"/>
                  </a:buClr>
                  <a:buSzPts val="400"/>
                  <a:buFont typeface="Open Sans"/>
                  <a:buNone/>
                </a:pPr>
                <a:r>
                  <a:rPr lang="nl-NL" sz="400" b="0" i="0" u="none" strike="noStrike" cap="none">
                    <a:solidFill>
                      <a:srgbClr val="000000"/>
                    </a:solidFill>
                    <a:latin typeface="Open Sans"/>
                    <a:ea typeface="Open Sans"/>
                    <a:cs typeface="Open Sans"/>
                    <a:sym typeface="Open Sans"/>
                  </a:rPr>
                  <a:t>&lt;typ hier uw opmerking&gt;</a:t>
                </a:r>
                <a:endParaRPr/>
              </a:p>
            </p:txBody>
          </p:sp>
        </p:grpSp>
        <p:sp>
          <p:nvSpPr>
            <p:cNvPr id="469" name="Google Shape;469;p16"/>
            <p:cNvSpPr/>
            <p:nvPr/>
          </p:nvSpPr>
          <p:spPr>
            <a:xfrm flipH="1">
              <a:off x="98404" y="458184"/>
              <a:ext cx="33237" cy="27968"/>
            </a:xfrm>
            <a:custGeom>
              <a:avLst/>
              <a:gdLst/>
              <a:ahLst/>
              <a:cxnLst/>
              <a:rect l="l" t="t" r="r" b="b"/>
              <a:pathLst>
                <a:path w="21600" h="21600" extrusionOk="0">
                  <a:moveTo>
                    <a:pt x="0" y="21600"/>
                  </a:moveTo>
                  <a:lnTo>
                    <a:pt x="21600" y="21600"/>
                  </a:lnTo>
                  <a:lnTo>
                    <a:pt x="0" y="0"/>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70" name="Google Shape;470;p16"/>
            <p:cNvSpPr txBox="1"/>
            <p:nvPr/>
          </p:nvSpPr>
          <p:spPr>
            <a:xfrm>
              <a:off x="161044" y="415924"/>
              <a:ext cx="451237"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Open Sans"/>
                <a:buNone/>
              </a:pPr>
              <a:r>
                <a:rPr lang="nl-NL" sz="400" b="1" i="0" u="none" strike="noStrike" cap="none">
                  <a:solidFill>
                    <a:srgbClr val="000000"/>
                  </a:solidFill>
                  <a:latin typeface="Open Sans"/>
                  <a:ea typeface="Open Sans"/>
                  <a:cs typeface="Open Sans"/>
                  <a:sym typeface="Open Sans"/>
                </a:rPr>
                <a:t>Gebruiker 01</a:t>
              </a:r>
              <a:endParaRPr/>
            </a:p>
          </p:txBody>
        </p:sp>
        <p:sp>
          <p:nvSpPr>
            <p:cNvPr id="471" name="Google Shape;471;p16"/>
            <p:cNvSpPr txBox="1"/>
            <p:nvPr/>
          </p:nvSpPr>
          <p:spPr>
            <a:xfrm>
              <a:off x="571194" y="412999"/>
              <a:ext cx="873024" cy="12700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500"/>
                <a:buFont typeface="Open Sans"/>
                <a:buNone/>
              </a:pPr>
              <a:r>
                <a:rPr lang="nl-NL" sz="500" b="0" i="0" u="none" strike="noStrike" cap="none">
                  <a:solidFill>
                    <a:srgbClr val="000000"/>
                  </a:solidFill>
                  <a:latin typeface="Open Sans"/>
                  <a:ea typeface="Open Sans"/>
                  <a:cs typeface="Open Sans"/>
                  <a:sym typeface="Open Sans"/>
                </a:rPr>
                <a:t>Een paar seconden geleden</a:t>
              </a:r>
              <a:endParaRPr/>
            </a:p>
          </p:txBody>
        </p:sp>
        <p:grpSp>
          <p:nvGrpSpPr>
            <p:cNvPr id="472" name="Google Shape;472;p16"/>
            <p:cNvGrpSpPr/>
            <p:nvPr/>
          </p:nvGrpSpPr>
          <p:grpSpPr>
            <a:xfrm>
              <a:off x="131640" y="528165"/>
              <a:ext cx="142284" cy="132366"/>
              <a:chOff x="0" y="0"/>
              <a:chExt cx="142282" cy="132365"/>
            </a:xfrm>
          </p:grpSpPr>
          <p:sp>
            <p:nvSpPr>
              <p:cNvPr id="473" name="Google Shape;473;p16"/>
              <p:cNvSpPr/>
              <p:nvPr/>
            </p:nvSpPr>
            <p:spPr>
              <a:xfrm>
                <a:off x="0" y="12636"/>
                <a:ext cx="142282" cy="119729"/>
              </a:xfrm>
              <a:prstGeom prst="ellipse">
                <a:avLst/>
              </a:prstGeom>
              <a:solidFill>
                <a:srgbClr val="D4D4D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74" name="Google Shape;474;p16"/>
              <p:cNvSpPr txBox="1"/>
              <p:nvPr/>
            </p:nvSpPr>
            <p:spPr>
              <a:xfrm>
                <a:off x="7640" y="0"/>
                <a:ext cx="127001" cy="127001"/>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8C8F92"/>
                  </a:buClr>
                  <a:buSzPts val="500"/>
                  <a:buFont typeface="Open Sans"/>
                  <a:buNone/>
                </a:pPr>
                <a:r>
                  <a:rPr lang="nl-NL" sz="500" b="0" i="0" u="none" strike="noStrike" cap="none">
                    <a:solidFill>
                      <a:srgbClr val="8C8F92"/>
                    </a:solidFill>
                    <a:latin typeface="Open Sans"/>
                    <a:ea typeface="Open Sans"/>
                    <a:cs typeface="Open Sans"/>
                    <a:sym typeface="Open Sans"/>
                  </a:rPr>
                  <a:t>AA</a:t>
                </a:r>
                <a:endParaRPr/>
              </a:p>
            </p:txBody>
          </p:sp>
        </p:grpSp>
      </p:grpSp>
      <p:grpSp>
        <p:nvGrpSpPr>
          <p:cNvPr id="475" name="Google Shape;475;p16"/>
          <p:cNvGrpSpPr/>
          <p:nvPr/>
        </p:nvGrpSpPr>
        <p:grpSpPr>
          <a:xfrm>
            <a:off x="9240708" y="4645723"/>
            <a:ext cx="471727" cy="441797"/>
            <a:chOff x="0" y="-1"/>
            <a:chExt cx="471725" cy="441796"/>
          </a:xfrm>
        </p:grpSpPr>
        <p:sp>
          <p:nvSpPr>
            <p:cNvPr id="476" name="Google Shape;476;p16"/>
            <p:cNvSpPr/>
            <p:nvPr/>
          </p:nvSpPr>
          <p:spPr>
            <a:xfrm>
              <a:off x="0" y="-1"/>
              <a:ext cx="471725" cy="441796"/>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77" name="Google Shape;477;p16"/>
            <p:cNvSpPr/>
            <p:nvPr/>
          </p:nvSpPr>
          <p:spPr>
            <a:xfrm>
              <a:off x="111808" y="121131"/>
              <a:ext cx="246459" cy="226883"/>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cmpd="sng">
              <a:solidFill>
                <a:srgbClr val="D97068"/>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sp>
        <p:nvSpPr>
          <p:cNvPr id="478" name="Google Shape;478;p16"/>
          <p:cNvSpPr txBox="1"/>
          <p:nvPr/>
        </p:nvSpPr>
        <p:spPr>
          <a:xfrm>
            <a:off x="1679128" y="5412430"/>
            <a:ext cx="5761552" cy="96520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11F26"/>
              </a:buClr>
              <a:buSzPts val="1400"/>
              <a:buFont typeface="Quattrocento Sans"/>
              <a:buNone/>
            </a:pPr>
            <a:r>
              <a:rPr lang="nl-NL" sz="1400" b="0" i="0" u="none" strike="noStrike" cap="none">
                <a:solidFill>
                  <a:srgbClr val="211F26"/>
                </a:solidFill>
                <a:latin typeface="Quattrocento Sans"/>
                <a:ea typeface="Quattrocento Sans"/>
                <a:cs typeface="Quattrocento Sans"/>
                <a:sym typeface="Quattrocento Sans"/>
              </a:rPr>
              <a:t>Wanneer het venster voor opmerkingen is geopend zijn in de rechter bovenhoek twee knopjes zichtbaar. Met het linker knopje verplaats je je naar de vorige opmerking in de presentatie en met het rechter knopje verplaats je je naar de volgende opmerking.</a:t>
            </a:r>
            <a:endParaRPr/>
          </a:p>
        </p:txBody>
      </p:sp>
      <p:grpSp>
        <p:nvGrpSpPr>
          <p:cNvPr id="479" name="Google Shape;479;p16"/>
          <p:cNvGrpSpPr/>
          <p:nvPr/>
        </p:nvGrpSpPr>
        <p:grpSpPr>
          <a:xfrm>
            <a:off x="8282533" y="5412429"/>
            <a:ext cx="288035" cy="288035"/>
            <a:chOff x="-1" y="-1"/>
            <a:chExt cx="288034" cy="288034"/>
          </a:xfrm>
        </p:grpSpPr>
        <p:sp>
          <p:nvSpPr>
            <p:cNvPr id="480" name="Google Shape;480;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481" name="Google Shape;481;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5</a:t>
              </a:r>
              <a:endParaRPr/>
            </a:p>
          </p:txBody>
        </p:sp>
      </p:grpSp>
      <p:grpSp>
        <p:nvGrpSpPr>
          <p:cNvPr id="482" name="Google Shape;482;p16"/>
          <p:cNvGrpSpPr/>
          <p:nvPr/>
        </p:nvGrpSpPr>
        <p:grpSpPr>
          <a:xfrm>
            <a:off x="8987355" y="5412429"/>
            <a:ext cx="412277" cy="429571"/>
            <a:chOff x="-1" y="-1"/>
            <a:chExt cx="412276" cy="429570"/>
          </a:xfrm>
        </p:grpSpPr>
        <p:sp>
          <p:nvSpPr>
            <p:cNvPr id="483" name="Google Shape;483;p16"/>
            <p:cNvSpPr/>
            <p:nvPr/>
          </p:nvSpPr>
          <p:spPr>
            <a:xfrm>
              <a:off x="-1" y="-1"/>
              <a:ext cx="412276" cy="42957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84" name="Google Shape;484;p16"/>
            <p:cNvSpPr/>
            <p:nvPr/>
          </p:nvSpPr>
          <p:spPr>
            <a:xfrm>
              <a:off x="98340" y="116842"/>
              <a:ext cx="244749" cy="225305"/>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85" name="Google Shape;485;p16"/>
            <p:cNvGrpSpPr/>
            <p:nvPr/>
          </p:nvGrpSpPr>
          <p:grpSpPr>
            <a:xfrm>
              <a:off x="37764" y="69601"/>
              <a:ext cx="143715" cy="118908"/>
              <a:chOff x="-1" y="-1"/>
              <a:chExt cx="143713" cy="118907"/>
            </a:xfrm>
          </p:grpSpPr>
          <p:sp>
            <p:nvSpPr>
              <p:cNvPr id="486" name="Google Shape;486;p16"/>
              <p:cNvSpPr/>
              <p:nvPr/>
            </p:nvSpPr>
            <p:spPr>
              <a:xfrm>
                <a:off x="45816" y="35229"/>
                <a:ext cx="97896" cy="48446"/>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87" name="Google Shape;487;p16"/>
              <p:cNvSpPr/>
              <p:nvPr/>
            </p:nvSpPr>
            <p:spPr>
              <a:xfrm rot="10800000">
                <a:off x="-1" y="-1"/>
                <a:ext cx="108096" cy="118907"/>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88" name="Google Shape;488;p16"/>
          <p:cNvGrpSpPr/>
          <p:nvPr/>
        </p:nvGrpSpPr>
        <p:grpSpPr>
          <a:xfrm>
            <a:off x="9516067" y="5412429"/>
            <a:ext cx="412277" cy="429571"/>
            <a:chOff x="-1" y="-1"/>
            <a:chExt cx="412276" cy="429570"/>
          </a:xfrm>
        </p:grpSpPr>
        <p:sp>
          <p:nvSpPr>
            <p:cNvPr id="489" name="Google Shape;489;p16"/>
            <p:cNvSpPr/>
            <p:nvPr/>
          </p:nvSpPr>
          <p:spPr>
            <a:xfrm>
              <a:off x="-1" y="-1"/>
              <a:ext cx="412276" cy="429570"/>
            </a:xfrm>
            <a:prstGeom prst="rect">
              <a:avLst/>
            </a:prstGeom>
            <a:solidFill>
              <a:srgbClr val="FFFFFF"/>
            </a:solidFill>
            <a:ln w="9525" cap="flat" cmpd="sng">
              <a:solidFill>
                <a:srgbClr val="D2D2D2"/>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90" name="Google Shape;490;p16"/>
            <p:cNvSpPr/>
            <p:nvPr/>
          </p:nvSpPr>
          <p:spPr>
            <a:xfrm>
              <a:off x="98340" y="116842"/>
              <a:ext cx="244749" cy="225305"/>
            </a:xfrm>
            <a:custGeom>
              <a:avLst/>
              <a:gdLst/>
              <a:ahLst/>
              <a:cxnLst/>
              <a:rect l="l" t="t"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9525" cap="flat" cmpd="sng">
              <a:solidFill>
                <a:srgbClr val="B7B4B3"/>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nvGrpSpPr>
            <p:cNvPr id="491" name="Google Shape;491;p16"/>
            <p:cNvGrpSpPr/>
            <p:nvPr/>
          </p:nvGrpSpPr>
          <p:grpSpPr>
            <a:xfrm>
              <a:off x="82988" y="69602"/>
              <a:ext cx="143713" cy="118907"/>
              <a:chOff x="0" y="0"/>
              <a:chExt cx="143712" cy="118906"/>
            </a:xfrm>
          </p:grpSpPr>
          <p:sp>
            <p:nvSpPr>
              <p:cNvPr id="492" name="Google Shape;492;p16"/>
              <p:cNvSpPr/>
              <p:nvPr/>
            </p:nvSpPr>
            <p:spPr>
              <a:xfrm flipH="1">
                <a:off x="0" y="35229"/>
                <a:ext cx="97895" cy="48446"/>
              </a:xfrm>
              <a:prstGeom prst="rect">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sp>
            <p:nvSpPr>
              <p:cNvPr id="493" name="Google Shape;493;p16"/>
              <p:cNvSpPr/>
              <p:nvPr/>
            </p:nvSpPr>
            <p:spPr>
              <a:xfrm rot="10800000" flipH="1">
                <a:off x="35616" y="0"/>
                <a:ext cx="108096" cy="118906"/>
              </a:xfrm>
              <a:prstGeom prst="chevron">
                <a:avLst>
                  <a:gd name="adj" fmla="val 50000"/>
                </a:avLst>
              </a:prstGeom>
              <a:solidFill>
                <a:srgbClr val="5281A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Open Sans"/>
                  <a:buNone/>
                </a:pPr>
                <a:endParaRPr sz="1800" b="0" i="0" u="none" strike="noStrike" cap="none">
                  <a:solidFill>
                    <a:srgbClr val="000000"/>
                  </a:solidFill>
                  <a:latin typeface="Arial"/>
                  <a:ea typeface="Arial"/>
                  <a:cs typeface="Arial"/>
                  <a:sym typeface="Arial"/>
                </a:endParaRPr>
              </a:p>
            </p:txBody>
          </p:sp>
        </p:grpSp>
      </p:grpSp>
      <p:grpSp>
        <p:nvGrpSpPr>
          <p:cNvPr id="494" name="Google Shape;494;p16"/>
          <p:cNvGrpSpPr/>
          <p:nvPr/>
        </p:nvGrpSpPr>
        <p:grpSpPr>
          <a:xfrm>
            <a:off x="8762910" y="2648285"/>
            <a:ext cx="288035" cy="288035"/>
            <a:chOff x="-1" y="-1"/>
            <a:chExt cx="288034" cy="288034"/>
          </a:xfrm>
        </p:grpSpPr>
        <p:sp>
          <p:nvSpPr>
            <p:cNvPr id="495" name="Google Shape;495;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96" name="Google Shape;496;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1</a:t>
              </a:r>
              <a:endParaRPr/>
            </a:p>
          </p:txBody>
        </p:sp>
      </p:grpSp>
      <p:grpSp>
        <p:nvGrpSpPr>
          <p:cNvPr id="497" name="Google Shape;497;p16"/>
          <p:cNvGrpSpPr/>
          <p:nvPr/>
        </p:nvGrpSpPr>
        <p:grpSpPr>
          <a:xfrm>
            <a:off x="8741150" y="3751521"/>
            <a:ext cx="288035" cy="288035"/>
            <a:chOff x="-1" y="-1"/>
            <a:chExt cx="288034" cy="288034"/>
          </a:xfrm>
        </p:grpSpPr>
        <p:sp>
          <p:nvSpPr>
            <p:cNvPr id="498" name="Google Shape;498;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99" name="Google Shape;499;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3</a:t>
              </a:r>
              <a:endParaRPr/>
            </a:p>
          </p:txBody>
        </p:sp>
      </p:grpSp>
      <p:grpSp>
        <p:nvGrpSpPr>
          <p:cNvPr id="500" name="Google Shape;500;p16"/>
          <p:cNvGrpSpPr/>
          <p:nvPr/>
        </p:nvGrpSpPr>
        <p:grpSpPr>
          <a:xfrm>
            <a:off x="8571519" y="4645725"/>
            <a:ext cx="288035" cy="288035"/>
            <a:chOff x="-1" y="-1"/>
            <a:chExt cx="288034" cy="288034"/>
          </a:xfrm>
        </p:grpSpPr>
        <p:sp>
          <p:nvSpPr>
            <p:cNvPr id="501" name="Google Shape;501;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02" name="Google Shape;502;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4</a:t>
              </a:r>
              <a:endParaRPr/>
            </a:p>
          </p:txBody>
        </p:sp>
      </p:grpSp>
      <p:grpSp>
        <p:nvGrpSpPr>
          <p:cNvPr id="503" name="Google Shape;503;p16"/>
          <p:cNvGrpSpPr/>
          <p:nvPr/>
        </p:nvGrpSpPr>
        <p:grpSpPr>
          <a:xfrm>
            <a:off x="8773858" y="3160239"/>
            <a:ext cx="288035" cy="288035"/>
            <a:chOff x="-1" y="-1"/>
            <a:chExt cx="288034" cy="288034"/>
          </a:xfrm>
        </p:grpSpPr>
        <p:sp>
          <p:nvSpPr>
            <p:cNvPr id="504" name="Google Shape;504;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05" name="Google Shape;505;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2</a:t>
              </a:r>
              <a:endParaRPr/>
            </a:p>
          </p:txBody>
        </p:sp>
      </p:grpSp>
      <p:grpSp>
        <p:nvGrpSpPr>
          <p:cNvPr id="506" name="Google Shape;506;p16"/>
          <p:cNvGrpSpPr/>
          <p:nvPr/>
        </p:nvGrpSpPr>
        <p:grpSpPr>
          <a:xfrm>
            <a:off x="1215427" y="5412429"/>
            <a:ext cx="288035" cy="288035"/>
            <a:chOff x="-1" y="-1"/>
            <a:chExt cx="288034" cy="288034"/>
          </a:xfrm>
        </p:grpSpPr>
        <p:sp>
          <p:nvSpPr>
            <p:cNvPr id="507" name="Google Shape;507;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508" name="Google Shape;508;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5</a:t>
              </a:r>
              <a:endParaRPr/>
            </a:p>
          </p:txBody>
        </p:sp>
      </p:grpSp>
      <p:grpSp>
        <p:nvGrpSpPr>
          <p:cNvPr id="509" name="Google Shape;509;p16"/>
          <p:cNvGrpSpPr/>
          <p:nvPr/>
        </p:nvGrpSpPr>
        <p:grpSpPr>
          <a:xfrm>
            <a:off x="1215427" y="2648285"/>
            <a:ext cx="288035" cy="288035"/>
            <a:chOff x="-1" y="-1"/>
            <a:chExt cx="288034" cy="288034"/>
          </a:xfrm>
        </p:grpSpPr>
        <p:sp>
          <p:nvSpPr>
            <p:cNvPr id="510" name="Google Shape;510;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1" name="Google Shape;511;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1</a:t>
              </a:r>
              <a:endParaRPr/>
            </a:p>
          </p:txBody>
        </p:sp>
      </p:grpSp>
      <p:grpSp>
        <p:nvGrpSpPr>
          <p:cNvPr id="512" name="Google Shape;512;p16"/>
          <p:cNvGrpSpPr/>
          <p:nvPr/>
        </p:nvGrpSpPr>
        <p:grpSpPr>
          <a:xfrm>
            <a:off x="1215427" y="3751521"/>
            <a:ext cx="288035" cy="288035"/>
            <a:chOff x="-1" y="-1"/>
            <a:chExt cx="288034" cy="288034"/>
          </a:xfrm>
        </p:grpSpPr>
        <p:sp>
          <p:nvSpPr>
            <p:cNvPr id="513" name="Google Shape;513;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4" name="Google Shape;514;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3</a:t>
              </a:r>
              <a:endParaRPr/>
            </a:p>
          </p:txBody>
        </p:sp>
      </p:grpSp>
      <p:grpSp>
        <p:nvGrpSpPr>
          <p:cNvPr id="515" name="Google Shape;515;p16"/>
          <p:cNvGrpSpPr/>
          <p:nvPr/>
        </p:nvGrpSpPr>
        <p:grpSpPr>
          <a:xfrm>
            <a:off x="1215427" y="4645725"/>
            <a:ext cx="288035" cy="288035"/>
            <a:chOff x="-1" y="-1"/>
            <a:chExt cx="288034" cy="288034"/>
          </a:xfrm>
        </p:grpSpPr>
        <p:sp>
          <p:nvSpPr>
            <p:cNvPr id="516" name="Google Shape;516;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17" name="Google Shape;517;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4</a:t>
              </a:r>
              <a:endParaRPr/>
            </a:p>
          </p:txBody>
        </p:sp>
      </p:grpSp>
      <p:grpSp>
        <p:nvGrpSpPr>
          <p:cNvPr id="518" name="Google Shape;518;p16"/>
          <p:cNvGrpSpPr/>
          <p:nvPr/>
        </p:nvGrpSpPr>
        <p:grpSpPr>
          <a:xfrm>
            <a:off x="1215427" y="3160239"/>
            <a:ext cx="288035" cy="288035"/>
            <a:chOff x="-1" y="-1"/>
            <a:chExt cx="288034" cy="288034"/>
          </a:xfrm>
        </p:grpSpPr>
        <p:sp>
          <p:nvSpPr>
            <p:cNvPr id="519" name="Google Shape;519;p16"/>
            <p:cNvSpPr/>
            <p:nvPr/>
          </p:nvSpPr>
          <p:spPr>
            <a:xfrm>
              <a:off x="-1" y="-1"/>
              <a:ext cx="288034" cy="288034"/>
            </a:xfrm>
            <a:prstGeom prst="ellipse">
              <a:avLst/>
            </a:prstGeom>
            <a:solidFill>
              <a:srgbClr val="000000"/>
            </a:solidFill>
            <a:ln>
              <a:noFill/>
            </a:ln>
          </p:spPr>
          <p:txBody>
            <a:bodyPr spcFirstLastPara="1" wrap="square" lIns="45700" tIns="45700" rIns="45700" bIns="45700" anchor="ctr" anchorCtr="0">
              <a:noAutofit/>
            </a:bodyPr>
            <a:lstStyle/>
            <a:p>
              <a:pPr marL="0" marR="0" lvl="0" indent="0" algn="ctr" rtl="0">
                <a:lnSpc>
                  <a:spcPct val="8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0" name="Google Shape;520;p16"/>
            <p:cNvSpPr txBox="1"/>
            <p:nvPr/>
          </p:nvSpPr>
          <p:spPr>
            <a:xfrm>
              <a:off x="42180" y="55116"/>
              <a:ext cx="203672" cy="177801"/>
            </a:xfrm>
            <a:prstGeom prst="rect">
              <a:avLst/>
            </a:prstGeom>
            <a:noFill/>
            <a:ln>
              <a:noFill/>
            </a:ln>
          </p:spPr>
          <p:txBody>
            <a:bodyPr spcFirstLastPara="1" wrap="square" lIns="0" tIns="0" rIns="0" bIns="0" anchor="ctr" anchorCtr="0">
              <a:spAutoFit/>
            </a:bodyPr>
            <a:lstStyle/>
            <a:p>
              <a:pPr marL="0" marR="0" lvl="0" indent="0" algn="ctr" rtl="0">
                <a:lnSpc>
                  <a:spcPct val="80000"/>
                </a:lnSpc>
                <a:spcBef>
                  <a:spcPts val="0"/>
                </a:spcBef>
                <a:spcAft>
                  <a:spcPts val="0"/>
                </a:spcAft>
                <a:buClr>
                  <a:srgbClr val="FFFFFF"/>
                </a:buClr>
                <a:buSzPts val="1000"/>
                <a:buFont typeface="Quattrocento Sans"/>
                <a:buNone/>
              </a:pPr>
              <a:r>
                <a:rPr lang="nl-NL" sz="1000" b="1" i="0" u="none" strike="noStrike" cap="none">
                  <a:solidFill>
                    <a:srgbClr val="FFFFFF"/>
                  </a:solidFill>
                  <a:latin typeface="Quattrocento Sans"/>
                  <a:ea typeface="Quattrocento Sans"/>
                  <a:cs typeface="Quattrocento Sans"/>
                  <a:sym typeface="Quattrocento Sans"/>
                </a:rPr>
                <a:t>2</a:t>
              </a:r>
              <a:endParaRPr/>
            </a:p>
          </p:txBody>
        </p:sp>
      </p:grpSp>
      <p:sp>
        <p:nvSpPr>
          <p:cNvPr id="521" name="Google Shape;521;p16">
            <a:hlinkClick r:id="rId3"/>
          </p:cNvPr>
          <p:cNvSpPr/>
          <p:nvPr/>
        </p:nvSpPr>
        <p:spPr>
          <a:xfrm>
            <a:off x="-1" y="0"/>
            <a:ext cx="1330651" cy="1100697"/>
          </a:xfrm>
          <a:prstGeom prst="rect">
            <a:avLst/>
          </a:prstGeom>
          <a:solidFill>
            <a:srgbClr val="4472C4">
              <a:alpha val="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211F26"/>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22" name="Google Shape;522;p16"/>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ekst" type="tx">
  <p:cSld name="TITLE_AND_BODY">
    <p:spTree>
      <p:nvGrpSpPr>
        <p:cNvPr id="1" name="Shape 72"/>
        <p:cNvGrpSpPr/>
        <p:nvPr/>
      </p:nvGrpSpPr>
      <p:grpSpPr>
        <a:xfrm>
          <a:off x="0" y="0"/>
          <a:ext cx="0" cy="0"/>
          <a:chOff x="0" y="0"/>
          <a:chExt cx="0" cy="0"/>
        </a:xfrm>
      </p:grpSpPr>
      <p:grpSp>
        <p:nvGrpSpPr>
          <p:cNvPr id="73" name="Google Shape;73;p3"/>
          <p:cNvGrpSpPr/>
          <p:nvPr/>
        </p:nvGrpSpPr>
        <p:grpSpPr>
          <a:xfrm>
            <a:off x="2982510" y="-1228656"/>
            <a:ext cx="6226978" cy="490404"/>
            <a:chOff x="-1" y="-1"/>
            <a:chExt cx="6226977" cy="490402"/>
          </a:xfrm>
        </p:grpSpPr>
        <p:sp>
          <p:nvSpPr>
            <p:cNvPr id="74" name="Google Shape;74;p3"/>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75" name="Google Shape;75;p3"/>
            <p:cNvGrpSpPr/>
            <p:nvPr/>
          </p:nvGrpSpPr>
          <p:grpSpPr>
            <a:xfrm>
              <a:off x="-1" y="-1"/>
              <a:ext cx="6226977" cy="211383"/>
              <a:chOff x="0" y="-1"/>
              <a:chExt cx="6226976" cy="211382"/>
            </a:xfrm>
          </p:grpSpPr>
          <p:sp>
            <p:nvSpPr>
              <p:cNvPr id="76" name="Google Shape;76;p3"/>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7" name="Google Shape;77;p3"/>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8" name="Google Shape;78;p3"/>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9" name="Google Shape;79;p3"/>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0" name="Google Shape;80;p3"/>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1" name="Google Shape;81;p3"/>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2" name="Google Shape;82;p3"/>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3" name="Google Shape;83;p3"/>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4" name="Google Shape;84;p3"/>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5" name="Google Shape;85;p3"/>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86" name="Google Shape;86;p3"/>
          <p:cNvGrpSpPr/>
          <p:nvPr/>
        </p:nvGrpSpPr>
        <p:grpSpPr>
          <a:xfrm>
            <a:off x="698501" y="5884313"/>
            <a:ext cx="1454913" cy="577169"/>
            <a:chOff x="0" y="-1"/>
            <a:chExt cx="1454912" cy="577167"/>
          </a:xfrm>
        </p:grpSpPr>
        <p:sp>
          <p:nvSpPr>
            <p:cNvPr id="87" name="Google Shape;87;p3"/>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3"/>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9" name="Google Shape;89;p3"/>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0" name="Google Shape;90;p3"/>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 name="Google Shape;91;p3"/>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2" name="Google Shape;92;p3"/>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3" name="Google Shape;93;p3"/>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4" name="Google Shape;94;p3"/>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5" name="Google Shape;95;p3"/>
          <p:cNvSpPr txBox="1">
            <a:spLocks noGrp="1"/>
          </p:cNvSpPr>
          <p:nvPr>
            <p:ph type="title"/>
          </p:nvPr>
        </p:nvSpPr>
        <p:spPr>
          <a:xfrm>
            <a:off x="698500" y="741499"/>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96" name="Google Shape;96;p3"/>
          <p:cNvSpPr txBox="1">
            <a:spLocks noGrp="1"/>
          </p:cNvSpPr>
          <p:nvPr>
            <p:ph type="body" idx="1"/>
          </p:nvPr>
        </p:nvSpPr>
        <p:spPr>
          <a:xfrm>
            <a:off x="698500" y="1591900"/>
            <a:ext cx="10773500" cy="4356464"/>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97" name="Google Shape;97;p3"/>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
        <p:nvSpPr>
          <p:cNvPr id="98" name="Google Shape;98;p3"/>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ekst (Blauw)">
  <p:cSld name="1_Tekst (Blauw)">
    <p:spTree>
      <p:nvGrpSpPr>
        <p:cNvPr id="1" name="Shape 99"/>
        <p:cNvGrpSpPr/>
        <p:nvPr/>
      </p:nvGrpSpPr>
      <p:grpSpPr>
        <a:xfrm>
          <a:off x="0" y="0"/>
          <a:ext cx="0" cy="0"/>
          <a:chOff x="0" y="0"/>
          <a:chExt cx="0" cy="0"/>
        </a:xfrm>
      </p:grpSpPr>
      <p:sp>
        <p:nvSpPr>
          <p:cNvPr id="100" name="Google Shape;100;p4"/>
          <p:cNvSpPr/>
          <p:nvPr/>
        </p:nvSpPr>
        <p:spPr>
          <a:xfrm>
            <a:off x="-10750" y="0"/>
            <a:ext cx="1220275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1" name="Google Shape;101;p4"/>
          <p:cNvSpPr txBox="1"/>
          <p:nvPr/>
        </p:nvSpPr>
        <p:spPr>
          <a:xfrm>
            <a:off x="-10750" y="-662296"/>
            <a:ext cx="1219200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accent2"/>
              </a:buClr>
              <a:buSzPts val="2400"/>
              <a:buFont typeface="Calibri"/>
              <a:buNone/>
            </a:pPr>
            <a:r>
              <a:rPr lang="nl-NL" sz="2400" b="0" i="0" u="none" strike="noStrike" cap="none">
                <a:solidFill>
                  <a:schemeClr val="accent2"/>
                </a:solidFill>
                <a:latin typeface="Calibri"/>
                <a:ea typeface="Calibri"/>
                <a:cs typeface="Calibri"/>
                <a:sym typeface="Calibri"/>
              </a:rPr>
              <a:t>Tekst (Blauw)</a:t>
            </a:r>
            <a:endParaRPr/>
          </a:p>
        </p:txBody>
      </p:sp>
      <p:sp>
        <p:nvSpPr>
          <p:cNvPr id="102" name="Google Shape;102;p4"/>
          <p:cNvSpPr txBox="1">
            <a:spLocks noGrp="1"/>
          </p:cNvSpPr>
          <p:nvPr>
            <p:ph type="body" idx="1"/>
          </p:nvPr>
        </p:nvSpPr>
        <p:spPr>
          <a:xfrm>
            <a:off x="-10748" y="-11608"/>
            <a:ext cx="12191998" cy="6869608"/>
          </a:xfrm>
          <a:prstGeom prst="rect">
            <a:avLst/>
          </a:prstGeom>
          <a:solidFill>
            <a:srgbClr val="00B7D3"/>
          </a:solid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SzPts val="1600"/>
              <a:buFont typeface="Arial"/>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03" name="Google Shape;103;p4"/>
          <p:cNvSpPr txBox="1">
            <a:spLocks noGrp="1"/>
          </p:cNvSpPr>
          <p:nvPr>
            <p:ph type="body" idx="2"/>
          </p:nvPr>
        </p:nvSpPr>
        <p:spPr>
          <a:xfrm>
            <a:off x="698499" y="718513"/>
            <a:ext cx="10798175" cy="5229851"/>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200"/>
              </a:spcBef>
              <a:spcAft>
                <a:spcPts val="0"/>
              </a:spcAft>
              <a:buClr>
                <a:schemeClr val="lt1"/>
              </a:buClr>
              <a:buSzPts val="4400"/>
              <a:buFont typeface="Calibri"/>
              <a:buNone/>
              <a:defRPr sz="4400" i="0">
                <a:solidFill>
                  <a:schemeClr val="lt1"/>
                </a:solidFill>
                <a:latin typeface="Calibri"/>
                <a:ea typeface="Calibri"/>
                <a:cs typeface="Calibri"/>
                <a:sym typeface="Calibri"/>
              </a:defRPr>
            </a:lvl1pPr>
            <a:lvl2pPr marL="914400" lvl="1" indent="-228600" algn="ctr">
              <a:lnSpc>
                <a:spcPct val="90000"/>
              </a:lnSpc>
              <a:spcBef>
                <a:spcPts val="1200"/>
              </a:spcBef>
              <a:spcAft>
                <a:spcPts val="0"/>
              </a:spcAft>
              <a:buClr>
                <a:schemeClr val="lt1"/>
              </a:buClr>
              <a:buSzPts val="3600"/>
              <a:buFont typeface="Arial"/>
              <a:buNone/>
              <a:defRPr sz="3600" i="0">
                <a:solidFill>
                  <a:schemeClr val="lt1"/>
                </a:solidFill>
              </a:defRPr>
            </a:lvl2pPr>
            <a:lvl3pPr marL="1371600" lvl="2" indent="-228600" algn="ctr">
              <a:lnSpc>
                <a:spcPct val="90000"/>
              </a:lnSpc>
              <a:spcBef>
                <a:spcPts val="1200"/>
              </a:spcBef>
              <a:spcAft>
                <a:spcPts val="0"/>
              </a:spcAft>
              <a:buSzPts val="3600"/>
              <a:buFont typeface="Arial"/>
              <a:buNone/>
              <a:defRPr sz="3600" i="0">
                <a:solidFill>
                  <a:schemeClr val="lt1"/>
                </a:solidFill>
              </a:defRPr>
            </a:lvl3pPr>
            <a:lvl4pPr marL="1828800" lvl="3" indent="-228600" algn="ctr">
              <a:lnSpc>
                <a:spcPct val="90000"/>
              </a:lnSpc>
              <a:spcBef>
                <a:spcPts val="1200"/>
              </a:spcBef>
              <a:spcAft>
                <a:spcPts val="0"/>
              </a:spcAft>
              <a:buSzPts val="3600"/>
              <a:buFont typeface="Arial"/>
              <a:buNone/>
              <a:defRPr sz="3600" i="0">
                <a:solidFill>
                  <a:schemeClr val="lt1"/>
                </a:solidFill>
              </a:defRPr>
            </a:lvl4pPr>
            <a:lvl5pPr marL="2286000" lvl="4" indent="-228600" algn="ctr">
              <a:lnSpc>
                <a:spcPct val="90000"/>
              </a:lnSpc>
              <a:spcBef>
                <a:spcPts val="1200"/>
              </a:spcBef>
              <a:spcAft>
                <a:spcPts val="0"/>
              </a:spcAft>
              <a:buClr>
                <a:schemeClr val="lt1"/>
              </a:buClr>
              <a:buSzPts val="3600"/>
              <a:buFont typeface="Arial"/>
              <a:buNone/>
              <a:defRPr sz="3600" i="0">
                <a:solidFill>
                  <a:schemeClr val="lt1"/>
                </a:solidFill>
              </a:defRPr>
            </a:lvl5pPr>
            <a:lvl6pPr marL="2743200" lvl="5" indent="-228600" algn="ctr">
              <a:lnSpc>
                <a:spcPct val="90000"/>
              </a:lnSpc>
              <a:spcBef>
                <a:spcPts val="1200"/>
              </a:spcBef>
              <a:spcAft>
                <a:spcPts val="0"/>
              </a:spcAft>
              <a:buClr>
                <a:schemeClr val="lt1"/>
              </a:buClr>
              <a:buSzPts val="3600"/>
              <a:buFont typeface="Arial"/>
              <a:buNone/>
              <a:defRPr sz="3600" i="0">
                <a:solidFill>
                  <a:schemeClr val="lt1"/>
                </a:solidFill>
              </a:defRPr>
            </a:lvl6pPr>
            <a:lvl7pPr marL="3200400" lvl="6" indent="-228600" algn="ctr">
              <a:lnSpc>
                <a:spcPct val="90000"/>
              </a:lnSpc>
              <a:spcBef>
                <a:spcPts val="1200"/>
              </a:spcBef>
              <a:spcAft>
                <a:spcPts val="0"/>
              </a:spcAft>
              <a:buClr>
                <a:schemeClr val="lt1"/>
              </a:buClr>
              <a:buSzPts val="3600"/>
              <a:buFont typeface="Arial"/>
              <a:buNone/>
              <a:defRPr sz="3600" i="0">
                <a:solidFill>
                  <a:schemeClr val="lt1"/>
                </a:solidFill>
              </a:defRPr>
            </a:lvl7pPr>
            <a:lvl8pPr marL="3657600" lvl="7" indent="-228600" algn="ctr">
              <a:lnSpc>
                <a:spcPct val="90000"/>
              </a:lnSpc>
              <a:spcBef>
                <a:spcPts val="1200"/>
              </a:spcBef>
              <a:spcAft>
                <a:spcPts val="0"/>
              </a:spcAft>
              <a:buSzPts val="3600"/>
              <a:buFont typeface="Arial"/>
              <a:buNone/>
              <a:defRPr sz="3600" i="0">
                <a:solidFill>
                  <a:schemeClr val="lt1"/>
                </a:solidFill>
              </a:defRPr>
            </a:lvl8pPr>
            <a:lvl9pPr marL="4114800" lvl="8" indent="-228600" algn="ctr">
              <a:lnSpc>
                <a:spcPct val="90000"/>
              </a:lnSpc>
              <a:spcBef>
                <a:spcPts val="1200"/>
              </a:spcBef>
              <a:spcAft>
                <a:spcPts val="0"/>
              </a:spcAft>
              <a:buSzPts val="3600"/>
              <a:buFont typeface="Arial"/>
              <a:buNone/>
              <a:defRPr sz="3600" i="0">
                <a:solidFill>
                  <a:schemeClr val="lt1"/>
                </a:solidFill>
              </a:defRPr>
            </a:lvl9pPr>
          </a:lstStyle>
          <a:p>
            <a:endParaRPr/>
          </a:p>
        </p:txBody>
      </p:sp>
      <p:sp>
        <p:nvSpPr>
          <p:cNvPr id="104" name="Google Shape;104;p4"/>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0" lvl="1"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0" lvl="2"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0" lvl="3"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0" lvl="4"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0" lvl="5"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0" lvl="6"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0" lvl="7"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0" lvl="8" indent="0" algn="r">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NL"/>
              <a:t>‹#›</a:t>
            </a:fld>
            <a:endParaRPr/>
          </a:p>
        </p:txBody>
      </p:sp>
      <p:pic>
        <p:nvPicPr>
          <p:cNvPr id="105" name="Google Shape;105;p4"/>
          <p:cNvPicPr preferRelativeResize="0"/>
          <p:nvPr/>
        </p:nvPicPr>
        <p:blipFill rotWithShape="1">
          <a:blip r:embed="rId2">
            <a:alphaModFix/>
          </a:blip>
          <a:srcRect/>
          <a:stretch/>
        </p:blipFill>
        <p:spPr>
          <a:xfrm>
            <a:off x="694800" y="5846400"/>
            <a:ext cx="1461599" cy="10330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ekst (Wit)">
  <p:cSld name="Tekst (Wit)">
    <p:spTree>
      <p:nvGrpSpPr>
        <p:cNvPr id="1" name="Shape 106"/>
        <p:cNvGrpSpPr/>
        <p:nvPr/>
      </p:nvGrpSpPr>
      <p:grpSpPr>
        <a:xfrm>
          <a:off x="0" y="0"/>
          <a:ext cx="0" cy="0"/>
          <a:chOff x="0" y="0"/>
          <a:chExt cx="0" cy="0"/>
        </a:xfrm>
      </p:grpSpPr>
      <p:grpSp>
        <p:nvGrpSpPr>
          <p:cNvPr id="107" name="Google Shape;107;p5"/>
          <p:cNvGrpSpPr/>
          <p:nvPr/>
        </p:nvGrpSpPr>
        <p:grpSpPr>
          <a:xfrm>
            <a:off x="2982510" y="-1228656"/>
            <a:ext cx="6226978" cy="490404"/>
            <a:chOff x="-1" y="-1"/>
            <a:chExt cx="6226977" cy="490402"/>
          </a:xfrm>
        </p:grpSpPr>
        <p:sp>
          <p:nvSpPr>
            <p:cNvPr id="108" name="Google Shape;108;p5"/>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09" name="Google Shape;109;p5"/>
            <p:cNvGrpSpPr/>
            <p:nvPr/>
          </p:nvGrpSpPr>
          <p:grpSpPr>
            <a:xfrm>
              <a:off x="-1" y="-1"/>
              <a:ext cx="6226977" cy="211383"/>
              <a:chOff x="0" y="-1"/>
              <a:chExt cx="6226976" cy="211382"/>
            </a:xfrm>
          </p:grpSpPr>
          <p:sp>
            <p:nvSpPr>
              <p:cNvPr id="110" name="Google Shape;110;p5"/>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5"/>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2" name="Google Shape;112;p5"/>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3" name="Google Shape;113;p5"/>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 name="Google Shape;114;p5"/>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 name="Google Shape;115;p5"/>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6" name="Google Shape;116;p5"/>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 name="Google Shape;117;p5"/>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 name="Google Shape;118;p5"/>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9" name="Google Shape;119;p5"/>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20" name="Google Shape;120;p5"/>
          <p:cNvGrpSpPr/>
          <p:nvPr/>
        </p:nvGrpSpPr>
        <p:grpSpPr>
          <a:xfrm>
            <a:off x="698501" y="5884313"/>
            <a:ext cx="1454913" cy="577169"/>
            <a:chOff x="0" y="-1"/>
            <a:chExt cx="1454912" cy="577167"/>
          </a:xfrm>
        </p:grpSpPr>
        <p:sp>
          <p:nvSpPr>
            <p:cNvPr id="121" name="Google Shape;121;p5"/>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2" name="Google Shape;122;p5"/>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3" name="Google Shape;123;p5"/>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4" name="Google Shape;124;p5"/>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 name="Google Shape;125;p5"/>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 name="Google Shape;126;p5"/>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 name="Google Shape;127;p5"/>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8" name="Google Shape;128;p5"/>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9" name="Google Shape;129;p5"/>
          <p:cNvSpPr txBox="1">
            <a:spLocks noGrp="1"/>
          </p:cNvSpPr>
          <p:nvPr>
            <p:ph type="body" idx="1"/>
          </p:nvPr>
        </p:nvSpPr>
        <p:spPr>
          <a:xfrm>
            <a:off x="698498" y="718513"/>
            <a:ext cx="10798176" cy="5229851"/>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1pPr>
            <a:lvl2pPr marL="914400" lvl="1"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2pPr>
            <a:lvl3pPr marL="1371600" lvl="2"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3pPr>
            <a:lvl4pPr marL="1828800" lvl="3"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4pPr>
            <a:lvl5pPr marL="2286000" lvl="4" indent="-228600" algn="ctr">
              <a:lnSpc>
                <a:spcPct val="90000"/>
              </a:lnSpc>
              <a:spcBef>
                <a:spcPts val="1200"/>
              </a:spcBef>
              <a:spcAft>
                <a:spcPts val="0"/>
              </a:spcAft>
              <a:buClr>
                <a:srgbClr val="000000"/>
              </a:buClr>
              <a:buSzPts val="4400"/>
              <a:buFont typeface="Roboto Slab"/>
              <a:buNone/>
              <a:defRPr sz="4400">
                <a:latin typeface="Roboto Slab"/>
                <a:ea typeface="Roboto Slab"/>
                <a:cs typeface="Roboto Slab"/>
                <a:sym typeface="Roboto Slab"/>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30" name="Google Shape;130;p5"/>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(Wit)</a:t>
            </a:r>
            <a:endParaRPr/>
          </a:p>
        </p:txBody>
      </p:sp>
      <p:sp>
        <p:nvSpPr>
          <p:cNvPr id="131" name="Google Shape;131;p5"/>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ekst en Beeld (S)">
  <p:cSld name="Tekst en Beeld (S)">
    <p:spTree>
      <p:nvGrpSpPr>
        <p:cNvPr id="1" name="Shape 132"/>
        <p:cNvGrpSpPr/>
        <p:nvPr/>
      </p:nvGrpSpPr>
      <p:grpSpPr>
        <a:xfrm>
          <a:off x="0" y="0"/>
          <a:ext cx="0" cy="0"/>
          <a:chOff x="0" y="0"/>
          <a:chExt cx="0" cy="0"/>
        </a:xfrm>
      </p:grpSpPr>
      <p:grpSp>
        <p:nvGrpSpPr>
          <p:cNvPr id="133" name="Google Shape;133;p6"/>
          <p:cNvGrpSpPr/>
          <p:nvPr/>
        </p:nvGrpSpPr>
        <p:grpSpPr>
          <a:xfrm>
            <a:off x="2982510" y="-1228656"/>
            <a:ext cx="6226978" cy="490404"/>
            <a:chOff x="-1" y="-1"/>
            <a:chExt cx="6226977" cy="490402"/>
          </a:xfrm>
        </p:grpSpPr>
        <p:sp>
          <p:nvSpPr>
            <p:cNvPr id="134" name="Google Shape;134;p6"/>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35" name="Google Shape;135;p6"/>
            <p:cNvGrpSpPr/>
            <p:nvPr/>
          </p:nvGrpSpPr>
          <p:grpSpPr>
            <a:xfrm>
              <a:off x="-1" y="-1"/>
              <a:ext cx="6226977" cy="211383"/>
              <a:chOff x="0" y="-1"/>
              <a:chExt cx="6226976" cy="211382"/>
            </a:xfrm>
          </p:grpSpPr>
          <p:sp>
            <p:nvSpPr>
              <p:cNvPr id="136" name="Google Shape;136;p6"/>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7" name="Google Shape;137;p6"/>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8" name="Google Shape;138;p6"/>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9" name="Google Shape;139;p6"/>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0" name="Google Shape;140;p6"/>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1" name="Google Shape;141;p6"/>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2" name="Google Shape;142;p6"/>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3" name="Google Shape;143;p6"/>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4" name="Google Shape;144;p6"/>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145;p6"/>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46" name="Google Shape;146;p6"/>
          <p:cNvGrpSpPr/>
          <p:nvPr/>
        </p:nvGrpSpPr>
        <p:grpSpPr>
          <a:xfrm>
            <a:off x="698501" y="5884313"/>
            <a:ext cx="1454913" cy="577169"/>
            <a:chOff x="0" y="-1"/>
            <a:chExt cx="1454912" cy="577167"/>
          </a:xfrm>
        </p:grpSpPr>
        <p:sp>
          <p:nvSpPr>
            <p:cNvPr id="147" name="Google Shape;147;p6"/>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8" name="Google Shape;148;p6"/>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9" name="Google Shape;149;p6"/>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0" name="Google Shape;150;p6"/>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1" name="Google Shape;151;p6"/>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2" name="Google Shape;152;p6"/>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3" name="Google Shape;153;p6"/>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4" name="Google Shape;154;p6"/>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55" name="Google Shape;155;p6"/>
          <p:cNvSpPr/>
          <p:nvPr/>
        </p:nvSpPr>
        <p:spPr>
          <a:xfrm>
            <a:off x="7783149" y="0"/>
            <a:ext cx="4412523"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6" name="Google Shape;156;p6"/>
          <p:cNvSpPr txBox="1">
            <a:spLocks noGrp="1"/>
          </p:cNvSpPr>
          <p:nvPr>
            <p:ph type="body" idx="1"/>
          </p:nvPr>
        </p:nvSpPr>
        <p:spPr>
          <a:xfrm>
            <a:off x="7783149" y="0"/>
            <a:ext cx="4412523" cy="6858000"/>
          </a:xfrm>
          <a:prstGeom prst="rect">
            <a:avLst/>
          </a:prstGeom>
          <a:solidFill>
            <a:schemeClr val="accent6"/>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57" name="Google Shape;157;p6"/>
          <p:cNvSpPr>
            <a:spLocks noGrp="1"/>
          </p:cNvSpPr>
          <p:nvPr>
            <p:ph type="pic" idx="2"/>
          </p:nvPr>
        </p:nvSpPr>
        <p:spPr>
          <a:xfrm>
            <a:off x="7783149" y="1433"/>
            <a:ext cx="4408851" cy="6856567"/>
          </a:xfrm>
          <a:prstGeom prst="rect">
            <a:avLst/>
          </a:prstGeom>
          <a:noFill/>
          <a:ln>
            <a:noFill/>
          </a:ln>
        </p:spPr>
      </p:sp>
      <p:sp>
        <p:nvSpPr>
          <p:cNvPr id="158" name="Google Shape;158;p6"/>
          <p:cNvSpPr txBox="1">
            <a:spLocks noGrp="1"/>
          </p:cNvSpPr>
          <p:nvPr>
            <p:ph type="title"/>
          </p:nvPr>
        </p:nvSpPr>
        <p:spPr>
          <a:xfrm>
            <a:off x="705147" y="741499"/>
            <a:ext cx="6322009"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159" name="Google Shape;159;p6"/>
          <p:cNvSpPr txBox="1">
            <a:spLocks noGrp="1"/>
          </p:cNvSpPr>
          <p:nvPr>
            <p:ph type="body" idx="3"/>
          </p:nvPr>
        </p:nvSpPr>
        <p:spPr>
          <a:xfrm>
            <a:off x="705145" y="1591899"/>
            <a:ext cx="6321089"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60" name="Google Shape;160;p6"/>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(S)</a:t>
            </a:r>
            <a:endParaRPr/>
          </a:p>
        </p:txBody>
      </p:sp>
      <p:sp>
        <p:nvSpPr>
          <p:cNvPr id="161" name="Google Shape;161;p6"/>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ekst en Beeld (M)">
  <p:cSld name="Tekst en Beeld (M)">
    <p:spTree>
      <p:nvGrpSpPr>
        <p:cNvPr id="1" name="Shape 162"/>
        <p:cNvGrpSpPr/>
        <p:nvPr/>
      </p:nvGrpSpPr>
      <p:grpSpPr>
        <a:xfrm>
          <a:off x="0" y="0"/>
          <a:ext cx="0" cy="0"/>
          <a:chOff x="0" y="0"/>
          <a:chExt cx="0" cy="0"/>
        </a:xfrm>
      </p:grpSpPr>
      <p:grpSp>
        <p:nvGrpSpPr>
          <p:cNvPr id="163" name="Google Shape;163;p7"/>
          <p:cNvGrpSpPr/>
          <p:nvPr/>
        </p:nvGrpSpPr>
        <p:grpSpPr>
          <a:xfrm>
            <a:off x="2982510" y="-1228656"/>
            <a:ext cx="6226978" cy="490404"/>
            <a:chOff x="-1" y="-1"/>
            <a:chExt cx="6226977" cy="490402"/>
          </a:xfrm>
        </p:grpSpPr>
        <p:sp>
          <p:nvSpPr>
            <p:cNvPr id="164" name="Google Shape;164;p7"/>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65" name="Google Shape;165;p7"/>
            <p:cNvGrpSpPr/>
            <p:nvPr/>
          </p:nvGrpSpPr>
          <p:grpSpPr>
            <a:xfrm>
              <a:off x="-1" y="-1"/>
              <a:ext cx="6226977" cy="211383"/>
              <a:chOff x="0" y="-1"/>
              <a:chExt cx="6226976" cy="211382"/>
            </a:xfrm>
          </p:grpSpPr>
          <p:sp>
            <p:nvSpPr>
              <p:cNvPr id="166" name="Google Shape;166;p7"/>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7" name="Google Shape;167;p7"/>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8" name="Google Shape;168;p7"/>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9" name="Google Shape;169;p7"/>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0" name="Google Shape;170;p7"/>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1" name="Google Shape;171;p7"/>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2" name="Google Shape;172;p7"/>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3" name="Google Shape;173;p7"/>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4" name="Google Shape;174;p7"/>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5" name="Google Shape;175;p7"/>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76" name="Google Shape;176;p7"/>
          <p:cNvGrpSpPr/>
          <p:nvPr/>
        </p:nvGrpSpPr>
        <p:grpSpPr>
          <a:xfrm>
            <a:off x="698501" y="5884313"/>
            <a:ext cx="1454913" cy="577169"/>
            <a:chOff x="0" y="-1"/>
            <a:chExt cx="1454912" cy="577167"/>
          </a:xfrm>
        </p:grpSpPr>
        <p:sp>
          <p:nvSpPr>
            <p:cNvPr id="177" name="Google Shape;177;p7"/>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8" name="Google Shape;178;p7"/>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9" name="Google Shape;179;p7"/>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0" name="Google Shape;180;p7"/>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1" name="Google Shape;181;p7"/>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2" name="Google Shape;182;p7"/>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3" name="Google Shape;183;p7"/>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4" name="Google Shape;184;p7"/>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85" name="Google Shape;185;p7"/>
          <p:cNvSpPr/>
          <p:nvPr/>
        </p:nvSpPr>
        <p:spPr>
          <a:xfrm>
            <a:off x="6106750" y="0"/>
            <a:ext cx="6084001"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6" name="Google Shape;186;p7"/>
          <p:cNvSpPr txBox="1">
            <a:spLocks noGrp="1"/>
          </p:cNvSpPr>
          <p:nvPr>
            <p:ph type="body" idx="1"/>
          </p:nvPr>
        </p:nvSpPr>
        <p:spPr>
          <a:xfrm>
            <a:off x="6106750" y="1"/>
            <a:ext cx="6085250" cy="6854313"/>
          </a:xfrm>
          <a:prstGeom prst="rect">
            <a:avLst/>
          </a:prstGeom>
          <a:solidFill>
            <a:srgbClr val="61A4B4"/>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87" name="Google Shape;187;p7"/>
          <p:cNvSpPr>
            <a:spLocks noGrp="1"/>
          </p:cNvSpPr>
          <p:nvPr>
            <p:ph type="pic" idx="2"/>
          </p:nvPr>
        </p:nvSpPr>
        <p:spPr>
          <a:xfrm>
            <a:off x="6106750" y="1433"/>
            <a:ext cx="6085250" cy="6856567"/>
          </a:xfrm>
          <a:prstGeom prst="rect">
            <a:avLst/>
          </a:prstGeom>
          <a:noFill/>
          <a:ln>
            <a:noFill/>
          </a:ln>
        </p:spPr>
      </p:sp>
      <p:sp>
        <p:nvSpPr>
          <p:cNvPr id="188" name="Google Shape;188;p7"/>
          <p:cNvSpPr txBox="1">
            <a:spLocks noGrp="1"/>
          </p:cNvSpPr>
          <p:nvPr>
            <p:ph type="title"/>
          </p:nvPr>
        </p:nvSpPr>
        <p:spPr>
          <a:xfrm>
            <a:off x="698501" y="741499"/>
            <a:ext cx="477408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189" name="Google Shape;189;p7"/>
          <p:cNvSpPr txBox="1">
            <a:spLocks noGrp="1"/>
          </p:cNvSpPr>
          <p:nvPr>
            <p:ph type="body" idx="3"/>
          </p:nvPr>
        </p:nvSpPr>
        <p:spPr>
          <a:xfrm>
            <a:off x="698501" y="1591899"/>
            <a:ext cx="4773386"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190" name="Google Shape;190;p7"/>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(M)</a:t>
            </a:r>
            <a:endParaRPr/>
          </a:p>
        </p:txBody>
      </p:sp>
      <p:sp>
        <p:nvSpPr>
          <p:cNvPr id="191" name="Google Shape;191;p7"/>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ekst en Beeld (L)">
  <p:cSld name="Tekst en Beeld (L)">
    <p:spTree>
      <p:nvGrpSpPr>
        <p:cNvPr id="1" name="Shape 192"/>
        <p:cNvGrpSpPr/>
        <p:nvPr/>
      </p:nvGrpSpPr>
      <p:grpSpPr>
        <a:xfrm>
          <a:off x="0" y="0"/>
          <a:ext cx="0" cy="0"/>
          <a:chOff x="0" y="0"/>
          <a:chExt cx="0" cy="0"/>
        </a:xfrm>
      </p:grpSpPr>
      <p:grpSp>
        <p:nvGrpSpPr>
          <p:cNvPr id="193" name="Google Shape;193;p8"/>
          <p:cNvGrpSpPr/>
          <p:nvPr/>
        </p:nvGrpSpPr>
        <p:grpSpPr>
          <a:xfrm>
            <a:off x="2982510" y="-1228656"/>
            <a:ext cx="6226978" cy="490404"/>
            <a:chOff x="-1" y="-1"/>
            <a:chExt cx="6226977" cy="490402"/>
          </a:xfrm>
        </p:grpSpPr>
        <p:sp>
          <p:nvSpPr>
            <p:cNvPr id="194" name="Google Shape;194;p8"/>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95" name="Google Shape;195;p8"/>
            <p:cNvGrpSpPr/>
            <p:nvPr/>
          </p:nvGrpSpPr>
          <p:grpSpPr>
            <a:xfrm>
              <a:off x="-1" y="-1"/>
              <a:ext cx="6226977" cy="211383"/>
              <a:chOff x="0" y="-1"/>
              <a:chExt cx="6226976" cy="211382"/>
            </a:xfrm>
          </p:grpSpPr>
          <p:sp>
            <p:nvSpPr>
              <p:cNvPr id="196" name="Google Shape;196;p8"/>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7" name="Google Shape;197;p8"/>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8" name="Google Shape;198;p8"/>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9" name="Google Shape;199;p8"/>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0" name="Google Shape;200;p8"/>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1" name="Google Shape;201;p8"/>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2" name="Google Shape;202;p8"/>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3" name="Google Shape;203;p8"/>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4" name="Google Shape;204;p8"/>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5" name="Google Shape;205;p8"/>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06" name="Google Shape;206;p8"/>
          <p:cNvGrpSpPr/>
          <p:nvPr/>
        </p:nvGrpSpPr>
        <p:grpSpPr>
          <a:xfrm>
            <a:off x="698501" y="5884313"/>
            <a:ext cx="1454913" cy="577169"/>
            <a:chOff x="0" y="-1"/>
            <a:chExt cx="1454912" cy="577167"/>
          </a:xfrm>
        </p:grpSpPr>
        <p:sp>
          <p:nvSpPr>
            <p:cNvPr id="207" name="Google Shape;207;p8"/>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8" name="Google Shape;208;p8"/>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9" name="Google Shape;209;p8"/>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0" name="Google Shape;210;p8"/>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1" name="Google Shape;211;p8"/>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2" name="Google Shape;212;p8"/>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3" name="Google Shape;213;p8"/>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4" name="Google Shape;214;p8"/>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15" name="Google Shape;215;p8"/>
          <p:cNvSpPr/>
          <p:nvPr/>
        </p:nvSpPr>
        <p:spPr>
          <a:xfrm>
            <a:off x="4259367" y="0"/>
            <a:ext cx="7934401"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6" name="Google Shape;216;p8"/>
          <p:cNvSpPr txBox="1">
            <a:spLocks noGrp="1"/>
          </p:cNvSpPr>
          <p:nvPr>
            <p:ph type="body" idx="1"/>
          </p:nvPr>
        </p:nvSpPr>
        <p:spPr>
          <a:xfrm>
            <a:off x="4259367" y="189167"/>
            <a:ext cx="7932633" cy="6668832"/>
          </a:xfrm>
          <a:prstGeom prst="rect">
            <a:avLst/>
          </a:prstGeom>
          <a:solidFill>
            <a:srgbClr val="00B7D3"/>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17" name="Google Shape;217;p8"/>
          <p:cNvSpPr>
            <a:spLocks noGrp="1"/>
          </p:cNvSpPr>
          <p:nvPr>
            <p:ph type="pic" idx="2"/>
          </p:nvPr>
        </p:nvSpPr>
        <p:spPr>
          <a:xfrm>
            <a:off x="4259367" y="1433"/>
            <a:ext cx="7932633" cy="6856567"/>
          </a:xfrm>
          <a:prstGeom prst="rect">
            <a:avLst/>
          </a:prstGeom>
          <a:noFill/>
          <a:ln>
            <a:noFill/>
          </a:ln>
        </p:spPr>
      </p:sp>
      <p:sp>
        <p:nvSpPr>
          <p:cNvPr id="218" name="Google Shape;218;p8"/>
          <p:cNvSpPr txBox="1">
            <a:spLocks noGrp="1"/>
          </p:cNvSpPr>
          <p:nvPr>
            <p:ph type="title"/>
          </p:nvPr>
        </p:nvSpPr>
        <p:spPr>
          <a:xfrm>
            <a:off x="698500" y="741499"/>
            <a:ext cx="2799444"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219" name="Google Shape;219;p8"/>
          <p:cNvSpPr txBox="1">
            <a:spLocks noGrp="1"/>
          </p:cNvSpPr>
          <p:nvPr>
            <p:ph type="body" idx="3"/>
          </p:nvPr>
        </p:nvSpPr>
        <p:spPr>
          <a:xfrm>
            <a:off x="698499" y="1591899"/>
            <a:ext cx="2799445" cy="4356465"/>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20" name="Google Shape;220;p8"/>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Tekst en Beeld (L)</a:t>
            </a:r>
            <a:endParaRPr/>
          </a:p>
        </p:txBody>
      </p:sp>
      <p:sp>
        <p:nvSpPr>
          <p:cNvPr id="221" name="Google Shape;221;p8"/>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Foto">
  <p:cSld name="Foto">
    <p:spTree>
      <p:nvGrpSpPr>
        <p:cNvPr id="1" name="Shape 222"/>
        <p:cNvGrpSpPr/>
        <p:nvPr/>
      </p:nvGrpSpPr>
      <p:grpSpPr>
        <a:xfrm>
          <a:off x="0" y="0"/>
          <a:ext cx="0" cy="0"/>
          <a:chOff x="0" y="0"/>
          <a:chExt cx="0" cy="0"/>
        </a:xfrm>
      </p:grpSpPr>
      <p:grpSp>
        <p:nvGrpSpPr>
          <p:cNvPr id="223" name="Google Shape;223;p9"/>
          <p:cNvGrpSpPr/>
          <p:nvPr/>
        </p:nvGrpSpPr>
        <p:grpSpPr>
          <a:xfrm>
            <a:off x="2982510" y="-1228656"/>
            <a:ext cx="6226978" cy="490404"/>
            <a:chOff x="-1" y="-1"/>
            <a:chExt cx="6226977" cy="490402"/>
          </a:xfrm>
        </p:grpSpPr>
        <p:sp>
          <p:nvSpPr>
            <p:cNvPr id="224" name="Google Shape;224;p9"/>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25" name="Google Shape;225;p9"/>
            <p:cNvGrpSpPr/>
            <p:nvPr/>
          </p:nvGrpSpPr>
          <p:grpSpPr>
            <a:xfrm>
              <a:off x="-1" y="-1"/>
              <a:ext cx="6226977" cy="211383"/>
              <a:chOff x="0" y="-1"/>
              <a:chExt cx="6226976" cy="211382"/>
            </a:xfrm>
          </p:grpSpPr>
          <p:sp>
            <p:nvSpPr>
              <p:cNvPr id="226" name="Google Shape;226;p9"/>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7" name="Google Shape;227;p9"/>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8" name="Google Shape;228;p9"/>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9" name="Google Shape;229;p9"/>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0" name="Google Shape;230;p9"/>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1" name="Google Shape;231;p9"/>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2" name="Google Shape;232;p9"/>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3" name="Google Shape;233;p9"/>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4" name="Google Shape;234;p9"/>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5" name="Google Shape;235;p9"/>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36" name="Google Shape;236;p9"/>
          <p:cNvGrpSpPr/>
          <p:nvPr/>
        </p:nvGrpSpPr>
        <p:grpSpPr>
          <a:xfrm>
            <a:off x="698501" y="5884313"/>
            <a:ext cx="1454913" cy="577169"/>
            <a:chOff x="0" y="-1"/>
            <a:chExt cx="1454912" cy="577167"/>
          </a:xfrm>
        </p:grpSpPr>
        <p:sp>
          <p:nvSpPr>
            <p:cNvPr id="237" name="Google Shape;237;p9"/>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8" name="Google Shape;238;p9"/>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9" name="Google Shape;239;p9"/>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0" name="Google Shape;240;p9"/>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1" name="Google Shape;241;p9"/>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2" name="Google Shape;242;p9"/>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3" name="Google Shape;243;p9"/>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4" name="Google Shape;244;p9"/>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45" name="Google Shape;245;p9"/>
          <p:cNvSpPr/>
          <p:nvPr/>
        </p:nvSpPr>
        <p:spPr>
          <a:xfrm>
            <a:off x="-10751" y="0"/>
            <a:ext cx="12204519" cy="6858000"/>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6" name="Google Shape;246;p9"/>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Foto</a:t>
            </a:r>
            <a:endParaRPr/>
          </a:p>
        </p:txBody>
      </p:sp>
      <p:sp>
        <p:nvSpPr>
          <p:cNvPr id="247" name="Google Shape;247;p9"/>
          <p:cNvSpPr>
            <a:spLocks noGrp="1"/>
          </p:cNvSpPr>
          <p:nvPr>
            <p:ph type="pic" idx="2"/>
          </p:nvPr>
        </p:nvSpPr>
        <p:spPr>
          <a:xfrm>
            <a:off x="-16571" y="972"/>
            <a:ext cx="12197821" cy="6857029"/>
          </a:xfrm>
          <a:prstGeom prst="rect">
            <a:avLst/>
          </a:prstGeom>
          <a:noFill/>
          <a:ln>
            <a:noFill/>
          </a:ln>
        </p:spPr>
      </p:sp>
      <p:sp>
        <p:nvSpPr>
          <p:cNvPr id="248" name="Google Shape;248;p9"/>
          <p:cNvSpPr txBox="1">
            <a:spLocks noGrp="1"/>
          </p:cNvSpPr>
          <p:nvPr>
            <p:ph type="body" idx="1"/>
          </p:nvPr>
        </p:nvSpPr>
        <p:spPr>
          <a:xfrm>
            <a:off x="0" y="1"/>
            <a:ext cx="12205799" cy="741499"/>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Clr>
                <a:srgbClr val="000000"/>
              </a:buClr>
              <a:buSzPts val="1800"/>
              <a:buChar char="▪"/>
              <a:defRPr/>
            </a:lvl2pPr>
            <a:lvl3pPr marL="1371600" lvl="2" indent="-228600" algn="l">
              <a:lnSpc>
                <a:spcPct val="90000"/>
              </a:lnSpc>
              <a:spcBef>
                <a:spcPts val="1200"/>
              </a:spcBef>
              <a:spcAft>
                <a:spcPts val="0"/>
              </a:spcAft>
              <a:buClr>
                <a:srgbClr val="000000"/>
              </a:buClr>
              <a:buSzPts val="1800"/>
              <a:buNone/>
              <a:defRPr/>
            </a:lvl3pPr>
            <a:lvl4pPr marL="1828800" lvl="3" indent="-228600" algn="l">
              <a:lnSpc>
                <a:spcPct val="90000"/>
              </a:lnSpc>
              <a:spcBef>
                <a:spcPts val="1200"/>
              </a:spcBef>
              <a:spcAft>
                <a:spcPts val="0"/>
              </a:spcAft>
              <a:buClr>
                <a:srgbClr val="000000"/>
              </a:buClr>
              <a:buSzPts val="1800"/>
              <a:buNone/>
              <a:defRPr/>
            </a:lvl4pPr>
            <a:lvl5pPr marL="2286000" lvl="4" indent="-342900" algn="l">
              <a:lnSpc>
                <a:spcPct val="90000"/>
              </a:lnSpc>
              <a:spcBef>
                <a:spcPts val="1200"/>
              </a:spcBef>
              <a:spcAft>
                <a:spcPts val="0"/>
              </a:spcAft>
              <a:buClr>
                <a:srgbClr val="000000"/>
              </a:buClr>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49" name="Google Shape;249;p9"/>
          <p:cNvSpPr txBox="1">
            <a:spLocks noGrp="1"/>
          </p:cNvSpPr>
          <p:nvPr>
            <p:ph type="title"/>
          </p:nvPr>
        </p:nvSpPr>
        <p:spPr>
          <a:xfrm>
            <a:off x="698500" y="193037"/>
            <a:ext cx="10775071" cy="490401"/>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rgbClr val="FFFFFF"/>
              </a:buClr>
              <a:buSzPts val="3200"/>
              <a:buFont typeface="Roboto Slab"/>
              <a:buNone/>
              <a:defRPr>
                <a:solidFill>
                  <a:srgbClr val="FFFFFF"/>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a:endParaRPr/>
          </a:p>
        </p:txBody>
      </p:sp>
      <p:sp>
        <p:nvSpPr>
          <p:cNvPr id="250" name="Google Shape;250;p9"/>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FFFFFF"/>
              </a:buClr>
              <a:buSzPts val="1200"/>
              <a:buFont typeface="Arial"/>
              <a:buNone/>
              <a:defRPr>
                <a:solidFill>
                  <a:srgbClr val="FFFFFF"/>
                </a:solidFill>
              </a:defRPr>
            </a:lvl1pPr>
            <a:lvl2pPr marL="0" lvl="1" indent="0" algn="r">
              <a:lnSpc>
                <a:spcPct val="100000"/>
              </a:lnSpc>
              <a:spcBef>
                <a:spcPts val="0"/>
              </a:spcBef>
              <a:spcAft>
                <a:spcPts val="0"/>
              </a:spcAft>
              <a:buClr>
                <a:srgbClr val="FFFFFF"/>
              </a:buClr>
              <a:buSzPts val="1200"/>
              <a:buFont typeface="Arial"/>
              <a:buNone/>
              <a:defRPr>
                <a:solidFill>
                  <a:srgbClr val="FFFFFF"/>
                </a:solidFill>
              </a:defRPr>
            </a:lvl2pPr>
            <a:lvl3pPr marL="0" lvl="2" indent="0" algn="r">
              <a:lnSpc>
                <a:spcPct val="100000"/>
              </a:lnSpc>
              <a:spcBef>
                <a:spcPts val="0"/>
              </a:spcBef>
              <a:spcAft>
                <a:spcPts val="0"/>
              </a:spcAft>
              <a:buClr>
                <a:srgbClr val="FFFFFF"/>
              </a:buClr>
              <a:buSzPts val="1200"/>
              <a:buFont typeface="Arial"/>
              <a:buNone/>
              <a:defRPr>
                <a:solidFill>
                  <a:srgbClr val="FFFFFF"/>
                </a:solidFill>
              </a:defRPr>
            </a:lvl3pPr>
            <a:lvl4pPr marL="0" lvl="3" indent="0" algn="r">
              <a:lnSpc>
                <a:spcPct val="100000"/>
              </a:lnSpc>
              <a:spcBef>
                <a:spcPts val="0"/>
              </a:spcBef>
              <a:spcAft>
                <a:spcPts val="0"/>
              </a:spcAft>
              <a:buClr>
                <a:srgbClr val="FFFFFF"/>
              </a:buClr>
              <a:buSzPts val="1200"/>
              <a:buFont typeface="Arial"/>
              <a:buNone/>
              <a:defRPr>
                <a:solidFill>
                  <a:srgbClr val="FFFFFF"/>
                </a:solidFill>
              </a:defRPr>
            </a:lvl4pPr>
            <a:lvl5pPr marL="0" lvl="4" indent="0" algn="r">
              <a:lnSpc>
                <a:spcPct val="100000"/>
              </a:lnSpc>
              <a:spcBef>
                <a:spcPts val="0"/>
              </a:spcBef>
              <a:spcAft>
                <a:spcPts val="0"/>
              </a:spcAft>
              <a:buClr>
                <a:srgbClr val="FFFFFF"/>
              </a:buClr>
              <a:buSzPts val="1200"/>
              <a:buFont typeface="Arial"/>
              <a:buNone/>
              <a:defRPr>
                <a:solidFill>
                  <a:srgbClr val="FFFFFF"/>
                </a:solidFill>
              </a:defRPr>
            </a:lvl5pPr>
            <a:lvl6pPr marL="0" lvl="5" indent="0" algn="r">
              <a:lnSpc>
                <a:spcPct val="100000"/>
              </a:lnSpc>
              <a:spcBef>
                <a:spcPts val="0"/>
              </a:spcBef>
              <a:spcAft>
                <a:spcPts val="0"/>
              </a:spcAft>
              <a:buClr>
                <a:srgbClr val="FFFFFF"/>
              </a:buClr>
              <a:buSzPts val="1200"/>
              <a:buFont typeface="Arial"/>
              <a:buNone/>
              <a:defRPr>
                <a:solidFill>
                  <a:srgbClr val="FFFFFF"/>
                </a:solidFill>
              </a:defRPr>
            </a:lvl6pPr>
            <a:lvl7pPr marL="0" lvl="6" indent="0" algn="r">
              <a:lnSpc>
                <a:spcPct val="100000"/>
              </a:lnSpc>
              <a:spcBef>
                <a:spcPts val="0"/>
              </a:spcBef>
              <a:spcAft>
                <a:spcPts val="0"/>
              </a:spcAft>
              <a:buClr>
                <a:srgbClr val="FFFFFF"/>
              </a:buClr>
              <a:buSzPts val="1200"/>
              <a:buFont typeface="Arial"/>
              <a:buNone/>
              <a:defRPr>
                <a:solidFill>
                  <a:srgbClr val="FFFFFF"/>
                </a:solidFill>
              </a:defRPr>
            </a:lvl7pPr>
            <a:lvl8pPr marL="0" lvl="7" indent="0" algn="r">
              <a:lnSpc>
                <a:spcPct val="100000"/>
              </a:lnSpc>
              <a:spcBef>
                <a:spcPts val="0"/>
              </a:spcBef>
              <a:spcAft>
                <a:spcPts val="0"/>
              </a:spcAft>
              <a:buClr>
                <a:srgbClr val="FFFFFF"/>
              </a:buClr>
              <a:buSzPts val="1200"/>
              <a:buFont typeface="Arial"/>
              <a:buNone/>
              <a:defRPr>
                <a:solidFill>
                  <a:srgbClr val="FFFFFF"/>
                </a:solidFill>
              </a:defRPr>
            </a:lvl8pPr>
            <a:lvl9pPr marL="0" lvl="8" indent="0" algn="r">
              <a:lnSpc>
                <a:spcPct val="100000"/>
              </a:lnSpc>
              <a:spcBef>
                <a:spcPts val="0"/>
              </a:spcBef>
              <a:spcAft>
                <a:spcPts val="0"/>
              </a:spcAft>
              <a:buClr>
                <a:srgbClr val="FFFFFF"/>
              </a:buClr>
              <a:buSzPts val="1200"/>
              <a:buFont typeface="Arial"/>
              <a:buNone/>
              <a:defRPr>
                <a:solidFill>
                  <a:srgbClr val="FFFFFF"/>
                </a:solidFill>
              </a:defRPr>
            </a:lvl9pPr>
          </a:lstStyle>
          <a:p>
            <a:pPr marL="0" lvl="0" indent="0" algn="r" rtl="0">
              <a:spcBef>
                <a:spcPts val="0"/>
              </a:spcBef>
              <a:spcAft>
                <a:spcPts val="0"/>
              </a:spcAft>
              <a:buNone/>
            </a:pPr>
            <a:fld id="{00000000-1234-1234-1234-123412341234}" type="slidenum">
              <a:rPr lang="nl-NL"/>
              <a:t>‹#›</a:t>
            </a:fld>
            <a:endParaRPr sz="1200" b="0" i="0" u="none" strike="noStrike" cap="none">
              <a:latin typeface="Arial"/>
              <a:ea typeface="Arial"/>
              <a:cs typeface="Arial"/>
              <a:sym typeface="Arial"/>
            </a:endParaRPr>
          </a:p>
        </p:txBody>
      </p:sp>
      <p:pic>
        <p:nvPicPr>
          <p:cNvPr id="251" name="Google Shape;251;p9"/>
          <p:cNvPicPr preferRelativeResize="0"/>
          <p:nvPr/>
        </p:nvPicPr>
        <p:blipFill rotWithShape="1">
          <a:blip r:embed="rId2">
            <a:alphaModFix/>
          </a:blip>
          <a:srcRect/>
          <a:stretch/>
        </p:blipFill>
        <p:spPr>
          <a:xfrm>
            <a:off x="695450" y="5847858"/>
            <a:ext cx="1460500" cy="698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Hoofdstuk">
  <p:cSld name="Hoofdstuk">
    <p:spTree>
      <p:nvGrpSpPr>
        <p:cNvPr id="1" name="Shape 252"/>
        <p:cNvGrpSpPr/>
        <p:nvPr/>
      </p:nvGrpSpPr>
      <p:grpSpPr>
        <a:xfrm>
          <a:off x="0" y="0"/>
          <a:ext cx="0" cy="0"/>
          <a:chOff x="0" y="0"/>
          <a:chExt cx="0" cy="0"/>
        </a:xfrm>
      </p:grpSpPr>
      <p:grpSp>
        <p:nvGrpSpPr>
          <p:cNvPr id="253" name="Google Shape;253;p10"/>
          <p:cNvGrpSpPr/>
          <p:nvPr/>
        </p:nvGrpSpPr>
        <p:grpSpPr>
          <a:xfrm>
            <a:off x="2982510" y="-1228656"/>
            <a:ext cx="6226978" cy="490404"/>
            <a:chOff x="-1" y="-1"/>
            <a:chExt cx="6226977" cy="490402"/>
          </a:xfrm>
        </p:grpSpPr>
        <p:sp>
          <p:nvSpPr>
            <p:cNvPr id="254" name="Google Shape;254;p10"/>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55" name="Google Shape;255;p10"/>
            <p:cNvGrpSpPr/>
            <p:nvPr/>
          </p:nvGrpSpPr>
          <p:grpSpPr>
            <a:xfrm>
              <a:off x="-1" y="-1"/>
              <a:ext cx="6226977" cy="211383"/>
              <a:chOff x="0" y="-1"/>
              <a:chExt cx="6226976" cy="211382"/>
            </a:xfrm>
          </p:grpSpPr>
          <p:sp>
            <p:nvSpPr>
              <p:cNvPr id="256" name="Google Shape;256;p10"/>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7" name="Google Shape;257;p10"/>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8" name="Google Shape;258;p10"/>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9" name="Google Shape;259;p10"/>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0" name="Google Shape;260;p10"/>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1" name="Google Shape;261;p10"/>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2" name="Google Shape;262;p10"/>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3" name="Google Shape;263;p10"/>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4" name="Google Shape;264;p10"/>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5" name="Google Shape;265;p10"/>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66" name="Google Shape;266;p10"/>
          <p:cNvGrpSpPr/>
          <p:nvPr/>
        </p:nvGrpSpPr>
        <p:grpSpPr>
          <a:xfrm>
            <a:off x="698501" y="5884313"/>
            <a:ext cx="1454913" cy="577169"/>
            <a:chOff x="0" y="-1"/>
            <a:chExt cx="1454912" cy="577167"/>
          </a:xfrm>
        </p:grpSpPr>
        <p:sp>
          <p:nvSpPr>
            <p:cNvPr id="267" name="Google Shape;267;p10"/>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8" name="Google Shape;268;p10"/>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9" name="Google Shape;269;p10"/>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0" name="Google Shape;270;p10"/>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1" name="Google Shape;271;p10"/>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2" name="Google Shape;272;p10"/>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3" name="Google Shape;273;p10"/>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4" name="Google Shape;274;p10"/>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75" name="Google Shape;275;p10"/>
          <p:cNvSpPr/>
          <p:nvPr/>
        </p:nvSpPr>
        <p:spPr>
          <a:xfrm>
            <a:off x="-12033" y="0"/>
            <a:ext cx="12192001" cy="5371383"/>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6" name="Google Shape;276;p10"/>
          <p:cNvSpPr>
            <a:spLocks noGrp="1"/>
          </p:cNvSpPr>
          <p:nvPr>
            <p:ph type="pic" idx="2"/>
          </p:nvPr>
        </p:nvSpPr>
        <p:spPr>
          <a:xfrm>
            <a:off x="-600" y="716"/>
            <a:ext cx="12193200" cy="5371384"/>
          </a:xfrm>
          <a:prstGeom prst="rect">
            <a:avLst/>
          </a:prstGeom>
          <a:noFill/>
          <a:ln>
            <a:noFill/>
          </a:ln>
        </p:spPr>
      </p:sp>
      <p:sp>
        <p:nvSpPr>
          <p:cNvPr id="277" name="Google Shape;277;p10"/>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Hoofdstuk</a:t>
            </a:r>
            <a:endParaRPr/>
          </a:p>
        </p:txBody>
      </p:sp>
      <p:sp>
        <p:nvSpPr>
          <p:cNvPr id="278" name="Google Shape;278;p10"/>
          <p:cNvSpPr txBox="1">
            <a:spLocks noGrp="1"/>
          </p:cNvSpPr>
          <p:nvPr>
            <p:ph type="body" idx="1"/>
          </p:nvPr>
        </p:nvSpPr>
        <p:spPr>
          <a:xfrm>
            <a:off x="2702625" y="2770414"/>
            <a:ext cx="6786751" cy="2987465"/>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chemeClr val="accent1"/>
              </a:buClr>
              <a:buSzPts val="100"/>
              <a:buFont typeface="Arial"/>
              <a:buNone/>
              <a:defRPr sz="100">
                <a:solidFill>
                  <a:schemeClr val="accent1"/>
                </a:solidFill>
              </a:defRPr>
            </a:lvl1pPr>
            <a:lvl2pPr marL="914400" lvl="1" indent="-234950" algn="l">
              <a:lnSpc>
                <a:spcPct val="90000"/>
              </a:lnSpc>
              <a:spcBef>
                <a:spcPts val="1200"/>
              </a:spcBef>
              <a:spcAft>
                <a:spcPts val="0"/>
              </a:spcAft>
              <a:buClr>
                <a:schemeClr val="accent1"/>
              </a:buClr>
              <a:buSzPts val="100"/>
              <a:buFont typeface="Arial"/>
              <a:buChar char="▪"/>
              <a:defRPr sz="100">
                <a:solidFill>
                  <a:schemeClr val="accent1"/>
                </a:solidFill>
              </a:defRPr>
            </a:lvl2pPr>
            <a:lvl3pPr marL="1371600" lvl="2" indent="-228600" algn="l">
              <a:lnSpc>
                <a:spcPct val="90000"/>
              </a:lnSpc>
              <a:spcBef>
                <a:spcPts val="1200"/>
              </a:spcBef>
              <a:spcAft>
                <a:spcPts val="0"/>
              </a:spcAft>
              <a:buClr>
                <a:schemeClr val="accent1"/>
              </a:buClr>
              <a:buSzPts val="100"/>
              <a:buFont typeface="Arial"/>
              <a:buNone/>
              <a:defRPr sz="100">
                <a:solidFill>
                  <a:schemeClr val="accent1"/>
                </a:solidFill>
              </a:defRPr>
            </a:lvl3pPr>
            <a:lvl4pPr marL="1828800" lvl="3" indent="-228600" algn="l">
              <a:lnSpc>
                <a:spcPct val="90000"/>
              </a:lnSpc>
              <a:spcBef>
                <a:spcPts val="1200"/>
              </a:spcBef>
              <a:spcAft>
                <a:spcPts val="0"/>
              </a:spcAft>
              <a:buClr>
                <a:schemeClr val="accent1"/>
              </a:buClr>
              <a:buSzPts val="100"/>
              <a:buFont typeface="Arial"/>
              <a:buNone/>
              <a:defRPr sz="100">
                <a:solidFill>
                  <a:schemeClr val="accent1"/>
                </a:solidFill>
              </a:defRPr>
            </a:lvl4pPr>
            <a:lvl5pPr marL="2286000" lvl="4" indent="-234950" algn="l">
              <a:lnSpc>
                <a:spcPct val="90000"/>
              </a:lnSpc>
              <a:spcBef>
                <a:spcPts val="1200"/>
              </a:spcBef>
              <a:spcAft>
                <a:spcPts val="0"/>
              </a:spcAft>
              <a:buClr>
                <a:schemeClr val="accent1"/>
              </a:buClr>
              <a:buSzPts val="100"/>
              <a:buFont typeface="Arial"/>
              <a:buAutoNum type="arabicPeriod"/>
              <a:defRPr sz="100">
                <a:solidFill>
                  <a:schemeClr val="accent1"/>
                </a:solidFill>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79" name="Google Shape;279;p10"/>
          <p:cNvSpPr txBox="1">
            <a:spLocks noGrp="1"/>
          </p:cNvSpPr>
          <p:nvPr>
            <p:ph type="body" idx="3"/>
          </p:nvPr>
        </p:nvSpPr>
        <p:spPr>
          <a:xfrm>
            <a:off x="2702627" y="2770414"/>
            <a:ext cx="6514419" cy="2987463"/>
          </a:xfrm>
          <a:prstGeom prst="rect">
            <a:avLst/>
          </a:prstGeom>
          <a:solidFill>
            <a:schemeClr val="accent3"/>
          </a:solidFill>
          <a:ln>
            <a:noFill/>
          </a:ln>
        </p:spPr>
        <p:txBody>
          <a:bodyPr spcFirstLastPara="1" wrap="square" lIns="0" tIns="0" rIns="0" bIns="0" anchor="t" anchorCtr="0">
            <a:normAutofit/>
          </a:bodyPr>
          <a:lstStyle>
            <a:lvl1pPr marL="457200" lvl="0" indent="-228600" algn="l">
              <a:lnSpc>
                <a:spcPct val="90000"/>
              </a:lnSpc>
              <a:spcBef>
                <a:spcPts val="1200"/>
              </a:spcBef>
              <a:spcAft>
                <a:spcPts val="0"/>
              </a:spcAft>
              <a:buClr>
                <a:srgbClr val="000000"/>
              </a:buClr>
              <a:buSzPts val="1800"/>
              <a:buNone/>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0" name="Google Shape;280;p10"/>
          <p:cNvSpPr txBox="1">
            <a:spLocks noGrp="1"/>
          </p:cNvSpPr>
          <p:nvPr>
            <p:ph type="body" idx="4"/>
          </p:nvPr>
        </p:nvSpPr>
        <p:spPr>
          <a:xfrm>
            <a:off x="3086309" y="3917564"/>
            <a:ext cx="6019384" cy="1101408"/>
          </a:xfrm>
          <a:prstGeom prst="rect">
            <a:avLst/>
          </a:prstGeom>
          <a:noFill/>
          <a:ln>
            <a:noFill/>
          </a:ln>
        </p:spPr>
        <p:txBody>
          <a:bodyPr spcFirstLastPara="1" wrap="square" lIns="0" tIns="0" rIns="0" bIns="0" anchor="b" anchorCtr="0">
            <a:normAutofit/>
          </a:bodyPr>
          <a:lstStyle>
            <a:lvl1pPr marL="457200" lvl="0" indent="-228600" algn="ctr">
              <a:lnSpc>
                <a:spcPct val="90000"/>
              </a:lnSpc>
              <a:spcBef>
                <a:spcPts val="1200"/>
              </a:spcBef>
              <a:spcAft>
                <a:spcPts val="0"/>
              </a:spcAft>
              <a:buClr>
                <a:srgbClr val="FFFFFF"/>
              </a:buClr>
              <a:buSzPts val="3400"/>
              <a:buFont typeface="Roboto Slab"/>
              <a:buNone/>
              <a:defRPr sz="3400">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1" name="Google Shape;281;p10"/>
          <p:cNvSpPr txBox="1">
            <a:spLocks noGrp="1"/>
          </p:cNvSpPr>
          <p:nvPr>
            <p:ph type="body" idx="5"/>
          </p:nvPr>
        </p:nvSpPr>
        <p:spPr>
          <a:xfrm>
            <a:off x="5661995" y="3100404"/>
            <a:ext cx="868008" cy="719402"/>
          </a:xfrm>
          <a:prstGeom prst="rect">
            <a:avLst/>
          </a:prstGeom>
          <a:noFill/>
          <a:ln>
            <a:noFill/>
          </a:ln>
        </p:spPr>
        <p:txBody>
          <a:bodyPr spcFirstLastPara="1" wrap="square" lIns="0" tIns="0" rIns="0" bIns="0" anchor="b" anchorCtr="0">
            <a:normAutofit/>
          </a:bodyPr>
          <a:lstStyle>
            <a:lvl1pPr marL="457200" lvl="0" indent="-228600" algn="ctr">
              <a:lnSpc>
                <a:spcPct val="90000"/>
              </a:lnSpc>
              <a:spcBef>
                <a:spcPts val="1000"/>
              </a:spcBef>
              <a:spcAft>
                <a:spcPts val="0"/>
              </a:spcAft>
              <a:buClr>
                <a:srgbClr val="FFFFFF"/>
              </a:buClr>
              <a:buSzPts val="4300"/>
              <a:buFont typeface="Roboto Slab"/>
              <a:buNone/>
              <a:defRPr sz="4300" b="1">
                <a:solidFill>
                  <a:srgbClr val="FFFFFF"/>
                </a:solidFill>
                <a:latin typeface="Roboto Slab"/>
                <a:ea typeface="Roboto Slab"/>
                <a:cs typeface="Roboto Slab"/>
                <a:sym typeface="Roboto Slab"/>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2" name="Google Shape;282;p10"/>
          <p:cNvSpPr txBox="1">
            <a:spLocks noGrp="1"/>
          </p:cNvSpPr>
          <p:nvPr>
            <p:ph type="body" idx="6"/>
          </p:nvPr>
        </p:nvSpPr>
        <p:spPr>
          <a:xfrm>
            <a:off x="3088948" y="5168239"/>
            <a:ext cx="6014106" cy="280930"/>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200"/>
              </a:spcBef>
              <a:spcAft>
                <a:spcPts val="0"/>
              </a:spcAft>
              <a:buClr>
                <a:srgbClr val="FFFFFF"/>
              </a:buClr>
              <a:buSzPts val="1600"/>
              <a:buFont typeface="Arial"/>
              <a:buNone/>
              <a:defRPr b="1">
                <a:solidFill>
                  <a:srgbClr val="FFFFFF"/>
                </a:solidFill>
              </a:defRPr>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3" name="Google Shape;283;p10"/>
          <p:cNvSpPr txBox="1">
            <a:spLocks noGrp="1"/>
          </p:cNvSpPr>
          <p:nvPr>
            <p:ph type="body" idx="7"/>
          </p:nvPr>
        </p:nvSpPr>
        <p:spPr>
          <a:xfrm>
            <a:off x="5700000" y="3894066"/>
            <a:ext cx="792001" cy="7201"/>
          </a:xfrm>
          <a:prstGeom prst="rect">
            <a:avLst/>
          </a:prstGeom>
          <a:solidFill>
            <a:srgbClr val="FFFFFF"/>
          </a:solidFill>
          <a:ln>
            <a:noFill/>
          </a:ln>
        </p:spPr>
        <p:txBody>
          <a:bodyPr spcFirstLastPara="1" wrap="square" lIns="0" tIns="0" rIns="0" bIns="0" anchor="t" anchorCtr="0">
            <a:normAutofit/>
          </a:bodyPr>
          <a:lstStyle>
            <a:lvl1pPr marL="457200" lvl="0" indent="-228600" algn="l">
              <a:lnSpc>
                <a:spcPct val="90000"/>
              </a:lnSpc>
              <a:spcBef>
                <a:spcPts val="400"/>
              </a:spcBef>
              <a:spcAft>
                <a:spcPts val="0"/>
              </a:spcAft>
              <a:buClr>
                <a:srgbClr val="000000"/>
              </a:buClr>
              <a:buSzPts val="640"/>
              <a:buFont typeface="Arial"/>
              <a:buNone/>
              <a:defRPr sz="640"/>
            </a:lvl1pPr>
            <a:lvl2pPr marL="914400" lvl="1" indent="-342900" algn="l">
              <a:lnSpc>
                <a:spcPct val="90000"/>
              </a:lnSpc>
              <a:spcBef>
                <a:spcPts val="1200"/>
              </a:spcBef>
              <a:spcAft>
                <a:spcPts val="0"/>
              </a:spcAft>
              <a:buSzPts val="1800"/>
              <a:buChar char="▪"/>
              <a:defRPr/>
            </a:lvl2pPr>
            <a:lvl3pPr marL="1371600" lvl="2" indent="-228600" algn="l">
              <a:lnSpc>
                <a:spcPct val="90000"/>
              </a:lnSpc>
              <a:spcBef>
                <a:spcPts val="1200"/>
              </a:spcBef>
              <a:spcAft>
                <a:spcPts val="0"/>
              </a:spcAft>
              <a:buSzPts val="1800"/>
              <a:buNone/>
              <a:defRPr/>
            </a:lvl3pPr>
            <a:lvl4pPr marL="1828800" lvl="3" indent="-228600" algn="l">
              <a:lnSpc>
                <a:spcPct val="90000"/>
              </a:lnSpc>
              <a:spcBef>
                <a:spcPts val="1200"/>
              </a:spcBef>
              <a:spcAft>
                <a:spcPts val="0"/>
              </a:spcAft>
              <a:buSzPts val="1800"/>
              <a:buNone/>
              <a:defRPr/>
            </a:lvl4pPr>
            <a:lvl5pPr marL="2286000" lvl="4" indent="-342900" algn="l">
              <a:lnSpc>
                <a:spcPct val="90000"/>
              </a:lnSpc>
              <a:spcBef>
                <a:spcPts val="1200"/>
              </a:spcBef>
              <a:spcAft>
                <a:spcPts val="0"/>
              </a:spcAft>
              <a:buSzPts val="1800"/>
              <a:buAutoNum type="arabicPeriod"/>
              <a:defRPr/>
            </a:lvl5pPr>
            <a:lvl6pPr marL="2743200" lvl="5" indent="-342900" algn="l">
              <a:lnSpc>
                <a:spcPct val="90000"/>
              </a:lnSpc>
              <a:spcBef>
                <a:spcPts val="1200"/>
              </a:spcBef>
              <a:spcAft>
                <a:spcPts val="0"/>
              </a:spcAft>
              <a:buSzPts val="1800"/>
              <a:buAutoNum type="alphaLcPeriod"/>
              <a:defRPr/>
            </a:lvl6pPr>
            <a:lvl7pPr marL="3200400" lvl="6" indent="-342900" algn="l">
              <a:lnSpc>
                <a:spcPct val="90000"/>
              </a:lnSpc>
              <a:spcBef>
                <a:spcPts val="1200"/>
              </a:spcBef>
              <a:spcAft>
                <a:spcPts val="0"/>
              </a:spcAft>
              <a:buSzPts val="1800"/>
              <a:buChar char="▪"/>
              <a:defRPr/>
            </a:lvl7pPr>
            <a:lvl8pPr marL="3657600" lvl="7" indent="-228600" algn="l">
              <a:lnSpc>
                <a:spcPct val="90000"/>
              </a:lnSpc>
              <a:spcBef>
                <a:spcPts val="1200"/>
              </a:spcBef>
              <a:spcAft>
                <a:spcPts val="0"/>
              </a:spcAft>
              <a:buSzPts val="1800"/>
              <a:buNone/>
              <a:defRPr/>
            </a:lvl8pPr>
            <a:lvl9pPr marL="4114800" lvl="8" indent="-228600" algn="l">
              <a:lnSpc>
                <a:spcPct val="90000"/>
              </a:lnSpc>
              <a:spcBef>
                <a:spcPts val="1200"/>
              </a:spcBef>
              <a:spcAft>
                <a:spcPts val="0"/>
              </a:spcAft>
              <a:buSzPts val="1800"/>
              <a:buNone/>
              <a:defRPr/>
            </a:lvl9pPr>
          </a:lstStyle>
          <a:p>
            <a:endParaRPr/>
          </a:p>
        </p:txBody>
      </p:sp>
      <p:sp>
        <p:nvSpPr>
          <p:cNvPr id="284" name="Google Shape;284;p10"/>
          <p:cNvSpPr txBox="1">
            <a:spLocks noGrp="1"/>
          </p:cNvSpPr>
          <p:nvPr>
            <p:ph type="sldNum" idx="12"/>
          </p:nvPr>
        </p:nvSpPr>
        <p:spPr>
          <a:xfrm>
            <a:off x="11289785" y="6246130"/>
            <a:ext cx="182216" cy="172815"/>
          </a:xfrm>
          <a:prstGeom prst="rect">
            <a:avLst/>
          </a:prstGeom>
          <a:noFill/>
          <a:ln>
            <a:noFill/>
          </a:ln>
        </p:spPr>
        <p:txBody>
          <a:bodyPr spcFirstLastPara="1" wrap="square" lIns="0" tIns="0" rIns="0" bIns="0" anchor="ctr" anchorCtr="0">
            <a:spAutoFit/>
          </a:bodyPr>
          <a:lstStyle>
            <a:lvl1pPr marL="0" lvl="0" indent="0" algn="r">
              <a:lnSpc>
                <a:spcPct val="100000"/>
              </a:lnSpc>
              <a:spcBef>
                <a:spcPts val="0"/>
              </a:spcBef>
              <a:spcAft>
                <a:spcPts val="0"/>
              </a:spcAft>
              <a:buClr>
                <a:srgbClr val="A6A6A6"/>
              </a:buClr>
              <a:buSzPts val="1200"/>
              <a:buFont typeface="Arial"/>
              <a:buNone/>
              <a:defRPr sz="1200">
                <a:solidFill>
                  <a:srgbClr val="A6A6A6"/>
                </a:solidFill>
              </a:defRPr>
            </a:lvl1pPr>
            <a:lvl2pPr marL="0" lvl="1" indent="0" algn="r">
              <a:lnSpc>
                <a:spcPct val="100000"/>
              </a:lnSpc>
              <a:spcBef>
                <a:spcPts val="0"/>
              </a:spcBef>
              <a:spcAft>
                <a:spcPts val="0"/>
              </a:spcAft>
              <a:buClr>
                <a:srgbClr val="A6A6A6"/>
              </a:buClr>
              <a:buSzPts val="1200"/>
              <a:buFont typeface="Arial"/>
              <a:buNone/>
              <a:defRPr sz="1200">
                <a:solidFill>
                  <a:srgbClr val="A6A6A6"/>
                </a:solidFill>
              </a:defRPr>
            </a:lvl2pPr>
            <a:lvl3pPr marL="0" lvl="2" indent="0" algn="r">
              <a:lnSpc>
                <a:spcPct val="100000"/>
              </a:lnSpc>
              <a:spcBef>
                <a:spcPts val="0"/>
              </a:spcBef>
              <a:spcAft>
                <a:spcPts val="0"/>
              </a:spcAft>
              <a:buClr>
                <a:srgbClr val="A6A6A6"/>
              </a:buClr>
              <a:buSzPts val="1200"/>
              <a:buFont typeface="Arial"/>
              <a:buNone/>
              <a:defRPr sz="1200">
                <a:solidFill>
                  <a:srgbClr val="A6A6A6"/>
                </a:solidFill>
              </a:defRPr>
            </a:lvl3pPr>
            <a:lvl4pPr marL="0" lvl="3" indent="0" algn="r">
              <a:lnSpc>
                <a:spcPct val="100000"/>
              </a:lnSpc>
              <a:spcBef>
                <a:spcPts val="0"/>
              </a:spcBef>
              <a:spcAft>
                <a:spcPts val="0"/>
              </a:spcAft>
              <a:buClr>
                <a:srgbClr val="A6A6A6"/>
              </a:buClr>
              <a:buSzPts val="1200"/>
              <a:buFont typeface="Arial"/>
              <a:buNone/>
              <a:defRPr sz="1200">
                <a:solidFill>
                  <a:srgbClr val="A6A6A6"/>
                </a:solidFill>
              </a:defRPr>
            </a:lvl4pPr>
            <a:lvl5pPr marL="0" lvl="4" indent="0" algn="r">
              <a:lnSpc>
                <a:spcPct val="100000"/>
              </a:lnSpc>
              <a:spcBef>
                <a:spcPts val="0"/>
              </a:spcBef>
              <a:spcAft>
                <a:spcPts val="0"/>
              </a:spcAft>
              <a:buClr>
                <a:srgbClr val="A6A6A6"/>
              </a:buClr>
              <a:buSzPts val="1200"/>
              <a:buFont typeface="Arial"/>
              <a:buNone/>
              <a:defRPr sz="1200">
                <a:solidFill>
                  <a:srgbClr val="A6A6A6"/>
                </a:solidFill>
              </a:defRPr>
            </a:lvl5pPr>
            <a:lvl6pPr marL="0" lvl="5" indent="0" algn="r">
              <a:lnSpc>
                <a:spcPct val="100000"/>
              </a:lnSpc>
              <a:spcBef>
                <a:spcPts val="0"/>
              </a:spcBef>
              <a:spcAft>
                <a:spcPts val="0"/>
              </a:spcAft>
              <a:buClr>
                <a:srgbClr val="A6A6A6"/>
              </a:buClr>
              <a:buSzPts val="1200"/>
              <a:buFont typeface="Arial"/>
              <a:buNone/>
              <a:defRPr sz="1200">
                <a:solidFill>
                  <a:srgbClr val="A6A6A6"/>
                </a:solidFill>
              </a:defRPr>
            </a:lvl6pPr>
            <a:lvl7pPr marL="0" lvl="6" indent="0" algn="r">
              <a:lnSpc>
                <a:spcPct val="100000"/>
              </a:lnSpc>
              <a:spcBef>
                <a:spcPts val="0"/>
              </a:spcBef>
              <a:spcAft>
                <a:spcPts val="0"/>
              </a:spcAft>
              <a:buClr>
                <a:srgbClr val="A6A6A6"/>
              </a:buClr>
              <a:buSzPts val="1200"/>
              <a:buFont typeface="Arial"/>
              <a:buNone/>
              <a:defRPr sz="1200">
                <a:solidFill>
                  <a:srgbClr val="A6A6A6"/>
                </a:solidFill>
              </a:defRPr>
            </a:lvl7pPr>
            <a:lvl8pPr marL="0" lvl="7" indent="0" algn="r">
              <a:lnSpc>
                <a:spcPct val="100000"/>
              </a:lnSpc>
              <a:spcBef>
                <a:spcPts val="0"/>
              </a:spcBef>
              <a:spcAft>
                <a:spcPts val="0"/>
              </a:spcAft>
              <a:buClr>
                <a:srgbClr val="A6A6A6"/>
              </a:buClr>
              <a:buSzPts val="1200"/>
              <a:buFont typeface="Arial"/>
              <a:buNone/>
              <a:defRPr sz="1200">
                <a:solidFill>
                  <a:srgbClr val="A6A6A6"/>
                </a:solidFill>
              </a:defRPr>
            </a:lvl8pPr>
            <a:lvl9pPr marL="0" lvl="8" indent="0" algn="r">
              <a:lnSpc>
                <a:spcPct val="100000"/>
              </a:lnSpc>
              <a:spcBef>
                <a:spcPts val="0"/>
              </a:spcBef>
              <a:spcAft>
                <a:spcPts val="0"/>
              </a:spcAft>
              <a:buClr>
                <a:srgbClr val="A6A6A6"/>
              </a:buClr>
              <a:buSzPts val="1200"/>
              <a:buFont typeface="Arial"/>
              <a:buNone/>
              <a:defRPr sz="1200">
                <a:solidFill>
                  <a:srgbClr val="A6A6A6"/>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2982510" y="-1228656"/>
            <a:ext cx="6226978" cy="490404"/>
            <a:chOff x="-1" y="-1"/>
            <a:chExt cx="6226977" cy="490402"/>
          </a:xfrm>
        </p:grpSpPr>
        <p:sp>
          <p:nvSpPr>
            <p:cNvPr id="7" name="Google Shape;7;p1"/>
            <p:cNvSpPr/>
            <p:nvPr/>
          </p:nvSpPr>
          <p:spPr>
            <a:xfrm rot="-5400000">
              <a:off x="3007798" y="-2728777"/>
              <a:ext cx="211380" cy="6226977"/>
            </a:xfrm>
            <a:prstGeom prst="rect">
              <a:avLst/>
            </a:prstGeom>
            <a:solidFill>
              <a:schemeClr val="accent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8" name="Google Shape;8;p1"/>
            <p:cNvGrpSpPr/>
            <p:nvPr/>
          </p:nvGrpSpPr>
          <p:grpSpPr>
            <a:xfrm>
              <a:off x="-1" y="-1"/>
              <a:ext cx="6226977" cy="211383"/>
              <a:chOff x="0" y="-1"/>
              <a:chExt cx="6226976" cy="211382"/>
            </a:xfrm>
          </p:grpSpPr>
          <p:sp>
            <p:nvSpPr>
              <p:cNvPr id="9" name="Google Shape;9;p1"/>
              <p:cNvSpPr/>
              <p:nvPr/>
            </p:nvSpPr>
            <p:spPr>
              <a:xfrm rot="-5400000">
                <a:off x="168192" y="-168191"/>
                <a:ext cx="211380" cy="547765"/>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1"/>
              <p:cNvSpPr/>
              <p:nvPr/>
            </p:nvSpPr>
            <p:spPr>
              <a:xfrm rot="-5400000">
                <a:off x="799215" y="-168191"/>
                <a:ext cx="211380" cy="547765"/>
              </a:xfrm>
              <a:prstGeom prst="rect">
                <a:avLst/>
              </a:prstGeom>
              <a:solidFill>
                <a:srgbClr val="0066A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1"/>
              <p:cNvSpPr/>
              <p:nvPr/>
            </p:nvSpPr>
            <p:spPr>
              <a:xfrm rot="-5400000">
                <a:off x="1430239" y="-168191"/>
                <a:ext cx="211380" cy="547765"/>
              </a:xfrm>
              <a:prstGeom prst="rect">
                <a:avLst/>
              </a:prstGeom>
              <a:solidFill>
                <a:srgbClr val="00B7D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 name="Google Shape;12;p1"/>
              <p:cNvSpPr/>
              <p:nvPr/>
            </p:nvSpPr>
            <p:spPr>
              <a:xfrm rot="-5400000">
                <a:off x="2061263" y="-168191"/>
                <a:ext cx="211380" cy="547765"/>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 name="Google Shape;13;p1"/>
              <p:cNvSpPr/>
              <p:nvPr/>
            </p:nvSpPr>
            <p:spPr>
              <a:xfrm rot="-5400000">
                <a:off x="2692286" y="-168191"/>
                <a:ext cx="211380" cy="547765"/>
              </a:xfrm>
              <a:prstGeom prst="rect">
                <a:avLst/>
              </a:prstGeom>
              <a:solidFill>
                <a:srgbClr val="61A4B4"/>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 name="Google Shape;14;p1"/>
              <p:cNvSpPr/>
              <p:nvPr/>
            </p:nvSpPr>
            <p:spPr>
              <a:xfrm rot="-5400000">
                <a:off x="3323310" y="-168191"/>
                <a:ext cx="211380" cy="547765"/>
              </a:xfrm>
              <a:prstGeom prst="rect">
                <a:avLst/>
              </a:prstGeom>
              <a:solidFill>
                <a:srgbClr val="82D7C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 name="Google Shape;15;p1"/>
              <p:cNvSpPr/>
              <p:nvPr/>
            </p:nvSpPr>
            <p:spPr>
              <a:xfrm rot="-5400000">
                <a:off x="3954334" y="-168191"/>
                <a:ext cx="211380" cy="547765"/>
              </a:xfrm>
              <a:prstGeom prst="rect">
                <a:avLst/>
              </a:prstGeom>
              <a:solidFill>
                <a:schemeClr val="accent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 name="Google Shape;16;p1"/>
              <p:cNvSpPr/>
              <p:nvPr/>
            </p:nvSpPr>
            <p:spPr>
              <a:xfrm rot="-5400000">
                <a:off x="4585357" y="-168192"/>
                <a:ext cx="211380" cy="547765"/>
              </a:xfrm>
              <a:prstGeom prst="rect">
                <a:avLst/>
              </a:prstGeom>
              <a:solidFill>
                <a:srgbClr val="99D28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 name="Google Shape;17;p1"/>
              <p:cNvSpPr/>
              <p:nvPr/>
            </p:nvSpPr>
            <p:spPr>
              <a:xfrm rot="-5400000">
                <a:off x="5216380" y="-168192"/>
                <a:ext cx="211380" cy="547764"/>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 name="Google Shape;18;p1"/>
              <p:cNvSpPr/>
              <p:nvPr/>
            </p:nvSpPr>
            <p:spPr>
              <a:xfrm rot="-5400000">
                <a:off x="5847403" y="-168193"/>
                <a:ext cx="211380" cy="547765"/>
              </a:xfrm>
              <a:prstGeom prst="rect">
                <a:avLst/>
              </a:prstGeom>
              <a:solidFill>
                <a:schemeClr val="accent5"/>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9" name="Google Shape;19;p1"/>
          <p:cNvGrpSpPr/>
          <p:nvPr/>
        </p:nvGrpSpPr>
        <p:grpSpPr>
          <a:xfrm>
            <a:off x="698501" y="5884313"/>
            <a:ext cx="1454913" cy="577169"/>
            <a:chOff x="0" y="-1"/>
            <a:chExt cx="1454912" cy="577167"/>
          </a:xfrm>
        </p:grpSpPr>
        <p:sp>
          <p:nvSpPr>
            <p:cNvPr id="20" name="Google Shape;20;p1"/>
            <p:cNvSpPr/>
            <p:nvPr/>
          </p:nvSpPr>
          <p:spPr>
            <a:xfrm>
              <a:off x="289214" y="284162"/>
              <a:ext cx="268376" cy="293004"/>
            </a:xfrm>
            <a:custGeom>
              <a:avLst/>
              <a:gdLst/>
              <a:ahLst/>
              <a:cxnLst/>
              <a:rect l="l" t="t"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 name="Google Shape;21;p1"/>
            <p:cNvSpPr/>
            <p:nvPr/>
          </p:nvSpPr>
          <p:spPr>
            <a:xfrm>
              <a:off x="0" y="284162"/>
              <a:ext cx="251958" cy="284795"/>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 name="Google Shape;22;p1"/>
            <p:cNvSpPr/>
            <p:nvPr/>
          </p:nvSpPr>
          <p:spPr>
            <a:xfrm>
              <a:off x="76645" y="-1"/>
              <a:ext cx="266458" cy="267114"/>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 name="Google Shape;23;p1"/>
            <p:cNvSpPr/>
            <p:nvPr/>
          </p:nvSpPr>
          <p:spPr>
            <a:xfrm>
              <a:off x="901742" y="364991"/>
              <a:ext cx="176182" cy="212175"/>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 name="Google Shape;24;p1"/>
            <p:cNvSpPr/>
            <p:nvPr/>
          </p:nvSpPr>
          <p:spPr>
            <a:xfrm>
              <a:off x="1124020" y="284162"/>
              <a:ext cx="33469" cy="284795"/>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 name="Google Shape;25;p1"/>
            <p:cNvSpPr/>
            <p:nvPr/>
          </p:nvSpPr>
          <p:spPr>
            <a:xfrm>
              <a:off x="1199165" y="280373"/>
              <a:ext cx="126296" cy="28858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 name="Google Shape;26;p1"/>
            <p:cNvSpPr/>
            <p:nvPr/>
          </p:nvSpPr>
          <p:spPr>
            <a:xfrm>
              <a:off x="1341878" y="318262"/>
              <a:ext cx="113034" cy="258904"/>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 name="Google Shape;27;p1"/>
            <p:cNvSpPr/>
            <p:nvPr/>
          </p:nvSpPr>
          <p:spPr>
            <a:xfrm>
              <a:off x="637155" y="284162"/>
              <a:ext cx="226699" cy="284795"/>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8" name="Google Shape;28;p1"/>
          <p:cNvSpPr/>
          <p:nvPr/>
        </p:nvSpPr>
        <p:spPr>
          <a:xfrm>
            <a:off x="161518" y="119267"/>
            <a:ext cx="11868965" cy="6408281"/>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 name="Google Shape;29;p1"/>
          <p:cNvSpPr txBox="1"/>
          <p:nvPr/>
        </p:nvSpPr>
        <p:spPr>
          <a:xfrm>
            <a:off x="34969" y="-662297"/>
            <a:ext cx="12100562" cy="49784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chemeClr val="accent2"/>
              </a:buClr>
              <a:buSzPts val="2400"/>
              <a:buFont typeface="Roboto Slab"/>
              <a:buNone/>
            </a:pPr>
            <a:r>
              <a:rPr lang="nl-NL" sz="2400" b="0" i="0" u="none" strike="noStrike" cap="none">
                <a:solidFill>
                  <a:schemeClr val="accent2"/>
                </a:solidFill>
                <a:latin typeface="Roboto Slab"/>
                <a:ea typeface="Roboto Slab"/>
                <a:cs typeface="Roboto Slab"/>
                <a:sym typeface="Roboto Slab"/>
              </a:rPr>
              <a:t>Logo (Animatie)</a:t>
            </a:r>
            <a:endParaRPr/>
          </a:p>
        </p:txBody>
      </p:sp>
      <p:sp>
        <p:nvSpPr>
          <p:cNvPr id="30" name="Google Shape;30;p1"/>
          <p:cNvSpPr/>
          <p:nvPr/>
        </p:nvSpPr>
        <p:spPr>
          <a:xfrm>
            <a:off x="4543471" y="3282713"/>
            <a:ext cx="950757" cy="1038005"/>
          </a:xfrm>
          <a:custGeom>
            <a:avLst/>
            <a:gdLst/>
            <a:ahLst/>
            <a:cxnLst/>
            <a:rect l="l" t="t"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 name="Google Shape;31;p1"/>
          <p:cNvSpPr/>
          <p:nvPr/>
        </p:nvSpPr>
        <p:spPr>
          <a:xfrm>
            <a:off x="3518892" y="3282713"/>
            <a:ext cx="892593" cy="1008923"/>
          </a:xfrm>
          <a:custGeom>
            <a:avLst/>
            <a:gdLst/>
            <a:ahLst/>
            <a:cxnLst/>
            <a:rect l="l" t="t"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 name="Google Shape;32;p1"/>
          <p:cNvSpPr/>
          <p:nvPr/>
        </p:nvSpPr>
        <p:spPr>
          <a:xfrm>
            <a:off x="3790419" y="2276031"/>
            <a:ext cx="943961" cy="946283"/>
          </a:xfrm>
          <a:custGeom>
            <a:avLst/>
            <a:gdLst/>
            <a:ahLst/>
            <a:cxnLst/>
            <a:rect l="l" t="t"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 name="Google Shape;33;p1"/>
          <p:cNvSpPr/>
          <p:nvPr/>
        </p:nvSpPr>
        <p:spPr>
          <a:xfrm>
            <a:off x="6713432" y="3569060"/>
            <a:ext cx="624144" cy="751658"/>
          </a:xfrm>
          <a:custGeom>
            <a:avLst/>
            <a:gdLst/>
            <a:ahLst/>
            <a:cxnLst/>
            <a:rect l="l" t="t"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 name="Google Shape;34;p1"/>
          <p:cNvSpPr/>
          <p:nvPr/>
        </p:nvSpPr>
        <p:spPr>
          <a:xfrm>
            <a:off x="7500883" y="3282713"/>
            <a:ext cx="118566" cy="1008922"/>
          </a:xfrm>
          <a:prstGeom prst="rect">
            <a:avLst/>
          </a:pr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 name="Google Shape;35;p1"/>
          <p:cNvSpPr/>
          <p:nvPr/>
        </p:nvSpPr>
        <p:spPr>
          <a:xfrm>
            <a:off x="7767094" y="3269291"/>
            <a:ext cx="447416" cy="1022344"/>
          </a:xfrm>
          <a:custGeom>
            <a:avLst/>
            <a:gdLst/>
            <a:ahLst/>
            <a:cxnLst/>
            <a:rect l="l" t="t"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 name="Google Shape;36;p1"/>
          <p:cNvSpPr/>
          <p:nvPr/>
        </p:nvSpPr>
        <p:spPr>
          <a:xfrm>
            <a:off x="8272673" y="3403515"/>
            <a:ext cx="400437" cy="917202"/>
          </a:xfrm>
          <a:custGeom>
            <a:avLst/>
            <a:gdLst/>
            <a:ahLst/>
            <a:cxnLst/>
            <a:rect l="l" t="t"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 name="Google Shape;37;p1"/>
          <p:cNvSpPr/>
          <p:nvPr/>
        </p:nvSpPr>
        <p:spPr>
          <a:xfrm>
            <a:off x="5776098" y="3282713"/>
            <a:ext cx="803111" cy="1008923"/>
          </a:xfrm>
          <a:custGeom>
            <a:avLst/>
            <a:gdLst/>
            <a:ahLst/>
            <a:cxnLst/>
            <a:rect l="l" t="t"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 name="Google Shape;38;p1"/>
          <p:cNvSpPr txBox="1">
            <a:spLocks noGrp="1"/>
          </p:cNvSpPr>
          <p:nvPr>
            <p:ph type="title"/>
          </p:nvPr>
        </p:nvSpPr>
        <p:spPr>
          <a:xfrm>
            <a:off x="609600" y="274637"/>
            <a:ext cx="10972800" cy="1325564"/>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1pPr>
            <a:lvl2pPr marR="0" lvl="1"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2pPr>
            <a:lvl3pPr marR="0" lvl="2"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3pPr>
            <a:lvl4pPr marR="0" lvl="3"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4pPr>
            <a:lvl5pPr marR="0" lvl="4"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5pPr>
            <a:lvl6pPr marR="0" lvl="5"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6pPr>
            <a:lvl7pPr marR="0" lvl="6"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7pPr>
            <a:lvl8pPr marR="0" lvl="7"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8pPr>
            <a:lvl9pPr marR="0" lvl="8" algn="l" rtl="0">
              <a:lnSpc>
                <a:spcPct val="90000"/>
              </a:lnSpc>
              <a:spcBef>
                <a:spcPts val="0"/>
              </a:spcBef>
              <a:spcAft>
                <a:spcPts val="0"/>
              </a:spcAft>
              <a:buClr>
                <a:schemeClr val="accent1"/>
              </a:buClr>
              <a:buSzPts val="3200"/>
              <a:buFont typeface="Roboto Slab"/>
              <a:buNone/>
              <a:defRPr sz="3200" b="0" i="0" u="none" strike="noStrike" cap="none">
                <a:solidFill>
                  <a:schemeClr val="accent1"/>
                </a:solidFill>
                <a:latin typeface="Roboto Slab"/>
                <a:ea typeface="Roboto Slab"/>
                <a:cs typeface="Roboto Slab"/>
                <a:sym typeface="Roboto Slab"/>
              </a:defRPr>
            </a:lvl9pPr>
          </a:lstStyle>
          <a:p>
            <a:endParaRPr/>
          </a:p>
        </p:txBody>
      </p:sp>
      <p:sp>
        <p:nvSpPr>
          <p:cNvPr id="39" name="Google Shape;39;p1"/>
          <p:cNvSpPr txBox="1">
            <a:spLocks noGrp="1"/>
          </p:cNvSpPr>
          <p:nvPr>
            <p:ph type="body" idx="1"/>
          </p:nvPr>
        </p:nvSpPr>
        <p:spPr>
          <a:xfrm>
            <a:off x="609600" y="1600200"/>
            <a:ext cx="10972800" cy="5257800"/>
          </a:xfrm>
          <a:prstGeom prst="rect">
            <a:avLst/>
          </a:prstGeom>
          <a:noFill/>
          <a:ln>
            <a:noFill/>
          </a:ln>
        </p:spPr>
        <p:txBody>
          <a:bodyPr spcFirstLastPara="1" wrap="square" lIns="0" tIns="0" rIns="0" bIns="0" anchor="t" anchorCtr="0">
            <a:noAutofit/>
          </a:bodyPr>
          <a:lstStyle>
            <a:lvl1pPr marL="457200" marR="0" lvl="0"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1pPr>
            <a:lvl2pPr marL="914400" marR="0" lvl="1"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4pPr>
            <a:lvl5pPr marL="2286000" marR="0" lvl="4" indent="-330200" algn="l" rtl="0">
              <a:lnSpc>
                <a:spcPct val="90000"/>
              </a:lnSpc>
              <a:spcBef>
                <a:spcPts val="1200"/>
              </a:spcBef>
              <a:spcAft>
                <a:spcPts val="0"/>
              </a:spcAft>
              <a:buClr>
                <a:schemeClr val="accent1"/>
              </a:buClr>
              <a:buSzPts val="16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30200" algn="l" rtl="0">
              <a:lnSpc>
                <a:spcPct val="90000"/>
              </a:lnSpc>
              <a:spcBef>
                <a:spcPts val="1200"/>
              </a:spcBef>
              <a:spcAft>
                <a:spcPts val="0"/>
              </a:spcAft>
              <a:buClr>
                <a:schemeClr val="accent1"/>
              </a:buClr>
              <a:buSzPts val="16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30200" algn="l" rtl="0">
              <a:lnSpc>
                <a:spcPct val="90000"/>
              </a:lnSpc>
              <a:spcBef>
                <a:spcPts val="1200"/>
              </a:spcBef>
              <a:spcAft>
                <a:spcPts val="0"/>
              </a:spcAft>
              <a:buClr>
                <a:schemeClr val="accent1"/>
              </a:buClr>
              <a:buSzPts val="16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600"/>
              <a:buFont typeface="Noto Sans Symbols"/>
              <a:buNone/>
              <a:defRPr sz="1600" b="0" i="0" u="none" strike="noStrike" cap="none">
                <a:solidFill>
                  <a:srgbClr val="000000"/>
                </a:solidFill>
                <a:latin typeface="Arial"/>
                <a:ea typeface="Arial"/>
                <a:cs typeface="Arial"/>
                <a:sym typeface="Arial"/>
              </a:defRPr>
            </a:lvl9pPr>
          </a:lstStyle>
          <a:p>
            <a:endParaRPr/>
          </a:p>
        </p:txBody>
      </p:sp>
      <p:sp>
        <p:nvSpPr>
          <p:cNvPr id="40" name="Google Shape;40;p1"/>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1pPr>
            <a:lvl2pPr marL="0" marR="0" lvl="1"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2pPr>
            <a:lvl3pPr marL="0" marR="0" lvl="2"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3pPr>
            <a:lvl4pPr marL="0" marR="0" lvl="3"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4pPr>
            <a:lvl5pPr marL="0" marR="0" lvl="4"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5pPr>
            <a:lvl6pPr marL="0" marR="0" lvl="5"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6pPr>
            <a:lvl7pPr marL="0" marR="0" lvl="6"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7pPr>
            <a:lvl8pPr marL="0" marR="0" lvl="7"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8pPr>
            <a:lvl9pPr marL="0" marR="0" lvl="8" indent="0" algn="r" rtl="0">
              <a:lnSpc>
                <a:spcPct val="100000"/>
              </a:lnSpc>
              <a:spcBef>
                <a:spcPts val="0"/>
              </a:spcBef>
              <a:spcAft>
                <a:spcPts val="0"/>
              </a:spcAft>
              <a:buClr>
                <a:srgbClr val="A6A6A6"/>
              </a:buClr>
              <a:buSzPts val="1200"/>
              <a:buFont typeface="Arial"/>
              <a:buNone/>
              <a:defRPr sz="1200" b="0" i="0" u="none" strike="noStrike" cap="none">
                <a:solidFill>
                  <a:srgbClr val="A6A6A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grpSp>
        <p:nvGrpSpPr>
          <p:cNvPr id="527" name="Google Shape;527;p17">
            <a:extLst>
              <a:ext uri="{C183D7F6-B498-43B3-948B-1728B52AA6E4}">
                <adec:decorative xmlns:adec="http://schemas.microsoft.com/office/drawing/2017/decorative" val="1"/>
              </a:ext>
            </a:extLst>
          </p:cNvPr>
          <p:cNvGrpSpPr/>
          <p:nvPr/>
        </p:nvGrpSpPr>
        <p:grpSpPr>
          <a:xfrm>
            <a:off x="4852465" y="-1"/>
            <a:ext cx="7339535" cy="6858002"/>
            <a:chOff x="0" y="-1"/>
            <a:chExt cx="7339533" cy="6858002"/>
          </a:xfrm>
        </p:grpSpPr>
        <p:sp>
          <p:nvSpPr>
            <p:cNvPr id="528" name="Google Shape;528;p17"/>
            <p:cNvSpPr/>
            <p:nvPr/>
          </p:nvSpPr>
          <p:spPr>
            <a:xfrm>
              <a:off x="0" y="0"/>
              <a:ext cx="7339533" cy="6858000"/>
            </a:xfrm>
            <a:prstGeom prst="rect">
              <a:avLst/>
            </a:prstGeom>
            <a:solidFill>
              <a:srgbClr val="F2F2F2">
                <a:alpha val="8000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29" name="Google Shape;529;p17" descr="image11.jpeg"/>
            <p:cNvPicPr preferRelativeResize="0"/>
            <p:nvPr/>
          </p:nvPicPr>
          <p:blipFill rotWithShape="1">
            <a:blip r:embed="rId3">
              <a:alphaModFix/>
            </a:blip>
            <a:srcRect t="32" b="31"/>
            <a:stretch/>
          </p:blipFill>
          <p:spPr>
            <a:xfrm>
              <a:off x="0" y="-1"/>
              <a:ext cx="7339533" cy="6858002"/>
            </a:xfrm>
            <a:prstGeom prst="rect">
              <a:avLst/>
            </a:prstGeom>
            <a:noFill/>
            <a:ln>
              <a:noFill/>
            </a:ln>
          </p:spPr>
        </p:pic>
      </p:grpSp>
      <p:sp>
        <p:nvSpPr>
          <p:cNvPr id="530" name="Google Shape;530;p17"/>
          <p:cNvSpPr txBox="1">
            <a:spLocks noGrp="1"/>
          </p:cNvSpPr>
          <p:nvPr>
            <p:ph type="body" idx="1"/>
          </p:nvPr>
        </p:nvSpPr>
        <p:spPr>
          <a:xfrm>
            <a:off x="511686" y="3429000"/>
            <a:ext cx="3729203" cy="248473"/>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FFFFFF"/>
              </a:buClr>
              <a:buSzPts val="1600"/>
              <a:buFont typeface="Arial"/>
              <a:buNone/>
            </a:pPr>
            <a:r>
              <a:rPr lang="nl-NL" sz="2800" dirty="0"/>
              <a:t>Vehicle Dynamics &amp; Control - R047017</a:t>
            </a:r>
          </a:p>
        </p:txBody>
      </p:sp>
      <p:sp>
        <p:nvSpPr>
          <p:cNvPr id="531" name="Google Shape;531;p17"/>
          <p:cNvSpPr txBox="1">
            <a:spLocks noGrp="1"/>
          </p:cNvSpPr>
          <p:nvPr>
            <p:ph type="title" idx="4294967295"/>
          </p:nvPr>
        </p:nvSpPr>
        <p:spPr>
          <a:xfrm>
            <a:off x="600075" y="315913"/>
            <a:ext cx="3962400" cy="1473200"/>
          </a:xfrm>
          <a:prstGeom prst="rect">
            <a:avLst/>
          </a:prstGeom>
          <a:noFill/>
          <a:ln>
            <a:noFill/>
            <a:prstDash/>
          </a:ln>
          <a:effectLst/>
        </p:spPr>
        <p:txBody>
          <a:bodyPr rot="0" spcFirstLastPara="1" vertOverflow="overflow" horzOverflow="overflow" vert="horz" wrap="square" lIns="0" tIns="0" rIns="0" bIns="0" numCol="1" spcCol="0" rtlCol="0" fromWordArt="0" anchor="b"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
                <a:srgbClr val="FFFFFF"/>
              </a:buClr>
              <a:buSzPts val="3515"/>
              <a:buFont typeface="Roboto Slab"/>
              <a:buNone/>
              <a:tabLst/>
              <a:defRPr/>
            </a:pPr>
            <a:r>
              <a:rPr kumimoji="0" lang="en-US" sz="2815" b="0" i="0" u="none" strike="noStrike" kern="0" cap="none" spc="0" normalizeH="0" baseline="0" noProof="0" dirty="0">
                <a:ln>
                  <a:noFill/>
                </a:ln>
                <a:solidFill>
                  <a:srgbClr val="FFFFFF"/>
                </a:solidFill>
                <a:effectLst/>
                <a:uLnTx/>
                <a:uFillTx/>
                <a:latin typeface="Roboto Slab"/>
                <a:ea typeface="Roboto Slab"/>
                <a:cs typeface="Roboto Slab"/>
                <a:sym typeface="Roboto Slab"/>
              </a:rPr>
              <a:t>Body Sideslip Control using Direct Yaw Moment Control (DYC)</a:t>
            </a:r>
          </a:p>
        </p:txBody>
      </p:sp>
      <p:sp>
        <p:nvSpPr>
          <p:cNvPr id="532" name="Google Shape;532;p17"/>
          <p:cNvSpPr txBox="1">
            <a:spLocks noGrp="1"/>
          </p:cNvSpPr>
          <p:nvPr>
            <p:ph type="body" idx="4"/>
          </p:nvPr>
        </p:nvSpPr>
        <p:spPr>
          <a:xfrm>
            <a:off x="698500" y="5377708"/>
            <a:ext cx="1454400" cy="7201"/>
          </a:xfrm>
          <a:prstGeom prst="rect">
            <a:avLst/>
          </a:prstGeom>
          <a:solidFill>
            <a:srgbClr val="FFFFFF"/>
          </a:solidFill>
          <a:ln>
            <a:noFill/>
          </a:ln>
        </p:spPr>
        <p:txBody>
          <a:bodyPr spcFirstLastPara="1" wrap="square" lIns="0" tIns="0" rIns="0" bIns="0" anchor="t" anchorCtr="0">
            <a:normAutofit fontScale="25000" lnSpcReduction="20000"/>
          </a:bodyPr>
          <a:lstStyle/>
          <a:p>
            <a:pPr marL="0" lvl="0" indent="0" algn="l" rtl="0">
              <a:lnSpc>
                <a:spcPct val="90000"/>
              </a:lnSpc>
              <a:spcBef>
                <a:spcPts val="0"/>
              </a:spcBef>
              <a:spcAft>
                <a:spcPts val="0"/>
              </a:spcAft>
              <a:buClr>
                <a:srgbClr val="000000"/>
              </a:buClr>
              <a:buSzPct val="100000"/>
              <a:buFont typeface="Arial"/>
              <a:buNone/>
            </a:pPr>
            <a:r>
              <a:rPr lang="nl-NL" sz="640"/>
              <a:t> </a:t>
            </a:r>
            <a:endParaRPr/>
          </a:p>
        </p:txBody>
      </p:sp>
      <p:sp>
        <p:nvSpPr>
          <p:cNvPr id="8" name="Google Shape;531;p17">
            <a:extLst>
              <a:ext uri="{FF2B5EF4-FFF2-40B4-BE49-F238E27FC236}">
                <a16:creationId xmlns:a16="http://schemas.microsoft.com/office/drawing/2014/main" id="{0AD5CDC0-96E8-3275-1707-1FD33907C5B9}"/>
              </a:ext>
            </a:extLst>
          </p:cNvPr>
          <p:cNvSpPr txBox="1">
            <a:spLocks/>
          </p:cNvSpPr>
          <p:nvPr/>
        </p:nvSpPr>
        <p:spPr>
          <a:xfrm>
            <a:off x="600178" y="3972232"/>
            <a:ext cx="3962087" cy="1271686"/>
          </a:xfrm>
          <a:prstGeom prst="rect">
            <a:avLst/>
          </a:prstGeom>
          <a:noFill/>
          <a:ln>
            <a:noFill/>
          </a:ln>
        </p:spPr>
        <p:txBody>
          <a:bodyPr spcFirstLastPara="1" wrap="square" lIns="0" tIns="0" rIns="0" bIns="0" anchor="b" anchorCtr="0">
            <a:norm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FFFFFF"/>
              </a:buClr>
              <a:buSzPts val="3800"/>
              <a:buFont typeface="Roboto Slab"/>
              <a:buNone/>
              <a:defRPr sz="3800" b="0" i="0" u="none" strike="noStrike" cap="none">
                <a:solidFill>
                  <a:srgbClr val="FFFFFF"/>
                </a:solidFill>
                <a:latin typeface="Roboto Slab"/>
                <a:ea typeface="Roboto Slab"/>
                <a:cs typeface="Roboto Slab"/>
                <a:sym typeface="Roboto Slab"/>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0" indent="0">
              <a:spcBef>
                <a:spcPts val="0"/>
              </a:spcBef>
              <a:buSzPts val="3515"/>
            </a:pPr>
            <a:r>
              <a:rPr lang="en-IN" sz="1500" dirty="0"/>
              <a:t>By Group 5:</a:t>
            </a:r>
          </a:p>
          <a:p>
            <a:pPr marL="0" indent="0">
              <a:spcBef>
                <a:spcPts val="0"/>
              </a:spcBef>
              <a:buSzPts val="3515"/>
            </a:pPr>
            <a:r>
              <a:rPr lang="en-IN" sz="1500" dirty="0"/>
              <a:t>Neeraja Bhide (5495601)</a:t>
            </a:r>
          </a:p>
          <a:p>
            <a:pPr marL="0" indent="0">
              <a:spcBef>
                <a:spcPts val="0"/>
              </a:spcBef>
              <a:buSzPts val="3515"/>
            </a:pPr>
            <a:r>
              <a:rPr lang="en-IN" sz="1500" dirty="0"/>
              <a:t>Pavan Prasad H.G. (5508053)</a:t>
            </a:r>
          </a:p>
          <a:p>
            <a:pPr marL="0" indent="0">
              <a:spcBef>
                <a:spcPts val="0"/>
              </a:spcBef>
              <a:buSzPts val="3515"/>
            </a:pPr>
            <a:r>
              <a:rPr lang="en-IN" sz="1500" dirty="0"/>
              <a:t>Paul Kartoidjojo (4480961)</a:t>
            </a:r>
          </a:p>
          <a:p>
            <a:pPr marL="0" indent="0">
              <a:spcBef>
                <a:spcPts val="0"/>
              </a:spcBef>
              <a:buSzPts val="3515"/>
            </a:pPr>
            <a:r>
              <a:rPr lang="en-US" sz="1500" dirty="0"/>
              <a:t>Anand Srikrishna (5306485)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26"/>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en-US" sz="2800" b="0" i="0" dirty="0">
                <a:effectLst/>
                <a:latin typeface="Arial" panose="020B0604020202020204" pitchFamily="34" charset="0"/>
              </a:rPr>
              <a:t>Direct Yaw moment Control</a:t>
            </a:r>
            <a:endParaRPr dirty="0"/>
          </a:p>
        </p:txBody>
      </p:sp>
      <p:sp>
        <p:nvSpPr>
          <p:cNvPr id="607" name="Google Shape;607;p26"/>
          <p:cNvSpPr txBox="1">
            <a:spLocks noGrp="1"/>
          </p:cNvSpPr>
          <p:nvPr>
            <p:ph type="sldNum" idx="12"/>
          </p:nvPr>
        </p:nvSpPr>
        <p:spPr>
          <a:xfrm>
            <a:off x="11344999" y="6246129"/>
            <a:ext cx="337805" cy="186943"/>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10</a:t>
            </a:fld>
            <a:endParaRPr dirty="0"/>
          </a:p>
        </p:txBody>
      </p:sp>
      <p:sp>
        <p:nvSpPr>
          <p:cNvPr id="6" name="Text Placeholder 4">
            <a:extLst>
              <a:ext uri="{FF2B5EF4-FFF2-40B4-BE49-F238E27FC236}">
                <a16:creationId xmlns:a16="http://schemas.microsoft.com/office/drawing/2014/main" id="{0DE4EEA7-5BE5-51C8-E88B-DB9C1C0CF1FF}"/>
              </a:ext>
            </a:extLst>
          </p:cNvPr>
          <p:cNvSpPr txBox="1">
            <a:spLocks/>
          </p:cNvSpPr>
          <p:nvPr/>
        </p:nvSpPr>
        <p:spPr>
          <a:xfrm>
            <a:off x="705145" y="1591899"/>
            <a:ext cx="6321089" cy="4356465"/>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r>
              <a:rPr lang="en-US" sz="1800"/>
              <a:t>Error Yaw rate is fed into the controller.</a:t>
            </a:r>
          </a:p>
          <a:p>
            <a:endParaRPr lang="en-US" sz="1800"/>
          </a:p>
          <a:p>
            <a:endParaRPr lang="en-US" sz="1800"/>
          </a:p>
          <a:p>
            <a:endParaRPr lang="en-US" sz="1800"/>
          </a:p>
          <a:p>
            <a:endParaRPr lang="en-US" sz="1800"/>
          </a:p>
          <a:p>
            <a:pPr marL="114300" indent="0">
              <a:buFont typeface="Arial"/>
              <a:buNone/>
            </a:pPr>
            <a:endParaRPr lang="en-US" sz="1800"/>
          </a:p>
          <a:p>
            <a:r>
              <a:rPr lang="en-US" sz="1800"/>
              <a:t>LQR controller is designed considering the control input dM</a:t>
            </a:r>
            <a:r>
              <a:rPr lang="en-US" sz="1800" baseline="-25000"/>
              <a:t>Z</a:t>
            </a:r>
          </a:p>
          <a:p>
            <a:pPr marL="114300" indent="0">
              <a:buFont typeface="Arial"/>
              <a:buNone/>
            </a:pPr>
            <a:r>
              <a:rPr lang="en-US" sz="1800" baseline="-25000"/>
              <a:t> </a:t>
            </a:r>
            <a:endParaRPr lang="en-US" sz="1800" dirty="0"/>
          </a:p>
        </p:txBody>
      </p:sp>
      <p:pic>
        <p:nvPicPr>
          <p:cNvPr id="9" name="Picture 8" descr="Diagram&#10;&#10;Description automatically generated">
            <a:extLst>
              <a:ext uri="{FF2B5EF4-FFF2-40B4-BE49-F238E27FC236}">
                <a16:creationId xmlns:a16="http://schemas.microsoft.com/office/drawing/2014/main" id="{86D9967E-7070-CB58-0912-9D38CF490688}"/>
              </a:ext>
            </a:extLst>
          </p:cNvPr>
          <p:cNvPicPr>
            <a:picLocks noChangeAspect="1"/>
          </p:cNvPicPr>
          <p:nvPr/>
        </p:nvPicPr>
        <p:blipFill>
          <a:blip r:embed="rId3"/>
          <a:stretch>
            <a:fillRect/>
          </a:stretch>
        </p:blipFill>
        <p:spPr>
          <a:xfrm>
            <a:off x="1752600" y="2158335"/>
            <a:ext cx="4068097" cy="1864544"/>
          </a:xfrm>
          <a:prstGeom prst="rect">
            <a:avLst/>
          </a:prstGeom>
        </p:spPr>
      </p:pic>
      <p:pic>
        <p:nvPicPr>
          <p:cNvPr id="10" name="Picture 9">
            <a:extLst>
              <a:ext uri="{FF2B5EF4-FFF2-40B4-BE49-F238E27FC236}">
                <a16:creationId xmlns:a16="http://schemas.microsoft.com/office/drawing/2014/main" id="{53DEB7C9-C022-C6D9-AB33-351B871A6200}"/>
              </a:ext>
            </a:extLst>
          </p:cNvPr>
          <p:cNvPicPr>
            <a:picLocks noChangeAspect="1"/>
          </p:cNvPicPr>
          <p:nvPr/>
        </p:nvPicPr>
        <p:blipFill>
          <a:blip r:embed="rId4"/>
          <a:stretch>
            <a:fillRect/>
          </a:stretch>
        </p:blipFill>
        <p:spPr>
          <a:xfrm>
            <a:off x="2378648" y="4589315"/>
            <a:ext cx="2792900" cy="445676"/>
          </a:xfrm>
          <a:prstGeom prst="rect">
            <a:avLst/>
          </a:prstGeom>
        </p:spPr>
      </p:pic>
    </p:spTree>
    <p:extLst>
      <p:ext uri="{BB962C8B-B14F-4D97-AF65-F5344CB8AC3E}">
        <p14:creationId xmlns:p14="http://schemas.microsoft.com/office/powerpoint/2010/main" val="89773885"/>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9"/>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Control Strategies</a:t>
            </a:r>
            <a:endParaRPr dirty="0"/>
          </a:p>
        </p:txBody>
      </p:sp>
      <p:sp>
        <p:nvSpPr>
          <p:cNvPr id="703" name="Google Shape;703;p39"/>
          <p:cNvSpPr txBox="1">
            <a:spLocks noGrp="1"/>
          </p:cNvSpPr>
          <p:nvPr>
            <p:ph type="sldNum" idx="12"/>
          </p:nvPr>
        </p:nvSpPr>
        <p:spPr>
          <a:xfrm>
            <a:off x="11345000" y="6258026"/>
            <a:ext cx="477654"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11</a:t>
            </a:fld>
            <a:endParaRPr/>
          </a:p>
        </p:txBody>
      </p:sp>
      <p:sp>
        <p:nvSpPr>
          <p:cNvPr id="3" name="Text Placeholder 2">
            <a:extLst>
              <a:ext uri="{FF2B5EF4-FFF2-40B4-BE49-F238E27FC236}">
                <a16:creationId xmlns:a16="http://schemas.microsoft.com/office/drawing/2014/main" id="{6D93579F-7012-D0AC-279F-F31CC84AEC7B}"/>
              </a:ext>
            </a:extLst>
          </p:cNvPr>
          <p:cNvSpPr>
            <a:spLocks noGrp="1"/>
          </p:cNvSpPr>
          <p:nvPr>
            <p:ph type="body" idx="3"/>
          </p:nvPr>
        </p:nvSpPr>
        <p:spPr/>
        <p:txBody>
          <a:bodyPr>
            <a:normAutofit/>
          </a:bodyPr>
          <a:lstStyle/>
          <a:p>
            <a:r>
              <a:rPr lang="en-US" sz="2000" b="0" i="0" dirty="0">
                <a:effectLst/>
                <a:latin typeface="Arial" panose="020B0604020202020204" pitchFamily="34" charset="0"/>
              </a:rPr>
              <a:t>Direct Yaw Moment Control (DYC) with PD Control of Sideslip angle</a:t>
            </a:r>
          </a:p>
          <a:p>
            <a:r>
              <a:rPr lang="en-US" sz="2000" b="0" i="0" dirty="0">
                <a:effectLst/>
                <a:latin typeface="Arial" panose="020B0604020202020204" pitchFamily="34" charset="0"/>
              </a:rPr>
              <a:t>Direct Yaw Moment Control (DYC) with reference correction </a:t>
            </a:r>
          </a:p>
          <a:p>
            <a:r>
              <a:rPr lang="en-US" sz="2000" dirty="0"/>
              <a:t>Direct Yaw Moment Control (DYC) with the saturation of yaw rate</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3" name="Google Shape;703;p39"/>
          <p:cNvSpPr txBox="1">
            <a:spLocks noGrp="1"/>
          </p:cNvSpPr>
          <p:nvPr>
            <p:ph type="sldNum" idx="12"/>
          </p:nvPr>
        </p:nvSpPr>
        <p:spPr>
          <a:xfrm>
            <a:off x="11345000" y="6258026"/>
            <a:ext cx="477654"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12</a:t>
            </a:fld>
            <a:endParaRPr dirty="0"/>
          </a:p>
        </p:txBody>
      </p:sp>
      <p:sp>
        <p:nvSpPr>
          <p:cNvPr id="9" name="Title 3">
            <a:extLst>
              <a:ext uri="{FF2B5EF4-FFF2-40B4-BE49-F238E27FC236}">
                <a16:creationId xmlns:a16="http://schemas.microsoft.com/office/drawing/2014/main" id="{763F8A1C-B08F-3593-B927-B19A21C53DE2}"/>
              </a:ext>
            </a:extLst>
          </p:cNvPr>
          <p:cNvSpPr>
            <a:spLocks noGrp="1"/>
          </p:cNvSpPr>
          <p:nvPr>
            <p:ph type="title"/>
          </p:nvPr>
        </p:nvSpPr>
        <p:spPr>
          <a:xfrm>
            <a:off x="705147" y="741499"/>
            <a:ext cx="6322009" cy="490401"/>
          </a:xfrm>
        </p:spPr>
        <p:txBody>
          <a:bodyPr/>
          <a:lstStyle/>
          <a:p>
            <a:r>
              <a:rPr lang="en-US" sz="3200" b="0" i="0" dirty="0">
                <a:effectLst/>
                <a:latin typeface="Arial" panose="020B0604020202020204" pitchFamily="34" charset="0"/>
              </a:rPr>
              <a:t>PD Control of Sideslip angle</a:t>
            </a:r>
          </a:p>
        </p:txBody>
      </p:sp>
      <mc:AlternateContent xmlns:mc="http://schemas.openxmlformats.org/markup-compatibility/2006" xmlns:a14="http://schemas.microsoft.com/office/drawing/2010/main">
        <mc:Choice Requires="a14">
          <p:sp>
            <p:nvSpPr>
              <p:cNvPr id="10" name="Text Placeholder 4">
                <a:extLst>
                  <a:ext uri="{FF2B5EF4-FFF2-40B4-BE49-F238E27FC236}">
                    <a16:creationId xmlns:a16="http://schemas.microsoft.com/office/drawing/2014/main" id="{7904358E-7F93-62FA-23D9-A17A672D49F1}"/>
                  </a:ext>
                </a:extLst>
              </p:cNvPr>
              <p:cNvSpPr txBox="1">
                <a:spLocks/>
              </p:cNvSpPr>
              <p:nvPr/>
            </p:nvSpPr>
            <p:spPr>
              <a:xfrm>
                <a:off x="705145" y="1591899"/>
                <a:ext cx="6321089" cy="4356465"/>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r>
                  <a:rPr lang="en-US" sz="2000" dirty="0">
                    <a:latin typeface="Arial" panose="020B0604020202020204" pitchFamily="34" charset="0"/>
                  </a:rPr>
                  <a:t>Additional yaw moment ∆M</a:t>
                </a:r>
                <a:r>
                  <a:rPr lang="en-US" sz="2000" baseline="-25000" dirty="0">
                    <a:latin typeface="Arial" panose="020B0604020202020204" pitchFamily="34" charset="0"/>
                  </a:rPr>
                  <a:t>z</a:t>
                </a:r>
                <a:r>
                  <a:rPr lang="en-US" sz="2000" dirty="0">
                    <a:latin typeface="Arial" panose="020B0604020202020204" pitchFamily="34" charset="0"/>
                  </a:rPr>
                  <a:t>, computed using</a:t>
                </a:r>
                <a:br>
                  <a:rPr lang="en-US" sz="2000" dirty="0"/>
                </a:br>
                <a:r>
                  <a:rPr lang="en-US" sz="2000" dirty="0">
                    <a:latin typeface="Arial" panose="020B0604020202020204" pitchFamily="34" charset="0"/>
                  </a:rPr>
                  <a:t>PD control of sideslip angle is added to M</a:t>
                </a:r>
                <a:r>
                  <a:rPr lang="en-US" sz="2000" baseline="-25000" dirty="0">
                    <a:latin typeface="Arial" panose="020B0604020202020204" pitchFamily="34" charset="0"/>
                  </a:rPr>
                  <a:t>z.</a:t>
                </a:r>
              </a:p>
              <a:p>
                <a:pPr marL="114300" indent="0">
                  <a:buFont typeface="Arial"/>
                  <a:buNone/>
                </a:pPr>
                <a:endParaRPr lang="en-US" sz="2000" baseline="-25000" dirty="0">
                  <a:latin typeface="Arial" panose="020B0604020202020204" pitchFamily="34" charset="0"/>
                </a:endParaRPr>
              </a:p>
              <a:p>
                <a:pPr marL="114300" indent="0">
                  <a:buFont typeface="Arial"/>
                  <a:buNone/>
                </a:pPr>
                <a:endParaRPr lang="en-US" sz="1800" baseline="-25000" dirty="0"/>
              </a:p>
              <a:p>
                <a:endParaRPr lang="en-US" sz="2000" dirty="0">
                  <a:latin typeface="Arial" panose="020B0604020202020204" pitchFamily="34" charset="0"/>
                </a:endParaRPr>
              </a:p>
              <a:p>
                <a:r>
                  <a:rPr lang="en-US" sz="2000" dirty="0">
                    <a:latin typeface="Arial" panose="020B0604020202020204" pitchFamily="34" charset="0"/>
                  </a:rPr>
                  <a:t>Controller is activated only on the conditions :</a:t>
                </a:r>
                <a:br>
                  <a:rPr lang="en-US" sz="2000" dirty="0"/>
                </a:br>
                <a:r>
                  <a:rPr lang="en-US" sz="2000" dirty="0">
                    <a:latin typeface="Arial" panose="020B0604020202020204" pitchFamily="34" charset="0"/>
                  </a:rPr>
                  <a:t>β ≥ 5 deg and </a:t>
                </a:r>
                <a14:m>
                  <m:oMath xmlns:m="http://schemas.openxmlformats.org/officeDocument/2006/math">
                    <m:acc>
                      <m:accPr>
                        <m:chr m:val="̇"/>
                        <m:ctrlPr>
                          <a:rPr lang="el-GR" sz="2000" i="1" dirty="0">
                            <a:latin typeface="Cambria Math" panose="02040503050406030204" pitchFamily="18" charset="0"/>
                          </a:rPr>
                        </m:ctrlPr>
                      </m:accPr>
                      <m:e>
                        <m:r>
                          <m:rPr>
                            <m:nor/>
                          </m:rPr>
                          <a:rPr lang="el-GR" sz="2000" dirty="0">
                            <a:latin typeface="Arial" panose="020B0604020202020204" pitchFamily="34" charset="0"/>
                          </a:rPr>
                          <m:t>β</m:t>
                        </m:r>
                      </m:e>
                    </m:acc>
                  </m:oMath>
                </a14:m>
                <a:r>
                  <a:rPr lang="en-US" sz="2000" dirty="0">
                    <a:latin typeface="Arial" panose="020B0604020202020204" pitchFamily="34" charset="0"/>
                  </a:rPr>
                  <a:t> ≥ 10 deg/s</a:t>
                </a:r>
                <a:endParaRPr lang="en-US" sz="1800" dirty="0"/>
              </a:p>
              <a:p>
                <a:pPr marL="114300" indent="0">
                  <a:buFont typeface="Arial"/>
                  <a:buNone/>
                </a:pPr>
                <a:endParaRPr lang="en-US" sz="1800" baseline="-25000" dirty="0"/>
              </a:p>
            </p:txBody>
          </p:sp>
        </mc:Choice>
        <mc:Fallback xmlns="">
          <p:sp>
            <p:nvSpPr>
              <p:cNvPr id="10" name="Text Placeholder 4">
                <a:extLst>
                  <a:ext uri="{FF2B5EF4-FFF2-40B4-BE49-F238E27FC236}">
                    <a16:creationId xmlns:a16="http://schemas.microsoft.com/office/drawing/2014/main" id="{7904358E-7F93-62FA-23D9-A17A672D49F1}"/>
                  </a:ext>
                </a:extLst>
              </p:cNvPr>
              <p:cNvSpPr txBox="1">
                <a:spLocks noRot="1" noChangeAspect="1" noMove="1" noResize="1" noEditPoints="1" noAdjustHandles="1" noChangeArrowheads="1" noChangeShapeType="1" noTextEdit="1"/>
              </p:cNvSpPr>
              <p:nvPr/>
            </p:nvSpPr>
            <p:spPr>
              <a:xfrm>
                <a:off x="705145" y="1591899"/>
                <a:ext cx="6321089" cy="4356465"/>
              </a:xfrm>
              <a:prstGeom prst="rect">
                <a:avLst/>
              </a:prstGeom>
              <a:blipFill>
                <a:blip r:embed="rId3"/>
                <a:stretch>
                  <a:fillRect l="-289"/>
                </a:stretch>
              </a:blipFill>
              <a:ln>
                <a:noFill/>
              </a:ln>
            </p:spPr>
            <p:txBody>
              <a:bodyPr/>
              <a:lstStyle/>
              <a:p>
                <a:r>
                  <a:rPr lang="en-US">
                    <a:noFill/>
                  </a:rPr>
                  <a:t> </a:t>
                </a:r>
              </a:p>
            </p:txBody>
          </p:sp>
        </mc:Fallback>
      </mc:AlternateContent>
      <p:pic>
        <p:nvPicPr>
          <p:cNvPr id="11" name="Picture 10">
            <a:extLst>
              <a:ext uri="{FF2B5EF4-FFF2-40B4-BE49-F238E27FC236}">
                <a16:creationId xmlns:a16="http://schemas.microsoft.com/office/drawing/2014/main" id="{27A2ECEE-4FA0-61D0-802A-483513016A88}"/>
              </a:ext>
            </a:extLst>
          </p:cNvPr>
          <p:cNvPicPr>
            <a:picLocks noChangeAspect="1"/>
          </p:cNvPicPr>
          <p:nvPr/>
        </p:nvPicPr>
        <p:blipFill>
          <a:blip r:embed="rId4"/>
          <a:stretch>
            <a:fillRect/>
          </a:stretch>
        </p:blipFill>
        <p:spPr>
          <a:xfrm>
            <a:off x="2648545" y="2526687"/>
            <a:ext cx="2422791" cy="442423"/>
          </a:xfrm>
          <a:prstGeom prst="rect">
            <a:avLst/>
          </a:prstGeom>
        </p:spPr>
      </p:pic>
    </p:spTree>
    <p:extLst>
      <p:ext uri="{BB962C8B-B14F-4D97-AF65-F5344CB8AC3E}">
        <p14:creationId xmlns:p14="http://schemas.microsoft.com/office/powerpoint/2010/main" val="361623157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8" name="Title 3">
            <a:extLst>
              <a:ext uri="{FF2B5EF4-FFF2-40B4-BE49-F238E27FC236}">
                <a16:creationId xmlns:a16="http://schemas.microsoft.com/office/drawing/2014/main" id="{A5D68770-3EA9-D0B5-961F-46D72AAD205C}"/>
              </a:ext>
            </a:extLst>
          </p:cNvPr>
          <p:cNvSpPr>
            <a:spLocks noGrp="1"/>
          </p:cNvSpPr>
          <p:nvPr>
            <p:ph type="title"/>
          </p:nvPr>
        </p:nvSpPr>
        <p:spPr>
          <a:xfrm>
            <a:off x="705147" y="741499"/>
            <a:ext cx="6322009" cy="490401"/>
          </a:xfrm>
        </p:spPr>
        <p:txBody>
          <a:bodyPr/>
          <a:lstStyle/>
          <a:p>
            <a:r>
              <a:rPr lang="en-US" sz="3200" b="0" i="0" dirty="0">
                <a:effectLst/>
                <a:latin typeface="Arial" panose="020B0604020202020204" pitchFamily="34" charset="0"/>
              </a:rPr>
              <a:t>With reference correction</a:t>
            </a:r>
          </a:p>
        </p:txBody>
      </p:sp>
      <p:sp>
        <p:nvSpPr>
          <p:cNvPr id="12" name="Text Placeholder 4">
            <a:extLst>
              <a:ext uri="{FF2B5EF4-FFF2-40B4-BE49-F238E27FC236}">
                <a16:creationId xmlns:a16="http://schemas.microsoft.com/office/drawing/2014/main" id="{919A1643-7C5E-28F2-6F0E-634C4F8BA6DA}"/>
              </a:ext>
            </a:extLst>
          </p:cNvPr>
          <p:cNvSpPr txBox="1">
            <a:spLocks/>
          </p:cNvSpPr>
          <p:nvPr/>
        </p:nvSpPr>
        <p:spPr>
          <a:xfrm>
            <a:off x="706067" y="1503408"/>
            <a:ext cx="6321089" cy="4356465"/>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r>
              <a:rPr lang="en-US" sz="2000">
                <a:latin typeface="Arial" panose="020B0604020202020204" pitchFamily="34" charset="0"/>
              </a:rPr>
              <a:t>Adjustments are adopted to reference generator </a:t>
            </a:r>
            <a:r>
              <a:rPr lang="en-US">
                <a:latin typeface="Arial" panose="020B0604020202020204" pitchFamily="34" charset="0"/>
              </a:rPr>
              <a:t>[4]</a:t>
            </a:r>
          </a:p>
          <a:p>
            <a:pPr marL="114300" indent="0">
              <a:buFont typeface="Arial"/>
              <a:buNone/>
            </a:pPr>
            <a:endParaRPr lang="en-US" sz="2000" baseline="-25000">
              <a:latin typeface="Arial" panose="020B0604020202020204" pitchFamily="34" charset="0"/>
            </a:endParaRPr>
          </a:p>
          <a:p>
            <a:pPr marL="114300" indent="0">
              <a:buFont typeface="Arial"/>
              <a:buNone/>
            </a:pPr>
            <a:endParaRPr lang="en-US" sz="1800" baseline="-25000"/>
          </a:p>
          <a:p>
            <a:pPr marL="114300" indent="0">
              <a:buFont typeface="Arial"/>
              <a:buNone/>
            </a:pPr>
            <a:endParaRPr lang="en-US" sz="1800" baseline="-25000"/>
          </a:p>
          <a:p>
            <a:pPr marL="114300" indent="0">
              <a:buFont typeface="Arial"/>
              <a:buNone/>
            </a:pPr>
            <a:endParaRPr lang="en-US" sz="2400" baseline="-25000">
              <a:latin typeface="Arial" panose="020B0604020202020204" pitchFamily="34" charset="0"/>
            </a:endParaRPr>
          </a:p>
          <a:p>
            <a:pPr marL="114300" indent="0">
              <a:buFont typeface="Arial"/>
              <a:buNone/>
            </a:pPr>
            <a:endParaRPr lang="en-US" sz="1800" baseline="-25000"/>
          </a:p>
          <a:p>
            <a:pPr marL="114300" indent="0">
              <a:buFont typeface="Arial"/>
              <a:buNone/>
            </a:pPr>
            <a:endParaRPr lang="en-US" sz="1800" baseline="-25000"/>
          </a:p>
          <a:p>
            <a:pPr marL="114300" indent="0">
              <a:buFont typeface="Arial"/>
              <a:buNone/>
            </a:pPr>
            <a:endParaRPr lang="en-US" sz="1800" baseline="-25000"/>
          </a:p>
          <a:p>
            <a:pPr marL="114300" indent="0">
              <a:buFont typeface="Arial"/>
              <a:buNone/>
            </a:pPr>
            <a:endParaRPr lang="en-US" sz="1800" baseline="-25000"/>
          </a:p>
          <a:p>
            <a:pPr marL="114300" indent="0">
              <a:buFont typeface="Arial"/>
              <a:buNone/>
            </a:pPr>
            <a:endParaRPr lang="en-US" sz="1800" baseline="-25000" dirty="0"/>
          </a:p>
        </p:txBody>
      </p:sp>
      <p:pic>
        <p:nvPicPr>
          <p:cNvPr id="13" name="Picture 12">
            <a:extLst>
              <a:ext uri="{FF2B5EF4-FFF2-40B4-BE49-F238E27FC236}">
                <a16:creationId xmlns:a16="http://schemas.microsoft.com/office/drawing/2014/main" id="{579391CC-BC06-CED3-6FBE-61D04C0EDBB9}"/>
              </a:ext>
            </a:extLst>
          </p:cNvPr>
          <p:cNvPicPr>
            <a:picLocks noChangeAspect="1"/>
          </p:cNvPicPr>
          <p:nvPr/>
        </p:nvPicPr>
        <p:blipFill>
          <a:blip r:embed="rId3"/>
          <a:stretch>
            <a:fillRect/>
          </a:stretch>
        </p:blipFill>
        <p:spPr>
          <a:xfrm>
            <a:off x="2223436" y="2478880"/>
            <a:ext cx="3284505" cy="662997"/>
          </a:xfrm>
          <a:prstGeom prst="rect">
            <a:avLst/>
          </a:prstGeom>
        </p:spPr>
      </p:pic>
      <p:pic>
        <p:nvPicPr>
          <p:cNvPr id="14" name="Picture 13">
            <a:extLst>
              <a:ext uri="{FF2B5EF4-FFF2-40B4-BE49-F238E27FC236}">
                <a16:creationId xmlns:a16="http://schemas.microsoft.com/office/drawing/2014/main" id="{28CCF6C4-B340-5E34-1AFC-97D2B85F5594}"/>
              </a:ext>
            </a:extLst>
          </p:cNvPr>
          <p:cNvPicPr>
            <a:picLocks noChangeAspect="1"/>
          </p:cNvPicPr>
          <p:nvPr/>
        </p:nvPicPr>
        <p:blipFill>
          <a:blip r:embed="rId4"/>
          <a:stretch>
            <a:fillRect/>
          </a:stretch>
        </p:blipFill>
        <p:spPr>
          <a:xfrm>
            <a:off x="1860922" y="4117349"/>
            <a:ext cx="3948149" cy="940036"/>
          </a:xfrm>
          <a:prstGeom prst="rect">
            <a:avLst/>
          </a:prstGeom>
        </p:spPr>
      </p:pic>
      <p:sp>
        <p:nvSpPr>
          <p:cNvPr id="15" name="TextBox 14">
            <a:extLst>
              <a:ext uri="{FF2B5EF4-FFF2-40B4-BE49-F238E27FC236}">
                <a16:creationId xmlns:a16="http://schemas.microsoft.com/office/drawing/2014/main" id="{7698774E-3ACF-AAEC-6A67-A5FB828237E8}"/>
              </a:ext>
            </a:extLst>
          </p:cNvPr>
          <p:cNvSpPr txBox="1"/>
          <p:nvPr/>
        </p:nvSpPr>
        <p:spPr>
          <a:xfrm>
            <a:off x="1500692" y="5509221"/>
            <a:ext cx="6099586" cy="307777"/>
          </a:xfrm>
          <a:prstGeom prst="rect">
            <a:avLst/>
          </a:prstGeom>
          <a:noFill/>
        </p:spPr>
        <p:txBody>
          <a:bodyPr wrap="square">
            <a:spAutoFit/>
          </a:bodyPr>
          <a:lstStyle/>
          <a:p>
            <a:r>
              <a:rPr lang="en-US" sz="1400" dirty="0">
                <a:latin typeface="Arial" panose="020B0604020202020204" pitchFamily="34" charset="0"/>
              </a:rPr>
              <a:t>We can tune positive Constants  </a:t>
            </a:r>
            <a:r>
              <a:rPr lang="en-US" sz="1400" b="0" i="0" dirty="0">
                <a:effectLst/>
                <a:latin typeface="Arial" panose="020B0604020202020204" pitchFamily="34" charset="0"/>
              </a:rPr>
              <a:t>k</a:t>
            </a:r>
            <a:r>
              <a:rPr lang="en-US" sz="1400" b="0" i="0" baseline="-25000" dirty="0">
                <a:effectLst/>
                <a:latin typeface="Arial" panose="020B0604020202020204" pitchFamily="34" charset="0"/>
              </a:rPr>
              <a:t>1 </a:t>
            </a:r>
            <a:r>
              <a:rPr lang="en-US" sz="1400" b="0" i="0" dirty="0">
                <a:effectLst/>
                <a:latin typeface="Arial" panose="020B0604020202020204" pitchFamily="34" charset="0"/>
              </a:rPr>
              <a:t>and k</a:t>
            </a:r>
            <a:r>
              <a:rPr lang="en-US" sz="1400" b="0" i="0" baseline="-25000" dirty="0">
                <a:effectLst/>
                <a:latin typeface="Arial" panose="020B0604020202020204" pitchFamily="34" charset="0"/>
              </a:rPr>
              <a:t>2</a:t>
            </a:r>
            <a:endParaRPr lang="en-US" sz="1400" baseline="-25000" dirty="0"/>
          </a:p>
        </p:txBody>
      </p:sp>
      <p:pic>
        <p:nvPicPr>
          <p:cNvPr id="16" name="Picture 15">
            <a:extLst>
              <a:ext uri="{FF2B5EF4-FFF2-40B4-BE49-F238E27FC236}">
                <a16:creationId xmlns:a16="http://schemas.microsoft.com/office/drawing/2014/main" id="{2DDD44C7-38F7-A6C0-E4CF-578F306E6716}"/>
              </a:ext>
            </a:extLst>
          </p:cNvPr>
          <p:cNvPicPr>
            <a:picLocks noChangeAspect="1"/>
          </p:cNvPicPr>
          <p:nvPr/>
        </p:nvPicPr>
        <p:blipFill>
          <a:blip r:embed="rId5"/>
          <a:stretch>
            <a:fillRect/>
          </a:stretch>
        </p:blipFill>
        <p:spPr>
          <a:xfrm>
            <a:off x="6382545" y="1906200"/>
            <a:ext cx="5355437" cy="3756909"/>
          </a:xfrm>
          <a:prstGeom prst="rect">
            <a:avLst/>
          </a:prstGeom>
        </p:spPr>
      </p:pic>
      <p:pic>
        <p:nvPicPr>
          <p:cNvPr id="17" name="Picture 16">
            <a:extLst>
              <a:ext uri="{FF2B5EF4-FFF2-40B4-BE49-F238E27FC236}">
                <a16:creationId xmlns:a16="http://schemas.microsoft.com/office/drawing/2014/main" id="{DD9BD169-FB79-D0DD-54EF-BBE9807998B2}"/>
              </a:ext>
            </a:extLst>
          </p:cNvPr>
          <p:cNvPicPr>
            <a:picLocks noChangeAspect="1"/>
          </p:cNvPicPr>
          <p:nvPr/>
        </p:nvPicPr>
        <p:blipFill>
          <a:blip r:embed="rId6"/>
          <a:stretch>
            <a:fillRect/>
          </a:stretch>
        </p:blipFill>
        <p:spPr>
          <a:xfrm>
            <a:off x="2739175" y="2060089"/>
            <a:ext cx="2544769" cy="368553"/>
          </a:xfrm>
          <a:prstGeom prst="rect">
            <a:avLst/>
          </a:prstGeom>
        </p:spPr>
      </p:pic>
      <p:pic>
        <p:nvPicPr>
          <p:cNvPr id="18" name="Picture 17">
            <a:extLst>
              <a:ext uri="{FF2B5EF4-FFF2-40B4-BE49-F238E27FC236}">
                <a16:creationId xmlns:a16="http://schemas.microsoft.com/office/drawing/2014/main" id="{3AC6CBA4-98B7-54BD-3D96-340AB491530F}"/>
              </a:ext>
            </a:extLst>
          </p:cNvPr>
          <p:cNvPicPr>
            <a:picLocks noChangeAspect="1"/>
          </p:cNvPicPr>
          <p:nvPr/>
        </p:nvPicPr>
        <p:blipFill>
          <a:blip r:embed="rId7"/>
          <a:stretch>
            <a:fillRect/>
          </a:stretch>
        </p:blipFill>
        <p:spPr>
          <a:xfrm>
            <a:off x="2493502" y="3309232"/>
            <a:ext cx="2578316" cy="662996"/>
          </a:xfrm>
          <a:prstGeom prst="rect">
            <a:avLst/>
          </a:prstGeom>
        </p:spPr>
      </p:pic>
      <p:sp>
        <p:nvSpPr>
          <p:cNvPr id="19" name="Google Shape;703;p39">
            <a:extLst>
              <a:ext uri="{FF2B5EF4-FFF2-40B4-BE49-F238E27FC236}">
                <a16:creationId xmlns:a16="http://schemas.microsoft.com/office/drawing/2014/main" id="{977E835D-6FDE-2699-A4C8-CB6EB485767B}"/>
              </a:ext>
            </a:extLst>
          </p:cNvPr>
          <p:cNvSpPr txBox="1">
            <a:spLocks noGrp="1"/>
          </p:cNvSpPr>
          <p:nvPr>
            <p:ph type="sldNum" idx="12"/>
          </p:nvPr>
        </p:nvSpPr>
        <p:spPr>
          <a:xfrm>
            <a:off x="11345000" y="6258026"/>
            <a:ext cx="477654"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13</a:t>
            </a:fld>
            <a:endParaRPr dirty="0"/>
          </a:p>
        </p:txBody>
      </p:sp>
    </p:spTree>
    <p:extLst>
      <p:ext uri="{BB962C8B-B14F-4D97-AF65-F5344CB8AC3E}">
        <p14:creationId xmlns:p14="http://schemas.microsoft.com/office/powerpoint/2010/main" val="62203456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736666-67F2-108C-1C10-ADADEAA1581A}"/>
              </a:ext>
            </a:extLst>
          </p:cNvPr>
          <p:cNvPicPr>
            <a:picLocks noChangeAspect="1"/>
          </p:cNvPicPr>
          <p:nvPr/>
        </p:nvPicPr>
        <p:blipFill>
          <a:blip r:embed="rId2"/>
          <a:stretch>
            <a:fillRect/>
          </a:stretch>
        </p:blipFill>
        <p:spPr>
          <a:xfrm>
            <a:off x="5914996" y="3063705"/>
            <a:ext cx="6277004" cy="1381541"/>
          </a:xfrm>
          <a:prstGeom prst="rect">
            <a:avLst/>
          </a:prstGeom>
        </p:spPr>
      </p:pic>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a:xfrm>
            <a:off x="706067" y="1503408"/>
            <a:ext cx="6321089" cy="4356465"/>
          </a:xfrm>
        </p:spPr>
        <p:txBody>
          <a:bodyPr>
            <a:normAutofit/>
          </a:bodyPr>
          <a:lstStyle/>
          <a:p>
            <a:r>
              <a:rPr lang="en-US" sz="1800" dirty="0">
                <a:latin typeface="Arial" panose="020B0604020202020204" pitchFamily="34" charset="0"/>
              </a:rPr>
              <a:t>Limitation is introduced on the maximum lateral acceleration and maximum sideslip angle </a:t>
            </a:r>
            <a:r>
              <a:rPr lang="en-US" sz="1400" dirty="0">
                <a:latin typeface="Arial" panose="020B0604020202020204" pitchFamily="34" charset="0"/>
              </a:rPr>
              <a:t>[1]</a:t>
            </a:r>
            <a:endParaRPr lang="en-US" sz="1800" dirty="0">
              <a:latin typeface="Arial" panose="020B0604020202020204" pitchFamily="34" charset="0"/>
            </a:endParaRPr>
          </a:p>
          <a:p>
            <a:endParaRPr lang="en-US" sz="1800" b="0" i="0" baseline="-25000" dirty="0">
              <a:effectLst/>
              <a:latin typeface="Arial" panose="020B0604020202020204" pitchFamily="34" charset="0"/>
            </a:endParaRPr>
          </a:p>
          <a:p>
            <a:pPr marL="114300" indent="0">
              <a:buNone/>
            </a:pPr>
            <a:endParaRPr lang="en-US" baseline="-25000" dirty="0"/>
          </a:p>
          <a:p>
            <a:r>
              <a:rPr lang="en-US" sz="1800" dirty="0">
                <a:latin typeface="Arial" panose="020B0604020202020204" pitchFamily="34" charset="0"/>
              </a:rPr>
              <a:t>R</a:t>
            </a:r>
            <a:r>
              <a:rPr lang="en-US" sz="1800" b="0" i="0" dirty="0">
                <a:effectLst/>
                <a:latin typeface="Arial" panose="020B0604020202020204" pitchFamily="34" charset="0"/>
              </a:rPr>
              <a:t>eference sideslip angle is assigned as</a:t>
            </a:r>
            <a:endParaRPr lang="en-US" sz="1800" dirty="0"/>
          </a:p>
          <a:p>
            <a:pPr marL="114300" indent="0">
              <a:buNone/>
            </a:pPr>
            <a:endParaRPr lang="en-US" baseline="-25000" dirty="0"/>
          </a:p>
          <a:p>
            <a:pPr marL="114300" indent="0">
              <a:buNone/>
            </a:pPr>
            <a:endParaRPr lang="en-US" baseline="-25000" dirty="0"/>
          </a:p>
          <a:p>
            <a:r>
              <a:rPr lang="en-US" sz="1800" b="0" i="0" dirty="0">
                <a:effectLst/>
                <a:latin typeface="Arial" panose="020B0604020202020204" pitchFamily="34" charset="0"/>
              </a:rPr>
              <a:t>The maximum yaw rate is thus obtained as</a:t>
            </a:r>
          </a:p>
          <a:p>
            <a:endParaRPr lang="en-US" sz="1800" baseline="-25000" dirty="0">
              <a:latin typeface="Arial" panose="020B0604020202020204" pitchFamily="34" charset="0"/>
            </a:endParaRPr>
          </a:p>
          <a:p>
            <a:endParaRPr lang="en-US" sz="1800" baseline="-25000" dirty="0">
              <a:latin typeface="Arial" panose="020B0604020202020204" pitchFamily="34" charset="0"/>
            </a:endParaRPr>
          </a:p>
          <a:p>
            <a:r>
              <a:rPr lang="en-US" sz="1800" dirty="0">
                <a:latin typeface="Arial" panose="020B0604020202020204" pitchFamily="34" charset="0"/>
              </a:rPr>
              <a:t>Steady state yaw rate is assigned with</a:t>
            </a:r>
            <a:endParaRPr lang="en-US" dirty="0"/>
          </a:p>
        </p:txBody>
      </p:sp>
      <p:pic>
        <p:nvPicPr>
          <p:cNvPr id="6" name="Picture 5">
            <a:extLst>
              <a:ext uri="{FF2B5EF4-FFF2-40B4-BE49-F238E27FC236}">
                <a16:creationId xmlns:a16="http://schemas.microsoft.com/office/drawing/2014/main" id="{2614899A-3DC4-B920-5567-974A87BFE475}"/>
              </a:ext>
            </a:extLst>
          </p:cNvPr>
          <p:cNvPicPr>
            <a:picLocks noChangeAspect="1"/>
          </p:cNvPicPr>
          <p:nvPr/>
        </p:nvPicPr>
        <p:blipFill>
          <a:blip r:embed="rId3"/>
          <a:stretch>
            <a:fillRect/>
          </a:stretch>
        </p:blipFill>
        <p:spPr>
          <a:xfrm>
            <a:off x="2443702" y="2148729"/>
            <a:ext cx="2408129" cy="693480"/>
          </a:xfrm>
          <a:prstGeom prst="rect">
            <a:avLst/>
          </a:prstGeom>
        </p:spPr>
      </p:pic>
      <p:pic>
        <p:nvPicPr>
          <p:cNvPr id="11" name="Picture 10">
            <a:extLst>
              <a:ext uri="{FF2B5EF4-FFF2-40B4-BE49-F238E27FC236}">
                <a16:creationId xmlns:a16="http://schemas.microsoft.com/office/drawing/2014/main" id="{1A563920-D309-83D7-5A7F-F9AC4D7D772F}"/>
              </a:ext>
            </a:extLst>
          </p:cNvPr>
          <p:cNvPicPr>
            <a:picLocks noChangeAspect="1"/>
          </p:cNvPicPr>
          <p:nvPr/>
        </p:nvPicPr>
        <p:blipFill>
          <a:blip r:embed="rId4"/>
          <a:stretch>
            <a:fillRect/>
          </a:stretch>
        </p:blipFill>
        <p:spPr>
          <a:xfrm>
            <a:off x="2107914" y="4252825"/>
            <a:ext cx="2606266" cy="548688"/>
          </a:xfrm>
          <a:prstGeom prst="rect">
            <a:avLst/>
          </a:prstGeom>
        </p:spPr>
      </p:pic>
      <p:pic>
        <p:nvPicPr>
          <p:cNvPr id="8" name="Picture 7">
            <a:extLst>
              <a:ext uri="{FF2B5EF4-FFF2-40B4-BE49-F238E27FC236}">
                <a16:creationId xmlns:a16="http://schemas.microsoft.com/office/drawing/2014/main" id="{B3F73F93-7CFD-234D-476E-CF3C9BEA454B}"/>
              </a:ext>
            </a:extLst>
          </p:cNvPr>
          <p:cNvPicPr>
            <a:picLocks noChangeAspect="1"/>
          </p:cNvPicPr>
          <p:nvPr/>
        </p:nvPicPr>
        <p:blipFill>
          <a:blip r:embed="rId5"/>
          <a:stretch>
            <a:fillRect/>
          </a:stretch>
        </p:blipFill>
        <p:spPr>
          <a:xfrm>
            <a:off x="2025521" y="3167685"/>
            <a:ext cx="3543607" cy="586791"/>
          </a:xfrm>
          <a:prstGeom prst="rect">
            <a:avLst/>
          </a:prstGeom>
        </p:spPr>
      </p:pic>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US" sz="3200" b="0" i="0" dirty="0">
                <a:effectLst/>
                <a:latin typeface="Arial" panose="020B0604020202020204" pitchFamily="34" charset="0"/>
              </a:rPr>
              <a:t>With yaw rate saturation</a:t>
            </a:r>
          </a:p>
        </p:txBody>
      </p:sp>
      <p:pic>
        <p:nvPicPr>
          <p:cNvPr id="13" name="Picture 12">
            <a:extLst>
              <a:ext uri="{FF2B5EF4-FFF2-40B4-BE49-F238E27FC236}">
                <a16:creationId xmlns:a16="http://schemas.microsoft.com/office/drawing/2014/main" id="{E64B4E70-B4A0-0FF4-ED26-A94E2C1ADF22}"/>
              </a:ext>
            </a:extLst>
          </p:cNvPr>
          <p:cNvPicPr>
            <a:picLocks noChangeAspect="1"/>
          </p:cNvPicPr>
          <p:nvPr/>
        </p:nvPicPr>
        <p:blipFill>
          <a:blip r:embed="rId6"/>
          <a:stretch>
            <a:fillRect/>
          </a:stretch>
        </p:blipFill>
        <p:spPr>
          <a:xfrm>
            <a:off x="1830882" y="5299862"/>
            <a:ext cx="4343776" cy="533446"/>
          </a:xfrm>
          <a:prstGeom prst="rect">
            <a:avLst/>
          </a:prstGeom>
        </p:spPr>
      </p:pic>
      <p:sp>
        <p:nvSpPr>
          <p:cNvPr id="10" name="Google Shape;703;p39">
            <a:extLst>
              <a:ext uri="{FF2B5EF4-FFF2-40B4-BE49-F238E27FC236}">
                <a16:creationId xmlns:a16="http://schemas.microsoft.com/office/drawing/2014/main" id="{89E11410-F013-3F16-3435-7CCD14E22935}"/>
              </a:ext>
            </a:extLst>
          </p:cNvPr>
          <p:cNvSpPr txBox="1">
            <a:spLocks noGrp="1"/>
          </p:cNvSpPr>
          <p:nvPr>
            <p:ph type="sldNum" idx="12"/>
          </p:nvPr>
        </p:nvSpPr>
        <p:spPr>
          <a:xfrm>
            <a:off x="11345000" y="6258026"/>
            <a:ext cx="477654"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14</a:t>
            </a:fld>
            <a:endParaRPr dirty="0"/>
          </a:p>
        </p:txBody>
      </p:sp>
    </p:spTree>
    <p:extLst>
      <p:ext uri="{BB962C8B-B14F-4D97-AF65-F5344CB8AC3E}">
        <p14:creationId xmlns:p14="http://schemas.microsoft.com/office/powerpoint/2010/main" val="3556598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8"/>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Vehicle Validation Model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5" name="Google Shape;605;p26">
            <a:extLst>
              <a:ext uri="{FF2B5EF4-FFF2-40B4-BE49-F238E27FC236}">
                <a16:creationId xmlns:a16="http://schemas.microsoft.com/office/drawing/2014/main" id="{8423F66B-86FB-71B1-CEB3-00B11EC07B4F}"/>
              </a:ext>
            </a:extLst>
          </p:cNvPr>
          <p:cNvSpPr txBox="1">
            <a:spLocks/>
          </p:cNvSpPr>
          <p:nvPr/>
        </p:nvSpPr>
        <p:spPr>
          <a:xfrm>
            <a:off x="457295" y="1606425"/>
            <a:ext cx="7142100" cy="435660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63525" indent="-288925">
              <a:buSzPts val="2000"/>
            </a:pPr>
            <a:r>
              <a:rPr lang="en-US" sz="2000" dirty="0">
                <a:solidFill>
                  <a:schemeClr val="dk1"/>
                </a:solidFill>
              </a:rPr>
              <a:t>Linear Bicycle model : 				</a:t>
            </a:r>
            <a:r>
              <a:rPr lang="en-US" sz="1400" dirty="0">
                <a:solidFill>
                  <a:schemeClr val="dk1"/>
                </a:solidFill>
              </a:rPr>
              <a:t>[5]</a:t>
            </a:r>
            <a:endParaRPr lang="en-US" sz="1800" dirty="0">
              <a:solidFill>
                <a:schemeClr val="dk1"/>
              </a:solidFill>
            </a:endParaRPr>
          </a:p>
          <a:p>
            <a:pPr marL="0" indent="0">
              <a:buFont typeface="Arial"/>
              <a:buNone/>
            </a:pPr>
            <a:endParaRPr lang="en-US" dirty="0">
              <a:solidFill>
                <a:schemeClr val="dk1"/>
              </a:solidFill>
            </a:endParaRPr>
          </a:p>
          <a:p>
            <a:pPr marL="538162" lvl="1" indent="-173038">
              <a:buSzPts val="1600"/>
              <a:buFont typeface="Arial"/>
              <a:buNone/>
            </a:pPr>
            <a:endParaRPr lang="en-US" dirty="0"/>
          </a:p>
          <a:p>
            <a:pPr marL="0" lvl="7" indent="0">
              <a:buSzPts val="1600"/>
            </a:pPr>
            <a:endParaRPr lang="en-US" dirty="0"/>
          </a:p>
        </p:txBody>
      </p:sp>
      <p:pic>
        <p:nvPicPr>
          <p:cNvPr id="10" name="Picture 9">
            <a:extLst>
              <a:ext uri="{FF2B5EF4-FFF2-40B4-BE49-F238E27FC236}">
                <a16:creationId xmlns:a16="http://schemas.microsoft.com/office/drawing/2014/main" id="{F3B77788-EEDF-07F5-F1F5-001F12A242FA}"/>
              </a:ext>
            </a:extLst>
          </p:cNvPr>
          <p:cNvPicPr>
            <a:picLocks noChangeAspect="1"/>
          </p:cNvPicPr>
          <p:nvPr/>
        </p:nvPicPr>
        <p:blipFill rotWithShape="1">
          <a:blip r:embed="rId3"/>
          <a:srcRect b="30781"/>
          <a:stretch/>
        </p:blipFill>
        <p:spPr>
          <a:xfrm>
            <a:off x="639732" y="2089997"/>
            <a:ext cx="3210006" cy="1213274"/>
          </a:xfrm>
          <a:prstGeom prst="rect">
            <a:avLst/>
          </a:prstGeom>
        </p:spPr>
      </p:pic>
      <p:sp>
        <p:nvSpPr>
          <p:cNvPr id="708" name="Google Shape;708;p40"/>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Vehicle validation model</a:t>
            </a:r>
            <a:endParaRPr dirty="0"/>
          </a:p>
        </p:txBody>
      </p:sp>
      <p:sp>
        <p:nvSpPr>
          <p:cNvPr id="709" name="Google Shape;709;p40">
            <a:extLst>
              <a:ext uri="{C183D7F6-B498-43B3-948B-1728B52AA6E4}">
                <adec:decorative xmlns:adec="http://schemas.microsoft.com/office/drawing/2017/decorative" val="1"/>
              </a:ext>
            </a:extLst>
          </p:cNvPr>
          <p:cNvSpPr txBox="1">
            <a:spLocks noGrp="1"/>
          </p:cNvSpPr>
          <p:nvPr>
            <p:ph type="body" idx="3"/>
          </p:nvPr>
        </p:nvSpPr>
        <p:spPr>
          <a:xfrm>
            <a:off x="516250" y="1606425"/>
            <a:ext cx="7142100" cy="4356600"/>
          </a:xfrm>
          <a:prstGeom prst="rect">
            <a:avLst/>
          </a:prstGeom>
          <a:noFill/>
          <a:ln>
            <a:noFill/>
          </a:ln>
        </p:spPr>
        <p:txBody>
          <a:bodyPr spcFirstLastPara="1" wrap="square" lIns="0" tIns="0" rIns="0" bIns="0" anchor="t" anchorCtr="0">
            <a:normAutofit/>
          </a:bodyPr>
          <a:lstStyle/>
          <a:p>
            <a:pPr marL="88900" lvl="0" indent="0" algn="l" rtl="0">
              <a:lnSpc>
                <a:spcPct val="150000"/>
              </a:lnSpc>
              <a:spcBef>
                <a:spcPts val="1200"/>
              </a:spcBef>
              <a:spcAft>
                <a:spcPts val="0"/>
              </a:spcAft>
              <a:buClr>
                <a:schemeClr val="dk1"/>
              </a:buClr>
              <a:buSzPts val="2200"/>
              <a:buNone/>
            </a:pPr>
            <a:endParaRPr sz="2200" dirty="0">
              <a:solidFill>
                <a:schemeClr val="dk1"/>
              </a:solidFill>
              <a:latin typeface="Calibri"/>
              <a:ea typeface="Calibri"/>
              <a:cs typeface="Calibri"/>
              <a:sym typeface="Calibri"/>
            </a:endParaRPr>
          </a:p>
          <a:p>
            <a:pPr marL="457200" lvl="0" indent="0" algn="l" rtl="0">
              <a:lnSpc>
                <a:spcPct val="115000"/>
              </a:lnSpc>
              <a:spcBef>
                <a:spcPts val="1200"/>
              </a:spcBef>
              <a:spcAft>
                <a:spcPts val="0"/>
              </a:spcAft>
              <a:buNone/>
            </a:pPr>
            <a:endParaRPr sz="1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710" name="Google Shape;710;p40"/>
          <p:cNvSpPr txBox="1">
            <a:spLocks noGrp="1"/>
          </p:cNvSpPr>
          <p:nvPr>
            <p:ph type="sldNum" idx="12"/>
          </p:nvPr>
        </p:nvSpPr>
        <p:spPr>
          <a:xfrm>
            <a:off x="11344999" y="6280292"/>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16</a:t>
            </a:fld>
            <a:endParaRPr dirty="0"/>
          </a:p>
        </p:txBody>
      </p:sp>
      <p:pic>
        <p:nvPicPr>
          <p:cNvPr id="6" name="Picture 5">
            <a:extLst>
              <a:ext uri="{FF2B5EF4-FFF2-40B4-BE49-F238E27FC236}">
                <a16:creationId xmlns:a16="http://schemas.microsoft.com/office/drawing/2014/main" id="{8583958C-C429-5582-AB79-9DC924DC6B9B}"/>
              </a:ext>
            </a:extLst>
          </p:cNvPr>
          <p:cNvPicPr>
            <a:picLocks noChangeAspect="1"/>
          </p:cNvPicPr>
          <p:nvPr/>
        </p:nvPicPr>
        <p:blipFill rotWithShape="1">
          <a:blip r:embed="rId4"/>
          <a:srcRect l="469" t="2427" r="846" b="2026"/>
          <a:stretch/>
        </p:blipFill>
        <p:spPr>
          <a:xfrm>
            <a:off x="4467527" y="3554729"/>
            <a:ext cx="3267124" cy="1014952"/>
          </a:xfrm>
          <a:prstGeom prst="rect">
            <a:avLst/>
          </a:prstGeom>
        </p:spPr>
      </p:pic>
      <p:pic>
        <p:nvPicPr>
          <p:cNvPr id="8" name="Picture 7">
            <a:extLst>
              <a:ext uri="{FF2B5EF4-FFF2-40B4-BE49-F238E27FC236}">
                <a16:creationId xmlns:a16="http://schemas.microsoft.com/office/drawing/2014/main" id="{9CB3DEF5-497A-6F83-A91D-ED3C02CD158B}"/>
              </a:ext>
            </a:extLst>
          </p:cNvPr>
          <p:cNvPicPr>
            <a:picLocks noChangeAspect="1"/>
          </p:cNvPicPr>
          <p:nvPr/>
        </p:nvPicPr>
        <p:blipFill>
          <a:blip r:embed="rId5"/>
          <a:stretch>
            <a:fillRect/>
          </a:stretch>
        </p:blipFill>
        <p:spPr>
          <a:xfrm>
            <a:off x="3672793" y="1783740"/>
            <a:ext cx="2682472" cy="266723"/>
          </a:xfrm>
          <a:prstGeom prst="rect">
            <a:avLst/>
          </a:prstGeom>
        </p:spPr>
      </p:pic>
      <p:grpSp>
        <p:nvGrpSpPr>
          <p:cNvPr id="15" name="Group 14">
            <a:extLst>
              <a:ext uri="{FF2B5EF4-FFF2-40B4-BE49-F238E27FC236}">
                <a16:creationId xmlns:a16="http://schemas.microsoft.com/office/drawing/2014/main" id="{AB8FE72E-251F-F308-AB2F-F2DB87C60838}"/>
              </a:ext>
            </a:extLst>
          </p:cNvPr>
          <p:cNvGrpSpPr/>
          <p:nvPr/>
        </p:nvGrpSpPr>
        <p:grpSpPr>
          <a:xfrm>
            <a:off x="4165918" y="2266598"/>
            <a:ext cx="2719410" cy="654633"/>
            <a:chOff x="4165918" y="2266598"/>
            <a:chExt cx="2719410" cy="654633"/>
          </a:xfrm>
        </p:grpSpPr>
        <p:pic>
          <p:nvPicPr>
            <p:cNvPr id="12" name="Picture 11">
              <a:extLst>
                <a:ext uri="{FF2B5EF4-FFF2-40B4-BE49-F238E27FC236}">
                  <a16:creationId xmlns:a16="http://schemas.microsoft.com/office/drawing/2014/main" id="{67E87BE0-EB80-0E16-7196-CA219D0AD802}"/>
                </a:ext>
              </a:extLst>
            </p:cNvPr>
            <p:cNvPicPr>
              <a:picLocks noChangeAspect="1"/>
            </p:cNvPicPr>
            <p:nvPr/>
          </p:nvPicPr>
          <p:blipFill>
            <a:blip r:embed="rId6"/>
            <a:stretch>
              <a:fillRect/>
            </a:stretch>
          </p:blipFill>
          <p:spPr>
            <a:xfrm>
              <a:off x="5509111" y="2266598"/>
              <a:ext cx="1376217" cy="654633"/>
            </a:xfrm>
            <a:prstGeom prst="rect">
              <a:avLst/>
            </a:prstGeom>
          </p:spPr>
        </p:pic>
        <p:pic>
          <p:nvPicPr>
            <p:cNvPr id="14" name="Picture 13">
              <a:extLst>
                <a:ext uri="{FF2B5EF4-FFF2-40B4-BE49-F238E27FC236}">
                  <a16:creationId xmlns:a16="http://schemas.microsoft.com/office/drawing/2014/main" id="{0EFE0A95-EEF5-6FE3-19C7-79F49C3F3D06}"/>
                </a:ext>
              </a:extLst>
            </p:cNvPr>
            <p:cNvPicPr>
              <a:picLocks noChangeAspect="1"/>
            </p:cNvPicPr>
            <p:nvPr/>
          </p:nvPicPr>
          <p:blipFill>
            <a:blip r:embed="rId7"/>
            <a:stretch>
              <a:fillRect/>
            </a:stretch>
          </p:blipFill>
          <p:spPr>
            <a:xfrm>
              <a:off x="4165918" y="2266598"/>
              <a:ext cx="1258256" cy="654633"/>
            </a:xfrm>
            <a:prstGeom prst="rect">
              <a:avLst/>
            </a:prstGeom>
          </p:spPr>
        </p:pic>
      </p:grpSp>
      <p:pic>
        <p:nvPicPr>
          <p:cNvPr id="4" name="Picture 3">
            <a:extLst>
              <a:ext uri="{FF2B5EF4-FFF2-40B4-BE49-F238E27FC236}">
                <a16:creationId xmlns:a16="http://schemas.microsoft.com/office/drawing/2014/main" id="{60ADA27B-BACC-3FDF-35EA-2E7BE6A43CCC}"/>
              </a:ext>
            </a:extLst>
          </p:cNvPr>
          <p:cNvPicPr>
            <a:picLocks noChangeAspect="1"/>
          </p:cNvPicPr>
          <p:nvPr/>
        </p:nvPicPr>
        <p:blipFill rotWithShape="1">
          <a:blip r:embed="rId8"/>
          <a:srcRect l="1049" t="3957" r="1870" b="2359"/>
          <a:stretch/>
        </p:blipFill>
        <p:spPr>
          <a:xfrm>
            <a:off x="-8155" y="3519406"/>
            <a:ext cx="4416727" cy="2227484"/>
          </a:xfrm>
          <a:prstGeom prst="rect">
            <a:avLst/>
          </a:prstGeom>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Test Manoeuvre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Sine </a:t>
            </a:r>
            <a:r>
              <a:rPr lang="nl-NL" sz="2976" dirty="0" err="1"/>
              <a:t>with</a:t>
            </a:r>
            <a:r>
              <a:rPr lang="nl-NL" sz="2976" dirty="0"/>
              <a:t> </a:t>
            </a:r>
            <a:r>
              <a:rPr lang="nl-NL" sz="2976" dirty="0" err="1"/>
              <a:t>Dwell</a:t>
            </a:r>
            <a:r>
              <a:rPr lang="nl-NL" sz="2976" dirty="0"/>
              <a:t> (</a:t>
            </a:r>
            <a:r>
              <a:rPr lang="nl-NL" sz="2976" dirty="0" err="1"/>
              <a:t>SwD</a:t>
            </a:r>
            <a:r>
              <a:rPr lang="nl-NL" sz="2976" dirty="0"/>
              <a:t>)</a:t>
            </a:r>
            <a:endParaRPr dirty="0"/>
          </a:p>
        </p:txBody>
      </p:sp>
      <p:sp>
        <p:nvSpPr>
          <p:cNvPr id="716" name="Google Shape;716;p41">
            <a:extLst>
              <a:ext uri="{C183D7F6-B498-43B3-948B-1728B52AA6E4}">
                <adec:decorative xmlns:adec="http://schemas.microsoft.com/office/drawing/2017/decorative" val="1"/>
              </a:ext>
            </a:extLst>
          </p:cNvPr>
          <p:cNvSpPr txBox="1">
            <a:spLocks noGrp="1"/>
          </p:cNvSpPr>
          <p:nvPr>
            <p:ph type="body" idx="3"/>
          </p:nvPr>
        </p:nvSpPr>
        <p:spPr>
          <a:xfrm>
            <a:off x="400575" y="1250700"/>
            <a:ext cx="7140767" cy="4356600"/>
          </a:xfrm>
          <a:prstGeom prst="rect">
            <a:avLst/>
          </a:prstGeom>
          <a:noFill/>
          <a:ln>
            <a:noFill/>
          </a:ln>
        </p:spPr>
        <p:txBody>
          <a:bodyPr spcFirstLastPara="1" wrap="square" lIns="0" tIns="0" rIns="0" bIns="0" anchor="t" anchorCtr="0">
            <a:normAutofit/>
          </a:bodyPr>
          <a:lstStyle/>
          <a:p>
            <a:pPr marL="285750" indent="-285750">
              <a:lnSpc>
                <a:spcPct val="150000"/>
              </a:lnSpc>
            </a:pPr>
            <a:r>
              <a:rPr lang="en-US" sz="1800" dirty="0">
                <a:solidFill>
                  <a:schemeClr val="dk1"/>
                </a:solidFill>
              </a:rPr>
              <a:t>Sine with Dwell (</a:t>
            </a:r>
            <a:r>
              <a:rPr lang="en-US" sz="1800" dirty="0" err="1">
                <a:solidFill>
                  <a:schemeClr val="dk1"/>
                </a:solidFill>
              </a:rPr>
              <a:t>SwD</a:t>
            </a:r>
            <a:r>
              <a:rPr lang="en-US" sz="1800" dirty="0">
                <a:solidFill>
                  <a:schemeClr val="dk1"/>
                </a:solidFill>
              </a:rPr>
              <a:t>) test (ISO 19365:2016) is performed. </a:t>
            </a:r>
          </a:p>
          <a:p>
            <a:pPr marL="285750" indent="-285750">
              <a:lnSpc>
                <a:spcPct val="150000"/>
              </a:lnSpc>
            </a:pPr>
            <a:r>
              <a:rPr lang="en-US" sz="1800" b="0" i="0" dirty="0" err="1">
                <a:effectLst/>
                <a:latin typeface="Arial" panose="020B0604020202020204" pitchFamily="34" charset="0"/>
              </a:rPr>
              <a:t>SwD</a:t>
            </a:r>
            <a:r>
              <a:rPr lang="en-US" sz="1800" b="0" i="0" dirty="0">
                <a:effectLst/>
                <a:latin typeface="Arial" panose="020B0604020202020204" pitchFamily="34" charset="0"/>
              </a:rPr>
              <a:t> </a:t>
            </a:r>
            <a:r>
              <a:rPr lang="en-US" sz="1800" b="0" i="0" dirty="0" err="1">
                <a:effectLst/>
                <a:latin typeface="Arial" panose="020B0604020202020204" pitchFamily="34" charset="0"/>
              </a:rPr>
              <a:t>manoeuvre</a:t>
            </a:r>
            <a:r>
              <a:rPr lang="en-US" sz="1800" b="0" i="0" dirty="0">
                <a:effectLst/>
                <a:latin typeface="Arial" panose="020B0604020202020204" pitchFamily="34" charset="0"/>
              </a:rPr>
              <a:t> is the worst-case scenario test used to test vehicle stability.</a:t>
            </a:r>
          </a:p>
          <a:p>
            <a:pPr marL="285750" indent="-285750">
              <a:lnSpc>
                <a:spcPct val="150000"/>
              </a:lnSpc>
            </a:pPr>
            <a:r>
              <a:rPr lang="en-US" sz="1800" b="0" i="0" dirty="0">
                <a:effectLst/>
                <a:latin typeface="Arial" panose="020B0604020202020204" pitchFamily="34" charset="0"/>
              </a:rPr>
              <a:t>Reference longitudinal velocity is 100 kmph and friction coefficient is 0.3.</a:t>
            </a:r>
          </a:p>
          <a:p>
            <a:pPr marL="285750" indent="-285750">
              <a:lnSpc>
                <a:spcPct val="150000"/>
              </a:lnSpc>
            </a:pPr>
            <a:r>
              <a:rPr lang="en-US" sz="1800" dirty="0">
                <a:latin typeface="Arial" panose="020B0604020202020204" pitchFamily="34" charset="0"/>
              </a:rPr>
              <a:t>Low friction coefficient is considered to simulate higher sideslip angle evolution.</a:t>
            </a:r>
            <a:endParaRPr sz="1800" dirty="0"/>
          </a:p>
          <a:p>
            <a:pPr marL="0" lvl="7" indent="0" algn="l" rtl="0">
              <a:lnSpc>
                <a:spcPct val="90000"/>
              </a:lnSpc>
              <a:spcBef>
                <a:spcPts val="1200"/>
              </a:spcBef>
              <a:spcAft>
                <a:spcPts val="0"/>
              </a:spcAft>
              <a:buSzPct val="100000"/>
              <a:buNone/>
            </a:pPr>
            <a:endParaRPr sz="1800" dirty="0"/>
          </a:p>
        </p:txBody>
      </p:sp>
      <p:sp>
        <p:nvSpPr>
          <p:cNvPr id="717" name="Google Shape;717;p41"/>
          <p:cNvSpPr txBox="1">
            <a:spLocks noGrp="1"/>
          </p:cNvSpPr>
          <p:nvPr>
            <p:ph type="sldNum" idx="12"/>
          </p:nvPr>
        </p:nvSpPr>
        <p:spPr>
          <a:xfrm>
            <a:off x="11344999" y="6270461"/>
            <a:ext cx="365219"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18</a:t>
            </a:fld>
            <a:endParaRPr dirty="0"/>
          </a:p>
        </p:txBody>
      </p:sp>
      <p:pic>
        <p:nvPicPr>
          <p:cNvPr id="3" name="Picture 2">
            <a:extLst>
              <a:ext uri="{FF2B5EF4-FFF2-40B4-BE49-F238E27FC236}">
                <a16:creationId xmlns:a16="http://schemas.microsoft.com/office/drawing/2014/main" id="{913FE8E9-C79C-774C-BCE4-999A6008E8A9}"/>
              </a:ext>
            </a:extLst>
          </p:cNvPr>
          <p:cNvPicPr>
            <a:picLocks noChangeAspect="1"/>
          </p:cNvPicPr>
          <p:nvPr/>
        </p:nvPicPr>
        <p:blipFill>
          <a:blip r:embed="rId3"/>
          <a:stretch>
            <a:fillRect/>
          </a:stretch>
        </p:blipFill>
        <p:spPr>
          <a:xfrm>
            <a:off x="7873345" y="625590"/>
            <a:ext cx="4318655" cy="2803410"/>
          </a:xfrm>
          <a:prstGeom prst="rect">
            <a:avLst/>
          </a:prstGeom>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705147" y="741499"/>
            <a:ext cx="6653083"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Lateral Stability Criterion for SwD </a:t>
            </a:r>
            <a:r>
              <a:rPr lang="nl-NL" sz="1400" dirty="0"/>
              <a:t>[6]</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19</a:t>
            </a:fld>
            <a:endParaRPr dirty="0"/>
          </a:p>
        </p:txBody>
      </p:sp>
      <p:pic>
        <p:nvPicPr>
          <p:cNvPr id="3" name="Picture 2">
            <a:extLst>
              <a:ext uri="{FF2B5EF4-FFF2-40B4-BE49-F238E27FC236}">
                <a16:creationId xmlns:a16="http://schemas.microsoft.com/office/drawing/2014/main" id="{80545845-8533-2035-1056-0DF270AF0EF0}"/>
              </a:ext>
            </a:extLst>
          </p:cNvPr>
          <p:cNvPicPr>
            <a:picLocks noChangeAspect="1"/>
          </p:cNvPicPr>
          <p:nvPr/>
        </p:nvPicPr>
        <p:blipFill rotWithShape="1">
          <a:blip r:embed="rId3"/>
          <a:srcRect l="2469" t="38631" r="1557" b="16196"/>
          <a:stretch/>
        </p:blipFill>
        <p:spPr>
          <a:xfrm>
            <a:off x="185183" y="2293041"/>
            <a:ext cx="10508133" cy="1562548"/>
          </a:xfrm>
          <a:prstGeom prst="rect">
            <a:avLst/>
          </a:prstGeom>
        </p:spPr>
      </p:pic>
      <p:sp>
        <p:nvSpPr>
          <p:cNvPr id="4" name="AutoShape 2">
            <a:extLst>
              <a:ext uri="{FF2B5EF4-FFF2-40B4-BE49-F238E27FC236}">
                <a16:creationId xmlns:a16="http://schemas.microsoft.com/office/drawing/2014/main" id="{B0423045-B1C8-4888-5836-6997459ED7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L"/>
          </a:p>
        </p:txBody>
      </p:sp>
    </p:spTree>
    <p:extLst>
      <p:ext uri="{BB962C8B-B14F-4D97-AF65-F5344CB8AC3E}">
        <p14:creationId xmlns:p14="http://schemas.microsoft.com/office/powerpoint/2010/main" val="1724423034"/>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18"/>
          <p:cNvSpPr txBox="1">
            <a:spLocks noGrp="1"/>
          </p:cNvSpPr>
          <p:nvPr>
            <p:ph type="title"/>
          </p:nvPr>
        </p:nvSpPr>
        <p:spPr>
          <a:xfrm>
            <a:off x="698499" y="589099"/>
            <a:ext cx="107751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a:t>Table of contents </a:t>
            </a:r>
            <a:endParaRPr>
              <a:solidFill>
                <a:srgbClr val="FF0000"/>
              </a:solidFill>
            </a:endParaRPr>
          </a:p>
        </p:txBody>
      </p:sp>
      <p:sp>
        <p:nvSpPr>
          <p:cNvPr id="538" name="Google Shape;538;p18"/>
          <p:cNvSpPr txBox="1">
            <a:spLocks noGrp="1"/>
          </p:cNvSpPr>
          <p:nvPr>
            <p:ph type="body" idx="1"/>
          </p:nvPr>
        </p:nvSpPr>
        <p:spPr>
          <a:xfrm>
            <a:off x="814029" y="1115850"/>
            <a:ext cx="10773600" cy="4626300"/>
          </a:xfrm>
          <a:prstGeom prst="rect">
            <a:avLst/>
          </a:prstGeom>
          <a:noFill/>
          <a:ln>
            <a:noFill/>
          </a:ln>
        </p:spPr>
        <p:txBody>
          <a:bodyPr spcFirstLastPara="1" wrap="square" lIns="0" tIns="0" rIns="0" bIns="0" anchor="t" anchorCtr="0">
            <a:noAutofit/>
          </a:bodyPr>
          <a:lstStyle/>
          <a:p>
            <a:pPr marL="263525" lvl="0" indent="-339725" algn="l" rtl="0">
              <a:lnSpc>
                <a:spcPct val="115000"/>
              </a:lnSpc>
              <a:spcBef>
                <a:spcPts val="1200"/>
              </a:spcBef>
              <a:spcAft>
                <a:spcPts val="0"/>
              </a:spcAft>
              <a:buSzPts val="2800"/>
              <a:buFont typeface="Arial"/>
              <a:buChar char="▪"/>
            </a:pPr>
            <a:r>
              <a:rPr lang="en-IN" sz="2400" dirty="0"/>
              <a:t>Motivation</a:t>
            </a:r>
            <a:endParaRPr sz="2400" dirty="0"/>
          </a:p>
          <a:p>
            <a:pPr marL="263525" lvl="0" indent="-339725" algn="l" rtl="0">
              <a:lnSpc>
                <a:spcPct val="115000"/>
              </a:lnSpc>
              <a:spcBef>
                <a:spcPts val="1200"/>
              </a:spcBef>
              <a:spcAft>
                <a:spcPts val="0"/>
              </a:spcAft>
              <a:buSzPts val="2800"/>
              <a:buFont typeface="Arial"/>
              <a:buChar char="▪"/>
            </a:pPr>
            <a:r>
              <a:rPr lang="nl-NL" sz="2400" dirty="0"/>
              <a:t>Problem Statement</a:t>
            </a:r>
          </a:p>
          <a:p>
            <a:pPr marL="263525" lvl="0" indent="-339725" algn="l" rtl="0">
              <a:lnSpc>
                <a:spcPct val="115000"/>
              </a:lnSpc>
              <a:spcBef>
                <a:spcPts val="1200"/>
              </a:spcBef>
              <a:spcAft>
                <a:spcPts val="0"/>
              </a:spcAft>
              <a:buSzPts val="2800"/>
              <a:buChar char="▪"/>
            </a:pPr>
            <a:r>
              <a:rPr lang="nl-NL" sz="2400" dirty="0"/>
              <a:t>Control Strategies</a:t>
            </a:r>
          </a:p>
          <a:p>
            <a:pPr marL="263525" lvl="0" indent="-339725" algn="l" rtl="0">
              <a:lnSpc>
                <a:spcPct val="115000"/>
              </a:lnSpc>
              <a:spcBef>
                <a:spcPts val="1200"/>
              </a:spcBef>
              <a:spcAft>
                <a:spcPts val="0"/>
              </a:spcAft>
              <a:buSzPts val="2800"/>
              <a:buChar char="▪"/>
            </a:pPr>
            <a:r>
              <a:rPr lang="en-IN" sz="2400" dirty="0"/>
              <a:t>Vehicle Validation Model</a:t>
            </a:r>
          </a:p>
          <a:p>
            <a:pPr marL="263525" lvl="0" indent="-339725" algn="l" rtl="0">
              <a:lnSpc>
                <a:spcPct val="115000"/>
              </a:lnSpc>
              <a:spcBef>
                <a:spcPts val="1200"/>
              </a:spcBef>
              <a:spcAft>
                <a:spcPts val="0"/>
              </a:spcAft>
              <a:buSzPts val="2800"/>
              <a:buChar char="▪"/>
            </a:pPr>
            <a:r>
              <a:rPr lang="en-IN" sz="2400" dirty="0"/>
              <a:t>Test Manoeuvre</a:t>
            </a:r>
          </a:p>
          <a:p>
            <a:pPr marL="263525" lvl="0" indent="-339725" algn="l" rtl="0">
              <a:lnSpc>
                <a:spcPct val="115000"/>
              </a:lnSpc>
              <a:spcBef>
                <a:spcPts val="1200"/>
              </a:spcBef>
              <a:spcAft>
                <a:spcPts val="0"/>
              </a:spcAft>
              <a:buSzPts val="2800"/>
              <a:buChar char="▪"/>
            </a:pPr>
            <a:r>
              <a:rPr lang="en-IN" sz="2400" dirty="0"/>
              <a:t>Simulation &amp; Results</a:t>
            </a:r>
            <a:endParaRPr sz="2400" dirty="0"/>
          </a:p>
          <a:p>
            <a:pPr marL="263525" lvl="0" indent="-339725" algn="l" rtl="0">
              <a:lnSpc>
                <a:spcPct val="115000"/>
              </a:lnSpc>
              <a:spcBef>
                <a:spcPts val="1200"/>
              </a:spcBef>
              <a:spcAft>
                <a:spcPts val="0"/>
              </a:spcAft>
              <a:buSzPts val="2800"/>
              <a:buChar char="▪"/>
            </a:pPr>
            <a:r>
              <a:rPr lang="nl-NL" sz="2400" dirty="0">
                <a:solidFill>
                  <a:schemeClr val="dk1"/>
                </a:solidFill>
              </a:rPr>
              <a:t>Conclusion</a:t>
            </a:r>
            <a:endParaRPr sz="2400" dirty="0">
              <a:solidFill>
                <a:schemeClr val="dk1"/>
              </a:solidFill>
            </a:endParaRPr>
          </a:p>
          <a:p>
            <a:pPr marL="263525" lvl="0" indent="-339725" algn="l" rtl="0">
              <a:lnSpc>
                <a:spcPct val="115000"/>
              </a:lnSpc>
              <a:spcBef>
                <a:spcPts val="1200"/>
              </a:spcBef>
              <a:spcAft>
                <a:spcPts val="0"/>
              </a:spcAft>
              <a:buSzPts val="2800"/>
              <a:buChar char="▪"/>
            </a:pPr>
            <a:r>
              <a:rPr lang="en-IN" sz="2400" dirty="0">
                <a:solidFill>
                  <a:schemeClr val="dk1"/>
                </a:solidFill>
              </a:rPr>
              <a:t>Fu</a:t>
            </a:r>
            <a:r>
              <a:rPr lang="en-GB" sz="2400" dirty="0">
                <a:solidFill>
                  <a:schemeClr val="dk1"/>
                </a:solidFill>
              </a:rPr>
              <a:t>rther Possibilities</a:t>
            </a:r>
            <a:endParaRPr sz="2400" dirty="0">
              <a:solidFill>
                <a:schemeClr val="dk1"/>
              </a:solidFill>
            </a:endParaRPr>
          </a:p>
          <a:p>
            <a:pPr marL="0" lvl="0" indent="0" algn="l" rtl="0">
              <a:lnSpc>
                <a:spcPct val="115000"/>
              </a:lnSpc>
              <a:spcBef>
                <a:spcPts val="1200"/>
              </a:spcBef>
              <a:spcAft>
                <a:spcPts val="0"/>
              </a:spcAft>
              <a:buNone/>
            </a:pPr>
            <a:endParaRPr sz="2400" dirty="0"/>
          </a:p>
        </p:txBody>
      </p:sp>
      <p:sp>
        <p:nvSpPr>
          <p:cNvPr id="539" name="Google Shape;539;p18"/>
          <p:cNvSpPr txBox="1">
            <a:spLocks noGrp="1"/>
          </p:cNvSpPr>
          <p:nvPr>
            <p:ph type="sldNum" idx="12"/>
          </p:nvPr>
        </p:nvSpPr>
        <p:spPr>
          <a:xfrm>
            <a:off x="11345000" y="6246130"/>
            <a:ext cx="127001" cy="172815"/>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A6A6A6"/>
              </a:buClr>
              <a:buSzPts val="1200"/>
              <a:buFont typeface="Arial"/>
              <a:buNone/>
            </a:pPr>
            <a:fld id="{00000000-1234-1234-1234-123412341234}" type="slidenum">
              <a:rPr lang="nl-NL" sz="1200">
                <a:solidFill>
                  <a:srgbClr val="A6A6A6"/>
                </a:solidFill>
              </a:rPr>
              <a:t>2</a:t>
            </a:fld>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Simulation &amp; Results</a:t>
            </a:r>
          </a:p>
        </p:txBody>
      </p:sp>
    </p:spTree>
    <p:extLst>
      <p:ext uri="{BB962C8B-B14F-4D97-AF65-F5344CB8AC3E}">
        <p14:creationId xmlns:p14="http://schemas.microsoft.com/office/powerpoint/2010/main" val="1247830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en-GB" dirty="0"/>
              <a:t>Controller Parameters</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21</a:t>
            </a:fld>
            <a:endParaRPr dirty="0"/>
          </a:p>
        </p:txBody>
      </p:sp>
      <p:sp>
        <p:nvSpPr>
          <p:cNvPr id="6" name="TextBox 5">
            <a:extLst>
              <a:ext uri="{FF2B5EF4-FFF2-40B4-BE49-F238E27FC236}">
                <a16:creationId xmlns:a16="http://schemas.microsoft.com/office/drawing/2014/main" id="{79B981BE-8432-2712-0A8F-EFAE969BABF4}"/>
              </a:ext>
            </a:extLst>
          </p:cNvPr>
          <p:cNvSpPr txBox="1"/>
          <p:nvPr/>
        </p:nvSpPr>
        <p:spPr>
          <a:xfrm>
            <a:off x="427232" y="4791336"/>
            <a:ext cx="6599816" cy="400110"/>
          </a:xfrm>
          <a:prstGeom prst="rect">
            <a:avLst/>
          </a:prstGeom>
          <a:noFill/>
        </p:spPr>
        <p:txBody>
          <a:bodyPr wrap="square">
            <a:spAutoFit/>
          </a:bodyPr>
          <a:lstStyle/>
          <a:p>
            <a:r>
              <a:rPr lang="en-US" sz="2000" dirty="0">
                <a:latin typeface="Arial" panose="020B0604020202020204" pitchFamily="34" charset="0"/>
              </a:rPr>
              <a:t>Reference Correction - </a:t>
            </a:r>
            <a:r>
              <a:rPr lang="en-US" sz="2000" b="0" i="0" dirty="0">
                <a:effectLst/>
                <a:latin typeface="Arial" panose="020B0604020202020204" pitchFamily="34" charset="0"/>
              </a:rPr>
              <a:t>k</a:t>
            </a:r>
            <a:r>
              <a:rPr lang="en-US" sz="2000" b="0" i="0" baseline="-25000" dirty="0">
                <a:effectLst/>
                <a:latin typeface="Arial" panose="020B0604020202020204" pitchFamily="34" charset="0"/>
              </a:rPr>
              <a:t>1</a:t>
            </a:r>
            <a:r>
              <a:rPr lang="en-US" sz="2000" b="0" i="0" dirty="0">
                <a:effectLst/>
                <a:latin typeface="Arial" panose="020B0604020202020204" pitchFamily="34" charset="0"/>
              </a:rPr>
              <a:t> is set as 0.85 and k</a:t>
            </a:r>
            <a:r>
              <a:rPr lang="en-US" sz="2000" b="0" i="0" baseline="-25000" dirty="0">
                <a:effectLst/>
                <a:latin typeface="Arial" panose="020B0604020202020204" pitchFamily="34" charset="0"/>
              </a:rPr>
              <a:t>2</a:t>
            </a:r>
            <a:r>
              <a:rPr lang="en-US" sz="2000" b="0" i="0" dirty="0">
                <a:effectLst/>
                <a:latin typeface="Arial" panose="020B0604020202020204" pitchFamily="34" charset="0"/>
              </a:rPr>
              <a:t> is set as 1</a:t>
            </a:r>
            <a:endParaRPr lang="en-US" sz="2000" baseline="-25000" dirty="0"/>
          </a:p>
        </p:txBody>
      </p:sp>
      <p:pic>
        <p:nvPicPr>
          <p:cNvPr id="5" name="Picture 4">
            <a:extLst>
              <a:ext uri="{FF2B5EF4-FFF2-40B4-BE49-F238E27FC236}">
                <a16:creationId xmlns:a16="http://schemas.microsoft.com/office/drawing/2014/main" id="{13B59D9F-B11F-9965-C63D-198D59E98F42}"/>
              </a:ext>
            </a:extLst>
          </p:cNvPr>
          <p:cNvPicPr>
            <a:picLocks noChangeAspect="1"/>
          </p:cNvPicPr>
          <p:nvPr/>
        </p:nvPicPr>
        <p:blipFill>
          <a:blip r:embed="rId3"/>
          <a:stretch>
            <a:fillRect/>
          </a:stretch>
        </p:blipFill>
        <p:spPr>
          <a:xfrm>
            <a:off x="2692180" y="1450821"/>
            <a:ext cx="2589825" cy="1783830"/>
          </a:xfrm>
          <a:prstGeom prst="rect">
            <a:avLst/>
          </a:prstGeom>
        </p:spPr>
      </p:pic>
      <p:sp>
        <p:nvSpPr>
          <p:cNvPr id="9" name="TextBox 8">
            <a:extLst>
              <a:ext uri="{FF2B5EF4-FFF2-40B4-BE49-F238E27FC236}">
                <a16:creationId xmlns:a16="http://schemas.microsoft.com/office/drawing/2014/main" id="{28F4ACE2-F55D-2E2B-D766-616447812F2C}"/>
              </a:ext>
            </a:extLst>
          </p:cNvPr>
          <p:cNvSpPr txBox="1"/>
          <p:nvPr/>
        </p:nvSpPr>
        <p:spPr>
          <a:xfrm>
            <a:off x="891578" y="1942626"/>
            <a:ext cx="991009" cy="400110"/>
          </a:xfrm>
          <a:prstGeom prst="rect">
            <a:avLst/>
          </a:prstGeom>
          <a:noFill/>
        </p:spPr>
        <p:txBody>
          <a:bodyPr wrap="square">
            <a:spAutoFit/>
          </a:bodyPr>
          <a:lstStyle/>
          <a:p>
            <a:r>
              <a:rPr lang="en-US" sz="2000" dirty="0">
                <a:latin typeface="Arial" panose="020B0604020202020204" pitchFamily="34" charset="0"/>
              </a:rPr>
              <a:t>LQR - </a:t>
            </a:r>
            <a:endParaRPr lang="en-US" sz="2000" baseline="-25000" dirty="0"/>
          </a:p>
        </p:txBody>
      </p:sp>
      <p:pic>
        <p:nvPicPr>
          <p:cNvPr id="8" name="Picture 7">
            <a:extLst>
              <a:ext uri="{FF2B5EF4-FFF2-40B4-BE49-F238E27FC236}">
                <a16:creationId xmlns:a16="http://schemas.microsoft.com/office/drawing/2014/main" id="{49A5001E-90EF-A8C6-2EB5-AE68A9C584A6}"/>
              </a:ext>
            </a:extLst>
          </p:cNvPr>
          <p:cNvPicPr>
            <a:picLocks noChangeAspect="1"/>
          </p:cNvPicPr>
          <p:nvPr/>
        </p:nvPicPr>
        <p:blipFill>
          <a:blip r:embed="rId4"/>
          <a:stretch>
            <a:fillRect/>
          </a:stretch>
        </p:blipFill>
        <p:spPr>
          <a:xfrm>
            <a:off x="3151833" y="3327820"/>
            <a:ext cx="1670518" cy="1370347"/>
          </a:xfrm>
          <a:prstGeom prst="rect">
            <a:avLst/>
          </a:prstGeom>
        </p:spPr>
      </p:pic>
      <p:sp>
        <p:nvSpPr>
          <p:cNvPr id="14" name="TextBox 13">
            <a:extLst>
              <a:ext uri="{FF2B5EF4-FFF2-40B4-BE49-F238E27FC236}">
                <a16:creationId xmlns:a16="http://schemas.microsoft.com/office/drawing/2014/main" id="{8C9F97FC-1709-9051-9ED8-94A49C39CB86}"/>
              </a:ext>
            </a:extLst>
          </p:cNvPr>
          <p:cNvSpPr txBox="1"/>
          <p:nvPr/>
        </p:nvSpPr>
        <p:spPr>
          <a:xfrm>
            <a:off x="805517" y="3812939"/>
            <a:ext cx="991009" cy="400110"/>
          </a:xfrm>
          <a:prstGeom prst="rect">
            <a:avLst/>
          </a:prstGeom>
          <a:noFill/>
        </p:spPr>
        <p:txBody>
          <a:bodyPr wrap="square">
            <a:spAutoFit/>
          </a:bodyPr>
          <a:lstStyle/>
          <a:p>
            <a:r>
              <a:rPr lang="en-US" sz="2000" dirty="0">
                <a:latin typeface="Arial" panose="020B0604020202020204" pitchFamily="34" charset="0"/>
              </a:rPr>
              <a:t>PD - </a:t>
            </a:r>
            <a:endParaRPr lang="en-US" sz="2000" baseline="-25000" dirty="0"/>
          </a:p>
        </p:txBody>
      </p:sp>
    </p:spTree>
    <p:extLst>
      <p:ext uri="{BB962C8B-B14F-4D97-AF65-F5344CB8AC3E}">
        <p14:creationId xmlns:p14="http://schemas.microsoft.com/office/powerpoint/2010/main" val="3386476935"/>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383459" y="412698"/>
            <a:ext cx="7770259"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Performance – PD Control of Sideslip</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22</a:t>
            </a:fld>
            <a:endParaRPr dirty="0"/>
          </a:p>
        </p:txBody>
      </p:sp>
      <p:pic>
        <p:nvPicPr>
          <p:cNvPr id="10" name="Picture 9">
            <a:extLst>
              <a:ext uri="{FF2B5EF4-FFF2-40B4-BE49-F238E27FC236}">
                <a16:creationId xmlns:a16="http://schemas.microsoft.com/office/drawing/2014/main" id="{A0D616E1-9A7F-8071-0125-76CB44BCC076}"/>
              </a:ext>
            </a:extLst>
          </p:cNvPr>
          <p:cNvPicPr>
            <a:picLocks noChangeAspect="1"/>
          </p:cNvPicPr>
          <p:nvPr/>
        </p:nvPicPr>
        <p:blipFill>
          <a:blip r:embed="rId3"/>
          <a:stretch>
            <a:fillRect/>
          </a:stretch>
        </p:blipFill>
        <p:spPr>
          <a:xfrm>
            <a:off x="602304" y="4389120"/>
            <a:ext cx="7057142" cy="1446748"/>
          </a:xfrm>
          <a:prstGeom prst="rect">
            <a:avLst/>
          </a:prstGeom>
        </p:spPr>
      </p:pic>
      <p:pic>
        <p:nvPicPr>
          <p:cNvPr id="18" name="Picture 17" descr="Chart&#10;&#10;Description automatically generated">
            <a:extLst>
              <a:ext uri="{FF2B5EF4-FFF2-40B4-BE49-F238E27FC236}">
                <a16:creationId xmlns:a16="http://schemas.microsoft.com/office/drawing/2014/main" id="{6DA6DE28-4FAD-CCF4-8951-48F885980171}"/>
              </a:ext>
            </a:extLst>
          </p:cNvPr>
          <p:cNvPicPr>
            <a:picLocks noChangeAspect="1"/>
          </p:cNvPicPr>
          <p:nvPr/>
        </p:nvPicPr>
        <p:blipFill>
          <a:blip r:embed="rId4"/>
          <a:stretch>
            <a:fillRect/>
          </a:stretch>
        </p:blipFill>
        <p:spPr>
          <a:xfrm>
            <a:off x="6315908" y="909819"/>
            <a:ext cx="5743057" cy="3208204"/>
          </a:xfrm>
          <a:prstGeom prst="rect">
            <a:avLst/>
          </a:prstGeom>
          <a:ln>
            <a:solidFill>
              <a:schemeClr val="tx1"/>
            </a:solidFill>
          </a:ln>
        </p:spPr>
      </p:pic>
      <p:pic>
        <p:nvPicPr>
          <p:cNvPr id="15" name="Picture 14" descr="Chart&#10;&#10;Description automatically generated">
            <a:extLst>
              <a:ext uri="{FF2B5EF4-FFF2-40B4-BE49-F238E27FC236}">
                <a16:creationId xmlns:a16="http://schemas.microsoft.com/office/drawing/2014/main" id="{4B94F241-AE84-8358-B3EB-ACAEDC3E436B}"/>
              </a:ext>
            </a:extLst>
          </p:cNvPr>
          <p:cNvPicPr>
            <a:picLocks noChangeAspect="1"/>
          </p:cNvPicPr>
          <p:nvPr/>
        </p:nvPicPr>
        <p:blipFill>
          <a:blip r:embed="rId5"/>
          <a:stretch>
            <a:fillRect/>
          </a:stretch>
        </p:blipFill>
        <p:spPr>
          <a:xfrm>
            <a:off x="383459" y="909819"/>
            <a:ext cx="5743057" cy="3201583"/>
          </a:xfrm>
          <a:prstGeom prst="rect">
            <a:avLst/>
          </a:prstGeom>
          <a:ln>
            <a:solidFill>
              <a:schemeClr val="tx1"/>
            </a:solidFill>
          </a:ln>
        </p:spPr>
      </p:pic>
      <p:sp>
        <p:nvSpPr>
          <p:cNvPr id="7" name="Oval 6">
            <a:extLst>
              <a:ext uri="{FF2B5EF4-FFF2-40B4-BE49-F238E27FC236}">
                <a16:creationId xmlns:a16="http://schemas.microsoft.com/office/drawing/2014/main" id="{25478457-8FEE-EB1C-87C6-2FFA251B4BA2}"/>
              </a:ext>
            </a:extLst>
          </p:cNvPr>
          <p:cNvSpPr/>
          <p:nvPr/>
        </p:nvSpPr>
        <p:spPr>
          <a:xfrm>
            <a:off x="6594438" y="5887251"/>
            <a:ext cx="570155" cy="5383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solidFill>
                <a:srgbClr val="FF0000"/>
              </a:solidFill>
            </a:endParaRPr>
          </a:p>
        </p:txBody>
      </p:sp>
    </p:spTree>
    <p:extLst>
      <p:ext uri="{BB962C8B-B14F-4D97-AF65-F5344CB8AC3E}">
        <p14:creationId xmlns:p14="http://schemas.microsoft.com/office/powerpoint/2010/main" val="2301525773"/>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383459" y="412698"/>
            <a:ext cx="7770259" cy="490500"/>
          </a:xfrm>
          <a:prstGeom prst="rect">
            <a:avLst/>
          </a:prstGeom>
          <a:noFill/>
          <a:ln>
            <a:noFill/>
          </a:ln>
        </p:spPr>
        <p:txBody>
          <a:bodyPr spcFirstLastPara="1" wrap="square" lIns="0" tIns="0" rIns="0" bIns="0" anchor="t" anchorCtr="0">
            <a:normAutofit fontScale="90000"/>
          </a:bodyPr>
          <a:lstStyle/>
          <a:p>
            <a:pPr marL="0" lvl="0" indent="0" algn="l" rtl="0">
              <a:lnSpc>
                <a:spcPct val="90000"/>
              </a:lnSpc>
              <a:spcBef>
                <a:spcPts val="0"/>
              </a:spcBef>
              <a:spcAft>
                <a:spcPts val="0"/>
              </a:spcAft>
              <a:buClr>
                <a:schemeClr val="accent1"/>
              </a:buClr>
              <a:buSzPts val="2976"/>
              <a:buFont typeface="Roboto Slab"/>
              <a:buNone/>
            </a:pPr>
            <a:r>
              <a:rPr lang="nl-NL" sz="2976" dirty="0"/>
              <a:t>Performance – Reference </a:t>
            </a:r>
            <a:r>
              <a:rPr lang="nl-NL" sz="2976" dirty="0" err="1"/>
              <a:t>Correction</a:t>
            </a:r>
            <a:r>
              <a:rPr lang="nl-NL" sz="2976" dirty="0"/>
              <a:t> Method</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23</a:t>
            </a:fld>
            <a:endParaRPr dirty="0"/>
          </a:p>
        </p:txBody>
      </p:sp>
      <p:pic>
        <p:nvPicPr>
          <p:cNvPr id="4" name="Picture 3">
            <a:extLst>
              <a:ext uri="{FF2B5EF4-FFF2-40B4-BE49-F238E27FC236}">
                <a16:creationId xmlns:a16="http://schemas.microsoft.com/office/drawing/2014/main" id="{32C7B4F2-E156-2F47-0707-639AECFCF0BB}"/>
              </a:ext>
            </a:extLst>
          </p:cNvPr>
          <p:cNvPicPr>
            <a:picLocks noChangeAspect="1"/>
          </p:cNvPicPr>
          <p:nvPr/>
        </p:nvPicPr>
        <p:blipFill>
          <a:blip r:embed="rId3"/>
          <a:stretch>
            <a:fillRect/>
          </a:stretch>
        </p:blipFill>
        <p:spPr>
          <a:xfrm>
            <a:off x="383459" y="4188483"/>
            <a:ext cx="7325292" cy="1455234"/>
          </a:xfrm>
          <a:prstGeom prst="rect">
            <a:avLst/>
          </a:prstGeom>
        </p:spPr>
      </p:pic>
      <p:pic>
        <p:nvPicPr>
          <p:cNvPr id="6" name="Picture 5" descr="Chart&#10;&#10;Description automatically generated">
            <a:extLst>
              <a:ext uri="{FF2B5EF4-FFF2-40B4-BE49-F238E27FC236}">
                <a16:creationId xmlns:a16="http://schemas.microsoft.com/office/drawing/2014/main" id="{893B788C-45A7-59D6-EDC5-CF8FB0021975}"/>
              </a:ext>
            </a:extLst>
          </p:cNvPr>
          <p:cNvPicPr>
            <a:picLocks noChangeAspect="1"/>
          </p:cNvPicPr>
          <p:nvPr/>
        </p:nvPicPr>
        <p:blipFill>
          <a:blip r:embed="rId4"/>
          <a:stretch>
            <a:fillRect/>
          </a:stretch>
        </p:blipFill>
        <p:spPr>
          <a:xfrm>
            <a:off x="6370487" y="1048426"/>
            <a:ext cx="5743058" cy="3140057"/>
          </a:xfrm>
          <a:prstGeom prst="rect">
            <a:avLst/>
          </a:prstGeom>
          <a:ln>
            <a:solidFill>
              <a:schemeClr val="tx1"/>
            </a:solidFill>
          </a:ln>
        </p:spPr>
      </p:pic>
      <p:pic>
        <p:nvPicPr>
          <p:cNvPr id="8" name="Picture 7" descr="Chart&#10;&#10;Description automatically generated with medium confidence">
            <a:extLst>
              <a:ext uri="{FF2B5EF4-FFF2-40B4-BE49-F238E27FC236}">
                <a16:creationId xmlns:a16="http://schemas.microsoft.com/office/drawing/2014/main" id="{9B0B4747-C77C-6DB9-BEA7-BA3FCB1CD721}"/>
              </a:ext>
            </a:extLst>
          </p:cNvPr>
          <p:cNvPicPr>
            <a:picLocks noChangeAspect="1"/>
          </p:cNvPicPr>
          <p:nvPr/>
        </p:nvPicPr>
        <p:blipFill>
          <a:blip r:embed="rId5"/>
          <a:stretch>
            <a:fillRect/>
          </a:stretch>
        </p:blipFill>
        <p:spPr>
          <a:xfrm>
            <a:off x="383459" y="1048426"/>
            <a:ext cx="5743058" cy="3140057"/>
          </a:xfrm>
          <a:prstGeom prst="rect">
            <a:avLst/>
          </a:prstGeom>
          <a:ln>
            <a:solidFill>
              <a:schemeClr val="tx1"/>
            </a:solidFill>
          </a:ln>
        </p:spPr>
      </p:pic>
      <p:sp>
        <p:nvSpPr>
          <p:cNvPr id="7" name="Oval 6">
            <a:extLst>
              <a:ext uri="{FF2B5EF4-FFF2-40B4-BE49-F238E27FC236}">
                <a16:creationId xmlns:a16="http://schemas.microsoft.com/office/drawing/2014/main" id="{0CDCC8E4-FAEE-F6B3-A391-71EB8BBB0A01}"/>
              </a:ext>
            </a:extLst>
          </p:cNvPr>
          <p:cNvSpPr/>
          <p:nvPr/>
        </p:nvSpPr>
        <p:spPr>
          <a:xfrm>
            <a:off x="6680500" y="5785690"/>
            <a:ext cx="570155" cy="53838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556405229"/>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383459" y="412698"/>
            <a:ext cx="7770259" cy="490500"/>
          </a:xfrm>
          <a:prstGeom prst="rect">
            <a:avLst/>
          </a:prstGeom>
          <a:noFill/>
          <a:ln>
            <a:noFill/>
          </a:ln>
        </p:spPr>
        <p:txBody>
          <a:bodyPr spcFirstLastPara="1" wrap="square" lIns="0" tIns="0" rIns="0" bIns="0" anchor="t" anchorCtr="0">
            <a:normAutofit fontScale="90000"/>
          </a:bodyPr>
          <a:lstStyle/>
          <a:p>
            <a:pPr marL="0" lvl="0" indent="0" algn="l" rtl="0">
              <a:lnSpc>
                <a:spcPct val="90000"/>
              </a:lnSpc>
              <a:spcBef>
                <a:spcPts val="0"/>
              </a:spcBef>
              <a:spcAft>
                <a:spcPts val="0"/>
              </a:spcAft>
              <a:buClr>
                <a:schemeClr val="accent1"/>
              </a:buClr>
              <a:buSzPts val="2976"/>
              <a:buFont typeface="Roboto Slab"/>
              <a:buNone/>
            </a:pPr>
            <a:r>
              <a:rPr lang="nl-NL" sz="2976" dirty="0"/>
              <a:t>Performance – </a:t>
            </a:r>
            <a:r>
              <a:rPr lang="nl-NL" sz="2976" dirty="0" err="1"/>
              <a:t>Yaw</a:t>
            </a:r>
            <a:r>
              <a:rPr lang="nl-NL" sz="2976" dirty="0"/>
              <a:t> </a:t>
            </a:r>
            <a:r>
              <a:rPr lang="nl-NL" sz="2976" dirty="0" err="1"/>
              <a:t>Rate</a:t>
            </a:r>
            <a:r>
              <a:rPr lang="nl-NL" sz="2976" dirty="0"/>
              <a:t> </a:t>
            </a:r>
            <a:r>
              <a:rPr lang="nl-NL" sz="2976" dirty="0" err="1"/>
              <a:t>Saturation</a:t>
            </a:r>
            <a:r>
              <a:rPr lang="nl-NL" sz="2976" dirty="0"/>
              <a:t> Method</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24</a:t>
            </a:fld>
            <a:endParaRPr dirty="0"/>
          </a:p>
        </p:txBody>
      </p:sp>
      <p:pic>
        <p:nvPicPr>
          <p:cNvPr id="11" name="Picture 10" descr="Chart&#10;&#10;Description automatically generated">
            <a:extLst>
              <a:ext uri="{FF2B5EF4-FFF2-40B4-BE49-F238E27FC236}">
                <a16:creationId xmlns:a16="http://schemas.microsoft.com/office/drawing/2014/main" id="{E434768D-F683-029A-CD96-A4B55DE39673}"/>
              </a:ext>
            </a:extLst>
          </p:cNvPr>
          <p:cNvPicPr>
            <a:picLocks noChangeAspect="1"/>
          </p:cNvPicPr>
          <p:nvPr/>
        </p:nvPicPr>
        <p:blipFill>
          <a:blip r:embed="rId3"/>
          <a:stretch>
            <a:fillRect/>
          </a:stretch>
        </p:blipFill>
        <p:spPr>
          <a:xfrm>
            <a:off x="383459" y="1015510"/>
            <a:ext cx="5743058" cy="3208204"/>
          </a:xfrm>
          <a:prstGeom prst="rect">
            <a:avLst/>
          </a:prstGeom>
          <a:ln>
            <a:solidFill>
              <a:schemeClr val="tx1"/>
            </a:solidFill>
          </a:ln>
        </p:spPr>
      </p:pic>
      <p:pic>
        <p:nvPicPr>
          <p:cNvPr id="3" name="Picture 2" descr="Chart&#10;&#10;Description automatically generated">
            <a:extLst>
              <a:ext uri="{FF2B5EF4-FFF2-40B4-BE49-F238E27FC236}">
                <a16:creationId xmlns:a16="http://schemas.microsoft.com/office/drawing/2014/main" id="{FECE9922-E740-A3BC-1CDB-8DA2FB73C8AC}"/>
              </a:ext>
            </a:extLst>
          </p:cNvPr>
          <p:cNvPicPr>
            <a:picLocks noChangeAspect="1"/>
          </p:cNvPicPr>
          <p:nvPr/>
        </p:nvPicPr>
        <p:blipFill>
          <a:blip r:embed="rId4"/>
          <a:stretch>
            <a:fillRect/>
          </a:stretch>
        </p:blipFill>
        <p:spPr>
          <a:xfrm>
            <a:off x="6324637" y="1015510"/>
            <a:ext cx="5743058" cy="3208204"/>
          </a:xfrm>
          <a:prstGeom prst="rect">
            <a:avLst/>
          </a:prstGeom>
          <a:ln>
            <a:solidFill>
              <a:schemeClr val="tx1"/>
            </a:solidFill>
          </a:ln>
        </p:spPr>
      </p:pic>
      <p:pic>
        <p:nvPicPr>
          <p:cNvPr id="10" name="Picture 9">
            <a:extLst>
              <a:ext uri="{FF2B5EF4-FFF2-40B4-BE49-F238E27FC236}">
                <a16:creationId xmlns:a16="http://schemas.microsoft.com/office/drawing/2014/main" id="{64F99F27-26F8-8F47-E639-248E9F64BD47}"/>
              </a:ext>
            </a:extLst>
          </p:cNvPr>
          <p:cNvPicPr>
            <a:picLocks noChangeAspect="1"/>
          </p:cNvPicPr>
          <p:nvPr/>
        </p:nvPicPr>
        <p:blipFill>
          <a:blip r:embed="rId5"/>
          <a:stretch>
            <a:fillRect/>
          </a:stretch>
        </p:blipFill>
        <p:spPr>
          <a:xfrm>
            <a:off x="383459" y="4336026"/>
            <a:ext cx="7384025" cy="1535858"/>
          </a:xfrm>
          <a:prstGeom prst="rect">
            <a:avLst/>
          </a:prstGeom>
        </p:spPr>
      </p:pic>
      <p:sp>
        <p:nvSpPr>
          <p:cNvPr id="12" name="Oval 11">
            <a:extLst>
              <a:ext uri="{FF2B5EF4-FFF2-40B4-BE49-F238E27FC236}">
                <a16:creationId xmlns:a16="http://schemas.microsoft.com/office/drawing/2014/main" id="{0907C086-D570-E3AA-DB96-78662343B357}"/>
              </a:ext>
            </a:extLst>
          </p:cNvPr>
          <p:cNvSpPr/>
          <p:nvPr/>
        </p:nvSpPr>
        <p:spPr>
          <a:xfrm>
            <a:off x="6594438" y="5887251"/>
            <a:ext cx="570155" cy="53838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571931020"/>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383459" y="412698"/>
            <a:ext cx="7770259"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Performance </a:t>
            </a:r>
            <a:r>
              <a:rPr lang="nl-NL" sz="2976" dirty="0" err="1"/>
              <a:t>Comparison</a:t>
            </a:r>
            <a:endParaRPr dirty="0"/>
          </a:p>
        </p:txBody>
      </p:sp>
      <p:sp>
        <p:nvSpPr>
          <p:cNvPr id="717" name="Google Shape;717;p41"/>
          <p:cNvSpPr txBox="1">
            <a:spLocks noGrp="1"/>
          </p:cNvSpPr>
          <p:nvPr>
            <p:ph type="sldNum" idx="12"/>
          </p:nvPr>
        </p:nvSpPr>
        <p:spPr>
          <a:xfrm>
            <a:off x="11344999" y="624096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25</a:t>
            </a:fld>
            <a:endParaRPr dirty="0"/>
          </a:p>
        </p:txBody>
      </p:sp>
      <p:sp>
        <p:nvSpPr>
          <p:cNvPr id="9" name="Google Shape;716;p41">
            <a:extLst>
              <a:ext uri="{FF2B5EF4-FFF2-40B4-BE49-F238E27FC236}">
                <a16:creationId xmlns:a16="http://schemas.microsoft.com/office/drawing/2014/main" id="{C7B0B87D-396A-AFC0-283A-DCD42885825B}"/>
              </a:ext>
              <a:ext uri="{C183D7F6-B498-43B3-948B-1728B52AA6E4}">
                <adec:decorative xmlns:adec="http://schemas.microsoft.com/office/drawing/2017/decorative" val="1"/>
              </a:ext>
            </a:extLst>
          </p:cNvPr>
          <p:cNvSpPr txBox="1">
            <a:spLocks/>
          </p:cNvSpPr>
          <p:nvPr/>
        </p:nvSpPr>
        <p:spPr>
          <a:xfrm>
            <a:off x="383459" y="903198"/>
            <a:ext cx="7140767" cy="435660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85750" indent="-285750">
              <a:lnSpc>
                <a:spcPct val="150000"/>
              </a:lnSpc>
            </a:pPr>
            <a:r>
              <a:rPr lang="en-US" sz="1800" dirty="0">
                <a:solidFill>
                  <a:schemeClr val="dk1"/>
                </a:solidFill>
              </a:rPr>
              <a:t>PD was difficult to tune and results have noise (chattering)</a:t>
            </a:r>
          </a:p>
          <a:p>
            <a:pPr marL="285750" indent="-285750">
              <a:lnSpc>
                <a:spcPct val="150000"/>
              </a:lnSpc>
            </a:pPr>
            <a:r>
              <a:rPr lang="en-US" sz="1800" dirty="0">
                <a:solidFill>
                  <a:schemeClr val="dk1"/>
                </a:solidFill>
              </a:rPr>
              <a:t>Other 2 performed well because it used both the measurable quantities (r, a</a:t>
            </a:r>
            <a:r>
              <a:rPr lang="en-US" sz="1800" baseline="-25000" dirty="0">
                <a:solidFill>
                  <a:schemeClr val="dk1"/>
                </a:solidFill>
              </a:rPr>
              <a:t>y</a:t>
            </a:r>
            <a:r>
              <a:rPr lang="en-US" sz="1800" dirty="0">
                <a:solidFill>
                  <a:schemeClr val="dk1"/>
                </a:solidFill>
              </a:rPr>
              <a:t>) thus producing accurate results</a:t>
            </a:r>
          </a:p>
          <a:p>
            <a:pPr marL="285750" indent="-285750">
              <a:lnSpc>
                <a:spcPct val="150000"/>
              </a:lnSpc>
            </a:pPr>
            <a:r>
              <a:rPr lang="en-US" sz="1800" dirty="0">
                <a:solidFill>
                  <a:schemeClr val="dk1"/>
                </a:solidFill>
              </a:rPr>
              <a:t>Yaw Rate saturation worked way better as it does not just correct the reference depending on the desired slip but also saturates it very well depending on the constraints on sideslip</a:t>
            </a:r>
          </a:p>
          <a:p>
            <a:pPr marL="0" lvl="7" indent="0">
              <a:buSzPct val="100000"/>
            </a:pPr>
            <a:endParaRPr lang="en-US" sz="1800" dirty="0"/>
          </a:p>
        </p:txBody>
      </p:sp>
    </p:spTree>
    <p:extLst>
      <p:ext uri="{BB962C8B-B14F-4D97-AF65-F5344CB8AC3E}">
        <p14:creationId xmlns:p14="http://schemas.microsoft.com/office/powerpoint/2010/main" val="2523055682"/>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Conclusions</a:t>
            </a:r>
          </a:p>
        </p:txBody>
      </p:sp>
    </p:spTree>
    <p:extLst>
      <p:ext uri="{BB962C8B-B14F-4D97-AF65-F5344CB8AC3E}">
        <p14:creationId xmlns:p14="http://schemas.microsoft.com/office/powerpoint/2010/main" val="324029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2"/>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Conclusions</a:t>
            </a:r>
            <a:endParaRPr dirty="0"/>
          </a:p>
        </p:txBody>
      </p:sp>
      <p:sp>
        <p:nvSpPr>
          <p:cNvPr id="723" name="Google Shape;723;p42">
            <a:extLst>
              <a:ext uri="{C183D7F6-B498-43B3-948B-1728B52AA6E4}">
                <adec:decorative xmlns:adec="http://schemas.microsoft.com/office/drawing/2017/decorative" val="1"/>
              </a:ext>
            </a:extLst>
          </p:cNvPr>
          <p:cNvSpPr txBox="1">
            <a:spLocks noGrp="1"/>
          </p:cNvSpPr>
          <p:nvPr>
            <p:ph type="body" idx="3"/>
          </p:nvPr>
        </p:nvSpPr>
        <p:spPr>
          <a:xfrm>
            <a:off x="516250" y="1606425"/>
            <a:ext cx="7142100" cy="4356600"/>
          </a:xfrm>
          <a:prstGeom prst="rect">
            <a:avLst/>
          </a:prstGeom>
          <a:noFill/>
          <a:ln>
            <a:noFill/>
          </a:ln>
        </p:spPr>
        <p:txBody>
          <a:bodyPr spcFirstLastPara="1" wrap="square" lIns="0" tIns="0" rIns="0" bIns="0" anchor="t" anchorCtr="0">
            <a:normAutofit/>
          </a:bodyPr>
          <a:lstStyle/>
          <a:p>
            <a:pPr marL="0" lvl="0" indent="0" algn="l" rtl="0">
              <a:lnSpc>
                <a:spcPct val="150000"/>
              </a:lnSpc>
              <a:spcBef>
                <a:spcPts val="1200"/>
              </a:spcBef>
              <a:spcAft>
                <a:spcPts val="0"/>
              </a:spcAft>
              <a:buNone/>
            </a:pPr>
            <a:endParaRPr sz="1800" dirty="0">
              <a:solidFill>
                <a:schemeClr val="dk1"/>
              </a:solidFill>
            </a:endParaRPr>
          </a:p>
          <a:p>
            <a:pPr marL="457200" lvl="0" indent="0" algn="l" rtl="0">
              <a:lnSpc>
                <a:spcPct val="150000"/>
              </a:lnSpc>
              <a:spcBef>
                <a:spcPts val="1200"/>
              </a:spcBef>
              <a:spcAft>
                <a:spcPts val="0"/>
              </a:spcAft>
              <a:buNone/>
            </a:pPr>
            <a:endParaRPr dirty="0">
              <a:solidFill>
                <a:schemeClr val="dk1"/>
              </a:solidFill>
            </a:endParaRPr>
          </a:p>
          <a:p>
            <a:pPr marL="457200" lvl="0" indent="0" algn="l" rtl="0">
              <a:lnSpc>
                <a:spcPct val="115000"/>
              </a:lnSpc>
              <a:spcBef>
                <a:spcPts val="1200"/>
              </a:spcBef>
              <a:spcAft>
                <a:spcPts val="0"/>
              </a:spcAft>
              <a:buNone/>
            </a:pPr>
            <a:endParaRPr sz="1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724" name="Google Shape;724;p42"/>
          <p:cNvSpPr txBox="1">
            <a:spLocks noGrp="1"/>
          </p:cNvSpPr>
          <p:nvPr>
            <p:ph type="sldNum" idx="12"/>
          </p:nvPr>
        </p:nvSpPr>
        <p:spPr>
          <a:xfrm>
            <a:off x="11344999" y="6295678"/>
            <a:ext cx="337805"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27</a:t>
            </a:fld>
            <a:endParaRPr/>
          </a:p>
        </p:txBody>
      </p:sp>
      <p:sp>
        <p:nvSpPr>
          <p:cNvPr id="5" name="Google Shape;716;p41">
            <a:extLst>
              <a:ext uri="{FF2B5EF4-FFF2-40B4-BE49-F238E27FC236}">
                <a16:creationId xmlns:a16="http://schemas.microsoft.com/office/drawing/2014/main" id="{3144FA74-41E7-802D-EB60-F47C2EBA8AE6}"/>
              </a:ext>
              <a:ext uri="{C183D7F6-B498-43B3-948B-1728B52AA6E4}">
                <adec:decorative xmlns:adec="http://schemas.microsoft.com/office/drawing/2017/decorative" val="1"/>
              </a:ext>
            </a:extLst>
          </p:cNvPr>
          <p:cNvSpPr txBox="1">
            <a:spLocks/>
          </p:cNvSpPr>
          <p:nvPr/>
        </p:nvSpPr>
        <p:spPr>
          <a:xfrm>
            <a:off x="400575" y="1250700"/>
            <a:ext cx="7140767" cy="4356600"/>
          </a:xfrm>
          <a:prstGeom prst="rect">
            <a:avLst/>
          </a:prstGeom>
          <a:noFill/>
          <a:ln>
            <a:noFill/>
          </a:ln>
        </p:spPr>
        <p:txBody>
          <a:bodyPr spcFirstLastPara="1" wrap="square" lIns="0" tIns="0" rIns="0" bIns="0"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85750" indent="-285750">
              <a:lnSpc>
                <a:spcPct val="150000"/>
              </a:lnSpc>
            </a:pPr>
            <a:r>
              <a:rPr lang="en-US" sz="1800" dirty="0">
                <a:solidFill>
                  <a:schemeClr val="dk1"/>
                </a:solidFill>
              </a:rPr>
              <a:t>Sideslip although important criteria for lateral stability, difficult to measure, estimate and control</a:t>
            </a:r>
          </a:p>
          <a:p>
            <a:pPr marL="285750" indent="-285750">
              <a:lnSpc>
                <a:spcPct val="150000"/>
              </a:lnSpc>
            </a:pPr>
            <a:r>
              <a:rPr lang="en-US" sz="1800" dirty="0">
                <a:latin typeface="Arial" panose="020B0604020202020204" pitchFamily="34" charset="0"/>
              </a:rPr>
              <a:t>3 methods explored for sideslip control with DYC</a:t>
            </a:r>
          </a:p>
          <a:p>
            <a:pPr marL="742950" lvl="1" indent="-285750">
              <a:lnSpc>
                <a:spcPct val="150000"/>
              </a:lnSpc>
            </a:pPr>
            <a:r>
              <a:rPr lang="en-US" sz="1800" dirty="0">
                <a:latin typeface="Arial" panose="020B0604020202020204" pitchFamily="34" charset="0"/>
              </a:rPr>
              <a:t>PD Control</a:t>
            </a:r>
          </a:p>
          <a:p>
            <a:pPr marL="742950" lvl="1" indent="-285750">
              <a:lnSpc>
                <a:spcPct val="150000"/>
              </a:lnSpc>
            </a:pPr>
            <a:r>
              <a:rPr lang="en-US" sz="1800" dirty="0">
                <a:latin typeface="Arial" panose="020B0604020202020204" pitchFamily="34" charset="0"/>
              </a:rPr>
              <a:t>Reference Correction</a:t>
            </a:r>
          </a:p>
          <a:p>
            <a:pPr marL="742950" lvl="1" indent="-285750">
              <a:lnSpc>
                <a:spcPct val="150000"/>
              </a:lnSpc>
            </a:pPr>
            <a:r>
              <a:rPr lang="en-US" sz="1800" dirty="0">
                <a:latin typeface="Arial" panose="020B0604020202020204" pitchFamily="34" charset="0"/>
              </a:rPr>
              <a:t>Yaw Rate Saturation</a:t>
            </a:r>
          </a:p>
          <a:p>
            <a:pPr marL="285750" indent="-285750">
              <a:lnSpc>
                <a:spcPct val="150000"/>
              </a:lnSpc>
            </a:pPr>
            <a:r>
              <a:rPr lang="en-US" sz="1800" dirty="0">
                <a:latin typeface="Arial" panose="020B0604020202020204" pitchFamily="34" charset="0"/>
              </a:rPr>
              <a:t>PD was noisy and difficult to tune</a:t>
            </a:r>
          </a:p>
          <a:p>
            <a:pPr marL="285750" indent="-285750">
              <a:lnSpc>
                <a:spcPct val="150000"/>
              </a:lnSpc>
            </a:pPr>
            <a:r>
              <a:rPr lang="en-US" sz="1800" dirty="0">
                <a:latin typeface="Arial" panose="020B0604020202020204" pitchFamily="34" charset="0"/>
              </a:rPr>
              <a:t>The other 2 provided good results with Yaw Rate Saturation proving to be better as it just does not correct the reference yaw rate but saturates it</a:t>
            </a: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3"/>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Future work</a:t>
            </a:r>
          </a:p>
        </p:txBody>
      </p:sp>
    </p:spTree>
    <p:extLst>
      <p:ext uri="{BB962C8B-B14F-4D97-AF65-F5344CB8AC3E}">
        <p14:creationId xmlns:p14="http://schemas.microsoft.com/office/powerpoint/2010/main" val="3012441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44"/>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ct val="100000"/>
              <a:buFont typeface="Roboto Slab"/>
              <a:buNone/>
            </a:pPr>
            <a:r>
              <a:rPr lang="nl-NL" sz="2976" dirty="0" err="1"/>
              <a:t>Further</a:t>
            </a:r>
            <a:r>
              <a:rPr lang="nl-NL" sz="2976" dirty="0"/>
              <a:t> </a:t>
            </a:r>
            <a:r>
              <a:rPr lang="nl-NL" sz="2976" dirty="0" err="1"/>
              <a:t>Possibilities</a:t>
            </a:r>
            <a:endParaRPr dirty="0"/>
          </a:p>
        </p:txBody>
      </p:sp>
      <p:sp>
        <p:nvSpPr>
          <p:cNvPr id="735" name="Google Shape;735;p44">
            <a:extLst>
              <a:ext uri="{C183D7F6-B498-43B3-948B-1728B52AA6E4}">
                <adec:decorative xmlns:adec="http://schemas.microsoft.com/office/drawing/2017/decorative" val="1"/>
              </a:ext>
            </a:extLst>
          </p:cNvPr>
          <p:cNvSpPr txBox="1">
            <a:spLocks noGrp="1"/>
          </p:cNvSpPr>
          <p:nvPr>
            <p:ph type="body" idx="3"/>
          </p:nvPr>
        </p:nvSpPr>
        <p:spPr>
          <a:xfrm>
            <a:off x="362150" y="1250700"/>
            <a:ext cx="7366200" cy="4356600"/>
          </a:xfrm>
          <a:prstGeom prst="rect">
            <a:avLst/>
          </a:prstGeom>
          <a:noFill/>
          <a:ln>
            <a:noFill/>
          </a:ln>
        </p:spPr>
        <p:txBody>
          <a:bodyPr spcFirstLastPara="1" wrap="square" lIns="0" tIns="0" rIns="0" bIns="0" anchor="t" anchorCtr="0">
            <a:noAutofit/>
          </a:bodyPr>
          <a:lstStyle/>
          <a:p>
            <a:pPr marL="457200" lvl="0" indent="0" algn="l" rtl="0">
              <a:lnSpc>
                <a:spcPct val="150000"/>
              </a:lnSpc>
              <a:spcBef>
                <a:spcPts val="1000"/>
              </a:spcBef>
              <a:spcAft>
                <a:spcPts val="0"/>
              </a:spcAft>
              <a:buNone/>
            </a:pPr>
            <a:endParaRPr sz="1800" dirty="0">
              <a:solidFill>
                <a:schemeClr val="dk1"/>
              </a:solidFill>
            </a:endParaRPr>
          </a:p>
          <a:p>
            <a:pPr marL="457200" lvl="0" indent="-342900" algn="l" rtl="0">
              <a:lnSpc>
                <a:spcPct val="150000"/>
              </a:lnSpc>
              <a:spcBef>
                <a:spcPts val="1000"/>
              </a:spcBef>
              <a:spcAft>
                <a:spcPts val="0"/>
              </a:spcAft>
              <a:buClr>
                <a:schemeClr val="dk1"/>
              </a:buClr>
              <a:buSzPts val="1800"/>
              <a:buChar char="▪"/>
            </a:pPr>
            <a:endParaRPr sz="1800" dirty="0">
              <a:solidFill>
                <a:schemeClr val="dk1"/>
              </a:solidFill>
            </a:endParaRPr>
          </a:p>
          <a:p>
            <a:pPr marL="0" lvl="0" indent="0" algn="l" rtl="0">
              <a:lnSpc>
                <a:spcPct val="115000"/>
              </a:lnSpc>
              <a:spcBef>
                <a:spcPts val="1200"/>
              </a:spcBef>
              <a:spcAft>
                <a:spcPts val="0"/>
              </a:spcAft>
              <a:buNone/>
            </a:pPr>
            <a:endParaRPr sz="1100" i="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100" i="1" dirty="0">
              <a:solidFill>
                <a:schemeClr val="dk1"/>
              </a:solidFill>
            </a:endParaRPr>
          </a:p>
          <a:p>
            <a:pPr marL="457200" lvl="0" indent="0" algn="l" rtl="0">
              <a:lnSpc>
                <a:spcPct val="150000"/>
              </a:lnSpc>
              <a:spcBef>
                <a:spcPts val="1200"/>
              </a:spcBef>
              <a:spcAft>
                <a:spcPts val="0"/>
              </a:spcAft>
              <a:buNone/>
            </a:pPr>
            <a:endParaRPr sz="1800" dirty="0">
              <a:solidFill>
                <a:schemeClr val="dk1"/>
              </a:solidFill>
            </a:endParaRPr>
          </a:p>
          <a:p>
            <a:pPr marL="457200" lvl="0" indent="0" algn="l" rtl="0">
              <a:lnSpc>
                <a:spcPct val="115000"/>
              </a:lnSpc>
              <a:spcBef>
                <a:spcPts val="1200"/>
              </a:spcBef>
              <a:spcAft>
                <a:spcPts val="0"/>
              </a:spcAft>
              <a:buNone/>
            </a:pPr>
            <a:endParaRPr sz="4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sz="4800" dirty="0"/>
          </a:p>
          <a:p>
            <a:pPr marL="0" lvl="7" indent="0" algn="l" rtl="0">
              <a:lnSpc>
                <a:spcPct val="90000"/>
              </a:lnSpc>
              <a:spcBef>
                <a:spcPts val="1200"/>
              </a:spcBef>
              <a:spcAft>
                <a:spcPts val="0"/>
              </a:spcAft>
              <a:buSzPts val="1600"/>
              <a:buNone/>
            </a:pPr>
            <a:endParaRPr sz="4800" dirty="0"/>
          </a:p>
        </p:txBody>
      </p:sp>
      <p:sp>
        <p:nvSpPr>
          <p:cNvPr id="736" name="Google Shape;736;p44"/>
          <p:cNvSpPr txBox="1">
            <a:spLocks noGrp="1"/>
          </p:cNvSpPr>
          <p:nvPr>
            <p:ph type="sldNum" idx="12"/>
          </p:nvPr>
        </p:nvSpPr>
        <p:spPr>
          <a:xfrm>
            <a:off x="11344999" y="626554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29</a:t>
            </a:fld>
            <a:endParaRPr/>
          </a:p>
        </p:txBody>
      </p:sp>
      <p:sp>
        <p:nvSpPr>
          <p:cNvPr id="7" name="Google Shape;716;p41">
            <a:extLst>
              <a:ext uri="{FF2B5EF4-FFF2-40B4-BE49-F238E27FC236}">
                <a16:creationId xmlns:a16="http://schemas.microsoft.com/office/drawing/2014/main" id="{B7483B15-F0AE-74CD-6088-3372C1D1F9F1}"/>
              </a:ext>
              <a:ext uri="{C183D7F6-B498-43B3-948B-1728B52AA6E4}">
                <adec:decorative xmlns:adec="http://schemas.microsoft.com/office/drawing/2017/decorative" val="1"/>
              </a:ext>
            </a:extLst>
          </p:cNvPr>
          <p:cNvSpPr txBox="1">
            <a:spLocks/>
          </p:cNvSpPr>
          <p:nvPr/>
        </p:nvSpPr>
        <p:spPr>
          <a:xfrm>
            <a:off x="400575" y="1250700"/>
            <a:ext cx="7140767" cy="1826797"/>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85750" indent="-285750">
              <a:lnSpc>
                <a:spcPct val="150000"/>
              </a:lnSpc>
            </a:pPr>
            <a:r>
              <a:rPr lang="en-US" sz="1800" dirty="0">
                <a:solidFill>
                  <a:schemeClr val="dk1"/>
                </a:solidFill>
              </a:rPr>
              <a:t>Sliding Mode Controller for Sideslip Angle</a:t>
            </a:r>
          </a:p>
          <a:p>
            <a:pPr marL="285750" indent="-285750">
              <a:lnSpc>
                <a:spcPct val="150000"/>
              </a:lnSpc>
            </a:pPr>
            <a:r>
              <a:rPr lang="en-US" sz="1800" dirty="0">
                <a:latin typeface="Arial" panose="020B0604020202020204" pitchFamily="34" charset="0"/>
              </a:rPr>
              <a:t>Model Predictive Control for Sideslip Angle</a:t>
            </a:r>
          </a:p>
          <a:p>
            <a:pPr marL="285750" indent="-285750">
              <a:lnSpc>
                <a:spcPct val="150000"/>
              </a:lnSpc>
            </a:pPr>
            <a:r>
              <a:rPr lang="en-US" sz="1800" dirty="0">
                <a:latin typeface="Arial" panose="020B0604020202020204" pitchFamily="34" charset="0"/>
              </a:rPr>
              <a:t>Active Front Steering (AFS) </a:t>
            </a:r>
            <a:endParaRPr lang="en-US" sz="1800" dirty="0"/>
          </a:p>
          <a:p>
            <a:pPr marL="0" lvl="7" indent="0">
              <a:buSzPct val="100000"/>
            </a:pPr>
            <a:endParaRPr lang="en-US" sz="1800" dirty="0"/>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19"/>
          <p:cNvSpPr txBox="1">
            <a:spLocks noGrp="1"/>
          </p:cNvSpPr>
          <p:nvPr>
            <p:ph type="body" idx="4294967295"/>
          </p:nvPr>
        </p:nvSpPr>
        <p:spPr>
          <a:xfrm>
            <a:off x="698500" y="5835457"/>
            <a:ext cx="1454913" cy="688793"/>
          </a:xfrm>
          <a:prstGeom prst="rect">
            <a:avLst/>
          </a:prstGeom>
          <a:noFill/>
          <a:ln>
            <a:noFill/>
          </a:ln>
        </p:spPr>
        <p:txBody>
          <a:bodyPr spcFirstLastPara="1" wrap="square" lIns="0" tIns="0" rIns="0" bIns="0" anchor="t" anchorCtr="0">
            <a:noAutofit/>
          </a:bodyPr>
          <a:lstStyle/>
          <a:p>
            <a:pPr marL="263525" lvl="0" indent="-263525" algn="l" rtl="0">
              <a:lnSpc>
                <a:spcPct val="90000"/>
              </a:lnSpc>
              <a:spcBef>
                <a:spcPts val="0"/>
              </a:spcBef>
              <a:spcAft>
                <a:spcPts val="0"/>
              </a:spcAft>
              <a:buSzPts val="1600"/>
              <a:buFont typeface="Arial"/>
              <a:buChar char="▪"/>
            </a:pPr>
            <a:r>
              <a:rPr lang="nl-NL"/>
              <a:t> </a:t>
            </a:r>
            <a:endParaRPr/>
          </a:p>
        </p:txBody>
      </p:sp>
      <p:sp>
        <p:nvSpPr>
          <p:cNvPr id="546" name="Google Shape;546;p19"/>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Motivation</a:t>
            </a:r>
          </a:p>
        </p:txBody>
      </p:sp>
      <p:sp>
        <p:nvSpPr>
          <p:cNvPr id="547" name="Google Shape;547;p19"/>
          <p:cNvSpPr txBox="1">
            <a:spLocks noGrp="1"/>
          </p:cNvSpPr>
          <p:nvPr>
            <p:ph type="sldNum" idx="12"/>
          </p:nvPr>
        </p:nvSpPr>
        <p:spPr>
          <a:xfrm>
            <a:off x="5892800" y="6172200"/>
            <a:ext cx="2844800" cy="368301"/>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chemeClr val="lt1"/>
              </a:buClr>
              <a:buSzPts val="1200"/>
              <a:buFont typeface="Arial"/>
              <a:buNone/>
            </a:pPr>
            <a:fld id="{00000000-1234-1234-1234-123412341234}" type="slidenum">
              <a:rPr lang="nl-NL"/>
              <a:t>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48"/>
          <p:cNvSpPr txBox="1">
            <a:spLocks noGrp="1"/>
          </p:cNvSpPr>
          <p:nvPr>
            <p:ph type="body" idx="1"/>
          </p:nvPr>
        </p:nvSpPr>
        <p:spPr>
          <a:xfrm>
            <a:off x="-10748" y="0"/>
            <a:ext cx="12202800" cy="6858000"/>
          </a:xfrm>
          <a:prstGeom prst="rect">
            <a:avLst/>
          </a:prstGeom>
          <a:solidFill>
            <a:srgbClr val="00A6D6"/>
          </a:solid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600"/>
              <a:buFont typeface="Arial"/>
              <a:buNone/>
            </a:pPr>
            <a:r>
              <a:rPr lang="nl-NL" dirty="0"/>
              <a:t> </a:t>
            </a:r>
            <a:endParaRPr dirty="0"/>
          </a:p>
        </p:txBody>
      </p:sp>
      <p:sp>
        <p:nvSpPr>
          <p:cNvPr id="766" name="Google Shape;766;p48"/>
          <p:cNvSpPr txBox="1">
            <a:spLocks noGrp="1"/>
          </p:cNvSpPr>
          <p:nvPr>
            <p:ph type="title"/>
          </p:nvPr>
        </p:nvSpPr>
        <p:spPr>
          <a:xfrm>
            <a:off x="1411552" y="854738"/>
            <a:ext cx="9358200" cy="1621200"/>
          </a:xfrm>
          <a:prstGeom prst="rect">
            <a:avLst/>
          </a:prstGeom>
          <a:no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chemeClr val="lt1"/>
              </a:buClr>
              <a:buSzPts val="3800"/>
              <a:buFont typeface="Roboto Slab"/>
              <a:buNone/>
            </a:pPr>
            <a:r>
              <a:rPr lang="nl-NL" dirty="0"/>
              <a:t>Thank you for </a:t>
            </a:r>
            <a:r>
              <a:rPr lang="nl-NL" dirty="0" err="1"/>
              <a:t>your</a:t>
            </a:r>
            <a:r>
              <a:rPr lang="nl-NL" dirty="0"/>
              <a:t> attention </a:t>
            </a:r>
            <a:r>
              <a:rPr lang="nl-NL" dirty="0">
                <a:sym typeface="Wingdings" panose="05000000000000000000" pitchFamily="2" charset="2"/>
              </a:rPr>
              <a:t></a:t>
            </a:r>
            <a:endParaRPr dirty="0"/>
          </a:p>
        </p:txBody>
      </p:sp>
      <p:sp>
        <p:nvSpPr>
          <p:cNvPr id="768" name="Google Shape;768;p48"/>
          <p:cNvSpPr txBox="1">
            <a:spLocks noGrp="1"/>
          </p:cNvSpPr>
          <p:nvPr>
            <p:ph type="body" idx="4294967295"/>
          </p:nvPr>
        </p:nvSpPr>
        <p:spPr>
          <a:xfrm>
            <a:off x="698500" y="5835457"/>
            <a:ext cx="1454913" cy="688793"/>
          </a:xfrm>
          <a:prstGeom prst="rect">
            <a:avLst/>
          </a:prstGeom>
          <a:noFill/>
          <a:ln>
            <a:noFill/>
          </a:ln>
        </p:spPr>
        <p:txBody>
          <a:bodyPr spcFirstLastPara="1" wrap="square" lIns="0" tIns="0" rIns="0" bIns="0" anchor="t" anchorCtr="0">
            <a:noAutofit/>
          </a:bodyPr>
          <a:lstStyle/>
          <a:p>
            <a:pPr marL="263525" lvl="0" indent="-263525" algn="l" rtl="0">
              <a:lnSpc>
                <a:spcPct val="90000"/>
              </a:lnSpc>
              <a:spcBef>
                <a:spcPts val="0"/>
              </a:spcBef>
              <a:spcAft>
                <a:spcPts val="0"/>
              </a:spcAft>
              <a:buSzPts val="1600"/>
              <a:buFont typeface="Arial"/>
              <a:buChar char="▪"/>
            </a:pPr>
            <a:r>
              <a:rPr lang="nl-NL"/>
              <a:t> </a:t>
            </a:r>
            <a:endParaRPr/>
          </a:p>
        </p:txBody>
      </p:sp>
      <p:sp>
        <p:nvSpPr>
          <p:cNvPr id="6" name="Google Shape;766;p48">
            <a:extLst>
              <a:ext uri="{FF2B5EF4-FFF2-40B4-BE49-F238E27FC236}">
                <a16:creationId xmlns:a16="http://schemas.microsoft.com/office/drawing/2014/main" id="{08A52673-420C-6D50-B1C7-F69660F69AA8}"/>
              </a:ext>
            </a:extLst>
          </p:cNvPr>
          <p:cNvSpPr txBox="1">
            <a:spLocks/>
          </p:cNvSpPr>
          <p:nvPr/>
        </p:nvSpPr>
        <p:spPr>
          <a:xfrm>
            <a:off x="1411552" y="2618400"/>
            <a:ext cx="9358200" cy="16212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lt1"/>
              </a:buClr>
              <a:buSzPts val="3800"/>
              <a:buFont typeface="Roboto Slab"/>
              <a:buNone/>
              <a:defRPr sz="3800" b="0" i="0" u="none" strike="noStrike" cap="none">
                <a:solidFill>
                  <a:schemeClr val="lt1"/>
                </a:solidFill>
                <a:latin typeface="Roboto Slab"/>
                <a:ea typeface="Roboto Slab"/>
                <a:cs typeface="Roboto Slab"/>
                <a:sym typeface="Roboto Slab"/>
              </a:defRPr>
            </a:lvl1pPr>
            <a:lvl2pPr marR="0" lvl="1"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2pPr>
            <a:lvl3pPr marR="0" lvl="2"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3pPr>
            <a:lvl4pPr marR="0" lvl="3"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4pPr>
            <a:lvl5pPr marR="0" lvl="4"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5pPr>
            <a:lvl6pPr marR="0" lvl="5"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6pPr>
            <a:lvl7pPr marR="0" lvl="6"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7pPr>
            <a:lvl8pPr marR="0" lvl="7"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8pPr>
            <a:lvl9pPr marR="0" lvl="8" algn="l" rtl="0">
              <a:lnSpc>
                <a:spcPct val="90000"/>
              </a:lnSpc>
              <a:spcBef>
                <a:spcPts val="0"/>
              </a:spcBef>
              <a:spcAft>
                <a:spcPts val="0"/>
              </a:spcAft>
              <a:buClr>
                <a:schemeClr val="accent1"/>
              </a:buClr>
              <a:buSzPts val="1800"/>
              <a:buFont typeface="Roboto Slab"/>
              <a:buNone/>
              <a:defRPr sz="3200" b="0" i="0" u="none" strike="noStrike" cap="none">
                <a:solidFill>
                  <a:schemeClr val="accent1"/>
                </a:solidFill>
                <a:latin typeface="Roboto Slab"/>
                <a:ea typeface="Roboto Slab"/>
                <a:cs typeface="Roboto Slab"/>
                <a:sym typeface="Roboto Slab"/>
              </a:defRPr>
            </a:lvl9pPr>
          </a:lstStyle>
          <a:p>
            <a:pPr algn="ctr"/>
            <a:r>
              <a:rPr lang="en-US" dirty="0"/>
              <a:t>Questions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733"/>
        <p:cNvGrpSpPr/>
        <p:nvPr/>
      </p:nvGrpSpPr>
      <p:grpSpPr>
        <a:xfrm>
          <a:off x="0" y="0"/>
          <a:ext cx="0" cy="0"/>
          <a:chOff x="0" y="0"/>
          <a:chExt cx="0" cy="0"/>
        </a:xfrm>
      </p:grpSpPr>
      <p:sp>
        <p:nvSpPr>
          <p:cNvPr id="734" name="Google Shape;734;p44"/>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ct val="100000"/>
              <a:buFont typeface="Roboto Slab"/>
              <a:buNone/>
            </a:pPr>
            <a:r>
              <a:rPr lang="nl-NL" sz="2976" dirty="0"/>
              <a:t>References</a:t>
            </a:r>
            <a:endParaRPr dirty="0"/>
          </a:p>
        </p:txBody>
      </p:sp>
      <p:sp>
        <p:nvSpPr>
          <p:cNvPr id="735" name="Google Shape;735;p44">
            <a:extLst>
              <a:ext uri="{C183D7F6-B498-43B3-948B-1728B52AA6E4}">
                <adec:decorative xmlns:adec="http://schemas.microsoft.com/office/drawing/2017/decorative" val="1"/>
              </a:ext>
            </a:extLst>
          </p:cNvPr>
          <p:cNvSpPr txBox="1">
            <a:spLocks noGrp="1"/>
          </p:cNvSpPr>
          <p:nvPr>
            <p:ph type="body" idx="3"/>
          </p:nvPr>
        </p:nvSpPr>
        <p:spPr>
          <a:xfrm>
            <a:off x="362150" y="1250700"/>
            <a:ext cx="7366200" cy="4356600"/>
          </a:xfrm>
          <a:prstGeom prst="rect">
            <a:avLst/>
          </a:prstGeom>
          <a:noFill/>
          <a:ln>
            <a:noFill/>
          </a:ln>
        </p:spPr>
        <p:txBody>
          <a:bodyPr spcFirstLastPara="1" wrap="square" lIns="0" tIns="0" rIns="0" bIns="0" anchor="t" anchorCtr="0">
            <a:noAutofit/>
          </a:bodyPr>
          <a:lstStyle/>
          <a:p>
            <a:pPr marL="457200" lvl="0" indent="0" algn="l" rtl="0">
              <a:lnSpc>
                <a:spcPct val="150000"/>
              </a:lnSpc>
              <a:spcBef>
                <a:spcPts val="1000"/>
              </a:spcBef>
              <a:spcAft>
                <a:spcPts val="0"/>
              </a:spcAft>
              <a:buNone/>
            </a:pPr>
            <a:endParaRPr sz="1800" dirty="0">
              <a:solidFill>
                <a:schemeClr val="dk1"/>
              </a:solidFill>
            </a:endParaRPr>
          </a:p>
          <a:p>
            <a:pPr marL="457200" lvl="0" indent="-342900" algn="l" rtl="0">
              <a:lnSpc>
                <a:spcPct val="150000"/>
              </a:lnSpc>
              <a:spcBef>
                <a:spcPts val="1000"/>
              </a:spcBef>
              <a:spcAft>
                <a:spcPts val="0"/>
              </a:spcAft>
              <a:buClr>
                <a:schemeClr val="dk1"/>
              </a:buClr>
              <a:buSzPts val="1800"/>
              <a:buChar char="▪"/>
            </a:pPr>
            <a:endParaRPr sz="1800" dirty="0">
              <a:solidFill>
                <a:schemeClr val="dk1"/>
              </a:solidFill>
            </a:endParaRPr>
          </a:p>
          <a:p>
            <a:pPr marL="0" lvl="0" indent="0" algn="l" rtl="0">
              <a:lnSpc>
                <a:spcPct val="115000"/>
              </a:lnSpc>
              <a:spcBef>
                <a:spcPts val="1200"/>
              </a:spcBef>
              <a:spcAft>
                <a:spcPts val="0"/>
              </a:spcAft>
              <a:buNone/>
            </a:pPr>
            <a:endParaRPr sz="1100" i="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100" i="1" dirty="0">
              <a:solidFill>
                <a:schemeClr val="dk1"/>
              </a:solidFill>
            </a:endParaRPr>
          </a:p>
          <a:p>
            <a:pPr marL="457200" lvl="0" indent="0" algn="l" rtl="0">
              <a:lnSpc>
                <a:spcPct val="150000"/>
              </a:lnSpc>
              <a:spcBef>
                <a:spcPts val="1200"/>
              </a:spcBef>
              <a:spcAft>
                <a:spcPts val="0"/>
              </a:spcAft>
              <a:buNone/>
            </a:pPr>
            <a:endParaRPr sz="1800" dirty="0">
              <a:solidFill>
                <a:schemeClr val="dk1"/>
              </a:solidFill>
            </a:endParaRPr>
          </a:p>
          <a:p>
            <a:pPr marL="457200" lvl="0" indent="0" algn="l" rtl="0">
              <a:lnSpc>
                <a:spcPct val="115000"/>
              </a:lnSpc>
              <a:spcBef>
                <a:spcPts val="1200"/>
              </a:spcBef>
              <a:spcAft>
                <a:spcPts val="0"/>
              </a:spcAft>
              <a:buNone/>
            </a:pPr>
            <a:endParaRPr sz="4800" dirty="0">
              <a:solidFill>
                <a:schemeClr val="dk1"/>
              </a:solidFill>
              <a:latin typeface="Calibri"/>
              <a:ea typeface="Calibri"/>
              <a:cs typeface="Calibri"/>
              <a:sym typeface="Calibri"/>
            </a:endParaRPr>
          </a:p>
          <a:p>
            <a:pPr marL="538162" lvl="1" indent="-173038" algn="l" rtl="0">
              <a:lnSpc>
                <a:spcPct val="90000"/>
              </a:lnSpc>
              <a:spcBef>
                <a:spcPts val="1200"/>
              </a:spcBef>
              <a:spcAft>
                <a:spcPts val="0"/>
              </a:spcAft>
              <a:buSzPts val="1600"/>
              <a:buFont typeface="Arial"/>
              <a:buNone/>
            </a:pPr>
            <a:endParaRPr sz="4800" dirty="0"/>
          </a:p>
          <a:p>
            <a:pPr marL="0" lvl="7" indent="0" algn="l" rtl="0">
              <a:lnSpc>
                <a:spcPct val="90000"/>
              </a:lnSpc>
              <a:spcBef>
                <a:spcPts val="1200"/>
              </a:spcBef>
              <a:spcAft>
                <a:spcPts val="0"/>
              </a:spcAft>
              <a:buSzPts val="1600"/>
              <a:buNone/>
            </a:pPr>
            <a:endParaRPr sz="4800" dirty="0"/>
          </a:p>
        </p:txBody>
      </p:sp>
      <p:sp>
        <p:nvSpPr>
          <p:cNvPr id="736" name="Google Shape;736;p44"/>
          <p:cNvSpPr txBox="1">
            <a:spLocks noGrp="1"/>
          </p:cNvSpPr>
          <p:nvPr>
            <p:ph type="sldNum" idx="12"/>
          </p:nvPr>
        </p:nvSpPr>
        <p:spPr>
          <a:xfrm>
            <a:off x="11344999" y="6265545"/>
            <a:ext cx="266897" cy="184666"/>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31</a:t>
            </a:fld>
            <a:endParaRPr/>
          </a:p>
        </p:txBody>
      </p:sp>
      <p:sp>
        <p:nvSpPr>
          <p:cNvPr id="7" name="Google Shape;716;p41">
            <a:extLst>
              <a:ext uri="{FF2B5EF4-FFF2-40B4-BE49-F238E27FC236}">
                <a16:creationId xmlns:a16="http://schemas.microsoft.com/office/drawing/2014/main" id="{B7483B15-F0AE-74CD-6088-3372C1D1F9F1}"/>
              </a:ext>
              <a:ext uri="{C183D7F6-B498-43B3-948B-1728B52AA6E4}">
                <adec:decorative xmlns:adec="http://schemas.microsoft.com/office/drawing/2017/decorative" val="1"/>
              </a:ext>
            </a:extLst>
          </p:cNvPr>
          <p:cNvSpPr txBox="1">
            <a:spLocks/>
          </p:cNvSpPr>
          <p:nvPr/>
        </p:nvSpPr>
        <p:spPr>
          <a:xfrm>
            <a:off x="400575" y="1250700"/>
            <a:ext cx="7248112" cy="4515399"/>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50800" indent="0">
              <a:spcBef>
                <a:spcPts val="0"/>
              </a:spcBef>
              <a:buSzPts val="1000"/>
              <a:buNone/>
            </a:pPr>
            <a:r>
              <a:rPr lang="en-US" sz="1400" dirty="0"/>
              <a:t>[1] – Brightspace – Barys Shyrokau - RO47017 Vehicle Dynamics &amp; Control - 2022. Delft University of Technology</a:t>
            </a:r>
          </a:p>
          <a:p>
            <a:pPr marL="50800" indent="0">
              <a:spcBef>
                <a:spcPts val="0"/>
              </a:spcBef>
              <a:buSzPts val="1000"/>
              <a:buNone/>
            </a:pPr>
            <a:br>
              <a:rPr lang="en-US" sz="1400" dirty="0"/>
            </a:br>
            <a:r>
              <a:rPr lang="en-US" sz="1400" dirty="0"/>
              <a:t>[2] - Jizheng Liu et al. Sideslip Angle Estimation of Ground Vehicles: A Comparative Study</a:t>
            </a:r>
          </a:p>
          <a:p>
            <a:pPr marL="50800" indent="0">
              <a:spcBef>
                <a:spcPts val="0"/>
              </a:spcBef>
              <a:buSzPts val="1000"/>
              <a:buNone/>
            </a:pPr>
            <a:endParaRPr lang="en-US" sz="1400" dirty="0"/>
          </a:p>
          <a:p>
            <a:pPr marL="50800" indent="0">
              <a:spcBef>
                <a:spcPts val="0"/>
              </a:spcBef>
              <a:buSzPts val="1000"/>
              <a:buNone/>
            </a:pPr>
            <a:r>
              <a:rPr lang="en-US" sz="1400" dirty="0"/>
              <a:t>[3] - Federico Cheli et al. A methodology for vehicle sideslip angle identification: comparison with experimental data</a:t>
            </a:r>
          </a:p>
          <a:p>
            <a:pPr marL="50800" indent="0">
              <a:spcBef>
                <a:spcPts val="0"/>
              </a:spcBef>
              <a:buSzPts val="1000"/>
              <a:buNone/>
            </a:pPr>
            <a:endParaRPr lang="en-US" sz="1400" dirty="0"/>
          </a:p>
          <a:p>
            <a:pPr marL="50800" indent="0">
              <a:spcBef>
                <a:spcPts val="0"/>
              </a:spcBef>
              <a:buSzPts val="1000"/>
              <a:buNone/>
            </a:pPr>
            <a:r>
              <a:rPr lang="en-US" sz="1400" dirty="0"/>
              <a:t>[4] - Basilio </a:t>
            </a:r>
            <a:r>
              <a:rPr lang="en-US" sz="1400" dirty="0" err="1"/>
              <a:t>Lenzo</a:t>
            </a:r>
            <a:r>
              <a:rPr lang="en-US" sz="1400" dirty="0"/>
              <a:t>, Mattia </a:t>
            </a:r>
            <a:r>
              <a:rPr lang="en-US" sz="1400" dirty="0" err="1"/>
              <a:t>Zanchetta</a:t>
            </a:r>
            <a:r>
              <a:rPr lang="en-US" sz="1400" dirty="0"/>
              <a:t>, Aldo </a:t>
            </a:r>
            <a:r>
              <a:rPr lang="en-US" sz="1400" dirty="0" err="1"/>
              <a:t>Sorniotti</a:t>
            </a:r>
            <a:r>
              <a:rPr lang="en-US" sz="1400" dirty="0"/>
              <a:t>, Patrick Gruber, and </a:t>
            </a:r>
            <a:r>
              <a:rPr lang="en-US" sz="1400" dirty="0" err="1"/>
              <a:t>Wouter</a:t>
            </a:r>
            <a:r>
              <a:rPr lang="en-US" sz="1400" dirty="0"/>
              <a:t> De </a:t>
            </a:r>
            <a:r>
              <a:rPr lang="en-US" sz="1400" dirty="0" err="1"/>
              <a:t>Nijs</a:t>
            </a:r>
            <a:r>
              <a:rPr lang="en-US" sz="1400" dirty="0"/>
              <a:t>. Yaw rate and sideslip angle control through single input single output direct yaw moment control. IEEE Transactions on Control Systems Technology, 29(1):124–139, 2021</a:t>
            </a:r>
          </a:p>
          <a:p>
            <a:pPr marL="50800" indent="0">
              <a:spcBef>
                <a:spcPts val="0"/>
              </a:spcBef>
              <a:buSzPts val="1000"/>
              <a:buNone/>
            </a:pPr>
            <a:endParaRPr lang="en-US" sz="1400" dirty="0"/>
          </a:p>
          <a:p>
            <a:pPr marL="50800" indent="0">
              <a:spcBef>
                <a:spcPts val="0"/>
              </a:spcBef>
              <a:buSzPts val="1000"/>
              <a:buNone/>
            </a:pPr>
            <a:r>
              <a:rPr lang="en-US" sz="1400" dirty="0"/>
              <a:t>[5] - M Mirzaei. A new strategy for minimum usage of external yaw moment in vehicle dynamic control system. Transportation Research Part C: Emerging Technologies.</a:t>
            </a:r>
          </a:p>
          <a:p>
            <a:pPr marL="50800" indent="0">
              <a:spcBef>
                <a:spcPts val="0"/>
              </a:spcBef>
              <a:buSzPts val="1000"/>
              <a:buNone/>
            </a:pPr>
            <a:endParaRPr lang="en-US" sz="1400" dirty="0"/>
          </a:p>
          <a:p>
            <a:pPr marL="50800" indent="0">
              <a:spcBef>
                <a:spcPts val="0"/>
              </a:spcBef>
              <a:buSzPts val="1000"/>
              <a:buNone/>
            </a:pPr>
            <a:r>
              <a:rPr lang="en-US" sz="1400" dirty="0"/>
              <a:t>[6] - </a:t>
            </a:r>
            <a:r>
              <a:rPr lang="en-US" sz="1400" dirty="0" err="1"/>
              <a:t>CarSim</a:t>
            </a:r>
            <a:r>
              <a:rPr lang="en-US" sz="1400" dirty="0"/>
              <a:t>. The Sine with Dwell Test. 2022. Accessed: 2022-05-22.</a:t>
            </a:r>
          </a:p>
          <a:p>
            <a:pPr marL="50800" indent="0">
              <a:spcBef>
                <a:spcPts val="0"/>
              </a:spcBef>
              <a:buSzPts val="1000"/>
              <a:buNone/>
            </a:pPr>
            <a:endParaRPr lang="en-US" sz="1400" dirty="0"/>
          </a:p>
        </p:txBody>
      </p:sp>
    </p:spTree>
    <p:extLst>
      <p:ext uri="{BB962C8B-B14F-4D97-AF65-F5344CB8AC3E}">
        <p14:creationId xmlns:p14="http://schemas.microsoft.com/office/powerpoint/2010/main" val="2862411586"/>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20"/>
          <p:cNvSpPr txBox="1">
            <a:spLocks noGrp="1"/>
          </p:cNvSpPr>
          <p:nvPr>
            <p:ph type="title"/>
          </p:nvPr>
        </p:nvSpPr>
        <p:spPr>
          <a:xfrm>
            <a:off x="705148" y="741499"/>
            <a:ext cx="6322008" cy="490401"/>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50" dirty="0"/>
              <a:t>Motivation: </a:t>
            </a:r>
            <a:endParaRPr sz="2950" dirty="0"/>
          </a:p>
        </p:txBody>
      </p:sp>
      <p:sp>
        <p:nvSpPr>
          <p:cNvPr id="553" name="Google Shape;553;p20"/>
          <p:cNvSpPr txBox="1">
            <a:spLocks noGrp="1"/>
          </p:cNvSpPr>
          <p:nvPr>
            <p:ph type="body" idx="3"/>
          </p:nvPr>
        </p:nvSpPr>
        <p:spPr>
          <a:xfrm>
            <a:off x="705150" y="1591900"/>
            <a:ext cx="6462566" cy="1463816"/>
          </a:xfrm>
          <a:prstGeom prst="rect">
            <a:avLst/>
          </a:prstGeom>
          <a:noFill/>
          <a:ln>
            <a:noFill/>
          </a:ln>
        </p:spPr>
        <p:txBody>
          <a:bodyPr spcFirstLastPara="1" wrap="square" lIns="0" tIns="0" rIns="0" bIns="0" anchor="t" anchorCtr="0">
            <a:normAutofit/>
          </a:bodyPr>
          <a:lstStyle/>
          <a:p>
            <a:pPr marL="263525" lvl="0" indent="-212725" algn="l" rtl="0">
              <a:spcBef>
                <a:spcPts val="0"/>
              </a:spcBef>
              <a:spcAft>
                <a:spcPts val="0"/>
              </a:spcAft>
              <a:buSzPts val="1000"/>
              <a:buChar char="▪"/>
            </a:pPr>
            <a:r>
              <a:rPr lang="en-US" sz="1800" dirty="0">
                <a:solidFill>
                  <a:schemeClr val="dk1"/>
                </a:solidFill>
                <a:latin typeface="+mn-lt"/>
                <a:ea typeface="Calibri"/>
                <a:cs typeface="Calibri"/>
                <a:sym typeface="Calibri"/>
              </a:rPr>
              <a:t>Vehicle sideslip angle is a major indicator of dynamics stability for ground vehicles. </a:t>
            </a:r>
            <a:r>
              <a:rPr lang="en-US" sz="1400" dirty="0">
                <a:solidFill>
                  <a:schemeClr val="dk1"/>
                </a:solidFill>
                <a:latin typeface="+mn-lt"/>
                <a:ea typeface="Calibri"/>
                <a:cs typeface="Calibri"/>
                <a:sym typeface="Calibri"/>
              </a:rPr>
              <a:t>[2]</a:t>
            </a:r>
          </a:p>
          <a:p>
            <a:pPr marL="263525" lvl="0" indent="-212725" algn="l" rtl="0">
              <a:spcBef>
                <a:spcPts val="0"/>
              </a:spcBef>
              <a:spcAft>
                <a:spcPts val="0"/>
              </a:spcAft>
              <a:buSzPts val="1000"/>
              <a:buChar char="▪"/>
            </a:pPr>
            <a:endParaRPr lang="en-US" sz="1800" dirty="0">
              <a:solidFill>
                <a:schemeClr val="dk1"/>
              </a:solidFill>
              <a:latin typeface="+mn-lt"/>
              <a:ea typeface="Calibri"/>
              <a:cs typeface="Calibri"/>
              <a:sym typeface="Calibri"/>
            </a:endParaRPr>
          </a:p>
          <a:p>
            <a:pPr marL="263525" lvl="0" indent="-212725" algn="l" rtl="0">
              <a:spcBef>
                <a:spcPts val="0"/>
              </a:spcBef>
              <a:spcAft>
                <a:spcPts val="0"/>
              </a:spcAft>
              <a:buSzPts val="1000"/>
              <a:buChar char="▪"/>
            </a:pPr>
            <a:r>
              <a:rPr lang="en-US" sz="1800" dirty="0"/>
              <a:t>Sideslip angle can provide important information for direction stability control systems.</a:t>
            </a:r>
            <a:r>
              <a:rPr lang="en-US" sz="1800" dirty="0">
                <a:solidFill>
                  <a:schemeClr val="dk1"/>
                </a:solidFill>
                <a:latin typeface="+mn-lt"/>
                <a:ea typeface="Calibri"/>
                <a:cs typeface="Calibri"/>
                <a:sym typeface="Calibri"/>
              </a:rPr>
              <a:t> </a:t>
            </a:r>
            <a:r>
              <a:rPr lang="en-US" sz="1400" dirty="0">
                <a:solidFill>
                  <a:schemeClr val="dk1"/>
                </a:solidFill>
                <a:latin typeface="+mn-lt"/>
                <a:ea typeface="Calibri"/>
                <a:cs typeface="Calibri"/>
                <a:sym typeface="Calibri"/>
              </a:rPr>
              <a:t>[3]</a:t>
            </a:r>
          </a:p>
          <a:p>
            <a:pPr marL="50800" lvl="0" indent="0" algn="l" rtl="0">
              <a:spcBef>
                <a:spcPts val="0"/>
              </a:spcBef>
              <a:spcAft>
                <a:spcPts val="0"/>
              </a:spcAft>
              <a:buSzPts val="1000"/>
              <a:buNone/>
            </a:pPr>
            <a:endParaRPr lang="en-US" sz="1800" dirty="0"/>
          </a:p>
        </p:txBody>
      </p:sp>
      <p:sp>
        <p:nvSpPr>
          <p:cNvPr id="554" name="Google Shape;554;p20">
            <a:extLst>
              <a:ext uri="{C183D7F6-B498-43B3-948B-1728B52AA6E4}">
                <adec:decorative xmlns:adec="http://schemas.microsoft.com/office/drawing/2017/decorative" val="1"/>
              </a:ext>
            </a:extLst>
          </p:cNvPr>
          <p:cNvSpPr txBox="1"/>
          <p:nvPr/>
        </p:nvSpPr>
        <p:spPr>
          <a:xfrm>
            <a:off x="9789848" y="6246130"/>
            <a:ext cx="1181100" cy="215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FFFFFF"/>
              </a:buClr>
              <a:buSzPts val="1200"/>
              <a:buFont typeface="Arial"/>
              <a:buNone/>
            </a:pPr>
            <a:endParaRPr/>
          </a:p>
        </p:txBody>
      </p:sp>
      <p:sp>
        <p:nvSpPr>
          <p:cNvPr id="555" name="Google Shape;555;p20"/>
          <p:cNvSpPr txBox="1">
            <a:spLocks noGrp="1"/>
          </p:cNvSpPr>
          <p:nvPr>
            <p:ph type="sldNum" idx="12"/>
          </p:nvPr>
        </p:nvSpPr>
        <p:spPr>
          <a:xfrm>
            <a:off x="11345000" y="6246130"/>
            <a:ext cx="127001" cy="172815"/>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4</a:t>
            </a:fld>
            <a:endParaRPr dirty="0"/>
          </a:p>
        </p:txBody>
      </p:sp>
      <p:pic>
        <p:nvPicPr>
          <p:cNvPr id="9" name="Picture 8" descr="Diagram, engineering drawing&#10;&#10;Description automatically generated">
            <a:extLst>
              <a:ext uri="{FF2B5EF4-FFF2-40B4-BE49-F238E27FC236}">
                <a16:creationId xmlns:a16="http://schemas.microsoft.com/office/drawing/2014/main" id="{BE2D275D-C97F-A6CD-5BA5-CB0F2EA76A36}"/>
              </a:ext>
            </a:extLst>
          </p:cNvPr>
          <p:cNvPicPr>
            <a:picLocks noChangeAspect="1"/>
          </p:cNvPicPr>
          <p:nvPr/>
        </p:nvPicPr>
        <p:blipFill>
          <a:blip r:embed="rId3"/>
          <a:stretch>
            <a:fillRect/>
          </a:stretch>
        </p:blipFill>
        <p:spPr>
          <a:xfrm>
            <a:off x="8728228" y="1231900"/>
            <a:ext cx="2965100" cy="4138996"/>
          </a:xfrm>
          <a:prstGeom prst="rect">
            <a:avLst/>
          </a:prstGeom>
        </p:spPr>
      </p:pic>
      <p:sp>
        <p:nvSpPr>
          <p:cNvPr id="10" name="TextBox 9">
            <a:extLst>
              <a:ext uri="{FF2B5EF4-FFF2-40B4-BE49-F238E27FC236}">
                <a16:creationId xmlns:a16="http://schemas.microsoft.com/office/drawing/2014/main" id="{4A814C6C-A2D7-00BB-28FD-D5661B826A5C}"/>
              </a:ext>
            </a:extLst>
          </p:cNvPr>
          <p:cNvSpPr txBox="1"/>
          <p:nvPr/>
        </p:nvSpPr>
        <p:spPr>
          <a:xfrm>
            <a:off x="8728228" y="5416098"/>
            <a:ext cx="340158" cy="261610"/>
          </a:xfrm>
          <a:prstGeom prst="rect">
            <a:avLst/>
          </a:prstGeom>
          <a:noFill/>
        </p:spPr>
        <p:txBody>
          <a:bodyPr wrap="none" rtlCol="0">
            <a:spAutoFit/>
          </a:bodyPr>
          <a:lstStyle/>
          <a:p>
            <a:r>
              <a:rPr lang="en-US" sz="1050" dirty="0"/>
              <a:t>[3]</a:t>
            </a:r>
            <a:endParaRPr lang="en-US" dirty="0"/>
          </a:p>
        </p:txBody>
      </p:sp>
      <p:sp>
        <p:nvSpPr>
          <p:cNvPr id="12" name="TextBox 11">
            <a:extLst>
              <a:ext uri="{FF2B5EF4-FFF2-40B4-BE49-F238E27FC236}">
                <a16:creationId xmlns:a16="http://schemas.microsoft.com/office/drawing/2014/main" id="{2F2FF53B-8FB7-68F0-304B-4AFB6AA6AE9B}"/>
              </a:ext>
            </a:extLst>
          </p:cNvPr>
          <p:cNvSpPr txBox="1"/>
          <p:nvPr/>
        </p:nvSpPr>
        <p:spPr>
          <a:xfrm>
            <a:off x="705148" y="3415716"/>
            <a:ext cx="6685356" cy="1508105"/>
          </a:xfrm>
          <a:prstGeom prst="rect">
            <a:avLst/>
          </a:prstGeom>
          <a:noFill/>
        </p:spPr>
        <p:txBody>
          <a:bodyPr wrap="square">
            <a:spAutoFit/>
          </a:bodyPr>
          <a:lstStyle/>
          <a:p>
            <a:r>
              <a:rPr lang="nl-NL" sz="2800" dirty="0">
                <a:solidFill>
                  <a:schemeClr val="accent1"/>
                </a:solidFill>
                <a:latin typeface="Roboto Slab" panose="020B0604020202020204" charset="0"/>
                <a:ea typeface="Roboto Slab" panose="020B0604020202020204" charset="0"/>
              </a:rPr>
              <a:t>Disadvantage: </a:t>
            </a:r>
          </a:p>
          <a:p>
            <a:endParaRPr lang="en-US" sz="2800" dirty="0">
              <a:solidFill>
                <a:schemeClr val="accent1"/>
              </a:solidFill>
              <a:latin typeface="Roboto Slab" panose="020B0604020202020204" charset="0"/>
              <a:ea typeface="Roboto Slab" panose="020B0604020202020204" charset="0"/>
              <a:cs typeface="Calibri"/>
              <a:sym typeface="Calibri"/>
            </a:endParaRPr>
          </a:p>
          <a:p>
            <a:r>
              <a:rPr lang="en-US" sz="1800" dirty="0">
                <a:solidFill>
                  <a:schemeClr val="dk1"/>
                </a:solidFill>
                <a:latin typeface="+mn-lt"/>
                <a:ea typeface="Calibri"/>
                <a:cs typeface="Calibri"/>
                <a:sym typeface="Calibri"/>
              </a:rPr>
              <a:t>The vehicle sideslip angle is immeasurable with commercially-available sensors.</a:t>
            </a:r>
            <a:endParaRPr lang="en-US" sz="1800" dirty="0"/>
          </a:p>
        </p:txBody>
      </p:sp>
    </p:spTree>
    <p:extLst>
      <p:ext uri="{BB962C8B-B14F-4D97-AF65-F5344CB8AC3E}">
        <p14:creationId xmlns:p14="http://schemas.microsoft.com/office/powerpoint/2010/main" val="41711594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20"/>
          <p:cNvSpPr txBox="1">
            <a:spLocks noGrp="1"/>
          </p:cNvSpPr>
          <p:nvPr>
            <p:ph type="title"/>
          </p:nvPr>
        </p:nvSpPr>
        <p:spPr>
          <a:xfrm>
            <a:off x="705148" y="741499"/>
            <a:ext cx="6322008" cy="490401"/>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50"/>
              <a:t>Estimate </a:t>
            </a:r>
            <a:r>
              <a:rPr lang="nl-NL" sz="2950" dirty="0"/>
              <a:t>Sideslip </a:t>
            </a:r>
            <a:r>
              <a:rPr lang="nl-NL" sz="2950" dirty="0" err="1"/>
              <a:t>Angle</a:t>
            </a:r>
            <a:r>
              <a:rPr lang="nl-NL" sz="2950" dirty="0"/>
              <a:t>: </a:t>
            </a:r>
            <a:endParaRPr sz="2950" dirty="0"/>
          </a:p>
        </p:txBody>
      </p:sp>
      <p:sp>
        <p:nvSpPr>
          <p:cNvPr id="554" name="Google Shape;554;p20">
            <a:extLst>
              <a:ext uri="{C183D7F6-B498-43B3-948B-1728B52AA6E4}">
                <adec:decorative xmlns:adec="http://schemas.microsoft.com/office/drawing/2017/decorative" val="1"/>
              </a:ext>
            </a:extLst>
          </p:cNvPr>
          <p:cNvSpPr txBox="1"/>
          <p:nvPr/>
        </p:nvSpPr>
        <p:spPr>
          <a:xfrm>
            <a:off x="9789848" y="6246130"/>
            <a:ext cx="1181100" cy="2154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FFFFFF"/>
              </a:buClr>
              <a:buSzPts val="1200"/>
              <a:buFont typeface="Arial"/>
              <a:buNone/>
            </a:pPr>
            <a:endParaRPr/>
          </a:p>
        </p:txBody>
      </p:sp>
      <p:sp>
        <p:nvSpPr>
          <p:cNvPr id="555" name="Google Shape;555;p20"/>
          <p:cNvSpPr txBox="1">
            <a:spLocks noGrp="1"/>
          </p:cNvSpPr>
          <p:nvPr>
            <p:ph type="sldNum" idx="12"/>
          </p:nvPr>
        </p:nvSpPr>
        <p:spPr>
          <a:xfrm>
            <a:off x="11345000" y="6246130"/>
            <a:ext cx="127001" cy="172815"/>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5</a:t>
            </a:fld>
            <a:endParaRPr dirty="0"/>
          </a:p>
        </p:txBody>
      </p:sp>
      <p:sp>
        <p:nvSpPr>
          <p:cNvPr id="6" name="Google Shape;553;p20">
            <a:extLst>
              <a:ext uri="{FF2B5EF4-FFF2-40B4-BE49-F238E27FC236}">
                <a16:creationId xmlns:a16="http://schemas.microsoft.com/office/drawing/2014/main" id="{A0E9C8CD-C41E-2C84-741E-EFBB7AB4FDBF}"/>
              </a:ext>
            </a:extLst>
          </p:cNvPr>
          <p:cNvSpPr txBox="1">
            <a:spLocks/>
          </p:cNvSpPr>
          <p:nvPr/>
        </p:nvSpPr>
        <p:spPr>
          <a:xfrm>
            <a:off x="6739879" y="6032193"/>
            <a:ext cx="5902128" cy="858673"/>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50800" indent="0">
              <a:spcBef>
                <a:spcPts val="0"/>
              </a:spcBef>
              <a:buSzPts val="1000"/>
              <a:buNone/>
            </a:pPr>
            <a:r>
              <a:rPr lang="en-US" sz="1400" dirty="0"/>
              <a:t>[1]</a:t>
            </a:r>
          </a:p>
        </p:txBody>
      </p:sp>
      <p:pic>
        <p:nvPicPr>
          <p:cNvPr id="5" name="Picture 4">
            <a:extLst>
              <a:ext uri="{FF2B5EF4-FFF2-40B4-BE49-F238E27FC236}">
                <a16:creationId xmlns:a16="http://schemas.microsoft.com/office/drawing/2014/main" id="{6CC8921D-EE4B-21D4-BAC4-2E75C7E4B06E}"/>
              </a:ext>
            </a:extLst>
          </p:cNvPr>
          <p:cNvPicPr>
            <a:picLocks noChangeAspect="1"/>
          </p:cNvPicPr>
          <p:nvPr/>
        </p:nvPicPr>
        <p:blipFill>
          <a:blip r:embed="rId3"/>
          <a:stretch>
            <a:fillRect/>
          </a:stretch>
        </p:blipFill>
        <p:spPr>
          <a:xfrm>
            <a:off x="2870014" y="1231901"/>
            <a:ext cx="4069053" cy="3598284"/>
          </a:xfrm>
          <a:prstGeom prst="rect">
            <a:avLst/>
          </a:prstGeom>
        </p:spPr>
      </p:pic>
      <p:sp>
        <p:nvSpPr>
          <p:cNvPr id="11" name="Google Shape;553;p20">
            <a:extLst>
              <a:ext uri="{FF2B5EF4-FFF2-40B4-BE49-F238E27FC236}">
                <a16:creationId xmlns:a16="http://schemas.microsoft.com/office/drawing/2014/main" id="{4D9A5894-8AF8-F17A-E9C1-63228F1120FA}"/>
              </a:ext>
            </a:extLst>
          </p:cNvPr>
          <p:cNvSpPr txBox="1">
            <a:spLocks/>
          </p:cNvSpPr>
          <p:nvPr/>
        </p:nvSpPr>
        <p:spPr>
          <a:xfrm>
            <a:off x="715724" y="5015002"/>
            <a:ext cx="6405837" cy="1017191"/>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1pPr>
            <a:lvl2pPr marL="914400" marR="0" lvl="1"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2pPr>
            <a:lvl3pPr marL="1371600" marR="0" lvl="2"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3pPr>
            <a:lvl4pPr marL="1828800" marR="0" lvl="3"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4pPr>
            <a:lvl5pPr marL="2286000" marR="0" lvl="4" indent="-342900" algn="l" rtl="0">
              <a:lnSpc>
                <a:spcPct val="90000"/>
              </a:lnSpc>
              <a:spcBef>
                <a:spcPts val="1200"/>
              </a:spcBef>
              <a:spcAft>
                <a:spcPts val="0"/>
              </a:spcAft>
              <a:buClr>
                <a:schemeClr val="accent1"/>
              </a:buClr>
              <a:buSzPts val="1800"/>
              <a:buFont typeface="Noto Sans Symbols"/>
              <a:buAutoNum type="arabicPeriod"/>
              <a:defRPr sz="1600" b="0" i="0" u="none" strike="noStrike" cap="none">
                <a:solidFill>
                  <a:srgbClr val="000000"/>
                </a:solidFill>
                <a:latin typeface="Arial"/>
                <a:ea typeface="Arial"/>
                <a:cs typeface="Arial"/>
                <a:sym typeface="Arial"/>
              </a:defRPr>
            </a:lvl5pPr>
            <a:lvl6pPr marL="2743200" marR="0" lvl="5" indent="-342900" algn="l" rtl="0">
              <a:lnSpc>
                <a:spcPct val="90000"/>
              </a:lnSpc>
              <a:spcBef>
                <a:spcPts val="1200"/>
              </a:spcBef>
              <a:spcAft>
                <a:spcPts val="0"/>
              </a:spcAft>
              <a:buClr>
                <a:schemeClr val="accent1"/>
              </a:buClr>
              <a:buSzPts val="1800"/>
              <a:buFont typeface="Noto Sans Symbols"/>
              <a:buAutoNum type="alphaLcPeriod"/>
              <a:defRPr sz="1600" b="0" i="0" u="none" strike="noStrike" cap="none">
                <a:solidFill>
                  <a:srgbClr val="000000"/>
                </a:solidFill>
                <a:latin typeface="Arial"/>
                <a:ea typeface="Arial"/>
                <a:cs typeface="Arial"/>
                <a:sym typeface="Arial"/>
              </a:defRPr>
            </a:lvl6pPr>
            <a:lvl7pPr marL="3200400" marR="0" lvl="6" indent="-342900" algn="l" rtl="0">
              <a:lnSpc>
                <a:spcPct val="90000"/>
              </a:lnSpc>
              <a:spcBef>
                <a:spcPts val="1200"/>
              </a:spcBef>
              <a:spcAft>
                <a:spcPts val="0"/>
              </a:spcAft>
              <a:buClr>
                <a:schemeClr val="accent1"/>
              </a:buClr>
              <a:buSzPts val="1800"/>
              <a:buFont typeface="Arial"/>
              <a:buChar char="▪"/>
              <a:defRPr sz="1600" b="0" i="0" u="none" strike="noStrike" cap="none">
                <a:solidFill>
                  <a:srgbClr val="000000"/>
                </a:solidFill>
                <a:latin typeface="Arial"/>
                <a:ea typeface="Arial"/>
                <a:cs typeface="Arial"/>
                <a:sym typeface="Arial"/>
              </a:defRPr>
            </a:lvl7pPr>
            <a:lvl8pPr marL="3657600" marR="0" lvl="7"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8pPr>
            <a:lvl9pPr marL="4114800" marR="0" lvl="8" indent="-228600" algn="l" rtl="0">
              <a:lnSpc>
                <a:spcPct val="90000"/>
              </a:lnSpc>
              <a:spcBef>
                <a:spcPts val="1200"/>
              </a:spcBef>
              <a:spcAft>
                <a:spcPts val="0"/>
              </a:spcAft>
              <a:buClr>
                <a:schemeClr val="accent1"/>
              </a:buClr>
              <a:buSzPts val="1800"/>
              <a:buFont typeface="Noto Sans Symbols"/>
              <a:buNone/>
              <a:defRPr sz="1600" b="0" i="0" u="none" strike="noStrike" cap="none">
                <a:solidFill>
                  <a:srgbClr val="000000"/>
                </a:solidFill>
                <a:latin typeface="Arial"/>
                <a:ea typeface="Arial"/>
                <a:cs typeface="Arial"/>
                <a:sym typeface="Arial"/>
              </a:defRPr>
            </a:lvl9pPr>
          </a:lstStyle>
          <a:p>
            <a:pPr marL="263525" indent="-212725">
              <a:spcBef>
                <a:spcPts val="0"/>
              </a:spcBef>
              <a:buSzPts val="1000"/>
            </a:pPr>
            <a:r>
              <a:rPr lang="en-US" sz="1800" dirty="0">
                <a:solidFill>
                  <a:schemeClr val="dk1"/>
                </a:solidFill>
                <a:latin typeface="+mn-lt"/>
                <a:ea typeface="Calibri"/>
                <a:cs typeface="Calibri"/>
                <a:sym typeface="Calibri"/>
              </a:rPr>
              <a:t>Estimations and computations performed in a control loop can be erroneous and lead to instability</a:t>
            </a:r>
          </a:p>
          <a:p>
            <a:pPr marL="263525" indent="-212725">
              <a:spcBef>
                <a:spcPts val="0"/>
              </a:spcBef>
              <a:buSzPts val="1000"/>
            </a:pPr>
            <a:endParaRPr lang="en-US" sz="1800" dirty="0">
              <a:solidFill>
                <a:schemeClr val="dk1"/>
              </a:solidFill>
              <a:latin typeface="+mn-lt"/>
              <a:ea typeface="Calibri"/>
              <a:cs typeface="Calibri"/>
              <a:sym typeface="Calibri"/>
            </a:endParaRPr>
          </a:p>
          <a:p>
            <a:pPr marL="263525" indent="-212725">
              <a:spcBef>
                <a:spcPts val="0"/>
              </a:spcBef>
              <a:buSzPts val="1000"/>
            </a:pPr>
            <a:endParaRPr lang="en-US" sz="1800" dirty="0">
              <a:solidFill>
                <a:schemeClr val="dk1"/>
              </a:solidFill>
              <a:latin typeface="+mn-lt"/>
              <a:ea typeface="Calibri"/>
              <a:cs typeface="Calibri"/>
              <a:sym typeface="Calibri"/>
            </a:endParaRPr>
          </a:p>
          <a:p>
            <a:pPr marL="263525" indent="-212725">
              <a:spcBef>
                <a:spcPts val="0"/>
              </a:spcBef>
              <a:buSzPts val="1000"/>
            </a:pPr>
            <a:endParaRPr lang="en-US" sz="1800" dirty="0">
              <a:solidFill>
                <a:schemeClr val="dk1"/>
              </a:solidFill>
              <a:latin typeface="+mn-lt"/>
              <a:ea typeface="Calibri"/>
              <a:cs typeface="Calibri"/>
              <a:sym typeface="Calibri"/>
            </a:endParaRPr>
          </a:p>
          <a:p>
            <a:pPr marL="263525" indent="-212725">
              <a:spcBef>
                <a:spcPts val="0"/>
              </a:spcBef>
              <a:buSzPts val="1000"/>
            </a:pPr>
            <a:endParaRPr lang="en-US" sz="1800" dirty="0">
              <a:solidFill>
                <a:schemeClr val="dk1"/>
              </a:solidFill>
              <a:latin typeface="+mn-lt"/>
              <a:ea typeface="Calibri"/>
              <a:cs typeface="Calibri"/>
              <a:sym typeface="Calibri"/>
            </a:endParaRPr>
          </a:p>
        </p:txBody>
      </p:sp>
      <p:pic>
        <p:nvPicPr>
          <p:cNvPr id="3" name="Picture 2">
            <a:extLst>
              <a:ext uri="{FF2B5EF4-FFF2-40B4-BE49-F238E27FC236}">
                <a16:creationId xmlns:a16="http://schemas.microsoft.com/office/drawing/2014/main" id="{43317197-9334-2626-6F10-5525E4ECEF5F}"/>
              </a:ext>
            </a:extLst>
          </p:cNvPr>
          <p:cNvPicPr>
            <a:picLocks noChangeAspect="1"/>
          </p:cNvPicPr>
          <p:nvPr/>
        </p:nvPicPr>
        <p:blipFill>
          <a:blip r:embed="rId4"/>
          <a:stretch>
            <a:fillRect/>
          </a:stretch>
        </p:blipFill>
        <p:spPr>
          <a:xfrm>
            <a:off x="8001685" y="898760"/>
            <a:ext cx="3836708" cy="4918034"/>
          </a:xfrm>
          <a:prstGeom prst="rect">
            <a:avLst/>
          </a:prstGeom>
        </p:spPr>
      </p:pic>
    </p:spTree>
    <p:extLst>
      <p:ext uri="{BB962C8B-B14F-4D97-AF65-F5344CB8AC3E}">
        <p14:creationId xmlns:p14="http://schemas.microsoft.com/office/powerpoint/2010/main" val="1733381534"/>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5"/>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Problem Statement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26"/>
          <p:cNvSpPr txBox="1">
            <a:spLocks noGrp="1"/>
          </p:cNvSpPr>
          <p:nvPr>
            <p:ph type="title"/>
          </p:nvPr>
        </p:nvSpPr>
        <p:spPr>
          <a:xfrm>
            <a:off x="705148" y="741499"/>
            <a:ext cx="6321900" cy="4905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accent1"/>
              </a:buClr>
              <a:buSzPts val="2976"/>
              <a:buFont typeface="Roboto Slab"/>
              <a:buNone/>
            </a:pPr>
            <a:r>
              <a:rPr lang="nl-NL" sz="2976" dirty="0"/>
              <a:t>Problem Statement</a:t>
            </a:r>
            <a:endParaRPr dirty="0"/>
          </a:p>
        </p:txBody>
      </p:sp>
      <p:sp>
        <p:nvSpPr>
          <p:cNvPr id="605" name="Google Shape;605;p26"/>
          <p:cNvSpPr txBox="1">
            <a:spLocks noGrp="1"/>
          </p:cNvSpPr>
          <p:nvPr>
            <p:ph type="body" idx="3"/>
          </p:nvPr>
        </p:nvSpPr>
        <p:spPr>
          <a:xfrm>
            <a:off x="516250" y="1606424"/>
            <a:ext cx="7133247" cy="1822575"/>
          </a:xfrm>
          <a:prstGeom prst="rect">
            <a:avLst/>
          </a:prstGeom>
          <a:noFill/>
          <a:ln>
            <a:noFill/>
          </a:ln>
        </p:spPr>
        <p:txBody>
          <a:bodyPr spcFirstLastPara="1" wrap="square" lIns="0" tIns="0" rIns="0" bIns="0" anchor="t" anchorCtr="0">
            <a:normAutofit/>
          </a:bodyPr>
          <a:lstStyle/>
          <a:p>
            <a:pPr marL="0" lvl="0" indent="0" algn="l" rtl="0">
              <a:lnSpc>
                <a:spcPct val="150000"/>
              </a:lnSpc>
              <a:spcBef>
                <a:spcPts val="1200"/>
              </a:spcBef>
              <a:spcAft>
                <a:spcPts val="0"/>
              </a:spcAft>
              <a:buSzPts val="2000"/>
              <a:buNone/>
            </a:pPr>
            <a:r>
              <a:rPr lang="en-US" sz="2000" b="1" dirty="0">
                <a:solidFill>
                  <a:schemeClr val="dk1"/>
                </a:solidFill>
              </a:rPr>
              <a:t>“ Vehicle stability control from body Sideslip Control using Direct Yaw Moment Control”</a:t>
            </a:r>
            <a:endParaRPr dirty="0">
              <a:solidFill>
                <a:schemeClr val="dk1"/>
              </a:solidFill>
            </a:endParaRPr>
          </a:p>
          <a:p>
            <a:pPr marL="538162" lvl="1" indent="-173038" algn="l" rtl="0">
              <a:lnSpc>
                <a:spcPct val="90000"/>
              </a:lnSpc>
              <a:spcBef>
                <a:spcPts val="1200"/>
              </a:spcBef>
              <a:spcAft>
                <a:spcPts val="0"/>
              </a:spcAft>
              <a:buSzPts val="1600"/>
              <a:buFont typeface="Arial"/>
              <a:buNone/>
            </a:pPr>
            <a:endParaRPr dirty="0"/>
          </a:p>
          <a:p>
            <a:pPr marL="0" lvl="7" indent="0" algn="l" rtl="0">
              <a:lnSpc>
                <a:spcPct val="90000"/>
              </a:lnSpc>
              <a:spcBef>
                <a:spcPts val="1200"/>
              </a:spcBef>
              <a:spcAft>
                <a:spcPts val="0"/>
              </a:spcAft>
              <a:buSzPts val="1600"/>
              <a:buNone/>
            </a:pPr>
            <a:endParaRPr dirty="0"/>
          </a:p>
        </p:txBody>
      </p:sp>
      <p:sp>
        <p:nvSpPr>
          <p:cNvPr id="607" name="Google Shape;607;p26"/>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7</a:t>
            </a:fld>
            <a:endParaRPr dirty="0"/>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29"/>
          <p:cNvSpPr txBox="1">
            <a:spLocks noGrp="1"/>
          </p:cNvSpPr>
          <p:nvPr>
            <p:ph type="title" idx="4294967295"/>
          </p:nvPr>
        </p:nvSpPr>
        <p:spPr>
          <a:xfrm>
            <a:off x="698500" y="719138"/>
            <a:ext cx="10798175" cy="5229225"/>
          </a:xfrm>
          <a:prstGeom prst="rect">
            <a:avLst/>
          </a:prstGeom>
          <a:noFill/>
          <a:ln>
            <a:noFill/>
            <a:prstDash/>
          </a:ln>
          <a:effectLst/>
        </p:spPr>
        <p:txBody>
          <a:bodyPr rot="0" spcFirstLastPara="1"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200"/>
              </a:spcBef>
              <a:spcAft>
                <a:spcPts val="0"/>
              </a:spcAft>
              <a:buClr>
                <a:schemeClr val="lt1"/>
              </a:buClr>
              <a:buSzPts val="4400"/>
              <a:buFont typeface="Calibri"/>
              <a:buNone/>
              <a:tabLst/>
              <a:defRPr/>
            </a:pPr>
            <a:r>
              <a:rPr kumimoji="0" lang="nl-NL" sz="4400" b="0" i="0" u="none" strike="noStrike" kern="0" cap="none" spc="0" normalizeH="0" baseline="0" noProof="0" dirty="0">
                <a:ln>
                  <a:noFill/>
                </a:ln>
                <a:solidFill>
                  <a:schemeClr val="lt1"/>
                </a:solidFill>
                <a:effectLst/>
                <a:uLnTx/>
                <a:uFillTx/>
                <a:latin typeface="Calibri"/>
                <a:ea typeface="Calibri"/>
                <a:cs typeface="Calibri"/>
                <a:sym typeface="Calibri"/>
              </a:rPr>
              <a:t>Control Strategies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E8355-3145-DB8E-39BE-0D7C2C3A4170}"/>
              </a:ext>
            </a:extLst>
          </p:cNvPr>
          <p:cNvSpPr>
            <a:spLocks noGrp="1"/>
          </p:cNvSpPr>
          <p:nvPr>
            <p:ph type="title"/>
          </p:nvPr>
        </p:nvSpPr>
        <p:spPr/>
        <p:txBody>
          <a:bodyPr/>
          <a:lstStyle/>
          <a:p>
            <a:r>
              <a:rPr lang="en-IN" dirty="0"/>
              <a:t>Reference Generator</a:t>
            </a:r>
            <a:endParaRPr lang="en-US" dirty="0"/>
          </a:p>
        </p:txBody>
      </p:sp>
      <p:sp>
        <p:nvSpPr>
          <p:cNvPr id="5" name="Text Placeholder 4">
            <a:extLst>
              <a:ext uri="{FF2B5EF4-FFF2-40B4-BE49-F238E27FC236}">
                <a16:creationId xmlns:a16="http://schemas.microsoft.com/office/drawing/2014/main" id="{244F1774-7BF7-EED2-4BA3-1122EA2AB986}"/>
              </a:ext>
            </a:extLst>
          </p:cNvPr>
          <p:cNvSpPr>
            <a:spLocks noGrp="1"/>
          </p:cNvSpPr>
          <p:nvPr>
            <p:ph type="body" idx="3"/>
          </p:nvPr>
        </p:nvSpPr>
        <p:spPr/>
        <p:txBody>
          <a:bodyPr>
            <a:normAutofit/>
          </a:bodyPr>
          <a:lstStyle/>
          <a:p>
            <a:r>
              <a:rPr lang="en-US" sz="1800" dirty="0"/>
              <a:t>Reference yaw rate (r</a:t>
            </a:r>
            <a:r>
              <a:rPr lang="en-US" sz="1800" baseline="-25000" dirty="0"/>
              <a:t>d,ref</a:t>
            </a:r>
            <a:r>
              <a:rPr lang="en-US" sz="1800" dirty="0"/>
              <a:t>) is generated from the steering wheel angle δ input using the bicycle model second-order transfer function</a:t>
            </a:r>
          </a:p>
        </p:txBody>
      </p:sp>
      <p:pic>
        <p:nvPicPr>
          <p:cNvPr id="7" name="Picture 6">
            <a:extLst>
              <a:ext uri="{FF2B5EF4-FFF2-40B4-BE49-F238E27FC236}">
                <a16:creationId xmlns:a16="http://schemas.microsoft.com/office/drawing/2014/main" id="{4F669957-B0C9-2EDE-D15D-EC0E0885CFD9}"/>
              </a:ext>
            </a:extLst>
          </p:cNvPr>
          <p:cNvPicPr>
            <a:picLocks noChangeAspect="1"/>
          </p:cNvPicPr>
          <p:nvPr/>
        </p:nvPicPr>
        <p:blipFill>
          <a:blip r:embed="rId2"/>
          <a:stretch>
            <a:fillRect/>
          </a:stretch>
        </p:blipFill>
        <p:spPr>
          <a:xfrm>
            <a:off x="1834783" y="2902669"/>
            <a:ext cx="4061812" cy="1386960"/>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F30E3206-5891-1B31-D12A-600A15034245}"/>
              </a:ext>
            </a:extLst>
          </p:cNvPr>
          <p:cNvPicPr>
            <a:picLocks noChangeAspect="1"/>
          </p:cNvPicPr>
          <p:nvPr/>
        </p:nvPicPr>
        <p:blipFill>
          <a:blip r:embed="rId3"/>
          <a:stretch>
            <a:fillRect/>
          </a:stretch>
        </p:blipFill>
        <p:spPr>
          <a:xfrm>
            <a:off x="8467428" y="601281"/>
            <a:ext cx="3019425" cy="5238750"/>
          </a:xfrm>
          <a:prstGeom prst="rect">
            <a:avLst/>
          </a:prstGeom>
        </p:spPr>
      </p:pic>
      <p:sp>
        <p:nvSpPr>
          <p:cNvPr id="6" name="Google Shape;607;p26">
            <a:extLst>
              <a:ext uri="{FF2B5EF4-FFF2-40B4-BE49-F238E27FC236}">
                <a16:creationId xmlns:a16="http://schemas.microsoft.com/office/drawing/2014/main" id="{3FBC6507-A3FF-1EE1-9A18-3247B5C67480}"/>
              </a:ext>
            </a:extLst>
          </p:cNvPr>
          <p:cNvSpPr txBox="1">
            <a:spLocks noGrp="1"/>
          </p:cNvSpPr>
          <p:nvPr>
            <p:ph type="sldNum" idx="12"/>
          </p:nvPr>
        </p:nvSpPr>
        <p:spPr>
          <a:xfrm>
            <a:off x="11345000" y="6246130"/>
            <a:ext cx="126900" cy="184800"/>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Clr>
                <a:srgbClr val="FFFFFF"/>
              </a:buClr>
              <a:buSzPts val="1200"/>
              <a:buFont typeface="Arial"/>
              <a:buNone/>
            </a:pPr>
            <a:fld id="{00000000-1234-1234-1234-123412341234}" type="slidenum">
              <a:rPr lang="nl-NL">
                <a:solidFill>
                  <a:srgbClr val="FFFFFF"/>
                </a:solidFill>
              </a:rPr>
              <a:t>9</a:t>
            </a:fld>
            <a:endParaRPr dirty="0"/>
          </a:p>
        </p:txBody>
      </p:sp>
    </p:spTree>
    <p:extLst>
      <p:ext uri="{BB962C8B-B14F-4D97-AF65-F5344CB8AC3E}">
        <p14:creationId xmlns:p14="http://schemas.microsoft.com/office/powerpoint/2010/main" val="2081844319"/>
      </p:ext>
    </p:extLst>
  </p:cSld>
  <p:clrMapOvr>
    <a:masterClrMapping/>
  </p:clrMapOvr>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945</Words>
  <Application>Microsoft Office PowerPoint</Application>
  <PresentationFormat>Widescreen</PresentationFormat>
  <Paragraphs>188</Paragraphs>
  <Slides>31</Slides>
  <Notes>29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Cambria Math</vt:lpstr>
      <vt:lpstr>Arial</vt:lpstr>
      <vt:lpstr>Open Sans</vt:lpstr>
      <vt:lpstr>Noto Sans Symbols</vt:lpstr>
      <vt:lpstr>Roboto Slab</vt:lpstr>
      <vt:lpstr>Calibri</vt:lpstr>
      <vt:lpstr>Quattrocento Sans</vt:lpstr>
      <vt:lpstr>TU Delft</vt:lpstr>
      <vt:lpstr>Body Sideslip Control using Direct Yaw Moment Control (DYC)</vt:lpstr>
      <vt:lpstr>Table of contents </vt:lpstr>
      <vt:lpstr>Motivation</vt:lpstr>
      <vt:lpstr>Motivation: </vt:lpstr>
      <vt:lpstr>Estimate Sideslip Angle: </vt:lpstr>
      <vt:lpstr>Problem Statement</vt:lpstr>
      <vt:lpstr>Problem Statement</vt:lpstr>
      <vt:lpstr>Control Strategies</vt:lpstr>
      <vt:lpstr>Reference Generator</vt:lpstr>
      <vt:lpstr>Direct Yaw moment Control</vt:lpstr>
      <vt:lpstr>Control Strategies</vt:lpstr>
      <vt:lpstr>PD Control of Sideslip angle</vt:lpstr>
      <vt:lpstr>With reference correction</vt:lpstr>
      <vt:lpstr>With yaw rate saturation</vt:lpstr>
      <vt:lpstr>Vehicle Validation Model</vt:lpstr>
      <vt:lpstr>Vehicle validation model</vt:lpstr>
      <vt:lpstr>Test Manoeuvre</vt:lpstr>
      <vt:lpstr>Sine with Dwell (SwD)</vt:lpstr>
      <vt:lpstr>Lateral Stability Criterion for SwD [6]</vt:lpstr>
      <vt:lpstr>Simulation &amp; Results</vt:lpstr>
      <vt:lpstr>Controller Parameters</vt:lpstr>
      <vt:lpstr>Performance – PD Control of Sideslip</vt:lpstr>
      <vt:lpstr>Performance – Reference Correction Method</vt:lpstr>
      <vt:lpstr>Performance – Yaw Rate Saturation Method</vt:lpstr>
      <vt:lpstr>Performance Comparison</vt:lpstr>
      <vt:lpstr>Conclusions</vt:lpstr>
      <vt:lpstr>Conclusions</vt:lpstr>
      <vt:lpstr>Future work</vt:lpstr>
      <vt:lpstr>Further Possibilities</vt:lpstr>
      <vt:lpstr>Thank you for your attention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Pavan Prasad Guruprasad</cp:lastModifiedBy>
  <cp:revision>19</cp:revision>
  <dcterms:modified xsi:type="dcterms:W3CDTF">2022-06-14T06:16:33Z</dcterms:modified>
</cp:coreProperties>
</file>