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4"/>
  </p:notesMasterIdLst>
  <p:sldIdLst>
    <p:sldId id="256" r:id="rId2"/>
    <p:sldId id="257" r:id="rId3"/>
    <p:sldId id="258" r:id="rId4"/>
    <p:sldId id="259" r:id="rId5"/>
    <p:sldId id="264" r:id="rId6"/>
    <p:sldId id="265" r:id="rId7"/>
    <p:sldId id="268" r:id="rId8"/>
    <p:sldId id="290" r:id="rId9"/>
    <p:sldId id="291" r:id="rId10"/>
    <p:sldId id="278" r:id="rId11"/>
    <p:sldId id="292" r:id="rId12"/>
    <p:sldId id="293" r:id="rId13"/>
    <p:sldId id="294" r:id="rId14"/>
    <p:sldId id="277" r:id="rId15"/>
    <p:sldId id="279" r:id="rId16"/>
    <p:sldId id="282" r:id="rId17"/>
    <p:sldId id="280" r:id="rId18"/>
    <p:sldId id="288" r:id="rId19"/>
    <p:sldId id="281" r:id="rId20"/>
    <p:sldId id="289" r:id="rId21"/>
    <p:sldId id="283" r:id="rId22"/>
    <p:sldId id="28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Open Sans" panose="020B0606030504020204" pitchFamily="34" charset="0"/>
      <p:regular r:id="rId30"/>
      <p:bold r:id="rId31"/>
      <p:italic r:id="rId32"/>
      <p:boldItalic r:id="rId33"/>
    </p:embeddedFont>
    <p:embeddedFont>
      <p:font typeface="Quattrocento Sans" panose="020B0502050000020003" pitchFamily="34" charset="0"/>
      <p:regular r:id="rId34"/>
      <p:bold r:id="rId35"/>
      <p:italic r:id="rId36"/>
      <p:boldItalic r:id="rId37"/>
    </p:embeddedFont>
    <p:embeddedFont>
      <p:font typeface="Roboto Slab"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41" autoAdjust="0"/>
  </p:normalViewPr>
  <p:slideViewPr>
    <p:cSldViewPr snapToGrid="0">
      <p:cViewPr varScale="1">
        <p:scale>
          <a:sx n="78" d="100"/>
          <a:sy n="78" d="100"/>
        </p:scale>
        <p:origin x="850" y="21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5" name="Google Shape;5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8e2484d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8e2484d1c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18798fdc66_3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06" name="Google Shape;706;g118798fdc66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352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8798fdc66_3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20" name="Google Shape;720;g118798fdc66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439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nl-NL" sz="1800" b="0" i="0" u="none" strike="noStrike" cap="none">
                <a:solidFill>
                  <a:srgbClr val="000000"/>
                </a:solidFill>
                <a:latin typeface="Arial"/>
                <a:ea typeface="Arial"/>
                <a:cs typeface="Arial"/>
                <a:sym typeface="Arial"/>
              </a:rPr>
              <a:t>3</a:t>
            </a:fld>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8e2484d1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8e2484d1c_0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18e2484d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18e2484d1c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185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pagina + Beeld">
  <p:cSld name="Titelpagina + Beeld">
    <p:spTree>
      <p:nvGrpSpPr>
        <p:cNvPr id="1" name="Shape 41"/>
        <p:cNvGrpSpPr/>
        <p:nvPr/>
      </p:nvGrpSpPr>
      <p:grpSpPr>
        <a:xfrm>
          <a:off x="0" y="0"/>
          <a:ext cx="0" cy="0"/>
          <a:chOff x="0" y="0"/>
          <a:chExt cx="0" cy="0"/>
        </a:xfrm>
      </p:grpSpPr>
      <p:grpSp>
        <p:nvGrpSpPr>
          <p:cNvPr id="42" name="Google Shape;42;p2"/>
          <p:cNvGrpSpPr/>
          <p:nvPr/>
        </p:nvGrpSpPr>
        <p:grpSpPr>
          <a:xfrm>
            <a:off x="2982510" y="-1228656"/>
            <a:ext cx="6226978" cy="490404"/>
            <a:chOff x="-1" y="-1"/>
            <a:chExt cx="6226977" cy="490402"/>
          </a:xfrm>
        </p:grpSpPr>
        <p:sp>
          <p:nvSpPr>
            <p:cNvPr id="43" name="Google Shape;43;p2"/>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4" name="Google Shape;44;p2"/>
            <p:cNvGrpSpPr/>
            <p:nvPr/>
          </p:nvGrpSpPr>
          <p:grpSpPr>
            <a:xfrm>
              <a:off x="-1" y="-1"/>
              <a:ext cx="6226977" cy="211383"/>
              <a:chOff x="0" y="-1"/>
              <a:chExt cx="6226976" cy="211382"/>
            </a:xfrm>
          </p:grpSpPr>
          <p:sp>
            <p:nvSpPr>
              <p:cNvPr id="45" name="Google Shape;45;p2"/>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 name="Google Shape;46;p2"/>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2"/>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 name="Google Shape;48;p2"/>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 name="Google Shape;49;p2"/>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 name="Google Shape;50;p2"/>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2"/>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52;p2"/>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3" name="Google Shape;53;p2"/>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54;p2"/>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55" name="Google Shape;55;p2"/>
          <p:cNvGrpSpPr/>
          <p:nvPr/>
        </p:nvGrpSpPr>
        <p:grpSpPr>
          <a:xfrm>
            <a:off x="698501" y="5884313"/>
            <a:ext cx="1454913" cy="577169"/>
            <a:chOff x="0" y="-1"/>
            <a:chExt cx="1454912" cy="577167"/>
          </a:xfrm>
        </p:grpSpPr>
        <p:sp>
          <p:nvSpPr>
            <p:cNvPr id="56" name="Google Shape;56;p2"/>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2"/>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2"/>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0" name="Google Shape;60;p2"/>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2"/>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2"/>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 name="Google Shape;63;p2"/>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4" name="Google Shape;64;p2"/>
          <p:cNvSpPr/>
          <p:nvPr/>
        </p:nvSpPr>
        <p:spPr>
          <a:xfrm>
            <a:off x="-12032" y="-1"/>
            <a:ext cx="12204032" cy="6858001"/>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5" name="Google Shape;65;p2"/>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 + Beeld</a:t>
            </a:r>
            <a:endParaRPr/>
          </a:p>
        </p:txBody>
      </p:sp>
      <p:sp>
        <p:nvSpPr>
          <p:cNvPr id="66" name="Google Shape;66;p2"/>
          <p:cNvSpPr>
            <a:spLocks noGrp="1"/>
          </p:cNvSpPr>
          <p:nvPr>
            <p:ph type="pic" idx="2"/>
          </p:nvPr>
        </p:nvSpPr>
        <p:spPr>
          <a:xfrm>
            <a:off x="4852465" y="0"/>
            <a:ext cx="7339534" cy="6858000"/>
          </a:xfrm>
          <a:prstGeom prst="rect">
            <a:avLst/>
          </a:prstGeom>
          <a:noFill/>
          <a:ln>
            <a:noFill/>
          </a:ln>
        </p:spPr>
      </p:sp>
      <p:sp>
        <p:nvSpPr>
          <p:cNvPr id="67" name="Google Shape;67;p2"/>
          <p:cNvSpPr txBox="1">
            <a:spLocks noGrp="1"/>
          </p:cNvSpPr>
          <p:nvPr>
            <p:ph type="body" idx="1"/>
          </p:nvPr>
        </p:nvSpPr>
        <p:spPr>
          <a:xfrm>
            <a:off x="698500" y="4883660"/>
            <a:ext cx="3729203" cy="2484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l">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l">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l">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l">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8" name="Google Shape;68;p2"/>
          <p:cNvSpPr txBox="1">
            <a:spLocks noGrp="1"/>
          </p:cNvSpPr>
          <p:nvPr>
            <p:ph type="body" idx="3"/>
          </p:nvPr>
        </p:nvSpPr>
        <p:spPr>
          <a:xfrm>
            <a:off x="698499" y="1712684"/>
            <a:ext cx="3729206" cy="2925403"/>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500"/>
              </a:spcBef>
              <a:spcAft>
                <a:spcPts val="0"/>
              </a:spcAft>
              <a:buClr>
                <a:srgbClr val="FFFFFF"/>
              </a:buClr>
              <a:buSzPts val="3800"/>
              <a:buFont typeface="Roboto Slab"/>
              <a:buNone/>
              <a:defRPr sz="38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9" name="Google Shape;69;p2"/>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70" name="Google Shape;70;p2"/>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71" name="Google Shape;71;p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afiek">
  <p:cSld name="Grafiek">
    <p:spTree>
      <p:nvGrpSpPr>
        <p:cNvPr id="1" name="Shape 285"/>
        <p:cNvGrpSpPr/>
        <p:nvPr/>
      </p:nvGrpSpPr>
      <p:grpSpPr>
        <a:xfrm>
          <a:off x="0" y="0"/>
          <a:ext cx="0" cy="0"/>
          <a:chOff x="0" y="0"/>
          <a:chExt cx="0" cy="0"/>
        </a:xfrm>
      </p:grpSpPr>
      <p:grpSp>
        <p:nvGrpSpPr>
          <p:cNvPr id="286" name="Google Shape;286;p11"/>
          <p:cNvGrpSpPr/>
          <p:nvPr/>
        </p:nvGrpSpPr>
        <p:grpSpPr>
          <a:xfrm>
            <a:off x="2982510" y="-1228656"/>
            <a:ext cx="6226978" cy="490404"/>
            <a:chOff x="-1" y="-1"/>
            <a:chExt cx="6226977" cy="490402"/>
          </a:xfrm>
        </p:grpSpPr>
        <p:sp>
          <p:nvSpPr>
            <p:cNvPr id="287" name="Google Shape;287;p1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88" name="Google Shape;288;p11"/>
            <p:cNvGrpSpPr/>
            <p:nvPr/>
          </p:nvGrpSpPr>
          <p:grpSpPr>
            <a:xfrm>
              <a:off x="-1" y="-1"/>
              <a:ext cx="6226977" cy="211383"/>
              <a:chOff x="0" y="-1"/>
              <a:chExt cx="6226976" cy="211382"/>
            </a:xfrm>
          </p:grpSpPr>
          <p:sp>
            <p:nvSpPr>
              <p:cNvPr id="289" name="Google Shape;289;p1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0" name="Google Shape;290;p1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1" name="Google Shape;291;p1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2" name="Google Shape;292;p1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3" name="Google Shape;293;p1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4" name="Google Shape;294;p1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5" name="Google Shape;295;p1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7" name="Google Shape;297;p1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8" name="Google Shape;298;p1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99" name="Google Shape;299;p11"/>
          <p:cNvGrpSpPr/>
          <p:nvPr/>
        </p:nvGrpSpPr>
        <p:grpSpPr>
          <a:xfrm>
            <a:off x="698501" y="5884313"/>
            <a:ext cx="1454913" cy="577169"/>
            <a:chOff x="0" y="-1"/>
            <a:chExt cx="1454912" cy="577167"/>
          </a:xfrm>
        </p:grpSpPr>
        <p:sp>
          <p:nvSpPr>
            <p:cNvPr id="300" name="Google Shape;300;p1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1" name="Google Shape;301;p1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 name="Google Shape;303;p1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4" name="Google Shape;304;p1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5" name="Google Shape;305;p1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1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7" name="Google Shape;307;p1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08" name="Google Shape;308;p11"/>
          <p:cNvSpPr txBox="1">
            <a:spLocks noGrp="1"/>
          </p:cNvSpPr>
          <p:nvPr>
            <p:ph type="title"/>
          </p:nvPr>
        </p:nvSpPr>
        <p:spPr>
          <a:xfrm>
            <a:off x="698500" y="741499"/>
            <a:ext cx="10795000"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09" name="Google Shape;309;p11"/>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10" name="Google Shape;310;p1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Grafiek</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angepaste indeling">
  <p:cSld name="1_Aangepaste indeling">
    <p:spTree>
      <p:nvGrpSpPr>
        <p:cNvPr id="1" name="Shape 311"/>
        <p:cNvGrpSpPr/>
        <p:nvPr/>
      </p:nvGrpSpPr>
      <p:grpSpPr>
        <a:xfrm>
          <a:off x="0" y="0"/>
          <a:ext cx="0" cy="0"/>
          <a:chOff x="0" y="0"/>
          <a:chExt cx="0" cy="0"/>
        </a:xfrm>
      </p:grpSpPr>
      <p:sp>
        <p:nvSpPr>
          <p:cNvPr id="312" name="Google Shape;312;p12"/>
          <p:cNvSpPr/>
          <p:nvPr/>
        </p:nvSpPr>
        <p:spPr>
          <a:xfrm>
            <a:off x="-10750" y="0"/>
            <a:ext cx="12202750" cy="6858000"/>
          </a:xfrm>
          <a:prstGeom prst="rect">
            <a:avLst/>
          </a:prstGeom>
          <a:solidFill>
            <a:srgbClr val="0066A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3" name="Google Shape;313;p12"/>
          <p:cNvSpPr txBox="1">
            <a:spLocks noGrp="1"/>
          </p:cNvSpPr>
          <p:nvPr>
            <p:ph type="body" idx="1"/>
          </p:nvPr>
        </p:nvSpPr>
        <p:spPr>
          <a:xfrm>
            <a:off x="-10748" y="0"/>
            <a:ext cx="12202750" cy="6858000"/>
          </a:xfrm>
          <a:prstGeom prst="rect">
            <a:avLst/>
          </a:prstGeom>
          <a:solidFill>
            <a:schemeClr val="accent1"/>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14" name="Google Shape;314;p12"/>
          <p:cNvSpPr txBox="1">
            <a:spLocks noGrp="1"/>
          </p:cNvSpPr>
          <p:nvPr>
            <p:ph type="title"/>
          </p:nvPr>
        </p:nvSpPr>
        <p:spPr>
          <a:xfrm>
            <a:off x="2153413" y="3879852"/>
            <a:ext cx="9358256" cy="1621063"/>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3800"/>
              <a:buFont typeface="Roboto Slab"/>
              <a:buNone/>
              <a:defRPr sz="3800">
                <a:solidFill>
                  <a:schemeClr val="lt1"/>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15" name="Google Shape;315;p12"/>
          <p:cNvSpPr txBox="1">
            <a:spLocks noGrp="1"/>
          </p:cNvSpPr>
          <p:nvPr>
            <p:ph type="subTitle" idx="2"/>
          </p:nvPr>
        </p:nvSpPr>
        <p:spPr>
          <a:xfrm>
            <a:off x="7782466" y="5664394"/>
            <a:ext cx="3729203" cy="248472"/>
          </a:xfrm>
          <a:prstGeom prst="rect">
            <a:avLst/>
          </a:prstGeom>
          <a:noFill/>
          <a:ln>
            <a:noFill/>
          </a:ln>
        </p:spPr>
        <p:txBody>
          <a:bodyPr spcFirstLastPara="1" wrap="square" lIns="0" tIns="0" rIns="0" bIns="0" anchor="ctr" anchorCtr="0">
            <a:noAutofit/>
          </a:bodyPr>
          <a:lstStyle>
            <a:lvl1pPr lvl="0" algn="r">
              <a:lnSpc>
                <a:spcPct val="90000"/>
              </a:lnSpc>
              <a:spcBef>
                <a:spcPts val="1200"/>
              </a:spcBef>
              <a:spcAft>
                <a:spcPts val="0"/>
              </a:spcAft>
              <a:buSzPts val="1600"/>
              <a:buFont typeface="Arial"/>
              <a:buNone/>
              <a:defRPr sz="1600" b="1">
                <a:solidFill>
                  <a:schemeClr val="lt1"/>
                </a:solidFill>
              </a:defRPr>
            </a:lvl1pPr>
            <a:lvl2pPr lvl="1" algn="ctr">
              <a:lnSpc>
                <a:spcPct val="90000"/>
              </a:lnSpc>
              <a:spcBef>
                <a:spcPts val="1200"/>
              </a:spcBef>
              <a:spcAft>
                <a:spcPts val="0"/>
              </a:spcAft>
              <a:buSzPts val="2000"/>
              <a:buFont typeface="Arial"/>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SzPts val="1600"/>
              <a:buNone/>
              <a:defRPr sz="1600"/>
            </a:lvl5pPr>
            <a:lvl6pPr lvl="5" algn="ctr">
              <a:lnSpc>
                <a:spcPct val="90000"/>
              </a:lnSpc>
              <a:spcBef>
                <a:spcPts val="1200"/>
              </a:spcBef>
              <a:spcAft>
                <a:spcPts val="0"/>
              </a:spcAft>
              <a:buSzPts val="1600"/>
              <a:buNone/>
              <a:defRPr sz="1600"/>
            </a:lvl6pPr>
            <a:lvl7pPr lvl="6" algn="ctr">
              <a:lnSpc>
                <a:spcPct val="90000"/>
              </a:lnSpc>
              <a:spcBef>
                <a:spcPts val="1200"/>
              </a:spcBef>
              <a:spcAft>
                <a:spcPts val="0"/>
              </a:spcAft>
              <a:buSzPts val="1600"/>
              <a:buFont typeface="Arial"/>
              <a:buNone/>
              <a:defRPr sz="1600"/>
            </a:lvl7pPr>
            <a:lvl8pPr lvl="7" algn="ctr">
              <a:lnSpc>
                <a:spcPct val="90000"/>
              </a:lnSpc>
              <a:spcBef>
                <a:spcPts val="1200"/>
              </a:spcBef>
              <a:spcAft>
                <a:spcPts val="0"/>
              </a:spcAft>
              <a:buSzPts val="1600"/>
              <a:buNone/>
              <a:defRPr sz="1600"/>
            </a:lvl8pPr>
            <a:lvl9pPr lvl="8" algn="ctr">
              <a:lnSpc>
                <a:spcPct val="90000"/>
              </a:lnSpc>
              <a:spcBef>
                <a:spcPts val="1200"/>
              </a:spcBef>
              <a:spcAft>
                <a:spcPts val="0"/>
              </a:spcAft>
              <a:buSzPts val="1600"/>
              <a:buNone/>
              <a:defRPr sz="1600"/>
            </a:lvl9pPr>
          </a:lstStyle>
          <a:p>
            <a:endParaRPr/>
          </a:p>
        </p:txBody>
      </p:sp>
      <p:pic>
        <p:nvPicPr>
          <p:cNvPr id="316" name="Google Shape;316;p1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pagina">
  <p:cSld name="Titelpagina">
    <p:spTree>
      <p:nvGrpSpPr>
        <p:cNvPr id="1" name="Shape 317"/>
        <p:cNvGrpSpPr/>
        <p:nvPr/>
      </p:nvGrpSpPr>
      <p:grpSpPr>
        <a:xfrm>
          <a:off x="0" y="0"/>
          <a:ext cx="0" cy="0"/>
          <a:chOff x="0" y="0"/>
          <a:chExt cx="0" cy="0"/>
        </a:xfrm>
      </p:grpSpPr>
      <p:grpSp>
        <p:nvGrpSpPr>
          <p:cNvPr id="318" name="Google Shape;318;p13"/>
          <p:cNvGrpSpPr/>
          <p:nvPr/>
        </p:nvGrpSpPr>
        <p:grpSpPr>
          <a:xfrm>
            <a:off x="2982510" y="-1228656"/>
            <a:ext cx="6226978" cy="490404"/>
            <a:chOff x="-1" y="-1"/>
            <a:chExt cx="6226977" cy="490402"/>
          </a:xfrm>
        </p:grpSpPr>
        <p:sp>
          <p:nvSpPr>
            <p:cNvPr id="319" name="Google Shape;319;p1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20" name="Google Shape;320;p13"/>
            <p:cNvGrpSpPr/>
            <p:nvPr/>
          </p:nvGrpSpPr>
          <p:grpSpPr>
            <a:xfrm>
              <a:off x="-1" y="-1"/>
              <a:ext cx="6226977" cy="211383"/>
              <a:chOff x="0" y="-1"/>
              <a:chExt cx="6226976" cy="211382"/>
            </a:xfrm>
          </p:grpSpPr>
          <p:sp>
            <p:nvSpPr>
              <p:cNvPr id="321" name="Google Shape;321;p1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2" name="Google Shape;322;p1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3" name="Google Shape;323;p1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4" name="Google Shape;324;p1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 name="Google Shape;325;p1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6" name="Google Shape;326;p1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7" name="Google Shape;327;p1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8" name="Google Shape;328;p1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9" name="Google Shape;329;p1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0" name="Google Shape;330;p1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31" name="Google Shape;331;p13"/>
          <p:cNvGrpSpPr/>
          <p:nvPr/>
        </p:nvGrpSpPr>
        <p:grpSpPr>
          <a:xfrm>
            <a:off x="698501" y="5884313"/>
            <a:ext cx="1454913" cy="577169"/>
            <a:chOff x="0" y="-1"/>
            <a:chExt cx="1454912" cy="577167"/>
          </a:xfrm>
        </p:grpSpPr>
        <p:sp>
          <p:nvSpPr>
            <p:cNvPr id="332" name="Google Shape;332;p1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1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4" name="Google Shape;334;p1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5" name="Google Shape;335;p1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6" name="Google Shape;336;p1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7" name="Google Shape;337;p1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 name="Google Shape;338;p1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9" name="Google Shape;339;p1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40" name="Google Shape;340;p13"/>
          <p:cNvSpPr/>
          <p:nvPr/>
        </p:nvSpPr>
        <p:spPr>
          <a:xfrm>
            <a:off x="-10751" y="0"/>
            <a:ext cx="12202752"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p13"/>
          <p:cNvSpPr txBox="1">
            <a:spLocks noGrp="1"/>
          </p:cNvSpPr>
          <p:nvPr>
            <p:ph type="title"/>
          </p:nvPr>
        </p:nvSpPr>
        <p:spPr>
          <a:xfrm>
            <a:off x="2153412" y="3879851"/>
            <a:ext cx="9358257" cy="1621064"/>
          </a:xfrm>
          <a:prstGeom prst="rect">
            <a:avLst/>
          </a:prstGeom>
          <a:noFill/>
          <a:ln>
            <a:noFill/>
          </a:ln>
        </p:spPr>
        <p:txBody>
          <a:bodyPr spcFirstLastPara="1" wrap="square" lIns="0" tIns="0" rIns="0" bIns="0" anchor="b" anchorCtr="0">
            <a:normAutofit/>
          </a:bodyPr>
          <a:lstStyle>
            <a:lvl1pPr lvl="0" algn="r">
              <a:lnSpc>
                <a:spcPct val="90000"/>
              </a:lnSpc>
              <a:spcBef>
                <a:spcPts val="0"/>
              </a:spcBef>
              <a:spcAft>
                <a:spcPts val="0"/>
              </a:spcAft>
              <a:buClr>
                <a:srgbClr val="FFFFFF"/>
              </a:buClr>
              <a:buSzPts val="3800"/>
              <a:buFont typeface="Roboto Slab"/>
              <a:buNone/>
              <a:defRPr sz="3800">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42" name="Google Shape;342;p1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a:t>
            </a:r>
            <a:endParaRPr/>
          </a:p>
        </p:txBody>
      </p:sp>
      <p:sp>
        <p:nvSpPr>
          <p:cNvPr id="343" name="Google Shape;343;p13"/>
          <p:cNvSpPr txBox="1">
            <a:spLocks noGrp="1"/>
          </p:cNvSpPr>
          <p:nvPr>
            <p:ph type="body" idx="1"/>
          </p:nvPr>
        </p:nvSpPr>
        <p:spPr>
          <a:xfrm>
            <a:off x="7782466" y="5664394"/>
            <a:ext cx="3729204" cy="248473"/>
          </a:xfrm>
          <a:prstGeom prst="rect">
            <a:avLst/>
          </a:prstGeom>
          <a:noFill/>
          <a:ln>
            <a:noFill/>
          </a:ln>
        </p:spPr>
        <p:txBody>
          <a:bodyPr spcFirstLastPara="1" wrap="square" lIns="0" tIns="0" rIns="0" bIns="0" anchor="ctr" anchorCtr="0">
            <a:normAutofit/>
          </a:bodyPr>
          <a:lstStyle>
            <a:lvl1pPr marL="457200" lvl="0" indent="-228600" algn="r">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r">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r">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r">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r">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4" name="Google Shape;344;p13"/>
          <p:cNvSpPr txBox="1">
            <a:spLocks noGrp="1"/>
          </p:cNvSpPr>
          <p:nvPr>
            <p:ph type="body" idx="2"/>
          </p:nvPr>
        </p:nvSpPr>
        <p:spPr>
          <a:xfrm>
            <a:off x="-10752" y="0"/>
            <a:ext cx="12202753" cy="6858000"/>
          </a:xfrm>
          <a:prstGeom prst="rect">
            <a:avLst/>
          </a:prstGeom>
          <a:solidFill>
            <a:srgbClr val="99D28C"/>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5" name="Google Shape;345;p13"/>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346" name="Google Shape;346;p13"/>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lleen titel">
  <p:cSld name="Alleen titel">
    <p:spTree>
      <p:nvGrpSpPr>
        <p:cNvPr id="1" name="Shape 347"/>
        <p:cNvGrpSpPr/>
        <p:nvPr/>
      </p:nvGrpSpPr>
      <p:grpSpPr>
        <a:xfrm>
          <a:off x="0" y="0"/>
          <a:ext cx="0" cy="0"/>
          <a:chOff x="0" y="0"/>
          <a:chExt cx="0" cy="0"/>
        </a:xfrm>
      </p:grpSpPr>
      <p:grpSp>
        <p:nvGrpSpPr>
          <p:cNvPr id="348" name="Google Shape;348;p14"/>
          <p:cNvGrpSpPr/>
          <p:nvPr/>
        </p:nvGrpSpPr>
        <p:grpSpPr>
          <a:xfrm>
            <a:off x="2982510" y="-1228656"/>
            <a:ext cx="6226978" cy="490404"/>
            <a:chOff x="-1" y="-1"/>
            <a:chExt cx="6226977" cy="490402"/>
          </a:xfrm>
        </p:grpSpPr>
        <p:sp>
          <p:nvSpPr>
            <p:cNvPr id="349" name="Google Shape;349;p14"/>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50" name="Google Shape;350;p14"/>
            <p:cNvGrpSpPr/>
            <p:nvPr/>
          </p:nvGrpSpPr>
          <p:grpSpPr>
            <a:xfrm>
              <a:off x="-1" y="-1"/>
              <a:ext cx="6226977" cy="211383"/>
              <a:chOff x="0" y="-1"/>
              <a:chExt cx="6226976" cy="211382"/>
            </a:xfrm>
          </p:grpSpPr>
          <p:sp>
            <p:nvSpPr>
              <p:cNvPr id="351" name="Google Shape;351;p14"/>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14"/>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14"/>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14"/>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 name="Google Shape;355;p14"/>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6" name="Google Shape;356;p14"/>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7" name="Google Shape;357;p14"/>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14"/>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9" name="Google Shape;359;p14"/>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0" name="Google Shape;360;p14"/>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61" name="Google Shape;361;p14"/>
          <p:cNvGrpSpPr/>
          <p:nvPr/>
        </p:nvGrpSpPr>
        <p:grpSpPr>
          <a:xfrm>
            <a:off x="698501" y="5884313"/>
            <a:ext cx="1454913" cy="577169"/>
            <a:chOff x="0" y="-1"/>
            <a:chExt cx="1454912" cy="577167"/>
          </a:xfrm>
        </p:grpSpPr>
        <p:sp>
          <p:nvSpPr>
            <p:cNvPr id="362" name="Google Shape;362;p14"/>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3" name="Google Shape;363;p14"/>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4" name="Google Shape;364;p14"/>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5" name="Google Shape;365;p14"/>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6" name="Google Shape;366;p14"/>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7" name="Google Shape;367;p14"/>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 name="Google Shape;368;p14"/>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 name="Google Shape;369;p14"/>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70" name="Google Shape;370;p14"/>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71" name="Google Shape;371;p14"/>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72" name="Google Shape;372;p14"/>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Alleen titel</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lam Volledig">
  <p:cSld name="Vlam Volledig">
    <p:spTree>
      <p:nvGrpSpPr>
        <p:cNvPr id="1" name="Shape 373"/>
        <p:cNvGrpSpPr/>
        <p:nvPr/>
      </p:nvGrpSpPr>
      <p:grpSpPr>
        <a:xfrm>
          <a:off x="0" y="0"/>
          <a:ext cx="0" cy="0"/>
          <a:chOff x="0" y="0"/>
          <a:chExt cx="0" cy="0"/>
        </a:xfrm>
      </p:grpSpPr>
      <p:grpSp>
        <p:nvGrpSpPr>
          <p:cNvPr id="374" name="Google Shape;374;p15"/>
          <p:cNvGrpSpPr/>
          <p:nvPr/>
        </p:nvGrpSpPr>
        <p:grpSpPr>
          <a:xfrm>
            <a:off x="2982510" y="-1228656"/>
            <a:ext cx="6226978" cy="490404"/>
            <a:chOff x="-1" y="-1"/>
            <a:chExt cx="6226977" cy="490402"/>
          </a:xfrm>
        </p:grpSpPr>
        <p:sp>
          <p:nvSpPr>
            <p:cNvPr id="375" name="Google Shape;375;p1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76" name="Google Shape;376;p15"/>
            <p:cNvGrpSpPr/>
            <p:nvPr/>
          </p:nvGrpSpPr>
          <p:grpSpPr>
            <a:xfrm>
              <a:off x="-1" y="-1"/>
              <a:ext cx="6226977" cy="211383"/>
              <a:chOff x="0" y="-1"/>
              <a:chExt cx="6226976" cy="211382"/>
            </a:xfrm>
          </p:grpSpPr>
          <p:sp>
            <p:nvSpPr>
              <p:cNvPr id="377" name="Google Shape;377;p1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8" name="Google Shape;378;p1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9" name="Google Shape;379;p1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0" name="Google Shape;380;p1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1" name="Google Shape;381;p1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p1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3" name="Google Shape;383;p1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4" name="Google Shape;384;p1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5" name="Google Shape;385;p1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6" name="Google Shape;386;p1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87" name="Google Shape;387;p15"/>
          <p:cNvGrpSpPr/>
          <p:nvPr/>
        </p:nvGrpSpPr>
        <p:grpSpPr>
          <a:xfrm>
            <a:off x="698501" y="5884313"/>
            <a:ext cx="1454913" cy="577169"/>
            <a:chOff x="0" y="-1"/>
            <a:chExt cx="1454912" cy="577167"/>
          </a:xfrm>
        </p:grpSpPr>
        <p:sp>
          <p:nvSpPr>
            <p:cNvPr id="388" name="Google Shape;388;p1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9" name="Google Shape;389;p1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0" name="Google Shape;390;p1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1" name="Google Shape;391;p1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2" name="Google Shape;392;p1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3" name="Google Shape;393;p1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4" name="Google Shape;394;p1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5" name="Google Shape;395;p1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96" name="Google Shape;396;p15"/>
          <p:cNvSpPr txBox="1">
            <a:spLocks noGrp="1"/>
          </p:cNvSpPr>
          <p:nvPr>
            <p:ph type="body" idx="1"/>
          </p:nvPr>
        </p:nvSpPr>
        <p:spPr>
          <a:xfrm>
            <a:off x="3832304" y="949720"/>
            <a:ext cx="4841798" cy="474609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97" name="Google Shape;397;p1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Vlam Volledig</a:t>
            </a:r>
            <a:endParaRPr/>
          </a:p>
        </p:txBody>
      </p:sp>
      <p:sp>
        <p:nvSpPr>
          <p:cNvPr id="398" name="Google Shape;398;p1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grpSp>
        <p:nvGrpSpPr>
          <p:cNvPr id="399" name="Google Shape;399;p15"/>
          <p:cNvGrpSpPr/>
          <p:nvPr/>
        </p:nvGrpSpPr>
        <p:grpSpPr>
          <a:xfrm>
            <a:off x="411290" y="390842"/>
            <a:ext cx="2591202" cy="1583832"/>
            <a:chOff x="0" y="-1"/>
            <a:chExt cx="2591201" cy="1583830"/>
          </a:xfrm>
        </p:grpSpPr>
        <p:sp>
          <p:nvSpPr>
            <p:cNvPr id="400" name="Google Shape;400;p15"/>
            <p:cNvSpPr/>
            <p:nvPr/>
          </p:nvSpPr>
          <p:spPr>
            <a:xfrm>
              <a:off x="0" y="-1"/>
              <a:ext cx="2591201" cy="1583830"/>
            </a:xfrm>
            <a:prstGeom prst="rect">
              <a:avLst/>
            </a:prstGeom>
            <a:solidFill>
              <a:srgbClr val="F2F2F2"/>
            </a:solidFill>
            <a:ln w="9525" cap="flat" cmpd="sng">
              <a:solidFill>
                <a:srgbClr val="BFBFB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01" name="Google Shape;401;p15"/>
            <p:cNvGrpSpPr/>
            <p:nvPr/>
          </p:nvGrpSpPr>
          <p:grpSpPr>
            <a:xfrm>
              <a:off x="98269" y="102556"/>
              <a:ext cx="2412003" cy="252003"/>
              <a:chOff x="-1" y="-1"/>
              <a:chExt cx="2412002" cy="252002"/>
            </a:xfrm>
          </p:grpSpPr>
          <p:sp>
            <p:nvSpPr>
              <p:cNvPr id="402" name="Google Shape;402;p15"/>
              <p:cNvSpPr/>
              <p:nvPr/>
            </p:nvSpPr>
            <p:spPr>
              <a:xfrm>
                <a:off x="-1" y="-1"/>
                <a:ext cx="2412002" cy="252002"/>
              </a:xfrm>
              <a:prstGeom prst="rect">
                <a:avLst/>
              </a:prstGeom>
              <a:solidFill>
                <a:srgbClr val="211F2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3" name="Google Shape;403;p15"/>
              <p:cNvSpPr txBox="1"/>
              <p:nvPr/>
            </p:nvSpPr>
            <p:spPr>
              <a:xfrm>
                <a:off x="107999" y="18050"/>
                <a:ext cx="2304002" cy="215901"/>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1400"/>
                  <a:buFont typeface="Calibri"/>
                  <a:buNone/>
                </a:pPr>
                <a:r>
                  <a:rPr lang="nl-NL" sz="1400" b="1" i="0" u="none" strike="noStrike" cap="none">
                    <a:solidFill>
                      <a:srgbClr val="FFFFFF"/>
                    </a:solidFill>
                    <a:latin typeface="Calibri"/>
                    <a:ea typeface="Calibri"/>
                    <a:cs typeface="Calibri"/>
                    <a:sym typeface="Calibri"/>
                  </a:rPr>
                  <a:t>VLAM GEBRUIKEN</a:t>
                </a:r>
                <a:endParaRPr/>
              </a:p>
            </p:txBody>
          </p:sp>
        </p:grpSp>
        <p:grpSp>
          <p:nvGrpSpPr>
            <p:cNvPr id="404" name="Google Shape;404;p15"/>
            <p:cNvGrpSpPr/>
            <p:nvPr/>
          </p:nvGrpSpPr>
          <p:grpSpPr>
            <a:xfrm>
              <a:off x="98269" y="498484"/>
              <a:ext cx="260916" cy="269241"/>
              <a:chOff x="0" y="0"/>
              <a:chExt cx="260915" cy="269240"/>
            </a:xfrm>
          </p:grpSpPr>
          <p:sp>
            <p:nvSpPr>
              <p:cNvPr id="405" name="Google Shape;405;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6" name="Google Shape;406;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1</a:t>
                </a:r>
                <a:endParaRPr/>
              </a:p>
            </p:txBody>
          </p:sp>
        </p:grpSp>
        <p:sp>
          <p:nvSpPr>
            <p:cNvPr id="407" name="Google Shape;407;p15"/>
            <p:cNvSpPr txBox="1"/>
            <p:nvPr/>
          </p:nvSpPr>
          <p:spPr>
            <a:xfrm>
              <a:off x="463951" y="503263"/>
              <a:ext cx="2067635" cy="330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Selecteer de vlam. Klik rechter-muisknop en kies </a:t>
              </a:r>
              <a:r>
                <a:rPr lang="nl-NL" sz="1100" b="1" i="0" u="none" strike="noStrike" cap="none">
                  <a:solidFill>
                    <a:srgbClr val="211F26"/>
                  </a:solidFill>
                  <a:latin typeface="Calibri"/>
                  <a:ea typeface="Calibri"/>
                  <a:cs typeface="Calibri"/>
                  <a:sym typeface="Calibri"/>
                </a:rPr>
                <a:t>‘Kopiëren’</a:t>
              </a:r>
              <a:r>
                <a:rPr lang="nl-NL" sz="1100" b="0" i="0" u="none" strike="noStrike" cap="none">
                  <a:solidFill>
                    <a:srgbClr val="211F26"/>
                  </a:solidFill>
                  <a:latin typeface="Calibri"/>
                  <a:ea typeface="Calibri"/>
                  <a:cs typeface="Calibri"/>
                  <a:sym typeface="Calibri"/>
                </a:rPr>
                <a:t>. </a:t>
              </a:r>
              <a:endParaRPr/>
            </a:p>
          </p:txBody>
        </p:sp>
        <p:grpSp>
          <p:nvGrpSpPr>
            <p:cNvPr id="408" name="Google Shape;408;p15"/>
            <p:cNvGrpSpPr/>
            <p:nvPr/>
          </p:nvGrpSpPr>
          <p:grpSpPr>
            <a:xfrm>
              <a:off x="98269" y="934809"/>
              <a:ext cx="260916" cy="269241"/>
              <a:chOff x="0" y="0"/>
              <a:chExt cx="260915" cy="269240"/>
            </a:xfrm>
          </p:grpSpPr>
          <p:sp>
            <p:nvSpPr>
              <p:cNvPr id="409" name="Google Shape;409;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 name="Google Shape;410;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2</a:t>
                </a:r>
                <a:endParaRPr/>
              </a:p>
            </p:txBody>
          </p:sp>
        </p:grpSp>
        <p:sp>
          <p:nvSpPr>
            <p:cNvPr id="411" name="Google Shape;411;p15"/>
            <p:cNvSpPr txBox="1"/>
            <p:nvPr/>
          </p:nvSpPr>
          <p:spPr>
            <a:xfrm>
              <a:off x="463951" y="939589"/>
              <a:ext cx="2067635" cy="495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Plak deze op de gewenste slide. Klik rechtermuisknop om de vlam een opvulkleur te geven.</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EEDBACK">
  <p:cSld name="FEEDBACK">
    <p:spTree>
      <p:nvGrpSpPr>
        <p:cNvPr id="1" name="Shape 412"/>
        <p:cNvGrpSpPr/>
        <p:nvPr/>
      </p:nvGrpSpPr>
      <p:grpSpPr>
        <a:xfrm>
          <a:off x="0" y="0"/>
          <a:ext cx="0" cy="0"/>
          <a:chOff x="0" y="0"/>
          <a:chExt cx="0" cy="0"/>
        </a:xfrm>
      </p:grpSpPr>
      <p:sp>
        <p:nvSpPr>
          <p:cNvPr id="413" name="Google Shape;413;p16"/>
          <p:cNvSpPr/>
          <p:nvPr/>
        </p:nvSpPr>
        <p:spPr>
          <a:xfrm>
            <a:off x="7321053" y="-1"/>
            <a:ext cx="4879988" cy="6858001"/>
          </a:xfrm>
          <a:prstGeom prst="rect">
            <a:avLst/>
          </a:prstGeom>
          <a:blipFill rotWithShape="1">
            <a:blip r:embed="rId2">
              <a:alphaModFix/>
            </a:blip>
            <a:stretch>
              <a:fillRect/>
            </a:stretch>
          </a:blip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14" name="Google Shape;414;p16"/>
          <p:cNvSpPr/>
          <p:nvPr/>
        </p:nvSpPr>
        <p:spPr>
          <a:xfrm>
            <a:off x="8038137" y="5412432"/>
            <a:ext cx="4128041" cy="43831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5" name="Google Shape;415;p16"/>
          <p:cNvSpPr/>
          <p:nvPr/>
        </p:nvSpPr>
        <p:spPr>
          <a:xfrm>
            <a:off x="8741151" y="2659585"/>
            <a:ext cx="3459891" cy="272286"/>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6" name="Google Shape;416;p16"/>
          <p:cNvSpPr/>
          <p:nvPr/>
        </p:nvSpPr>
        <p:spPr>
          <a:xfrm>
            <a:off x="8741151" y="3160240"/>
            <a:ext cx="3459891" cy="463757"/>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7" name="Google Shape;417;p16"/>
          <p:cNvSpPr/>
          <p:nvPr/>
        </p:nvSpPr>
        <p:spPr>
          <a:xfrm>
            <a:off x="8741151" y="3751522"/>
            <a:ext cx="3459891" cy="791392"/>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8" name="Google Shape;418;p16"/>
          <p:cNvSpPr/>
          <p:nvPr/>
        </p:nvSpPr>
        <p:spPr>
          <a:xfrm>
            <a:off x="8325443" y="4645007"/>
            <a:ext cx="3854983" cy="44650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9" name="Google Shape;419;p16"/>
          <p:cNvSpPr/>
          <p:nvPr/>
        </p:nvSpPr>
        <p:spPr>
          <a:xfrm>
            <a:off x="0" y="-1"/>
            <a:ext cx="4149241" cy="68580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420" name="Google Shape;420;p16"/>
          <p:cNvCxnSpPr/>
          <p:nvPr/>
        </p:nvCxnSpPr>
        <p:spPr>
          <a:xfrm flipH="1">
            <a:off x="1359443" y="2690467"/>
            <a:ext cx="1" cy="2721964"/>
          </a:xfrm>
          <a:prstGeom prst="straightConnector1">
            <a:avLst/>
          </a:prstGeom>
          <a:noFill/>
          <a:ln w="12700" cap="flat" cmpd="sng">
            <a:solidFill>
              <a:srgbClr val="9D9FA1"/>
            </a:solidFill>
            <a:prstDash val="solid"/>
            <a:miter lim="8000"/>
            <a:headEnd type="none" w="sm" len="sm"/>
            <a:tailEnd type="none" w="sm" len="sm"/>
          </a:ln>
        </p:spPr>
      </p:cxnSp>
      <p:sp>
        <p:nvSpPr>
          <p:cNvPr id="421" name="Google Shape;421;p16"/>
          <p:cNvSpPr/>
          <p:nvPr/>
        </p:nvSpPr>
        <p:spPr>
          <a:xfrm>
            <a:off x="4176200" y="0"/>
            <a:ext cx="4755097" cy="6866965"/>
          </a:xfrm>
          <a:custGeom>
            <a:avLst/>
            <a:gdLst/>
            <a:ahLst/>
            <a:cxnLst/>
            <a:rect l="l" t="t"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2" name="Google Shape;422;p16"/>
          <p:cNvSpPr txBox="1"/>
          <p:nvPr/>
        </p:nvSpPr>
        <p:spPr>
          <a:xfrm>
            <a:off x="1221297" y="1693324"/>
            <a:ext cx="10776777" cy="774701"/>
          </a:xfrm>
          <a:prstGeom prst="rect">
            <a:avLst/>
          </a:prstGeom>
          <a:noFill/>
          <a:ln>
            <a:noFill/>
          </a:ln>
        </p:spPr>
        <p:txBody>
          <a:bodyPr spcFirstLastPara="1" wrap="square" lIns="0" tIns="0" rIns="0" bIns="0" anchor="t" anchorCtr="0">
            <a:spAutoFit/>
          </a:bodyPr>
          <a:lstStyle/>
          <a:p>
            <a:pPr marL="0" marR="0" lvl="3" indent="0" algn="l" rtl="0">
              <a:lnSpc>
                <a:spcPct val="90000"/>
              </a:lnSpc>
              <a:spcBef>
                <a:spcPts val="0"/>
              </a:spcBef>
              <a:spcAft>
                <a:spcPts val="0"/>
              </a:spcAft>
              <a:buClr>
                <a:srgbClr val="211F26"/>
              </a:buClr>
              <a:buSzPts val="1600"/>
              <a:buFont typeface="Quattrocento Sans"/>
              <a:buNone/>
            </a:pPr>
            <a:r>
              <a:rPr lang="nl-NL" sz="1600" b="1" i="0" u="none" strike="noStrike" cap="none">
                <a:solidFill>
                  <a:srgbClr val="211F26"/>
                </a:solidFill>
                <a:latin typeface="Quattrocento Sans"/>
                <a:ea typeface="Quattrocento Sans"/>
                <a:cs typeface="Quattrocento Sans"/>
                <a:sym typeface="Quattrocento Sans"/>
              </a:rPr>
              <a:t>bij PPT Solutions communiceren we feedback d.m.v. Opmerkingen.</a:t>
            </a:r>
            <a:endParaRPr sz="1800" b="0" i="0" u="none" strike="noStrike" cap="none">
              <a:solidFill>
                <a:srgbClr val="000000"/>
              </a:solidFill>
              <a:latin typeface="Calibri"/>
              <a:ea typeface="Calibri"/>
              <a:cs typeface="Calibri"/>
              <a:sym typeface="Calibri"/>
            </a:endParaRPr>
          </a:p>
          <a:p>
            <a:pPr marL="0" marR="0" lvl="3" indent="0" algn="l" rtl="0">
              <a:lnSpc>
                <a:spcPct val="90000"/>
              </a:lnSpc>
              <a:spcBef>
                <a:spcPts val="60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feedback hebt die betrekking heeft op een dia in de presentatie, </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ga naar de desbetreffende dia en volg hieronder de volgende stappen:</a:t>
            </a:r>
            <a:endParaRPr/>
          </a:p>
        </p:txBody>
      </p:sp>
      <p:sp>
        <p:nvSpPr>
          <p:cNvPr id="423" name="Google Shape;423;p16"/>
          <p:cNvSpPr txBox="1"/>
          <p:nvPr/>
        </p:nvSpPr>
        <p:spPr>
          <a:xfrm>
            <a:off x="1221297" y="1214469"/>
            <a:ext cx="5624672" cy="50800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211F26"/>
              </a:buClr>
              <a:buSzPts val="3000"/>
              <a:buFont typeface="Quattrocento Sans"/>
              <a:buNone/>
            </a:pPr>
            <a:r>
              <a:rPr lang="nl-NL" sz="3000" b="1" i="0" u="none" strike="noStrike" cap="none">
                <a:solidFill>
                  <a:srgbClr val="211F26"/>
                </a:solidFill>
                <a:latin typeface="Quattrocento Sans"/>
                <a:ea typeface="Quattrocento Sans"/>
                <a:cs typeface="Quattrocento Sans"/>
                <a:sym typeface="Quattrocento Sans"/>
              </a:rPr>
              <a:t>BESTE KLANT,</a:t>
            </a:r>
            <a:endParaRPr/>
          </a:p>
        </p:txBody>
      </p:sp>
      <p:grpSp>
        <p:nvGrpSpPr>
          <p:cNvPr id="424" name="Google Shape;424;p16"/>
          <p:cNvGrpSpPr/>
          <p:nvPr/>
        </p:nvGrpSpPr>
        <p:grpSpPr>
          <a:xfrm>
            <a:off x="970647" y="720000"/>
            <a:ext cx="360004" cy="360001"/>
            <a:chOff x="-1" y="0"/>
            <a:chExt cx="360002" cy="360000"/>
          </a:xfrm>
        </p:grpSpPr>
        <p:sp>
          <p:nvSpPr>
            <p:cNvPr id="425" name="Google Shape;425;p16"/>
            <p:cNvSpPr/>
            <p:nvPr/>
          </p:nvSpPr>
          <p:spPr>
            <a:xfrm rot="5400000">
              <a:off x="-1234" y="118765"/>
              <a:ext cx="242469" cy="240000"/>
            </a:xfrm>
            <a:custGeom>
              <a:avLst/>
              <a:gdLst/>
              <a:ahLst/>
              <a:cxnLst/>
              <a:rect l="l" t="t" r="r" b="b"/>
              <a:pathLst>
                <a:path w="21600" h="21600" extrusionOk="0">
                  <a:moveTo>
                    <a:pt x="0" y="21600"/>
                  </a:moveTo>
                  <a:lnTo>
                    <a:pt x="21600" y="21600"/>
                  </a:lnTo>
                  <a:lnTo>
                    <a:pt x="0" y="0"/>
                  </a:lnTo>
                  <a:close/>
                </a:path>
              </a:pathLst>
            </a:cu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6" name="Google Shape;426;p16"/>
            <p:cNvSpPr/>
            <p:nvPr/>
          </p:nvSpPr>
          <p:spPr>
            <a:xfrm>
              <a:off x="-1" y="0"/>
              <a:ext cx="240001" cy="242469"/>
            </a:xfrm>
            <a:prstGeom prst="rect">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7" name="Google Shape;427;p16"/>
            <p:cNvSpPr/>
            <p:nvPr/>
          </p:nvSpPr>
          <p:spPr>
            <a:xfrm>
              <a:off x="120000" y="0"/>
              <a:ext cx="240001" cy="242469"/>
            </a:xfrm>
            <a:prstGeom prst="ellipse">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grpSp>
      <p:sp>
        <p:nvSpPr>
          <p:cNvPr id="428" name="Google Shape;428;p16"/>
          <p:cNvSpPr txBox="1"/>
          <p:nvPr/>
        </p:nvSpPr>
        <p:spPr>
          <a:xfrm>
            <a:off x="1679126" y="2659587"/>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Ga naar de tab </a:t>
            </a:r>
            <a:r>
              <a:rPr lang="nl-NL" sz="1200" b="1" i="0" u="none" strike="noStrike" cap="none">
                <a:solidFill>
                  <a:srgbClr val="211F26"/>
                </a:solidFill>
                <a:latin typeface="Quattrocento Sans"/>
                <a:ea typeface="Quattrocento Sans"/>
                <a:cs typeface="Quattrocento Sans"/>
                <a:sym typeface="Quattrocento Sans"/>
              </a:rPr>
              <a:t>‘INVOEGEN’</a:t>
            </a:r>
            <a:endParaRPr/>
          </a:p>
        </p:txBody>
      </p:sp>
      <p:sp>
        <p:nvSpPr>
          <p:cNvPr id="429" name="Google Shape;429;p16"/>
          <p:cNvSpPr txBox="1"/>
          <p:nvPr/>
        </p:nvSpPr>
        <p:spPr>
          <a:xfrm>
            <a:off x="1679126" y="3160240"/>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Klik op de knop </a:t>
            </a:r>
            <a:r>
              <a:rPr lang="nl-NL" sz="1200" b="1" i="0" u="none" strike="noStrike" cap="none">
                <a:solidFill>
                  <a:srgbClr val="211F26"/>
                </a:solidFill>
                <a:latin typeface="Quattrocento Sans"/>
                <a:ea typeface="Quattrocento Sans"/>
                <a:cs typeface="Quattrocento Sans"/>
                <a:sym typeface="Quattrocento Sans"/>
              </a:rPr>
              <a:t>‘OPMERKING’</a:t>
            </a:r>
            <a:endParaRPr/>
          </a:p>
        </p:txBody>
      </p:sp>
      <p:sp>
        <p:nvSpPr>
          <p:cNvPr id="430" name="Google Shape;430;p16"/>
          <p:cNvSpPr txBox="1"/>
          <p:nvPr/>
        </p:nvSpPr>
        <p:spPr>
          <a:xfrm>
            <a:off x="1679126" y="3751522"/>
            <a:ext cx="6025982" cy="6858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Er verschijnt een klein spreekwolkje op de dia, het venster om opmerkingen te plaatsten opent automatisch aan de zijkant van je scherm. </a:t>
            </a:r>
            <a:br>
              <a:rPr lang="nl-NL" sz="1400" b="0" i="0" u="none" strike="noStrike" cap="none">
                <a:solidFill>
                  <a:srgbClr val="211F26"/>
                </a:solidFill>
                <a:latin typeface="Quattrocento Sans"/>
                <a:ea typeface="Quattrocento Sans"/>
                <a:cs typeface="Quattrocento Sans"/>
                <a:sym typeface="Quattrocento Sans"/>
              </a:rPr>
            </a:br>
            <a:r>
              <a:rPr lang="nl-NL" sz="1200" b="1" i="0" u="none" strike="noStrike" cap="none">
                <a:solidFill>
                  <a:srgbClr val="211F26"/>
                </a:solidFill>
                <a:latin typeface="Quattrocento Sans"/>
                <a:ea typeface="Quattrocento Sans"/>
                <a:cs typeface="Quattrocento Sans"/>
                <a:sym typeface="Quattrocento Sans"/>
              </a:rPr>
              <a:t>TYP HIER DE FEEDBACK IN.</a:t>
            </a:r>
            <a:endParaRPr/>
          </a:p>
        </p:txBody>
      </p:sp>
      <p:sp>
        <p:nvSpPr>
          <p:cNvPr id="431" name="Google Shape;431;p16"/>
          <p:cNvSpPr txBox="1"/>
          <p:nvPr/>
        </p:nvSpPr>
        <p:spPr>
          <a:xfrm>
            <a:off x="1679127" y="4645726"/>
            <a:ext cx="6221331" cy="7239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dit gedaan hebt, kun je het spreekwolkje op de juiste plaats</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op de dia slepen. Zo is het voor ons duidelijk op welk deel van de content je feedback betrekking heeft.</a:t>
            </a:r>
            <a:endParaRPr/>
          </a:p>
        </p:txBody>
      </p:sp>
      <p:grpSp>
        <p:nvGrpSpPr>
          <p:cNvPr id="432" name="Google Shape;432;p16"/>
          <p:cNvGrpSpPr/>
          <p:nvPr/>
        </p:nvGrpSpPr>
        <p:grpSpPr>
          <a:xfrm>
            <a:off x="9274991" y="2569899"/>
            <a:ext cx="1840410" cy="421641"/>
            <a:chOff x="0" y="0"/>
            <a:chExt cx="1840408" cy="421640"/>
          </a:xfrm>
        </p:grpSpPr>
        <p:sp>
          <p:nvSpPr>
            <p:cNvPr id="433" name="Google Shape;433;p16"/>
            <p:cNvSpPr/>
            <p:nvPr/>
          </p:nvSpPr>
          <p:spPr>
            <a:xfrm>
              <a:off x="0" y="82197"/>
              <a:ext cx="1840408" cy="26653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4" name="Google Shape;434;p16"/>
            <p:cNvSpPr/>
            <p:nvPr/>
          </p:nvSpPr>
          <p:spPr>
            <a:xfrm>
              <a:off x="484664" y="78387"/>
              <a:ext cx="709558" cy="271849"/>
            </a:xfrm>
            <a:prstGeom prst="rect">
              <a:avLst/>
            </a:prstGeom>
            <a:solidFill>
              <a:srgbClr val="FFFFFF"/>
            </a:solidFill>
            <a:ln w="12700" cap="flat" cmpd="sng">
              <a:solidFill>
                <a:srgbClr val="211F2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5" name="Google Shape;435;p16"/>
            <p:cNvSpPr txBox="1"/>
            <p:nvPr/>
          </p:nvSpPr>
          <p:spPr>
            <a:xfrm>
              <a:off x="71543" y="0"/>
              <a:ext cx="344641" cy="4216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Start</a:t>
              </a:r>
              <a:endParaRPr/>
            </a:p>
          </p:txBody>
        </p:sp>
        <p:sp>
          <p:nvSpPr>
            <p:cNvPr id="436" name="Google Shape;436;p16"/>
            <p:cNvSpPr txBox="1"/>
            <p:nvPr/>
          </p:nvSpPr>
          <p:spPr>
            <a:xfrm>
              <a:off x="1248870" y="82549"/>
              <a:ext cx="553379"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Tekenen</a:t>
              </a:r>
              <a:endParaRPr/>
            </a:p>
          </p:txBody>
        </p:sp>
        <p:sp>
          <p:nvSpPr>
            <p:cNvPr id="437" name="Google Shape;437;p16"/>
            <p:cNvSpPr txBox="1"/>
            <p:nvPr/>
          </p:nvSpPr>
          <p:spPr>
            <a:xfrm>
              <a:off x="524528" y="82549"/>
              <a:ext cx="617861"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Invoegen</a:t>
              </a:r>
              <a:endParaRPr/>
            </a:p>
          </p:txBody>
        </p:sp>
      </p:grpSp>
      <p:grpSp>
        <p:nvGrpSpPr>
          <p:cNvPr id="438" name="Google Shape;438;p16"/>
          <p:cNvGrpSpPr/>
          <p:nvPr/>
        </p:nvGrpSpPr>
        <p:grpSpPr>
          <a:xfrm>
            <a:off x="9361181" y="3160240"/>
            <a:ext cx="553857" cy="453375"/>
            <a:chOff x="0" y="0"/>
            <a:chExt cx="553856" cy="453374"/>
          </a:xfrm>
        </p:grpSpPr>
        <p:sp>
          <p:nvSpPr>
            <p:cNvPr id="439" name="Google Shape;439;p16"/>
            <p:cNvSpPr/>
            <p:nvPr/>
          </p:nvSpPr>
          <p:spPr>
            <a:xfrm>
              <a:off x="12740" y="0"/>
              <a:ext cx="528374" cy="45337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40" name="Google Shape;440;p16"/>
            <p:cNvGrpSpPr/>
            <p:nvPr/>
          </p:nvGrpSpPr>
          <p:grpSpPr>
            <a:xfrm>
              <a:off x="140594" y="28208"/>
              <a:ext cx="219954" cy="204636"/>
              <a:chOff x="0" y="0"/>
              <a:chExt cx="219952" cy="204634"/>
            </a:xfrm>
          </p:grpSpPr>
          <p:sp>
            <p:nvSpPr>
              <p:cNvPr id="441" name="Google Shape;441;p16"/>
              <p:cNvSpPr/>
              <p:nvPr/>
            </p:nvSpPr>
            <p:spPr>
              <a:xfrm>
                <a:off x="35063" y="34430"/>
                <a:ext cx="184889" cy="170204"/>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2" name="Google Shape;442;p16"/>
              <p:cNvSpPr/>
              <p:nvPr/>
            </p:nvSpPr>
            <p:spPr>
              <a:xfrm>
                <a:off x="0" y="0"/>
                <a:ext cx="86030" cy="86030"/>
              </a:xfrm>
              <a:custGeom>
                <a:avLst/>
                <a:gdLst/>
                <a:ahLst/>
                <a:cxnLst/>
                <a:rect l="l" t="t"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43" name="Google Shape;443;p16"/>
            <p:cNvSpPr txBox="1"/>
            <p:nvPr/>
          </p:nvSpPr>
          <p:spPr>
            <a:xfrm>
              <a:off x="0" y="234928"/>
              <a:ext cx="553856" cy="165148"/>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nl-NL" sz="600" b="0" i="0" u="none" strike="noStrike" cap="none">
                  <a:solidFill>
                    <a:srgbClr val="000000"/>
                  </a:solidFill>
                  <a:latin typeface="Arial"/>
                  <a:ea typeface="Arial"/>
                  <a:cs typeface="Arial"/>
                  <a:sym typeface="Arial"/>
                </a:rPr>
                <a:t>Opmerking</a:t>
              </a:r>
              <a:endParaRPr/>
            </a:p>
          </p:txBody>
        </p:sp>
      </p:grpSp>
      <p:grpSp>
        <p:nvGrpSpPr>
          <p:cNvPr id="444" name="Google Shape;444;p16"/>
          <p:cNvGrpSpPr/>
          <p:nvPr/>
        </p:nvGrpSpPr>
        <p:grpSpPr>
          <a:xfrm>
            <a:off x="9372346" y="3728974"/>
            <a:ext cx="2287462" cy="814481"/>
            <a:chOff x="0" y="0"/>
            <a:chExt cx="2287461" cy="814480"/>
          </a:xfrm>
        </p:grpSpPr>
        <p:sp>
          <p:nvSpPr>
            <p:cNvPr id="445" name="Google Shape;445;p16"/>
            <p:cNvSpPr/>
            <p:nvPr/>
          </p:nvSpPr>
          <p:spPr>
            <a:xfrm>
              <a:off x="5160" y="22548"/>
              <a:ext cx="2282301" cy="791932"/>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6" name="Google Shape;446;p16"/>
            <p:cNvSpPr txBox="1"/>
            <p:nvPr/>
          </p:nvSpPr>
          <p:spPr>
            <a:xfrm>
              <a:off x="0" y="0"/>
              <a:ext cx="865483" cy="2565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Opmerkingen</a:t>
              </a:r>
              <a:endParaRPr/>
            </a:p>
          </p:txBody>
        </p:sp>
        <p:grpSp>
          <p:nvGrpSpPr>
            <p:cNvPr id="447" name="Google Shape;447;p16"/>
            <p:cNvGrpSpPr/>
            <p:nvPr/>
          </p:nvGrpSpPr>
          <p:grpSpPr>
            <a:xfrm>
              <a:off x="165981" y="239848"/>
              <a:ext cx="449085" cy="127001"/>
              <a:chOff x="0" y="0"/>
              <a:chExt cx="449084" cy="127000"/>
            </a:xfrm>
          </p:grpSpPr>
          <p:sp>
            <p:nvSpPr>
              <p:cNvPr id="448" name="Google Shape;448;p16"/>
              <p:cNvSpPr/>
              <p:nvPr/>
            </p:nvSpPr>
            <p:spPr>
              <a:xfrm>
                <a:off x="0" y="9195"/>
                <a:ext cx="427529" cy="111143"/>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9" name="Google Shape;449;p16"/>
              <p:cNvSpPr txBox="1"/>
              <p:nvPr/>
            </p:nvSpPr>
            <p:spPr>
              <a:xfrm>
                <a:off x="151130" y="0"/>
                <a:ext cx="297954" cy="127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Nieuwe</a:t>
                </a:r>
                <a:endParaRPr/>
              </a:p>
            </p:txBody>
          </p:sp>
          <p:grpSp>
            <p:nvGrpSpPr>
              <p:cNvPr id="450" name="Google Shape;450;p16"/>
              <p:cNvGrpSpPr/>
              <p:nvPr/>
            </p:nvGrpSpPr>
            <p:grpSpPr>
              <a:xfrm>
                <a:off x="37639" y="18858"/>
                <a:ext cx="89527" cy="70088"/>
                <a:chOff x="0" y="0"/>
                <a:chExt cx="89525" cy="70086"/>
              </a:xfrm>
            </p:grpSpPr>
            <p:sp>
              <p:nvSpPr>
                <p:cNvPr id="451" name="Google Shape;451;p16"/>
                <p:cNvSpPr/>
                <p:nvPr/>
              </p:nvSpPr>
              <p:spPr>
                <a:xfrm>
                  <a:off x="14271" y="11792"/>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2" name="Google Shape;452;p16"/>
                <p:cNvSpPr/>
                <p:nvPr/>
              </p:nvSpPr>
              <p:spPr>
                <a:xfrm>
                  <a:off x="0" y="0"/>
                  <a:ext cx="35016" cy="29466"/>
                </a:xfrm>
                <a:custGeom>
                  <a:avLst/>
                  <a:gdLst/>
                  <a:ahLst/>
                  <a:cxnLst/>
                  <a:rect l="l" t="t"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3" name="Google Shape;453;p16"/>
            <p:cNvGrpSpPr/>
            <p:nvPr/>
          </p:nvGrpSpPr>
          <p:grpSpPr>
            <a:xfrm>
              <a:off x="1826854" y="249043"/>
              <a:ext cx="126765" cy="111145"/>
              <a:chOff x="0" y="-1"/>
              <a:chExt cx="126763" cy="111144"/>
            </a:xfrm>
          </p:grpSpPr>
          <p:sp>
            <p:nvSpPr>
              <p:cNvPr id="454" name="Google Shape;454;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5" name="Google Shape;455;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56" name="Google Shape;456;p16"/>
              <p:cNvGrpSpPr/>
              <p:nvPr/>
            </p:nvGrpSpPr>
            <p:grpSpPr>
              <a:xfrm>
                <a:off x="11611" y="18007"/>
                <a:ext cx="44190" cy="30767"/>
                <a:chOff x="0" y="-1"/>
                <a:chExt cx="44188" cy="30766"/>
              </a:xfrm>
            </p:grpSpPr>
            <p:sp>
              <p:nvSpPr>
                <p:cNvPr id="457" name="Google Shape;457;p16"/>
                <p:cNvSpPr/>
                <p:nvPr/>
              </p:nvSpPr>
              <p:spPr>
                <a:xfrm>
                  <a:off x="14087" y="9032"/>
                  <a:ext cx="30101"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8" name="Google Shape;458;p16"/>
                <p:cNvSpPr/>
                <p:nvPr/>
              </p:nvSpPr>
              <p:spPr>
                <a:xfrm rot="10800000">
                  <a:off x="0" y="-1"/>
                  <a:ext cx="33237" cy="3076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9" name="Google Shape;459;p16"/>
            <p:cNvGrpSpPr/>
            <p:nvPr/>
          </p:nvGrpSpPr>
          <p:grpSpPr>
            <a:xfrm>
              <a:off x="2012848" y="249043"/>
              <a:ext cx="126765" cy="111145"/>
              <a:chOff x="0" y="-1"/>
              <a:chExt cx="126763" cy="111144"/>
            </a:xfrm>
          </p:grpSpPr>
          <p:sp>
            <p:nvSpPr>
              <p:cNvPr id="460" name="Google Shape;460;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1" name="Google Shape;461;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2" name="Google Shape;462;p16"/>
              <p:cNvGrpSpPr/>
              <p:nvPr/>
            </p:nvGrpSpPr>
            <p:grpSpPr>
              <a:xfrm>
                <a:off x="25515" y="18008"/>
                <a:ext cx="44190" cy="30766"/>
                <a:chOff x="-1" y="0"/>
                <a:chExt cx="44189" cy="30765"/>
              </a:xfrm>
            </p:grpSpPr>
            <p:sp>
              <p:nvSpPr>
                <p:cNvPr id="463" name="Google Shape;463;p16"/>
                <p:cNvSpPr/>
                <p:nvPr/>
              </p:nvSpPr>
              <p:spPr>
                <a:xfrm flipH="1">
                  <a:off x="-1" y="9032"/>
                  <a:ext cx="30102"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4" name="Google Shape;464;p16"/>
                <p:cNvSpPr/>
                <p:nvPr/>
              </p:nvSpPr>
              <p:spPr>
                <a:xfrm rot="10800000" flipH="1">
                  <a:off x="10950" y="0"/>
                  <a:ext cx="33238" cy="30765"/>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sp>
          <p:nvSpPr>
            <p:cNvPr id="465" name="Google Shape;465;p16"/>
            <p:cNvSpPr/>
            <p:nvPr/>
          </p:nvSpPr>
          <p:spPr>
            <a:xfrm>
              <a:off x="60547" y="414785"/>
              <a:ext cx="2100569" cy="349031"/>
            </a:xfrm>
            <a:prstGeom prst="rect">
              <a:avLst/>
            </a:prstGeom>
            <a:solidFill>
              <a:srgbClr val="F0F0F0"/>
            </a:solidFill>
            <a:ln w="9525" cap="flat" cmpd="sng">
              <a:solidFill>
                <a:srgbClr val="D1847A"/>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6" name="Google Shape;466;p16"/>
            <p:cNvGrpSpPr/>
            <p:nvPr/>
          </p:nvGrpSpPr>
          <p:grpSpPr>
            <a:xfrm>
              <a:off x="301538" y="553379"/>
              <a:ext cx="1783110" cy="140240"/>
              <a:chOff x="-1" y="-1"/>
              <a:chExt cx="1783109" cy="140239"/>
            </a:xfrm>
          </p:grpSpPr>
          <p:sp>
            <p:nvSpPr>
              <p:cNvPr id="467" name="Google Shape;467;p16"/>
              <p:cNvSpPr/>
              <p:nvPr/>
            </p:nvSpPr>
            <p:spPr>
              <a:xfrm>
                <a:off x="-1" y="-1"/>
                <a:ext cx="1783109" cy="140239"/>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68" name="Google Shape;468;p16"/>
              <p:cNvSpPr txBox="1"/>
              <p:nvPr/>
            </p:nvSpPr>
            <p:spPr>
              <a:xfrm>
                <a:off x="3174" y="3174"/>
                <a:ext cx="1776759" cy="127001"/>
              </a:xfrm>
              <a:prstGeom prst="rect">
                <a:avLst/>
              </a:prstGeom>
              <a:noFill/>
              <a:ln>
                <a:noFill/>
              </a:ln>
            </p:spPr>
            <p:txBody>
              <a:bodyPr spcFirstLastPara="1" wrap="square" lIns="18000" tIns="18000" rIns="18000" bIns="18000" anchor="t"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0" i="0" u="none" strike="noStrike" cap="none">
                    <a:solidFill>
                      <a:srgbClr val="000000"/>
                    </a:solidFill>
                    <a:latin typeface="Open Sans"/>
                    <a:ea typeface="Open Sans"/>
                    <a:cs typeface="Open Sans"/>
                    <a:sym typeface="Open Sans"/>
                  </a:rPr>
                  <a:t>&lt;typ hier uw opmerking&gt;</a:t>
                </a:r>
                <a:endParaRPr/>
              </a:p>
            </p:txBody>
          </p:sp>
        </p:grpSp>
        <p:sp>
          <p:nvSpPr>
            <p:cNvPr id="469" name="Google Shape;469;p16"/>
            <p:cNvSpPr/>
            <p:nvPr/>
          </p:nvSpPr>
          <p:spPr>
            <a:xfrm flipH="1">
              <a:off x="98404" y="458184"/>
              <a:ext cx="33237" cy="27968"/>
            </a:xfrm>
            <a:custGeom>
              <a:avLst/>
              <a:gdLst/>
              <a:ahLst/>
              <a:cxnLst/>
              <a:rect l="l" t="t" r="r" b="b"/>
              <a:pathLst>
                <a:path w="21600" h="21600" extrusionOk="0">
                  <a:moveTo>
                    <a:pt x="0" y="21600"/>
                  </a:moveTo>
                  <a:lnTo>
                    <a:pt x="21600" y="21600"/>
                  </a:lnTo>
                  <a:lnTo>
                    <a:pt x="0" y="0"/>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0" name="Google Shape;470;p16"/>
            <p:cNvSpPr txBox="1"/>
            <p:nvPr/>
          </p:nvSpPr>
          <p:spPr>
            <a:xfrm>
              <a:off x="161044" y="415924"/>
              <a:ext cx="451237"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1" i="0" u="none" strike="noStrike" cap="none">
                  <a:solidFill>
                    <a:srgbClr val="000000"/>
                  </a:solidFill>
                  <a:latin typeface="Open Sans"/>
                  <a:ea typeface="Open Sans"/>
                  <a:cs typeface="Open Sans"/>
                  <a:sym typeface="Open Sans"/>
                </a:rPr>
                <a:t>Gebruiker 01</a:t>
              </a:r>
              <a:endParaRPr/>
            </a:p>
          </p:txBody>
        </p:sp>
        <p:sp>
          <p:nvSpPr>
            <p:cNvPr id="471" name="Google Shape;471;p16"/>
            <p:cNvSpPr txBox="1"/>
            <p:nvPr/>
          </p:nvSpPr>
          <p:spPr>
            <a:xfrm>
              <a:off x="571194" y="412999"/>
              <a:ext cx="873024"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Een paar seconden geleden</a:t>
              </a:r>
              <a:endParaRPr/>
            </a:p>
          </p:txBody>
        </p:sp>
        <p:grpSp>
          <p:nvGrpSpPr>
            <p:cNvPr id="472" name="Google Shape;472;p16"/>
            <p:cNvGrpSpPr/>
            <p:nvPr/>
          </p:nvGrpSpPr>
          <p:grpSpPr>
            <a:xfrm>
              <a:off x="131640" y="528165"/>
              <a:ext cx="142284" cy="132366"/>
              <a:chOff x="0" y="0"/>
              <a:chExt cx="142282" cy="132365"/>
            </a:xfrm>
          </p:grpSpPr>
          <p:sp>
            <p:nvSpPr>
              <p:cNvPr id="473" name="Google Shape;473;p16"/>
              <p:cNvSpPr/>
              <p:nvPr/>
            </p:nvSpPr>
            <p:spPr>
              <a:xfrm>
                <a:off x="0" y="12636"/>
                <a:ext cx="142282" cy="119729"/>
              </a:xfrm>
              <a:prstGeom prst="ellipse">
                <a:avLst/>
              </a:prstGeom>
              <a:solidFill>
                <a:srgbClr val="D4D4D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74" name="Google Shape;474;p16"/>
              <p:cNvSpPr txBox="1"/>
              <p:nvPr/>
            </p:nvSpPr>
            <p:spPr>
              <a:xfrm>
                <a:off x="7640" y="0"/>
                <a:ext cx="127001"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8C8F92"/>
                  </a:buClr>
                  <a:buSzPts val="500"/>
                  <a:buFont typeface="Open Sans"/>
                  <a:buNone/>
                </a:pPr>
                <a:r>
                  <a:rPr lang="nl-NL" sz="500" b="0" i="0" u="none" strike="noStrike" cap="none">
                    <a:solidFill>
                      <a:srgbClr val="8C8F92"/>
                    </a:solidFill>
                    <a:latin typeface="Open Sans"/>
                    <a:ea typeface="Open Sans"/>
                    <a:cs typeface="Open Sans"/>
                    <a:sym typeface="Open Sans"/>
                  </a:rPr>
                  <a:t>AA</a:t>
                </a:r>
                <a:endParaRPr/>
              </a:p>
            </p:txBody>
          </p:sp>
        </p:grpSp>
      </p:grpSp>
      <p:grpSp>
        <p:nvGrpSpPr>
          <p:cNvPr id="475" name="Google Shape;475;p16"/>
          <p:cNvGrpSpPr/>
          <p:nvPr/>
        </p:nvGrpSpPr>
        <p:grpSpPr>
          <a:xfrm>
            <a:off x="9240708" y="4645723"/>
            <a:ext cx="471727" cy="441797"/>
            <a:chOff x="0" y="-1"/>
            <a:chExt cx="471725" cy="441796"/>
          </a:xfrm>
        </p:grpSpPr>
        <p:sp>
          <p:nvSpPr>
            <p:cNvPr id="476" name="Google Shape;476;p16"/>
            <p:cNvSpPr/>
            <p:nvPr/>
          </p:nvSpPr>
          <p:spPr>
            <a:xfrm>
              <a:off x="0" y="-1"/>
              <a:ext cx="471725" cy="441796"/>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7" name="Google Shape;477;p16"/>
            <p:cNvSpPr/>
            <p:nvPr/>
          </p:nvSpPr>
          <p:spPr>
            <a:xfrm>
              <a:off x="111808" y="121131"/>
              <a:ext cx="246459" cy="226883"/>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cmpd="sng">
              <a:solidFill>
                <a:srgbClr val="D97068"/>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78" name="Google Shape;478;p16"/>
          <p:cNvSpPr txBox="1"/>
          <p:nvPr/>
        </p:nvSpPr>
        <p:spPr>
          <a:xfrm>
            <a:off x="1679128" y="5412430"/>
            <a:ext cx="5761552" cy="965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het venster voor opmerkingen is geopend zijn in de rechter bovenhoek twee knopjes zichtbaar. Met het linker knopje verplaats je je naar de vorige opmerking in de presentatie en met het rechter knopje verplaats je je naar de volgende opmerking.</a:t>
            </a:r>
            <a:endParaRPr/>
          </a:p>
        </p:txBody>
      </p:sp>
      <p:grpSp>
        <p:nvGrpSpPr>
          <p:cNvPr id="479" name="Google Shape;479;p16"/>
          <p:cNvGrpSpPr/>
          <p:nvPr/>
        </p:nvGrpSpPr>
        <p:grpSpPr>
          <a:xfrm>
            <a:off x="8282533" y="5412429"/>
            <a:ext cx="288035" cy="288035"/>
            <a:chOff x="-1" y="-1"/>
            <a:chExt cx="288034" cy="288034"/>
          </a:xfrm>
        </p:grpSpPr>
        <p:sp>
          <p:nvSpPr>
            <p:cNvPr id="480" name="Google Shape;48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81" name="Google Shape;48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482" name="Google Shape;482;p16"/>
          <p:cNvGrpSpPr/>
          <p:nvPr/>
        </p:nvGrpSpPr>
        <p:grpSpPr>
          <a:xfrm>
            <a:off x="8987355" y="5412429"/>
            <a:ext cx="412277" cy="429571"/>
            <a:chOff x="-1" y="-1"/>
            <a:chExt cx="412276" cy="429570"/>
          </a:xfrm>
        </p:grpSpPr>
        <p:sp>
          <p:nvSpPr>
            <p:cNvPr id="483" name="Google Shape;483;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4" name="Google Shape;484;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85" name="Google Shape;485;p16"/>
            <p:cNvGrpSpPr/>
            <p:nvPr/>
          </p:nvGrpSpPr>
          <p:grpSpPr>
            <a:xfrm>
              <a:off x="37764" y="69601"/>
              <a:ext cx="143715" cy="118908"/>
              <a:chOff x="-1" y="-1"/>
              <a:chExt cx="143713" cy="118907"/>
            </a:xfrm>
          </p:grpSpPr>
          <p:sp>
            <p:nvSpPr>
              <p:cNvPr id="486" name="Google Shape;486;p16"/>
              <p:cNvSpPr/>
              <p:nvPr/>
            </p:nvSpPr>
            <p:spPr>
              <a:xfrm>
                <a:off x="45816" y="35229"/>
                <a:ext cx="97896"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7" name="Google Shape;487;p16"/>
              <p:cNvSpPr/>
              <p:nvPr/>
            </p:nvSpPr>
            <p:spPr>
              <a:xfrm rot="10800000">
                <a:off x="-1" y="-1"/>
                <a:ext cx="108096" cy="118907"/>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88" name="Google Shape;488;p16"/>
          <p:cNvGrpSpPr/>
          <p:nvPr/>
        </p:nvGrpSpPr>
        <p:grpSpPr>
          <a:xfrm>
            <a:off x="9516067" y="5412429"/>
            <a:ext cx="412277" cy="429571"/>
            <a:chOff x="-1" y="-1"/>
            <a:chExt cx="412276" cy="429570"/>
          </a:xfrm>
        </p:grpSpPr>
        <p:sp>
          <p:nvSpPr>
            <p:cNvPr id="489" name="Google Shape;489;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0" name="Google Shape;490;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91" name="Google Shape;491;p16"/>
            <p:cNvGrpSpPr/>
            <p:nvPr/>
          </p:nvGrpSpPr>
          <p:grpSpPr>
            <a:xfrm>
              <a:off x="82988" y="69602"/>
              <a:ext cx="143713" cy="118907"/>
              <a:chOff x="0" y="0"/>
              <a:chExt cx="143712" cy="118906"/>
            </a:xfrm>
          </p:grpSpPr>
          <p:sp>
            <p:nvSpPr>
              <p:cNvPr id="492" name="Google Shape;492;p16"/>
              <p:cNvSpPr/>
              <p:nvPr/>
            </p:nvSpPr>
            <p:spPr>
              <a:xfrm flipH="1">
                <a:off x="0" y="35229"/>
                <a:ext cx="97895"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3" name="Google Shape;493;p16"/>
              <p:cNvSpPr/>
              <p:nvPr/>
            </p:nvSpPr>
            <p:spPr>
              <a:xfrm rot="10800000" flipH="1">
                <a:off x="35616" y="0"/>
                <a:ext cx="108096" cy="11890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94" name="Google Shape;494;p16"/>
          <p:cNvGrpSpPr/>
          <p:nvPr/>
        </p:nvGrpSpPr>
        <p:grpSpPr>
          <a:xfrm>
            <a:off x="8762910" y="2648285"/>
            <a:ext cx="288035" cy="288035"/>
            <a:chOff x="-1" y="-1"/>
            <a:chExt cx="288034" cy="288034"/>
          </a:xfrm>
        </p:grpSpPr>
        <p:sp>
          <p:nvSpPr>
            <p:cNvPr id="495" name="Google Shape;495;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6" name="Google Shape;496;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497" name="Google Shape;497;p16"/>
          <p:cNvGrpSpPr/>
          <p:nvPr/>
        </p:nvGrpSpPr>
        <p:grpSpPr>
          <a:xfrm>
            <a:off x="8741150" y="3751521"/>
            <a:ext cx="288035" cy="288035"/>
            <a:chOff x="-1" y="-1"/>
            <a:chExt cx="288034" cy="288034"/>
          </a:xfrm>
        </p:grpSpPr>
        <p:sp>
          <p:nvSpPr>
            <p:cNvPr id="498" name="Google Shape;498;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9" name="Google Shape;499;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00" name="Google Shape;500;p16"/>
          <p:cNvGrpSpPr/>
          <p:nvPr/>
        </p:nvGrpSpPr>
        <p:grpSpPr>
          <a:xfrm>
            <a:off x="8571519" y="4645725"/>
            <a:ext cx="288035" cy="288035"/>
            <a:chOff x="-1" y="-1"/>
            <a:chExt cx="288034" cy="288034"/>
          </a:xfrm>
        </p:grpSpPr>
        <p:sp>
          <p:nvSpPr>
            <p:cNvPr id="501" name="Google Shape;501;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2" name="Google Shape;502;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03" name="Google Shape;503;p16"/>
          <p:cNvGrpSpPr/>
          <p:nvPr/>
        </p:nvGrpSpPr>
        <p:grpSpPr>
          <a:xfrm>
            <a:off x="8773858" y="3160239"/>
            <a:ext cx="288035" cy="288035"/>
            <a:chOff x="-1" y="-1"/>
            <a:chExt cx="288034" cy="288034"/>
          </a:xfrm>
        </p:grpSpPr>
        <p:sp>
          <p:nvSpPr>
            <p:cNvPr id="504" name="Google Shape;504;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5" name="Google Shape;505;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grpSp>
        <p:nvGrpSpPr>
          <p:cNvPr id="506" name="Google Shape;506;p16"/>
          <p:cNvGrpSpPr/>
          <p:nvPr/>
        </p:nvGrpSpPr>
        <p:grpSpPr>
          <a:xfrm>
            <a:off x="1215427" y="5412429"/>
            <a:ext cx="288035" cy="288035"/>
            <a:chOff x="-1" y="-1"/>
            <a:chExt cx="288034" cy="288034"/>
          </a:xfrm>
        </p:grpSpPr>
        <p:sp>
          <p:nvSpPr>
            <p:cNvPr id="507" name="Google Shape;507;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508" name="Google Shape;508;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509" name="Google Shape;509;p16"/>
          <p:cNvGrpSpPr/>
          <p:nvPr/>
        </p:nvGrpSpPr>
        <p:grpSpPr>
          <a:xfrm>
            <a:off x="1215427" y="2648285"/>
            <a:ext cx="288035" cy="288035"/>
            <a:chOff x="-1" y="-1"/>
            <a:chExt cx="288034" cy="288034"/>
          </a:xfrm>
        </p:grpSpPr>
        <p:sp>
          <p:nvSpPr>
            <p:cNvPr id="510" name="Google Shape;51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1" name="Google Shape;51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512" name="Google Shape;512;p16"/>
          <p:cNvGrpSpPr/>
          <p:nvPr/>
        </p:nvGrpSpPr>
        <p:grpSpPr>
          <a:xfrm>
            <a:off x="1215427" y="3751521"/>
            <a:ext cx="288035" cy="288035"/>
            <a:chOff x="-1" y="-1"/>
            <a:chExt cx="288034" cy="288034"/>
          </a:xfrm>
        </p:grpSpPr>
        <p:sp>
          <p:nvSpPr>
            <p:cNvPr id="513" name="Google Shape;513;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4" name="Google Shape;514;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15" name="Google Shape;515;p16"/>
          <p:cNvGrpSpPr/>
          <p:nvPr/>
        </p:nvGrpSpPr>
        <p:grpSpPr>
          <a:xfrm>
            <a:off x="1215427" y="4645725"/>
            <a:ext cx="288035" cy="288035"/>
            <a:chOff x="-1" y="-1"/>
            <a:chExt cx="288034" cy="288034"/>
          </a:xfrm>
        </p:grpSpPr>
        <p:sp>
          <p:nvSpPr>
            <p:cNvPr id="516" name="Google Shape;516;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7" name="Google Shape;517;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18" name="Google Shape;518;p16"/>
          <p:cNvGrpSpPr/>
          <p:nvPr/>
        </p:nvGrpSpPr>
        <p:grpSpPr>
          <a:xfrm>
            <a:off x="1215427" y="3160239"/>
            <a:ext cx="288035" cy="288035"/>
            <a:chOff x="-1" y="-1"/>
            <a:chExt cx="288034" cy="288034"/>
          </a:xfrm>
        </p:grpSpPr>
        <p:sp>
          <p:nvSpPr>
            <p:cNvPr id="519" name="Google Shape;519;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0" name="Google Shape;520;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sp>
        <p:nvSpPr>
          <p:cNvPr id="521" name="Google Shape;521;p16">
            <a:hlinkClick r:id="rId3"/>
          </p:cNvPr>
          <p:cNvSpPr/>
          <p:nvPr/>
        </p:nvSpPr>
        <p:spPr>
          <a:xfrm>
            <a:off x="-1" y="0"/>
            <a:ext cx="1330651" cy="1100697"/>
          </a:xfrm>
          <a:prstGeom prst="rect">
            <a:avLst/>
          </a:prstGeom>
          <a:solidFill>
            <a:srgbClr val="4472C4">
              <a:alpha val="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211F26"/>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2" name="Google Shape;522;p16"/>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ekst" type="tx">
  <p:cSld name="TITLE_AND_BODY">
    <p:spTree>
      <p:nvGrpSpPr>
        <p:cNvPr id="1" name="Shape 72"/>
        <p:cNvGrpSpPr/>
        <p:nvPr/>
      </p:nvGrpSpPr>
      <p:grpSpPr>
        <a:xfrm>
          <a:off x="0" y="0"/>
          <a:ext cx="0" cy="0"/>
          <a:chOff x="0" y="0"/>
          <a:chExt cx="0" cy="0"/>
        </a:xfrm>
      </p:grpSpPr>
      <p:grpSp>
        <p:nvGrpSpPr>
          <p:cNvPr id="73" name="Google Shape;73;p3"/>
          <p:cNvGrpSpPr/>
          <p:nvPr/>
        </p:nvGrpSpPr>
        <p:grpSpPr>
          <a:xfrm>
            <a:off x="2982510" y="-1228656"/>
            <a:ext cx="6226978" cy="490404"/>
            <a:chOff x="-1" y="-1"/>
            <a:chExt cx="6226977" cy="490402"/>
          </a:xfrm>
        </p:grpSpPr>
        <p:sp>
          <p:nvSpPr>
            <p:cNvPr id="74" name="Google Shape;74;p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75" name="Google Shape;75;p3"/>
            <p:cNvGrpSpPr/>
            <p:nvPr/>
          </p:nvGrpSpPr>
          <p:grpSpPr>
            <a:xfrm>
              <a:off x="-1" y="-1"/>
              <a:ext cx="6226977" cy="211383"/>
              <a:chOff x="0" y="-1"/>
              <a:chExt cx="6226976" cy="211382"/>
            </a:xfrm>
          </p:grpSpPr>
          <p:sp>
            <p:nvSpPr>
              <p:cNvPr id="76" name="Google Shape;76;p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86" name="Google Shape;86;p3"/>
          <p:cNvGrpSpPr/>
          <p:nvPr/>
        </p:nvGrpSpPr>
        <p:grpSpPr>
          <a:xfrm>
            <a:off x="698501" y="5884313"/>
            <a:ext cx="1454913" cy="577169"/>
            <a:chOff x="0" y="-1"/>
            <a:chExt cx="1454912" cy="577167"/>
          </a:xfrm>
        </p:grpSpPr>
        <p:sp>
          <p:nvSpPr>
            <p:cNvPr id="87" name="Google Shape;87;p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 name="Google Shape;90;p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 name="Google Shape;92;p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 name="Google Shape;93;p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 name="Google Shape;95;p3"/>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96" name="Google Shape;96;p3"/>
          <p:cNvSpPr txBox="1">
            <a:spLocks noGrp="1"/>
          </p:cNvSpPr>
          <p:nvPr>
            <p:ph type="body" idx="1"/>
          </p:nvPr>
        </p:nvSpPr>
        <p:spPr>
          <a:xfrm>
            <a:off x="698500" y="1591900"/>
            <a:ext cx="10773500" cy="4356464"/>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97" name="Google Shape;97;p3"/>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98" name="Google Shape;98;p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ekst (Blauw)">
  <p:cSld name="1_Tekst (Blauw)">
    <p:spTree>
      <p:nvGrpSpPr>
        <p:cNvPr id="1" name="Shape 99"/>
        <p:cNvGrpSpPr/>
        <p:nvPr/>
      </p:nvGrpSpPr>
      <p:grpSpPr>
        <a:xfrm>
          <a:off x="0" y="0"/>
          <a:ext cx="0" cy="0"/>
          <a:chOff x="0" y="0"/>
          <a:chExt cx="0" cy="0"/>
        </a:xfrm>
      </p:grpSpPr>
      <p:sp>
        <p:nvSpPr>
          <p:cNvPr id="100" name="Google Shape;100;p4"/>
          <p:cNvSpPr/>
          <p:nvPr/>
        </p:nvSpPr>
        <p:spPr>
          <a:xfrm>
            <a:off x="-10750" y="0"/>
            <a:ext cx="1220275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4"/>
          <p:cNvSpPr txBox="1"/>
          <p:nvPr/>
        </p:nvSpPr>
        <p:spPr>
          <a:xfrm>
            <a:off x="-10750" y="-662296"/>
            <a:ext cx="12192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400"/>
              <a:buFont typeface="Calibri"/>
              <a:buNone/>
            </a:pPr>
            <a:r>
              <a:rPr lang="nl-NL" sz="2400" b="0" i="0" u="none" strike="noStrike" cap="none">
                <a:solidFill>
                  <a:schemeClr val="accent2"/>
                </a:solidFill>
                <a:latin typeface="Calibri"/>
                <a:ea typeface="Calibri"/>
                <a:cs typeface="Calibri"/>
                <a:sym typeface="Calibri"/>
              </a:rPr>
              <a:t>Tekst (Blauw)</a:t>
            </a:r>
            <a:endParaRPr/>
          </a:p>
        </p:txBody>
      </p:sp>
      <p:sp>
        <p:nvSpPr>
          <p:cNvPr id="102" name="Google Shape;102;p4"/>
          <p:cNvSpPr txBox="1">
            <a:spLocks noGrp="1"/>
          </p:cNvSpPr>
          <p:nvPr>
            <p:ph type="body" idx="1"/>
          </p:nvPr>
        </p:nvSpPr>
        <p:spPr>
          <a:xfrm>
            <a:off x="-10748" y="-11608"/>
            <a:ext cx="12191998" cy="6869608"/>
          </a:xfrm>
          <a:prstGeom prst="rect">
            <a:avLst/>
          </a:prstGeom>
          <a:solidFill>
            <a:srgbClr val="00B7D3"/>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03" name="Google Shape;103;p4"/>
          <p:cNvSpPr txBox="1">
            <a:spLocks noGrp="1"/>
          </p:cNvSpPr>
          <p:nvPr>
            <p:ph type="body" idx="2"/>
          </p:nvPr>
        </p:nvSpPr>
        <p:spPr>
          <a:xfrm>
            <a:off x="698499" y="718513"/>
            <a:ext cx="10798175" cy="5229851"/>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200"/>
              </a:spcBef>
              <a:spcAft>
                <a:spcPts val="0"/>
              </a:spcAft>
              <a:buClr>
                <a:schemeClr val="lt1"/>
              </a:buClr>
              <a:buSzPts val="4400"/>
              <a:buFont typeface="Calibri"/>
              <a:buNone/>
              <a:defRPr sz="4400" i="0">
                <a:solidFill>
                  <a:schemeClr val="lt1"/>
                </a:solidFill>
                <a:latin typeface="Calibri"/>
                <a:ea typeface="Calibri"/>
                <a:cs typeface="Calibri"/>
                <a:sym typeface="Calibri"/>
              </a:defRPr>
            </a:lvl1pPr>
            <a:lvl2pPr marL="914400" lvl="1" indent="-228600" algn="ctr">
              <a:lnSpc>
                <a:spcPct val="90000"/>
              </a:lnSpc>
              <a:spcBef>
                <a:spcPts val="1200"/>
              </a:spcBef>
              <a:spcAft>
                <a:spcPts val="0"/>
              </a:spcAft>
              <a:buClr>
                <a:schemeClr val="lt1"/>
              </a:buClr>
              <a:buSzPts val="3600"/>
              <a:buFont typeface="Arial"/>
              <a:buNone/>
              <a:defRPr sz="3600" i="0">
                <a:solidFill>
                  <a:schemeClr val="lt1"/>
                </a:solidFill>
              </a:defRPr>
            </a:lvl2pPr>
            <a:lvl3pPr marL="1371600" lvl="2" indent="-228600" algn="ctr">
              <a:lnSpc>
                <a:spcPct val="90000"/>
              </a:lnSpc>
              <a:spcBef>
                <a:spcPts val="1200"/>
              </a:spcBef>
              <a:spcAft>
                <a:spcPts val="0"/>
              </a:spcAft>
              <a:buSzPts val="3600"/>
              <a:buFont typeface="Arial"/>
              <a:buNone/>
              <a:defRPr sz="3600" i="0">
                <a:solidFill>
                  <a:schemeClr val="lt1"/>
                </a:solidFill>
              </a:defRPr>
            </a:lvl3pPr>
            <a:lvl4pPr marL="1828800" lvl="3" indent="-228600" algn="ctr">
              <a:lnSpc>
                <a:spcPct val="90000"/>
              </a:lnSpc>
              <a:spcBef>
                <a:spcPts val="1200"/>
              </a:spcBef>
              <a:spcAft>
                <a:spcPts val="0"/>
              </a:spcAft>
              <a:buSzPts val="3600"/>
              <a:buFont typeface="Arial"/>
              <a:buNone/>
              <a:defRPr sz="3600" i="0">
                <a:solidFill>
                  <a:schemeClr val="lt1"/>
                </a:solidFill>
              </a:defRPr>
            </a:lvl4pPr>
            <a:lvl5pPr marL="2286000" lvl="4" indent="-228600" algn="ctr">
              <a:lnSpc>
                <a:spcPct val="90000"/>
              </a:lnSpc>
              <a:spcBef>
                <a:spcPts val="1200"/>
              </a:spcBef>
              <a:spcAft>
                <a:spcPts val="0"/>
              </a:spcAft>
              <a:buClr>
                <a:schemeClr val="lt1"/>
              </a:buClr>
              <a:buSzPts val="3600"/>
              <a:buFont typeface="Arial"/>
              <a:buNone/>
              <a:defRPr sz="3600" i="0">
                <a:solidFill>
                  <a:schemeClr val="lt1"/>
                </a:solidFill>
              </a:defRPr>
            </a:lvl5pPr>
            <a:lvl6pPr marL="2743200" lvl="5" indent="-228600" algn="ctr">
              <a:lnSpc>
                <a:spcPct val="90000"/>
              </a:lnSpc>
              <a:spcBef>
                <a:spcPts val="1200"/>
              </a:spcBef>
              <a:spcAft>
                <a:spcPts val="0"/>
              </a:spcAft>
              <a:buClr>
                <a:schemeClr val="lt1"/>
              </a:buClr>
              <a:buSzPts val="3600"/>
              <a:buFont typeface="Arial"/>
              <a:buNone/>
              <a:defRPr sz="3600" i="0">
                <a:solidFill>
                  <a:schemeClr val="lt1"/>
                </a:solidFill>
              </a:defRPr>
            </a:lvl6pPr>
            <a:lvl7pPr marL="3200400" lvl="6" indent="-228600" algn="ctr">
              <a:lnSpc>
                <a:spcPct val="90000"/>
              </a:lnSpc>
              <a:spcBef>
                <a:spcPts val="1200"/>
              </a:spcBef>
              <a:spcAft>
                <a:spcPts val="0"/>
              </a:spcAft>
              <a:buClr>
                <a:schemeClr val="lt1"/>
              </a:buClr>
              <a:buSzPts val="3600"/>
              <a:buFont typeface="Arial"/>
              <a:buNone/>
              <a:defRPr sz="3600" i="0">
                <a:solidFill>
                  <a:schemeClr val="lt1"/>
                </a:solidFill>
              </a:defRPr>
            </a:lvl7pPr>
            <a:lvl8pPr marL="3657600" lvl="7" indent="-228600" algn="ctr">
              <a:lnSpc>
                <a:spcPct val="90000"/>
              </a:lnSpc>
              <a:spcBef>
                <a:spcPts val="1200"/>
              </a:spcBef>
              <a:spcAft>
                <a:spcPts val="0"/>
              </a:spcAft>
              <a:buSzPts val="3600"/>
              <a:buFont typeface="Arial"/>
              <a:buNone/>
              <a:defRPr sz="3600" i="0">
                <a:solidFill>
                  <a:schemeClr val="lt1"/>
                </a:solidFill>
              </a:defRPr>
            </a:lvl8pPr>
            <a:lvl9pPr marL="4114800" lvl="8" indent="-228600" algn="ctr">
              <a:lnSpc>
                <a:spcPct val="90000"/>
              </a:lnSpc>
              <a:spcBef>
                <a:spcPts val="1200"/>
              </a:spcBef>
              <a:spcAft>
                <a:spcPts val="0"/>
              </a:spcAft>
              <a:buSzPts val="3600"/>
              <a:buFont typeface="Arial"/>
              <a:buNone/>
              <a:defRPr sz="3600" i="0">
                <a:solidFill>
                  <a:schemeClr val="lt1"/>
                </a:solidFill>
              </a:defRPr>
            </a:lvl9pPr>
          </a:lstStyle>
          <a:p>
            <a:endParaRPr/>
          </a:p>
        </p:txBody>
      </p:sp>
      <p:sp>
        <p:nvSpPr>
          <p:cNvPr id="104" name="Google Shape;104;p4"/>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lvl="1"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lvl="2"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lvl="3"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lvl="4"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lvl="5"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lvl="6"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lvl="7"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lvl="8"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pic>
        <p:nvPicPr>
          <p:cNvPr id="105" name="Google Shape;105;p4"/>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ekst (Wit)">
  <p:cSld name="Tekst (Wit)">
    <p:spTree>
      <p:nvGrpSpPr>
        <p:cNvPr id="1" name="Shape 106"/>
        <p:cNvGrpSpPr/>
        <p:nvPr/>
      </p:nvGrpSpPr>
      <p:grpSpPr>
        <a:xfrm>
          <a:off x="0" y="0"/>
          <a:ext cx="0" cy="0"/>
          <a:chOff x="0" y="0"/>
          <a:chExt cx="0" cy="0"/>
        </a:xfrm>
      </p:grpSpPr>
      <p:grpSp>
        <p:nvGrpSpPr>
          <p:cNvPr id="107" name="Google Shape;107;p5"/>
          <p:cNvGrpSpPr/>
          <p:nvPr/>
        </p:nvGrpSpPr>
        <p:grpSpPr>
          <a:xfrm>
            <a:off x="2982510" y="-1228656"/>
            <a:ext cx="6226978" cy="490404"/>
            <a:chOff x="-1" y="-1"/>
            <a:chExt cx="6226977" cy="490402"/>
          </a:xfrm>
        </p:grpSpPr>
        <p:sp>
          <p:nvSpPr>
            <p:cNvPr id="108" name="Google Shape;108;p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9" name="Google Shape;109;p5"/>
            <p:cNvGrpSpPr/>
            <p:nvPr/>
          </p:nvGrpSpPr>
          <p:grpSpPr>
            <a:xfrm>
              <a:off x="-1" y="-1"/>
              <a:ext cx="6226977" cy="211383"/>
              <a:chOff x="0" y="-1"/>
              <a:chExt cx="6226976" cy="211382"/>
            </a:xfrm>
          </p:grpSpPr>
          <p:sp>
            <p:nvSpPr>
              <p:cNvPr id="110" name="Google Shape;110;p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 name="Google Shape;112;p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 name="Google Shape;113;p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 name="Google Shape;114;p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 name="Google Shape;116;p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 name="Google Shape;119;p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20" name="Google Shape;120;p5"/>
          <p:cNvGrpSpPr/>
          <p:nvPr/>
        </p:nvGrpSpPr>
        <p:grpSpPr>
          <a:xfrm>
            <a:off x="698501" y="5884313"/>
            <a:ext cx="1454913" cy="577169"/>
            <a:chOff x="0" y="-1"/>
            <a:chExt cx="1454912" cy="577167"/>
          </a:xfrm>
        </p:grpSpPr>
        <p:sp>
          <p:nvSpPr>
            <p:cNvPr id="121" name="Google Shape;121;p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p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9" name="Google Shape;129;p5"/>
          <p:cNvSpPr txBox="1">
            <a:spLocks noGrp="1"/>
          </p:cNvSpPr>
          <p:nvPr>
            <p:ph type="body" idx="1"/>
          </p:nvPr>
        </p:nvSpPr>
        <p:spPr>
          <a:xfrm>
            <a:off x="698498" y="718513"/>
            <a:ext cx="10798176" cy="522985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1pPr>
            <a:lvl2pPr marL="914400" lvl="1"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2pPr>
            <a:lvl3pPr marL="1371600" lvl="2"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3pPr>
            <a:lvl4pPr marL="1828800" lvl="3"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4pPr>
            <a:lvl5pPr marL="2286000" lvl="4"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30" name="Google Shape;130;p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(Wit)</a:t>
            </a:r>
            <a:endParaRPr/>
          </a:p>
        </p:txBody>
      </p:sp>
      <p:sp>
        <p:nvSpPr>
          <p:cNvPr id="131" name="Google Shape;131;p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ekst en Beeld (S)">
  <p:cSld name="Tekst en Beeld (S)">
    <p:spTree>
      <p:nvGrpSpPr>
        <p:cNvPr id="1" name="Shape 132"/>
        <p:cNvGrpSpPr/>
        <p:nvPr/>
      </p:nvGrpSpPr>
      <p:grpSpPr>
        <a:xfrm>
          <a:off x="0" y="0"/>
          <a:ext cx="0" cy="0"/>
          <a:chOff x="0" y="0"/>
          <a:chExt cx="0" cy="0"/>
        </a:xfrm>
      </p:grpSpPr>
      <p:grpSp>
        <p:nvGrpSpPr>
          <p:cNvPr id="133" name="Google Shape;133;p6"/>
          <p:cNvGrpSpPr/>
          <p:nvPr/>
        </p:nvGrpSpPr>
        <p:grpSpPr>
          <a:xfrm>
            <a:off x="2982510" y="-1228656"/>
            <a:ext cx="6226978" cy="490404"/>
            <a:chOff x="-1" y="-1"/>
            <a:chExt cx="6226977" cy="490402"/>
          </a:xfrm>
        </p:grpSpPr>
        <p:sp>
          <p:nvSpPr>
            <p:cNvPr id="134" name="Google Shape;134;p6"/>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35" name="Google Shape;135;p6"/>
            <p:cNvGrpSpPr/>
            <p:nvPr/>
          </p:nvGrpSpPr>
          <p:grpSpPr>
            <a:xfrm>
              <a:off x="-1" y="-1"/>
              <a:ext cx="6226977" cy="211383"/>
              <a:chOff x="0" y="-1"/>
              <a:chExt cx="6226976" cy="211382"/>
            </a:xfrm>
          </p:grpSpPr>
          <p:sp>
            <p:nvSpPr>
              <p:cNvPr id="136" name="Google Shape;136;p6"/>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p6"/>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6"/>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6"/>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0" name="Google Shape;140;p6"/>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 name="Google Shape;141;p6"/>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6"/>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6"/>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6"/>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6"/>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46" name="Google Shape;146;p6"/>
          <p:cNvGrpSpPr/>
          <p:nvPr/>
        </p:nvGrpSpPr>
        <p:grpSpPr>
          <a:xfrm>
            <a:off x="698501" y="5884313"/>
            <a:ext cx="1454913" cy="577169"/>
            <a:chOff x="0" y="-1"/>
            <a:chExt cx="1454912" cy="577167"/>
          </a:xfrm>
        </p:grpSpPr>
        <p:sp>
          <p:nvSpPr>
            <p:cNvPr id="147" name="Google Shape;147;p6"/>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6"/>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6"/>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6"/>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6"/>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 name="Google Shape;154;p6"/>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55" name="Google Shape;155;p6"/>
          <p:cNvSpPr/>
          <p:nvPr/>
        </p:nvSpPr>
        <p:spPr>
          <a:xfrm>
            <a:off x="7783149" y="0"/>
            <a:ext cx="4412523"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 name="Google Shape;156;p6"/>
          <p:cNvSpPr txBox="1">
            <a:spLocks noGrp="1"/>
          </p:cNvSpPr>
          <p:nvPr>
            <p:ph type="body" idx="1"/>
          </p:nvPr>
        </p:nvSpPr>
        <p:spPr>
          <a:xfrm>
            <a:off x="7783149" y="0"/>
            <a:ext cx="4412523" cy="6858000"/>
          </a:xfrm>
          <a:prstGeom prst="rect">
            <a:avLst/>
          </a:prstGeom>
          <a:solidFill>
            <a:schemeClr val="accent6"/>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57" name="Google Shape;157;p6"/>
          <p:cNvSpPr>
            <a:spLocks noGrp="1"/>
          </p:cNvSpPr>
          <p:nvPr>
            <p:ph type="pic" idx="2"/>
          </p:nvPr>
        </p:nvSpPr>
        <p:spPr>
          <a:xfrm>
            <a:off x="7783149" y="1433"/>
            <a:ext cx="4408851" cy="6856567"/>
          </a:xfrm>
          <a:prstGeom prst="rect">
            <a:avLst/>
          </a:prstGeom>
          <a:noFill/>
          <a:ln>
            <a:noFill/>
          </a:ln>
        </p:spPr>
      </p:sp>
      <p:sp>
        <p:nvSpPr>
          <p:cNvPr id="158" name="Google Shape;158;p6"/>
          <p:cNvSpPr txBox="1">
            <a:spLocks noGrp="1"/>
          </p:cNvSpPr>
          <p:nvPr>
            <p:ph type="title"/>
          </p:nvPr>
        </p:nvSpPr>
        <p:spPr>
          <a:xfrm>
            <a:off x="705147" y="741499"/>
            <a:ext cx="6322009"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59" name="Google Shape;159;p6"/>
          <p:cNvSpPr txBox="1">
            <a:spLocks noGrp="1"/>
          </p:cNvSpPr>
          <p:nvPr>
            <p:ph type="body" idx="3"/>
          </p:nvPr>
        </p:nvSpPr>
        <p:spPr>
          <a:xfrm>
            <a:off x="705145" y="1591899"/>
            <a:ext cx="6321089"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60" name="Google Shape;160;p6"/>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(S)</a:t>
            </a:r>
            <a:endParaRPr/>
          </a:p>
        </p:txBody>
      </p:sp>
      <p:sp>
        <p:nvSpPr>
          <p:cNvPr id="161" name="Google Shape;161;p6"/>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kst en Beeld (M)">
  <p:cSld name="Tekst en Beeld (M)">
    <p:spTree>
      <p:nvGrpSpPr>
        <p:cNvPr id="1" name="Shape 162"/>
        <p:cNvGrpSpPr/>
        <p:nvPr/>
      </p:nvGrpSpPr>
      <p:grpSpPr>
        <a:xfrm>
          <a:off x="0" y="0"/>
          <a:ext cx="0" cy="0"/>
          <a:chOff x="0" y="0"/>
          <a:chExt cx="0" cy="0"/>
        </a:xfrm>
      </p:grpSpPr>
      <p:grpSp>
        <p:nvGrpSpPr>
          <p:cNvPr id="163" name="Google Shape;163;p7"/>
          <p:cNvGrpSpPr/>
          <p:nvPr/>
        </p:nvGrpSpPr>
        <p:grpSpPr>
          <a:xfrm>
            <a:off x="2982510" y="-1228656"/>
            <a:ext cx="6226978" cy="490404"/>
            <a:chOff x="-1" y="-1"/>
            <a:chExt cx="6226977" cy="490402"/>
          </a:xfrm>
        </p:grpSpPr>
        <p:sp>
          <p:nvSpPr>
            <p:cNvPr id="164" name="Google Shape;164;p7"/>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65" name="Google Shape;165;p7"/>
            <p:cNvGrpSpPr/>
            <p:nvPr/>
          </p:nvGrpSpPr>
          <p:grpSpPr>
            <a:xfrm>
              <a:off x="-1" y="-1"/>
              <a:ext cx="6226977" cy="211383"/>
              <a:chOff x="0" y="-1"/>
              <a:chExt cx="6226976" cy="211382"/>
            </a:xfrm>
          </p:grpSpPr>
          <p:sp>
            <p:nvSpPr>
              <p:cNvPr id="166" name="Google Shape;166;p7"/>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7"/>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7"/>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7"/>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7"/>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7"/>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172;p7"/>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7"/>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7"/>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7"/>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76" name="Google Shape;176;p7"/>
          <p:cNvGrpSpPr/>
          <p:nvPr/>
        </p:nvGrpSpPr>
        <p:grpSpPr>
          <a:xfrm>
            <a:off x="698501" y="5884313"/>
            <a:ext cx="1454913" cy="577169"/>
            <a:chOff x="0" y="-1"/>
            <a:chExt cx="1454912" cy="577167"/>
          </a:xfrm>
        </p:grpSpPr>
        <p:sp>
          <p:nvSpPr>
            <p:cNvPr id="177" name="Google Shape;177;p7"/>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7"/>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7"/>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7"/>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181;p7"/>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2" name="Google Shape;182;p7"/>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7"/>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7"/>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5" name="Google Shape;185;p7"/>
          <p:cNvSpPr/>
          <p:nvPr/>
        </p:nvSpPr>
        <p:spPr>
          <a:xfrm>
            <a:off x="6106750" y="0"/>
            <a:ext cx="60840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7"/>
          <p:cNvSpPr txBox="1">
            <a:spLocks noGrp="1"/>
          </p:cNvSpPr>
          <p:nvPr>
            <p:ph type="body" idx="1"/>
          </p:nvPr>
        </p:nvSpPr>
        <p:spPr>
          <a:xfrm>
            <a:off x="6106750" y="1"/>
            <a:ext cx="6085250" cy="6854313"/>
          </a:xfrm>
          <a:prstGeom prst="rect">
            <a:avLst/>
          </a:prstGeom>
          <a:solidFill>
            <a:srgbClr val="61A4B4"/>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87" name="Google Shape;187;p7"/>
          <p:cNvSpPr>
            <a:spLocks noGrp="1"/>
          </p:cNvSpPr>
          <p:nvPr>
            <p:ph type="pic" idx="2"/>
          </p:nvPr>
        </p:nvSpPr>
        <p:spPr>
          <a:xfrm>
            <a:off x="6106750" y="1433"/>
            <a:ext cx="6085250" cy="6856567"/>
          </a:xfrm>
          <a:prstGeom prst="rect">
            <a:avLst/>
          </a:prstGeom>
          <a:noFill/>
          <a:ln>
            <a:noFill/>
          </a:ln>
        </p:spPr>
      </p:sp>
      <p:sp>
        <p:nvSpPr>
          <p:cNvPr id="188" name="Google Shape;188;p7"/>
          <p:cNvSpPr txBox="1">
            <a:spLocks noGrp="1"/>
          </p:cNvSpPr>
          <p:nvPr>
            <p:ph type="title"/>
          </p:nvPr>
        </p:nvSpPr>
        <p:spPr>
          <a:xfrm>
            <a:off x="698501" y="741499"/>
            <a:ext cx="477408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89" name="Google Shape;189;p7"/>
          <p:cNvSpPr txBox="1">
            <a:spLocks noGrp="1"/>
          </p:cNvSpPr>
          <p:nvPr>
            <p:ph type="body" idx="3"/>
          </p:nvPr>
        </p:nvSpPr>
        <p:spPr>
          <a:xfrm>
            <a:off x="698501" y="1591899"/>
            <a:ext cx="4773386"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90" name="Google Shape;190;p7"/>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(M)</a:t>
            </a:r>
            <a:endParaRPr/>
          </a:p>
        </p:txBody>
      </p:sp>
      <p:sp>
        <p:nvSpPr>
          <p:cNvPr id="191" name="Google Shape;191;p7"/>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ekst en Beeld (L)">
  <p:cSld name="Tekst en Beeld (L)">
    <p:spTree>
      <p:nvGrpSpPr>
        <p:cNvPr id="1" name="Shape 192"/>
        <p:cNvGrpSpPr/>
        <p:nvPr/>
      </p:nvGrpSpPr>
      <p:grpSpPr>
        <a:xfrm>
          <a:off x="0" y="0"/>
          <a:ext cx="0" cy="0"/>
          <a:chOff x="0" y="0"/>
          <a:chExt cx="0" cy="0"/>
        </a:xfrm>
      </p:grpSpPr>
      <p:grpSp>
        <p:nvGrpSpPr>
          <p:cNvPr id="193" name="Google Shape;193;p8"/>
          <p:cNvGrpSpPr/>
          <p:nvPr/>
        </p:nvGrpSpPr>
        <p:grpSpPr>
          <a:xfrm>
            <a:off x="2982510" y="-1228656"/>
            <a:ext cx="6226978" cy="490404"/>
            <a:chOff x="-1" y="-1"/>
            <a:chExt cx="6226977" cy="490402"/>
          </a:xfrm>
        </p:grpSpPr>
        <p:sp>
          <p:nvSpPr>
            <p:cNvPr id="194" name="Google Shape;194;p8"/>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95" name="Google Shape;195;p8"/>
            <p:cNvGrpSpPr/>
            <p:nvPr/>
          </p:nvGrpSpPr>
          <p:grpSpPr>
            <a:xfrm>
              <a:off x="-1" y="-1"/>
              <a:ext cx="6226977" cy="211383"/>
              <a:chOff x="0" y="-1"/>
              <a:chExt cx="6226976" cy="211382"/>
            </a:xfrm>
          </p:grpSpPr>
          <p:sp>
            <p:nvSpPr>
              <p:cNvPr id="196" name="Google Shape;196;p8"/>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197;p8"/>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8"/>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8"/>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8"/>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01;p8"/>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8"/>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8"/>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8"/>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8"/>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06" name="Google Shape;206;p8"/>
          <p:cNvGrpSpPr/>
          <p:nvPr/>
        </p:nvGrpSpPr>
        <p:grpSpPr>
          <a:xfrm>
            <a:off x="698501" y="5884313"/>
            <a:ext cx="1454913" cy="577169"/>
            <a:chOff x="0" y="-1"/>
            <a:chExt cx="1454912" cy="577167"/>
          </a:xfrm>
        </p:grpSpPr>
        <p:sp>
          <p:nvSpPr>
            <p:cNvPr id="207" name="Google Shape;207;p8"/>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08;p8"/>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8"/>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8"/>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11;p8"/>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8"/>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13;p8"/>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8"/>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15" name="Google Shape;215;p8"/>
          <p:cNvSpPr/>
          <p:nvPr/>
        </p:nvSpPr>
        <p:spPr>
          <a:xfrm>
            <a:off x="4259367" y="0"/>
            <a:ext cx="79344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16;p8"/>
          <p:cNvSpPr txBox="1">
            <a:spLocks noGrp="1"/>
          </p:cNvSpPr>
          <p:nvPr>
            <p:ph type="body" idx="1"/>
          </p:nvPr>
        </p:nvSpPr>
        <p:spPr>
          <a:xfrm>
            <a:off x="4259367" y="189167"/>
            <a:ext cx="7932633" cy="6668832"/>
          </a:xfrm>
          <a:prstGeom prst="rect">
            <a:avLst/>
          </a:prstGeom>
          <a:solidFill>
            <a:srgbClr val="00B7D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17" name="Google Shape;217;p8"/>
          <p:cNvSpPr>
            <a:spLocks noGrp="1"/>
          </p:cNvSpPr>
          <p:nvPr>
            <p:ph type="pic" idx="2"/>
          </p:nvPr>
        </p:nvSpPr>
        <p:spPr>
          <a:xfrm>
            <a:off x="4259367" y="1433"/>
            <a:ext cx="7932633" cy="6856567"/>
          </a:xfrm>
          <a:prstGeom prst="rect">
            <a:avLst/>
          </a:prstGeom>
          <a:noFill/>
          <a:ln>
            <a:noFill/>
          </a:ln>
        </p:spPr>
      </p:sp>
      <p:sp>
        <p:nvSpPr>
          <p:cNvPr id="218" name="Google Shape;218;p8"/>
          <p:cNvSpPr txBox="1">
            <a:spLocks noGrp="1"/>
          </p:cNvSpPr>
          <p:nvPr>
            <p:ph type="title"/>
          </p:nvPr>
        </p:nvSpPr>
        <p:spPr>
          <a:xfrm>
            <a:off x="698500" y="741499"/>
            <a:ext cx="2799444"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19" name="Google Shape;219;p8"/>
          <p:cNvSpPr txBox="1">
            <a:spLocks noGrp="1"/>
          </p:cNvSpPr>
          <p:nvPr>
            <p:ph type="body" idx="3"/>
          </p:nvPr>
        </p:nvSpPr>
        <p:spPr>
          <a:xfrm>
            <a:off x="698499" y="1591899"/>
            <a:ext cx="2799445"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20" name="Google Shape;220;p8"/>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(L)</a:t>
            </a:r>
            <a:endParaRPr/>
          </a:p>
        </p:txBody>
      </p:sp>
      <p:sp>
        <p:nvSpPr>
          <p:cNvPr id="221" name="Google Shape;221;p8"/>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to">
  <p:cSld name="Foto">
    <p:spTree>
      <p:nvGrpSpPr>
        <p:cNvPr id="1" name="Shape 222"/>
        <p:cNvGrpSpPr/>
        <p:nvPr/>
      </p:nvGrpSpPr>
      <p:grpSpPr>
        <a:xfrm>
          <a:off x="0" y="0"/>
          <a:ext cx="0" cy="0"/>
          <a:chOff x="0" y="0"/>
          <a:chExt cx="0" cy="0"/>
        </a:xfrm>
      </p:grpSpPr>
      <p:grpSp>
        <p:nvGrpSpPr>
          <p:cNvPr id="223" name="Google Shape;223;p9"/>
          <p:cNvGrpSpPr/>
          <p:nvPr/>
        </p:nvGrpSpPr>
        <p:grpSpPr>
          <a:xfrm>
            <a:off x="2982510" y="-1228656"/>
            <a:ext cx="6226978" cy="490404"/>
            <a:chOff x="-1" y="-1"/>
            <a:chExt cx="6226977" cy="490402"/>
          </a:xfrm>
        </p:grpSpPr>
        <p:sp>
          <p:nvSpPr>
            <p:cNvPr id="224" name="Google Shape;224;p9"/>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9"/>
            <p:cNvGrpSpPr/>
            <p:nvPr/>
          </p:nvGrpSpPr>
          <p:grpSpPr>
            <a:xfrm>
              <a:off x="-1" y="-1"/>
              <a:ext cx="6226977" cy="211383"/>
              <a:chOff x="0" y="-1"/>
              <a:chExt cx="6226976" cy="211382"/>
            </a:xfrm>
          </p:grpSpPr>
          <p:sp>
            <p:nvSpPr>
              <p:cNvPr id="226" name="Google Shape;226;p9"/>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9"/>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9"/>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9"/>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9"/>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9"/>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9"/>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9"/>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4" name="Google Shape;234;p9"/>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5" name="Google Shape;235;p9"/>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36" name="Google Shape;236;p9"/>
          <p:cNvGrpSpPr/>
          <p:nvPr/>
        </p:nvGrpSpPr>
        <p:grpSpPr>
          <a:xfrm>
            <a:off x="698501" y="5884313"/>
            <a:ext cx="1454913" cy="577169"/>
            <a:chOff x="0" y="-1"/>
            <a:chExt cx="1454912" cy="577167"/>
          </a:xfrm>
        </p:grpSpPr>
        <p:sp>
          <p:nvSpPr>
            <p:cNvPr id="237" name="Google Shape;237;p9"/>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9"/>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9" name="Google Shape;239;p9"/>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0" name="Google Shape;240;p9"/>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9"/>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2" name="Google Shape;242;p9"/>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9"/>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9"/>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5" name="Google Shape;245;p9"/>
          <p:cNvSpPr/>
          <p:nvPr/>
        </p:nvSpPr>
        <p:spPr>
          <a:xfrm>
            <a:off x="-10751" y="0"/>
            <a:ext cx="12204519"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9"/>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Foto</a:t>
            </a:r>
            <a:endParaRPr/>
          </a:p>
        </p:txBody>
      </p:sp>
      <p:sp>
        <p:nvSpPr>
          <p:cNvPr id="247" name="Google Shape;247;p9"/>
          <p:cNvSpPr>
            <a:spLocks noGrp="1"/>
          </p:cNvSpPr>
          <p:nvPr>
            <p:ph type="pic" idx="2"/>
          </p:nvPr>
        </p:nvSpPr>
        <p:spPr>
          <a:xfrm>
            <a:off x="-16571" y="972"/>
            <a:ext cx="12197821" cy="6857029"/>
          </a:xfrm>
          <a:prstGeom prst="rect">
            <a:avLst/>
          </a:prstGeom>
          <a:noFill/>
          <a:ln>
            <a:noFill/>
          </a:ln>
        </p:spPr>
      </p:sp>
      <p:sp>
        <p:nvSpPr>
          <p:cNvPr id="248" name="Google Shape;248;p9"/>
          <p:cNvSpPr txBox="1">
            <a:spLocks noGrp="1"/>
          </p:cNvSpPr>
          <p:nvPr>
            <p:ph type="body" idx="1"/>
          </p:nvPr>
        </p:nvSpPr>
        <p:spPr>
          <a:xfrm>
            <a:off x="0" y="1"/>
            <a:ext cx="12205799" cy="741499"/>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49" name="Google Shape;249;p9"/>
          <p:cNvSpPr txBox="1">
            <a:spLocks noGrp="1"/>
          </p:cNvSpPr>
          <p:nvPr>
            <p:ph type="title"/>
          </p:nvPr>
        </p:nvSpPr>
        <p:spPr>
          <a:xfrm>
            <a:off x="698500" y="193037"/>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FFFFFF"/>
              </a:buClr>
              <a:buSzPts val="3200"/>
              <a:buFont typeface="Roboto Slab"/>
              <a:buNone/>
              <a:defRPr>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50" name="Google Shape;250;p9"/>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pic>
        <p:nvPicPr>
          <p:cNvPr id="251" name="Google Shape;251;p9"/>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Hoofdstuk">
  <p:cSld name="Hoofdstuk">
    <p:spTree>
      <p:nvGrpSpPr>
        <p:cNvPr id="1" name="Shape 252"/>
        <p:cNvGrpSpPr/>
        <p:nvPr/>
      </p:nvGrpSpPr>
      <p:grpSpPr>
        <a:xfrm>
          <a:off x="0" y="0"/>
          <a:ext cx="0" cy="0"/>
          <a:chOff x="0" y="0"/>
          <a:chExt cx="0" cy="0"/>
        </a:xfrm>
      </p:grpSpPr>
      <p:grpSp>
        <p:nvGrpSpPr>
          <p:cNvPr id="253" name="Google Shape;253;p10"/>
          <p:cNvGrpSpPr/>
          <p:nvPr/>
        </p:nvGrpSpPr>
        <p:grpSpPr>
          <a:xfrm>
            <a:off x="2982510" y="-1228656"/>
            <a:ext cx="6226978" cy="490404"/>
            <a:chOff x="-1" y="-1"/>
            <a:chExt cx="6226977" cy="490402"/>
          </a:xfrm>
        </p:grpSpPr>
        <p:sp>
          <p:nvSpPr>
            <p:cNvPr id="254" name="Google Shape;254;p10"/>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5" name="Google Shape;255;p10"/>
            <p:cNvGrpSpPr/>
            <p:nvPr/>
          </p:nvGrpSpPr>
          <p:grpSpPr>
            <a:xfrm>
              <a:off x="-1" y="-1"/>
              <a:ext cx="6226977" cy="211383"/>
              <a:chOff x="0" y="-1"/>
              <a:chExt cx="6226976" cy="211382"/>
            </a:xfrm>
          </p:grpSpPr>
          <p:sp>
            <p:nvSpPr>
              <p:cNvPr id="256" name="Google Shape;256;p10"/>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0"/>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10"/>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0"/>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0"/>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1" name="Google Shape;261;p10"/>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2" name="Google Shape;262;p10"/>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3" name="Google Shape;263;p10"/>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4" name="Google Shape;264;p10"/>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5" name="Google Shape;265;p10"/>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66" name="Google Shape;266;p10"/>
          <p:cNvGrpSpPr/>
          <p:nvPr/>
        </p:nvGrpSpPr>
        <p:grpSpPr>
          <a:xfrm>
            <a:off x="698501" y="5884313"/>
            <a:ext cx="1454913" cy="577169"/>
            <a:chOff x="0" y="-1"/>
            <a:chExt cx="1454912" cy="577167"/>
          </a:xfrm>
        </p:grpSpPr>
        <p:sp>
          <p:nvSpPr>
            <p:cNvPr id="267" name="Google Shape;267;p10"/>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8" name="Google Shape;268;p10"/>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10"/>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0" name="Google Shape;270;p10"/>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0"/>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0"/>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0"/>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0"/>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5" name="Google Shape;275;p10"/>
          <p:cNvSpPr/>
          <p:nvPr/>
        </p:nvSpPr>
        <p:spPr>
          <a:xfrm>
            <a:off x="-12033" y="0"/>
            <a:ext cx="12192001" cy="5371383"/>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10"/>
          <p:cNvSpPr>
            <a:spLocks noGrp="1"/>
          </p:cNvSpPr>
          <p:nvPr>
            <p:ph type="pic" idx="2"/>
          </p:nvPr>
        </p:nvSpPr>
        <p:spPr>
          <a:xfrm>
            <a:off x="-600" y="716"/>
            <a:ext cx="12193200" cy="5371384"/>
          </a:xfrm>
          <a:prstGeom prst="rect">
            <a:avLst/>
          </a:prstGeom>
          <a:noFill/>
          <a:ln>
            <a:noFill/>
          </a:ln>
        </p:spPr>
      </p:sp>
      <p:sp>
        <p:nvSpPr>
          <p:cNvPr id="277" name="Google Shape;277;p10"/>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Hoofdstuk</a:t>
            </a:r>
            <a:endParaRPr/>
          </a:p>
        </p:txBody>
      </p:sp>
      <p:sp>
        <p:nvSpPr>
          <p:cNvPr id="278" name="Google Shape;278;p10"/>
          <p:cNvSpPr txBox="1">
            <a:spLocks noGrp="1"/>
          </p:cNvSpPr>
          <p:nvPr>
            <p:ph type="body" idx="1"/>
          </p:nvPr>
        </p:nvSpPr>
        <p:spPr>
          <a:xfrm>
            <a:off x="2702625" y="2770414"/>
            <a:ext cx="6786751" cy="2987465"/>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accent1"/>
              </a:buClr>
              <a:buSzPts val="100"/>
              <a:buFont typeface="Arial"/>
              <a:buNone/>
              <a:defRPr sz="100">
                <a:solidFill>
                  <a:schemeClr val="accent1"/>
                </a:solidFill>
              </a:defRPr>
            </a:lvl1pPr>
            <a:lvl2pPr marL="914400" lvl="1" indent="-234950" algn="l">
              <a:lnSpc>
                <a:spcPct val="90000"/>
              </a:lnSpc>
              <a:spcBef>
                <a:spcPts val="1200"/>
              </a:spcBef>
              <a:spcAft>
                <a:spcPts val="0"/>
              </a:spcAft>
              <a:buClr>
                <a:schemeClr val="accent1"/>
              </a:buClr>
              <a:buSzPts val="100"/>
              <a:buFont typeface="Arial"/>
              <a:buChar char="▪"/>
              <a:defRPr sz="100">
                <a:solidFill>
                  <a:schemeClr val="accent1"/>
                </a:solidFill>
              </a:defRPr>
            </a:lvl2pPr>
            <a:lvl3pPr marL="1371600" lvl="2" indent="-228600" algn="l">
              <a:lnSpc>
                <a:spcPct val="90000"/>
              </a:lnSpc>
              <a:spcBef>
                <a:spcPts val="1200"/>
              </a:spcBef>
              <a:spcAft>
                <a:spcPts val="0"/>
              </a:spcAft>
              <a:buClr>
                <a:schemeClr val="accent1"/>
              </a:buClr>
              <a:buSzPts val="100"/>
              <a:buFont typeface="Arial"/>
              <a:buNone/>
              <a:defRPr sz="100">
                <a:solidFill>
                  <a:schemeClr val="accent1"/>
                </a:solidFill>
              </a:defRPr>
            </a:lvl3pPr>
            <a:lvl4pPr marL="1828800" lvl="3" indent="-228600" algn="l">
              <a:lnSpc>
                <a:spcPct val="90000"/>
              </a:lnSpc>
              <a:spcBef>
                <a:spcPts val="1200"/>
              </a:spcBef>
              <a:spcAft>
                <a:spcPts val="0"/>
              </a:spcAft>
              <a:buClr>
                <a:schemeClr val="accent1"/>
              </a:buClr>
              <a:buSzPts val="100"/>
              <a:buFont typeface="Arial"/>
              <a:buNone/>
              <a:defRPr sz="100">
                <a:solidFill>
                  <a:schemeClr val="accent1"/>
                </a:solidFill>
              </a:defRPr>
            </a:lvl4pPr>
            <a:lvl5pPr marL="2286000" lvl="4" indent="-234950" algn="l">
              <a:lnSpc>
                <a:spcPct val="90000"/>
              </a:lnSpc>
              <a:spcBef>
                <a:spcPts val="1200"/>
              </a:spcBef>
              <a:spcAft>
                <a:spcPts val="0"/>
              </a:spcAft>
              <a:buClr>
                <a:schemeClr val="accent1"/>
              </a:buClr>
              <a:buSzPts val="100"/>
              <a:buFont typeface="Arial"/>
              <a:buAutoNum type="arabicPeriod"/>
              <a:defRPr sz="100">
                <a:solidFill>
                  <a:schemeClr val="accent1"/>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79" name="Google Shape;279;p10"/>
          <p:cNvSpPr txBox="1">
            <a:spLocks noGrp="1"/>
          </p:cNvSpPr>
          <p:nvPr>
            <p:ph type="body" idx="3"/>
          </p:nvPr>
        </p:nvSpPr>
        <p:spPr>
          <a:xfrm>
            <a:off x="2702627" y="2770414"/>
            <a:ext cx="6514419" cy="2987463"/>
          </a:xfrm>
          <a:prstGeom prst="rect">
            <a:avLst/>
          </a:prstGeom>
          <a:solidFill>
            <a:schemeClr val="accent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0" name="Google Shape;280;p10"/>
          <p:cNvSpPr txBox="1">
            <a:spLocks noGrp="1"/>
          </p:cNvSpPr>
          <p:nvPr>
            <p:ph type="body" idx="4"/>
          </p:nvPr>
        </p:nvSpPr>
        <p:spPr>
          <a:xfrm>
            <a:off x="3086309" y="3917564"/>
            <a:ext cx="6019384" cy="1101408"/>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200"/>
              </a:spcBef>
              <a:spcAft>
                <a:spcPts val="0"/>
              </a:spcAft>
              <a:buClr>
                <a:srgbClr val="FFFFFF"/>
              </a:buClr>
              <a:buSzPts val="3400"/>
              <a:buFont typeface="Roboto Slab"/>
              <a:buNone/>
              <a:defRPr sz="34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1" name="Google Shape;281;p10"/>
          <p:cNvSpPr txBox="1">
            <a:spLocks noGrp="1"/>
          </p:cNvSpPr>
          <p:nvPr>
            <p:ph type="body" idx="5"/>
          </p:nvPr>
        </p:nvSpPr>
        <p:spPr>
          <a:xfrm>
            <a:off x="5661995" y="3100404"/>
            <a:ext cx="868008" cy="719402"/>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000"/>
              </a:spcBef>
              <a:spcAft>
                <a:spcPts val="0"/>
              </a:spcAft>
              <a:buClr>
                <a:srgbClr val="FFFFFF"/>
              </a:buClr>
              <a:buSzPts val="4300"/>
              <a:buFont typeface="Roboto Slab"/>
              <a:buNone/>
              <a:defRPr sz="4300" b="1">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2" name="Google Shape;282;p10"/>
          <p:cNvSpPr txBox="1">
            <a:spLocks noGrp="1"/>
          </p:cNvSpPr>
          <p:nvPr>
            <p:ph type="body" idx="6"/>
          </p:nvPr>
        </p:nvSpPr>
        <p:spPr>
          <a:xfrm>
            <a:off x="3088948" y="5168239"/>
            <a:ext cx="6014106" cy="280930"/>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200"/>
              </a:spcBef>
              <a:spcAft>
                <a:spcPts val="0"/>
              </a:spcAft>
              <a:buClr>
                <a:srgbClr val="FFFFFF"/>
              </a:buClr>
              <a:buSzPts val="1600"/>
              <a:buFont typeface="Arial"/>
              <a:buNone/>
              <a:defRPr b="1">
                <a:solidFill>
                  <a:srgbClr val="FFFFFF"/>
                </a:solidFill>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3" name="Google Shape;283;p10"/>
          <p:cNvSpPr txBox="1">
            <a:spLocks noGrp="1"/>
          </p:cNvSpPr>
          <p:nvPr>
            <p:ph type="body" idx="7"/>
          </p:nvPr>
        </p:nvSpPr>
        <p:spPr>
          <a:xfrm>
            <a:off x="5700000" y="3894066"/>
            <a:ext cx="792001"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4" name="Google Shape;284;p10"/>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2982510" y="-1228656"/>
            <a:ext cx="6226978" cy="490404"/>
            <a:chOff x="-1" y="-1"/>
            <a:chExt cx="6226977" cy="490402"/>
          </a:xfrm>
        </p:grpSpPr>
        <p:sp>
          <p:nvSpPr>
            <p:cNvPr id="7" name="Google Shape;7;p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8" name="Google Shape;8;p1"/>
            <p:cNvGrpSpPr/>
            <p:nvPr/>
          </p:nvGrpSpPr>
          <p:grpSpPr>
            <a:xfrm>
              <a:off x="-1" y="-1"/>
              <a:ext cx="6226977" cy="211383"/>
              <a:chOff x="0" y="-1"/>
              <a:chExt cx="6226976" cy="211382"/>
            </a:xfrm>
          </p:grpSpPr>
          <p:sp>
            <p:nvSpPr>
              <p:cNvPr id="9" name="Google Shape;9;p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9" name="Google Shape;19;p1"/>
          <p:cNvGrpSpPr/>
          <p:nvPr/>
        </p:nvGrpSpPr>
        <p:grpSpPr>
          <a:xfrm>
            <a:off x="698501" y="5884313"/>
            <a:ext cx="1454913" cy="577169"/>
            <a:chOff x="0" y="-1"/>
            <a:chExt cx="1454912" cy="577167"/>
          </a:xfrm>
        </p:grpSpPr>
        <p:sp>
          <p:nvSpPr>
            <p:cNvPr id="20" name="Google Shape;20;p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 name="Google Shape;21;p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 name="Google Shape;22;p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 name="Google Shape;23;p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 name="Google Shape;25;p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 name="Google Shape;26;p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 name="Google Shape;27;p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 name="Google Shape;28;p1"/>
          <p:cNvSpPr/>
          <p:nvPr/>
        </p:nvSpPr>
        <p:spPr>
          <a:xfrm>
            <a:off x="161518" y="119267"/>
            <a:ext cx="11868965" cy="640828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 name="Google Shape;29;p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Logo (Animatie)</a:t>
            </a:r>
            <a:endParaRPr/>
          </a:p>
        </p:txBody>
      </p:sp>
      <p:sp>
        <p:nvSpPr>
          <p:cNvPr id="30" name="Google Shape;30;p1"/>
          <p:cNvSpPr/>
          <p:nvPr/>
        </p:nvSpPr>
        <p:spPr>
          <a:xfrm>
            <a:off x="4543471" y="3282713"/>
            <a:ext cx="950757" cy="1038005"/>
          </a:xfrm>
          <a:custGeom>
            <a:avLst/>
            <a:gdLst/>
            <a:ahLst/>
            <a:cxnLst/>
            <a:rect l="l" t="t"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
          <p:cNvSpPr/>
          <p:nvPr/>
        </p:nvSpPr>
        <p:spPr>
          <a:xfrm>
            <a:off x="3518892" y="3282713"/>
            <a:ext cx="892593" cy="1008923"/>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1"/>
          <p:cNvSpPr/>
          <p:nvPr/>
        </p:nvSpPr>
        <p:spPr>
          <a:xfrm>
            <a:off x="3790419" y="2276031"/>
            <a:ext cx="943961" cy="946283"/>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
          <p:cNvSpPr/>
          <p:nvPr/>
        </p:nvSpPr>
        <p:spPr>
          <a:xfrm>
            <a:off x="6713432" y="3569060"/>
            <a:ext cx="624144" cy="751658"/>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1"/>
          <p:cNvSpPr/>
          <p:nvPr/>
        </p:nvSpPr>
        <p:spPr>
          <a:xfrm>
            <a:off x="7500883" y="3282713"/>
            <a:ext cx="118566" cy="1008922"/>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 name="Google Shape;35;p1"/>
          <p:cNvSpPr/>
          <p:nvPr/>
        </p:nvSpPr>
        <p:spPr>
          <a:xfrm>
            <a:off x="7767094" y="3269291"/>
            <a:ext cx="447416" cy="102234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
          <p:cNvSpPr/>
          <p:nvPr/>
        </p:nvSpPr>
        <p:spPr>
          <a:xfrm>
            <a:off x="8272673" y="3403515"/>
            <a:ext cx="400437" cy="917202"/>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 name="Google Shape;37;p1"/>
          <p:cNvSpPr/>
          <p:nvPr/>
        </p:nvSpPr>
        <p:spPr>
          <a:xfrm>
            <a:off x="5776098" y="3282713"/>
            <a:ext cx="803111" cy="1008923"/>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 name="Google Shape;38;p1"/>
          <p:cNvSpPr txBox="1">
            <a:spLocks noGrp="1"/>
          </p:cNvSpPr>
          <p:nvPr>
            <p:ph type="title"/>
          </p:nvPr>
        </p:nvSpPr>
        <p:spPr>
          <a:xfrm>
            <a:off x="609600" y="274637"/>
            <a:ext cx="10972800" cy="1325564"/>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9pPr>
          </a:lstStyle>
          <a:p>
            <a:endParaRPr/>
          </a:p>
        </p:txBody>
      </p:sp>
      <p:sp>
        <p:nvSpPr>
          <p:cNvPr id="39" name="Google Shape;39;p1"/>
          <p:cNvSpPr txBox="1">
            <a:spLocks noGrp="1"/>
          </p:cNvSpPr>
          <p:nvPr>
            <p:ph type="body" idx="1"/>
          </p:nvPr>
        </p:nvSpPr>
        <p:spPr>
          <a:xfrm>
            <a:off x="609600" y="1600200"/>
            <a:ext cx="10972800" cy="5257800"/>
          </a:xfrm>
          <a:prstGeom prst="rect">
            <a:avLst/>
          </a:prstGeom>
          <a:noFill/>
          <a:ln>
            <a:noFill/>
          </a:ln>
        </p:spPr>
        <p:txBody>
          <a:bodyPr spcFirstLastPara="1" wrap="square" lIns="0" tIns="0" rIns="0" bIns="0" anchor="t" anchorCtr="0">
            <a:noAutofit/>
          </a:bodyPr>
          <a:lstStyle>
            <a:lvl1pPr marL="457200" marR="0" lvl="0"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1200"/>
              </a:spcBef>
              <a:spcAft>
                <a:spcPts val="0"/>
              </a:spcAft>
              <a:buClr>
                <a:schemeClr val="accent1"/>
              </a:buClr>
              <a:buSzPts val="16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30200" algn="l" rtl="0">
              <a:lnSpc>
                <a:spcPct val="90000"/>
              </a:lnSpc>
              <a:spcBef>
                <a:spcPts val="1200"/>
              </a:spcBef>
              <a:spcAft>
                <a:spcPts val="0"/>
              </a:spcAft>
              <a:buClr>
                <a:schemeClr val="accent1"/>
              </a:buClr>
              <a:buSzPts val="16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9pPr>
          </a:lstStyle>
          <a:p>
            <a:endParaRPr/>
          </a:p>
        </p:txBody>
      </p:sp>
      <p:sp>
        <p:nvSpPr>
          <p:cNvPr id="40" name="Google Shape;40;p1"/>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1pPr>
            <a:lvl2pPr marL="0" marR="0" lvl="1"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2pPr>
            <a:lvl3pPr marL="0" marR="0" lvl="2"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3pPr>
            <a:lvl4pPr marL="0" marR="0" lvl="3"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4pPr>
            <a:lvl5pPr marL="0" marR="0" lvl="4"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5pPr>
            <a:lvl6pPr marL="0" marR="0" lvl="5"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6pPr>
            <a:lvl7pPr marL="0" marR="0" lvl="6"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7pPr>
            <a:lvl8pPr marL="0" marR="0" lvl="7"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8pPr>
            <a:lvl9pPr marL="0" marR="0" lvl="8"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17">
            <a:extLst>
              <a:ext uri="{C183D7F6-B498-43B3-948B-1728B52AA6E4}">
                <adec:decorative xmlns:adec="http://schemas.microsoft.com/office/drawing/2017/decorative" val="1"/>
              </a:ext>
            </a:extLst>
          </p:cNvPr>
          <p:cNvGrpSpPr/>
          <p:nvPr/>
        </p:nvGrpSpPr>
        <p:grpSpPr>
          <a:xfrm>
            <a:off x="4852465" y="-1"/>
            <a:ext cx="7339535" cy="6858002"/>
            <a:chOff x="0" y="-1"/>
            <a:chExt cx="7339533" cy="6858002"/>
          </a:xfrm>
        </p:grpSpPr>
        <p:sp>
          <p:nvSpPr>
            <p:cNvPr id="528" name="Google Shape;528;p17"/>
            <p:cNvSpPr/>
            <p:nvPr/>
          </p:nvSpPr>
          <p:spPr>
            <a:xfrm>
              <a:off x="0" y="0"/>
              <a:ext cx="7339533" cy="6858000"/>
            </a:xfrm>
            <a:prstGeom prst="rect">
              <a:avLst/>
            </a:prstGeom>
            <a:solidFill>
              <a:srgbClr val="F2F2F2">
                <a:alpha val="80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9" name="Google Shape;529;p17" descr="image11.jpeg"/>
            <p:cNvPicPr preferRelativeResize="0"/>
            <p:nvPr/>
          </p:nvPicPr>
          <p:blipFill rotWithShape="1">
            <a:blip r:embed="rId3">
              <a:alphaModFix/>
            </a:blip>
            <a:srcRect t="32" b="31"/>
            <a:stretch/>
          </p:blipFill>
          <p:spPr>
            <a:xfrm>
              <a:off x="0" y="-1"/>
              <a:ext cx="7339533" cy="6858002"/>
            </a:xfrm>
            <a:prstGeom prst="rect">
              <a:avLst/>
            </a:prstGeom>
            <a:noFill/>
            <a:ln>
              <a:noFill/>
            </a:ln>
          </p:spPr>
        </p:pic>
      </p:grpSp>
      <p:sp>
        <p:nvSpPr>
          <p:cNvPr id="530" name="Google Shape;530;p17"/>
          <p:cNvSpPr txBox="1">
            <a:spLocks noGrp="1"/>
          </p:cNvSpPr>
          <p:nvPr>
            <p:ph type="body" idx="1"/>
          </p:nvPr>
        </p:nvSpPr>
        <p:spPr>
          <a:xfrm>
            <a:off x="511686" y="3429000"/>
            <a:ext cx="3729203" cy="24847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1600"/>
              <a:buFont typeface="Arial"/>
              <a:buNone/>
            </a:pPr>
            <a:r>
              <a:rPr lang="nl-NL" sz="2800" dirty="0"/>
              <a:t>Vehicle Dynamics &amp; Control - R047017</a:t>
            </a:r>
          </a:p>
        </p:txBody>
      </p:sp>
      <p:sp>
        <p:nvSpPr>
          <p:cNvPr id="531" name="Google Shape;531;p17"/>
          <p:cNvSpPr txBox="1">
            <a:spLocks noGrp="1"/>
          </p:cNvSpPr>
          <p:nvPr>
            <p:ph type="title" idx="4294967295"/>
          </p:nvPr>
        </p:nvSpPr>
        <p:spPr>
          <a:xfrm>
            <a:off x="600075" y="315913"/>
            <a:ext cx="3962400" cy="1473200"/>
          </a:xfrm>
          <a:prstGeom prst="rect">
            <a:avLst/>
          </a:prstGeom>
          <a:noFill/>
          <a:ln>
            <a:noFill/>
            <a:prstDash/>
          </a:ln>
          <a:effectLst/>
        </p:spPr>
        <p:txBody>
          <a:bodyPr rot="0" spcFirstLastPara="1" vertOverflow="overflow" horzOverflow="overflow" vert="horz" wrap="square" lIns="0" tIns="0" rIns="0" bIns="0" numCol="1" spcCol="0" rtlCol="0" fromWordArt="0" anchor="b"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
                <a:srgbClr val="FFFFFF"/>
              </a:buClr>
              <a:buSzPts val="3515"/>
              <a:buFont typeface="Roboto Slab"/>
              <a:buNone/>
              <a:tabLst/>
              <a:defRPr/>
            </a:pPr>
            <a:r>
              <a:rPr kumimoji="0" lang="en-US" sz="2815" b="0" i="0" u="none" strike="noStrike" kern="0" cap="none" spc="0" normalizeH="0" baseline="0" noProof="0" dirty="0">
                <a:ln>
                  <a:noFill/>
                </a:ln>
                <a:solidFill>
                  <a:srgbClr val="FFFFFF"/>
                </a:solidFill>
                <a:effectLst/>
                <a:uLnTx/>
                <a:uFillTx/>
                <a:latin typeface="Roboto Slab"/>
                <a:ea typeface="Roboto Slab"/>
                <a:cs typeface="Roboto Slab"/>
                <a:sym typeface="Roboto Slab"/>
              </a:rPr>
              <a:t>Vehicle stability control using Sideslip Control</a:t>
            </a:r>
          </a:p>
        </p:txBody>
      </p:sp>
      <p:sp>
        <p:nvSpPr>
          <p:cNvPr id="532" name="Google Shape;532;p17"/>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fontScale="25000" lnSpcReduction="20000"/>
          </a:bodyPr>
          <a:lstStyle/>
          <a:p>
            <a:pPr marL="0" lvl="0" indent="0" algn="l" rtl="0">
              <a:lnSpc>
                <a:spcPct val="90000"/>
              </a:lnSpc>
              <a:spcBef>
                <a:spcPts val="0"/>
              </a:spcBef>
              <a:spcAft>
                <a:spcPts val="0"/>
              </a:spcAft>
              <a:buClr>
                <a:srgbClr val="000000"/>
              </a:buClr>
              <a:buSzPct val="100000"/>
              <a:buFont typeface="Arial"/>
              <a:buNone/>
            </a:pPr>
            <a:r>
              <a:rPr lang="nl-NL" sz="640"/>
              <a:t> </a:t>
            </a:r>
            <a:endParaRPr/>
          </a:p>
        </p:txBody>
      </p:sp>
      <p:sp>
        <p:nvSpPr>
          <p:cNvPr id="8" name="Google Shape;531;p17">
            <a:extLst>
              <a:ext uri="{FF2B5EF4-FFF2-40B4-BE49-F238E27FC236}">
                <a16:creationId xmlns:a16="http://schemas.microsoft.com/office/drawing/2014/main" id="{0AD5CDC0-96E8-3275-1707-1FD33907C5B9}"/>
              </a:ext>
            </a:extLst>
          </p:cNvPr>
          <p:cNvSpPr txBox="1">
            <a:spLocks/>
          </p:cNvSpPr>
          <p:nvPr/>
        </p:nvSpPr>
        <p:spPr>
          <a:xfrm>
            <a:off x="600178" y="3972232"/>
            <a:ext cx="3962087" cy="1271686"/>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FFFFFF"/>
              </a:buClr>
              <a:buSzPts val="3800"/>
              <a:buFont typeface="Roboto Slab"/>
              <a:buNone/>
              <a:defRPr sz="3800" b="0" i="0" u="none" strike="noStrike" cap="none">
                <a:solidFill>
                  <a:srgbClr val="FFFFFF"/>
                </a:solidFill>
                <a:latin typeface="Roboto Slab"/>
                <a:ea typeface="Roboto Slab"/>
                <a:cs typeface="Roboto Slab"/>
                <a:sym typeface="Roboto Slab"/>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0" indent="0">
              <a:spcBef>
                <a:spcPts val="0"/>
              </a:spcBef>
              <a:buSzPts val="3515"/>
            </a:pPr>
            <a:r>
              <a:rPr lang="en-IN" sz="1500" dirty="0"/>
              <a:t>By Group 5:</a:t>
            </a:r>
          </a:p>
          <a:p>
            <a:pPr marL="0" indent="0">
              <a:spcBef>
                <a:spcPts val="0"/>
              </a:spcBef>
              <a:buSzPts val="3515"/>
            </a:pPr>
            <a:r>
              <a:rPr lang="en-IN" sz="1500" dirty="0"/>
              <a:t>Neeraja Bhide (5495601)</a:t>
            </a:r>
          </a:p>
          <a:p>
            <a:pPr marL="0" indent="0">
              <a:spcBef>
                <a:spcPts val="0"/>
              </a:spcBef>
              <a:buSzPts val="3515"/>
            </a:pPr>
            <a:r>
              <a:rPr lang="en-IN" sz="1500" dirty="0"/>
              <a:t>Pavan Prasad H.G. (5508053)</a:t>
            </a:r>
          </a:p>
          <a:p>
            <a:pPr marL="0" indent="0">
              <a:spcBef>
                <a:spcPts val="0"/>
              </a:spcBef>
              <a:buSzPts val="3515"/>
            </a:pPr>
            <a:r>
              <a:rPr lang="en-IN" sz="1500" dirty="0"/>
              <a:t>Paul Kartoidjojo (4480961)</a:t>
            </a:r>
          </a:p>
          <a:p>
            <a:pPr marL="0" indent="0">
              <a:spcBef>
                <a:spcPts val="0"/>
              </a:spcBef>
              <a:buSzPts val="3515"/>
            </a:pPr>
            <a:r>
              <a:rPr lang="en-US" sz="1500" dirty="0"/>
              <a:t>Anand Srikrishna (5306485)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Control Strategies</a:t>
            </a:r>
            <a:endParaRPr dirty="0"/>
          </a:p>
        </p:txBody>
      </p:sp>
      <p:sp>
        <p:nvSpPr>
          <p:cNvPr id="703" name="Google Shape;703;p39"/>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10</a:t>
            </a:fld>
            <a:endParaRPr/>
          </a:p>
        </p:txBody>
      </p:sp>
      <p:sp>
        <p:nvSpPr>
          <p:cNvPr id="3" name="Text Placeholder 2">
            <a:extLst>
              <a:ext uri="{FF2B5EF4-FFF2-40B4-BE49-F238E27FC236}">
                <a16:creationId xmlns:a16="http://schemas.microsoft.com/office/drawing/2014/main" id="{6D93579F-7012-D0AC-279F-F31CC84AEC7B}"/>
              </a:ext>
            </a:extLst>
          </p:cNvPr>
          <p:cNvSpPr>
            <a:spLocks noGrp="1"/>
          </p:cNvSpPr>
          <p:nvPr>
            <p:ph type="body" idx="3"/>
          </p:nvPr>
        </p:nvSpPr>
        <p:spPr/>
        <p:txBody>
          <a:bodyPr>
            <a:normAutofit/>
          </a:bodyPr>
          <a:lstStyle/>
          <a:p>
            <a:r>
              <a:rPr lang="en-US" sz="2000" b="0" i="0" dirty="0">
                <a:effectLst/>
                <a:latin typeface="Arial" panose="020B0604020202020204" pitchFamily="34" charset="0"/>
              </a:rPr>
              <a:t>Direct Yaw Moment Control (DYC) with PD Control of Sideslip angle</a:t>
            </a:r>
          </a:p>
          <a:p>
            <a:r>
              <a:rPr lang="en-US" sz="2000" b="0" i="0" dirty="0">
                <a:effectLst/>
                <a:latin typeface="Arial" panose="020B0604020202020204" pitchFamily="34" charset="0"/>
              </a:rPr>
              <a:t>Direct Yaw Moment Control (DYC) with reference correction </a:t>
            </a:r>
          </a:p>
          <a:p>
            <a:r>
              <a:rPr lang="en-US" sz="2000" dirty="0"/>
              <a:t>Direct Yaw Moment Control (DYC) with the saturation of yaw rate</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PD Control of Sideslip angle</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2000" dirty="0">
                    <a:latin typeface="Arial" panose="020B0604020202020204" pitchFamily="34" charset="0"/>
                  </a:rPr>
                  <a:t>A</a:t>
                </a:r>
                <a:r>
                  <a:rPr lang="en-US" sz="2000" b="0" i="0" dirty="0">
                    <a:effectLst/>
                    <a:latin typeface="Arial" panose="020B0604020202020204" pitchFamily="34" charset="0"/>
                  </a:rPr>
                  <a:t>dditional yaw moment ∆M</a:t>
                </a:r>
                <a:r>
                  <a:rPr lang="en-US" sz="2000" b="0" i="0" baseline="-25000" dirty="0">
                    <a:effectLst/>
                    <a:latin typeface="Arial" panose="020B0604020202020204" pitchFamily="34" charset="0"/>
                  </a:rPr>
                  <a:t>z</a:t>
                </a:r>
                <a:r>
                  <a:rPr lang="en-US" sz="2000" b="0" i="0" dirty="0">
                    <a:effectLst/>
                    <a:latin typeface="Arial" panose="020B0604020202020204" pitchFamily="34" charset="0"/>
                  </a:rPr>
                  <a:t>, computed using</a:t>
                </a:r>
                <a:br>
                  <a:rPr lang="en-US" sz="2000" dirty="0"/>
                </a:br>
                <a:r>
                  <a:rPr lang="en-US" sz="2000" b="0" i="0" dirty="0">
                    <a:effectLst/>
                    <a:latin typeface="Arial" panose="020B0604020202020204" pitchFamily="34" charset="0"/>
                  </a:rPr>
                  <a:t>PD control of sideslip angle is added to M</a:t>
                </a:r>
                <a:r>
                  <a:rPr lang="en-US" sz="2000" b="0" i="0" baseline="-25000" dirty="0">
                    <a:effectLst/>
                    <a:latin typeface="Arial" panose="020B0604020202020204" pitchFamily="34" charset="0"/>
                  </a:rPr>
                  <a:t>z.</a:t>
                </a:r>
              </a:p>
              <a:p>
                <a:pPr marL="114300" indent="0">
                  <a:buNone/>
                </a:pPr>
                <a:endParaRPr lang="en-US" sz="20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r>
                        <m:rPr>
                          <m:nor/>
                        </m:rPr>
                        <a:rPr lang="en-US" sz="1800" dirty="0" smtClean="0">
                          <a:latin typeface="Arial" panose="020B0604020202020204" pitchFamily="34" charset="0"/>
                        </a:rPr>
                        <m:t>∆</m:t>
                      </m:r>
                      <m:r>
                        <m:rPr>
                          <m:nor/>
                        </m:rPr>
                        <a:rPr lang="en-US" sz="1800" dirty="0" smtClean="0">
                          <a:latin typeface="Arial" panose="020B0604020202020204" pitchFamily="34" charset="0"/>
                        </a:rPr>
                        <m:t>Mz</m:t>
                      </m:r>
                      <m:r>
                        <m:rPr>
                          <m:nor/>
                        </m:rPr>
                        <a:rPr lang="en-US" sz="1800" dirty="0" smtClean="0">
                          <a:latin typeface="Arial" panose="020B0604020202020204" pitchFamily="34" charset="0"/>
                        </a:rPr>
                        <m:t> = </m:t>
                      </m:r>
                      <m:r>
                        <m:rPr>
                          <m:nor/>
                        </m:rPr>
                        <a:rPr lang="en-US" sz="1800" dirty="0" smtClean="0">
                          <a:latin typeface="Arial" panose="020B0604020202020204" pitchFamily="34" charset="0"/>
                        </a:rPr>
                        <m:t>Kp</m:t>
                      </m:r>
                      <m:r>
                        <m:rPr>
                          <m:nor/>
                        </m:rPr>
                        <a:rPr lang="el-GR" sz="1800" dirty="0" smtClean="0">
                          <a:latin typeface="Arial" panose="020B0604020202020204" pitchFamily="34" charset="0"/>
                        </a:rPr>
                        <m:t>β</m:t>
                      </m:r>
                      <m:r>
                        <m:rPr>
                          <m:nor/>
                        </m:rPr>
                        <a:rPr lang="el-GR" sz="1800" dirty="0" smtClean="0">
                          <a:latin typeface="Arial" panose="020B0604020202020204" pitchFamily="34" charset="0"/>
                        </a:rPr>
                        <m:t> + </m:t>
                      </m:r>
                      <m:r>
                        <m:rPr>
                          <m:nor/>
                        </m:rPr>
                        <a:rPr lang="en-US" sz="1800" dirty="0" smtClean="0">
                          <a:latin typeface="Arial" panose="020B0604020202020204" pitchFamily="34" charset="0"/>
                        </a:rPr>
                        <m:t>K</m:t>
                      </m:r>
                      <m:r>
                        <m:rPr>
                          <m:nor/>
                        </m:rPr>
                        <a:rPr lang="en-US" sz="1800" baseline="-25000" dirty="0" smtClean="0">
                          <a:latin typeface="Arial" panose="020B0604020202020204" pitchFamily="34" charset="0"/>
                        </a:rPr>
                        <m:t>d</m:t>
                      </m:r>
                      <m:acc>
                        <m:accPr>
                          <m:chr m:val="̇"/>
                          <m:ctrlPr>
                            <a:rPr lang="el-GR" sz="1800" i="1" dirty="0">
                              <a:latin typeface="Cambria Math" panose="02040503050406030204" pitchFamily="18" charset="0"/>
                            </a:rPr>
                          </m:ctrlPr>
                        </m:accPr>
                        <m:e>
                          <m:r>
                            <m:rPr>
                              <m:nor/>
                            </m:rPr>
                            <a:rPr lang="el-GR" sz="1800" dirty="0">
                              <a:latin typeface="Arial" panose="020B0604020202020204" pitchFamily="34" charset="0"/>
                            </a:rPr>
                            <m:t>β</m:t>
                          </m:r>
                        </m:e>
                      </m:acc>
                    </m:oMath>
                  </m:oMathPara>
                </a14:m>
                <a:endParaRPr lang="en-US" sz="1800" baseline="-25000" dirty="0"/>
              </a:p>
              <a:p>
                <a:r>
                  <a:rPr lang="en-US" sz="2000" dirty="0">
                    <a:latin typeface="Arial" panose="020B0604020202020204" pitchFamily="34" charset="0"/>
                  </a:rPr>
                  <a:t>C</a:t>
                </a:r>
                <a:r>
                  <a:rPr lang="en-US" sz="2000" b="0" i="0" dirty="0">
                    <a:effectLst/>
                    <a:latin typeface="Arial" panose="020B0604020202020204" pitchFamily="34" charset="0"/>
                  </a:rPr>
                  <a:t>ontroller is activated only on the conditions :</a:t>
                </a:r>
                <a:br>
                  <a:rPr lang="en-US" sz="2000" dirty="0"/>
                </a:br>
                <a:r>
                  <a:rPr lang="en-US" sz="2000" b="0" i="0" dirty="0">
                    <a:effectLst/>
                    <a:latin typeface="Arial" panose="020B0604020202020204" pitchFamily="34" charset="0"/>
                  </a:rPr>
                  <a:t>β ≥ 5 deg and </a:t>
                </a:r>
                <a14:m>
                  <m:oMath xmlns:m="http://schemas.openxmlformats.org/officeDocument/2006/math">
                    <m:acc>
                      <m:accPr>
                        <m:chr m:val="̇"/>
                        <m:ctrlPr>
                          <a:rPr lang="el-GR" sz="2000" i="1" dirty="0">
                            <a:latin typeface="Cambria Math" panose="02040503050406030204" pitchFamily="18" charset="0"/>
                          </a:rPr>
                        </m:ctrlPr>
                      </m:accPr>
                      <m:e>
                        <m:r>
                          <m:rPr>
                            <m:nor/>
                          </m:rPr>
                          <a:rPr lang="el-GR" sz="2000" dirty="0">
                            <a:latin typeface="Arial" panose="020B0604020202020204" pitchFamily="34" charset="0"/>
                          </a:rPr>
                          <m:t>β</m:t>
                        </m:r>
                      </m:e>
                    </m:acc>
                  </m:oMath>
                </a14:m>
                <a:r>
                  <a:rPr lang="en-US" sz="2000" b="0" i="0" dirty="0">
                    <a:effectLst/>
                    <a:latin typeface="Arial" panose="020B0604020202020204" pitchFamily="34" charset="0"/>
                  </a:rPr>
                  <a:t> ≥ 10 deg/s</a:t>
                </a:r>
                <a:endParaRPr lang="en-US" sz="1800" dirty="0"/>
              </a:p>
              <a:p>
                <a:pPr marL="114300" indent="0">
                  <a:buNone/>
                </a:pPr>
                <a:endParaRPr lang="en-US" sz="1800" baseline="-25000" dirty="0"/>
              </a:p>
            </p:txBody>
          </p:sp>
        </mc:Choice>
        <mc:Fallback>
          <p:sp>
            <p:nvSpPr>
              <p:cNvPr id="5" name="Text Placeholder 4">
                <a:extLst>
                  <a:ext uri="{FF2B5EF4-FFF2-40B4-BE49-F238E27FC236}">
                    <a16:creationId xmlns:a16="http://schemas.microsoft.com/office/drawing/2014/main" id="{244F1774-7BF7-EED2-4BA3-1122EA2AB986}"/>
                  </a:ext>
                </a:extLst>
              </p:cNvPr>
              <p:cNvSpPr>
                <a:spLocks noGrp="1" noRot="1" noChangeAspect="1" noMove="1" noResize="1" noEditPoints="1" noAdjustHandles="1" noChangeArrowheads="1" noChangeShapeType="1" noTextEdit="1"/>
              </p:cNvSpPr>
              <p:nvPr>
                <p:ph type="body" idx="3"/>
              </p:nvPr>
            </p:nvSpPr>
            <p:spPr>
              <a:blipFill>
                <a:blip r:embed="rId2"/>
                <a:stretch>
                  <a:fillRect l="-289"/>
                </a:stretch>
              </a:blipFill>
            </p:spPr>
            <p:txBody>
              <a:bodyPr/>
              <a:lstStyle/>
              <a:p>
                <a:r>
                  <a:rPr lang="en-US">
                    <a:noFill/>
                  </a:rPr>
                  <a:t> </a:t>
                </a:r>
              </a:p>
            </p:txBody>
          </p:sp>
        </mc:Fallback>
      </mc:AlternateContent>
    </p:spTree>
    <p:extLst>
      <p:ext uri="{BB962C8B-B14F-4D97-AF65-F5344CB8AC3E}">
        <p14:creationId xmlns:p14="http://schemas.microsoft.com/office/powerpoint/2010/main" val="62318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reference correction</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2000" dirty="0">
                    <a:latin typeface="Arial" panose="020B0604020202020204" pitchFamily="34" charset="0"/>
                  </a:rPr>
                  <a:t>Adjustments are adopted to reference generator</a:t>
                </a:r>
              </a:p>
              <a:p>
                <a:pPr marL="114300" indent="0">
                  <a:buNone/>
                </a:pPr>
                <a:endParaRPr lang="en-US" sz="20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IN" b="0" i="1" smtClean="0">
                              <a:latin typeface="Cambria Math" panose="02040503050406030204" pitchFamily="18" charset="0"/>
                            </a:rPr>
                            <m:t>𝑟</m:t>
                          </m:r>
                        </m:e>
                        <m:sub>
                          <m:r>
                            <a:rPr lang="en-IN" b="0" i="1" smtClean="0">
                              <a:latin typeface="Cambria Math" panose="02040503050406030204" pitchFamily="18" charset="0"/>
                            </a:rPr>
                            <m:t>𝑟𝑒𝑓</m:t>
                          </m:r>
                          <m:r>
                            <a:rPr lang="en-IN" b="0" i="1" smtClean="0">
                              <a:latin typeface="Cambria Math" panose="02040503050406030204" pitchFamily="18" charset="0"/>
                            </a:rPr>
                            <m:t>,</m:t>
                          </m:r>
                          <m:r>
                            <a:rPr lang="en-IN" b="0" i="1" smtClean="0">
                              <a:latin typeface="Cambria Math" panose="02040503050406030204" pitchFamily="18" charset="0"/>
                            </a:rPr>
                            <m:t>𝑠𝑠</m:t>
                          </m:r>
                        </m:sub>
                        <m:sup>
                          <m:r>
                            <a:rPr lang="en-IN" b="0" i="1" smtClean="0">
                              <a:latin typeface="Cambria Math" panose="02040503050406030204" pitchFamily="18" charset="0"/>
                            </a:rPr>
                            <m:t>𝑛𝑒𝑤</m:t>
                          </m:r>
                        </m:sup>
                      </m:sSubSup>
                      <m:r>
                        <m:rPr>
                          <m:nor/>
                        </m:rPr>
                        <a:rPr lang="en-US"/>
                        <m:t>= </m:t>
                      </m:r>
                      <m:sSub>
                        <m:sSubPr>
                          <m:ctrlPr>
                            <a:rPr lang="en-US"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h</m:t>
                          </m:r>
                        </m:sub>
                      </m:sSub>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m:t>
                      </m:r>
                      <m:sSub>
                        <m:sSubPr>
                          <m:ctrlPr>
                            <a:rPr lang="en-US" sz="1800" i="1">
                              <a:latin typeface="Cambria Math" panose="02040503050406030204" pitchFamily="18" charset="0"/>
                            </a:rPr>
                          </m:ctrlPr>
                        </m:sSubPr>
                        <m:e>
                          <m:r>
                            <a:rPr lang="en-IN" sz="1800" i="1">
                              <a:latin typeface="Cambria Math" panose="02040503050406030204" pitchFamily="18" charset="0"/>
                            </a:rPr>
                            <m:t>𝑟</m:t>
                          </m:r>
                        </m:e>
                        <m:sub>
                          <m:r>
                            <a:rPr lang="en-IN" sz="1800" i="1">
                              <a:latin typeface="Cambria Math" panose="02040503050406030204" pitchFamily="18" charset="0"/>
                            </a:rPr>
                            <m:t>h</m:t>
                          </m:r>
                        </m:sub>
                      </m:sSub>
                      <m:sSub>
                        <m:sSubPr>
                          <m:ctrlPr>
                            <a:rPr lang="en-US" sz="1800" i="1">
                              <a:latin typeface="Cambria Math" panose="02040503050406030204" pitchFamily="18" charset="0"/>
                            </a:rPr>
                          </m:ctrlPr>
                        </m:sSubPr>
                        <m:e>
                          <m:r>
                            <a:rPr lang="en-IN" sz="1800" b="0" i="1" smtClean="0">
                              <a:latin typeface="Cambria Math" panose="02040503050406030204" pitchFamily="18" charset="0"/>
                            </a:rPr>
                            <m:t>− </m:t>
                          </m:r>
                          <m:r>
                            <a:rPr lang="en-IN" sz="1800" i="1">
                              <a:latin typeface="Cambria Math" panose="02040503050406030204" pitchFamily="18" charset="0"/>
                            </a:rPr>
                            <m:t>𝑟</m:t>
                          </m:r>
                        </m:e>
                        <m:sub>
                          <m:r>
                            <a:rPr lang="en-IN" sz="1800" b="0" i="1" smtClean="0">
                              <a:latin typeface="Cambria Math" panose="02040503050406030204" pitchFamily="18" charset="0"/>
                            </a:rPr>
                            <m:t>𝑠</m:t>
                          </m:r>
                        </m:sub>
                      </m:sSub>
                      <m:r>
                        <a:rPr lang="en-IN" sz="1800" b="0" i="1" smtClean="0">
                          <a:latin typeface="Cambria Math" panose="02040503050406030204" pitchFamily="18" charset="0"/>
                        </a:rPr>
                        <m:t>)</m:t>
                      </m:r>
                    </m:oMath>
                  </m:oMathPara>
                </a14:m>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2400" b="0" i="0" baseline="-25000" dirty="0">
                  <a:effectLst/>
                  <a:latin typeface="Arial" panose="020B0604020202020204" pitchFamily="3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𝑟</m:t>
                          </m:r>
                        </m:e>
                        <m:sub>
                          <m:r>
                            <a:rPr lang="en-IN" sz="1800" b="0" i="1" smtClean="0">
                              <a:latin typeface="Cambria Math" panose="02040503050406030204" pitchFamily="18" charset="0"/>
                            </a:rPr>
                            <m:t>𝑠𝑎𝑡</m:t>
                          </m:r>
                        </m:sub>
                      </m:sSub>
                      <m:r>
                        <m:rPr>
                          <m:nor/>
                        </m:rPr>
                        <a:rPr lang="en-US" sz="1800"/>
                        <m:t>= </m:t>
                      </m:r>
                      <m:f>
                        <m:fPr>
                          <m:ctrlPr>
                            <a:rPr lang="en-US" sz="1800" i="1" smtClean="0">
                              <a:latin typeface="Cambria Math" panose="02040503050406030204" pitchFamily="18" charset="0"/>
                            </a:rPr>
                          </m:ctrlPr>
                        </m:fPr>
                        <m:num>
                          <m:sSub>
                            <m:sSubPr>
                              <m:ctrlPr>
                                <a:rPr lang="en-US" i="1">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𝑦</m:t>
                              </m:r>
                            </m:sub>
                          </m:sSub>
                          <m:r>
                            <a:rPr lang="en-IN" i="1">
                              <a:latin typeface="Cambria Math" panose="02040503050406030204" pitchFamily="18" charset="0"/>
                            </a:rPr>
                            <m:t>−</m:t>
                          </m:r>
                          <m:r>
                            <a:rPr lang="en-IN" b="0" i="1" smtClean="0">
                              <a:latin typeface="Cambria Math" panose="02040503050406030204" pitchFamily="18" charset="0"/>
                            </a:rPr>
                            <m:t>𝑠𝑖𝑔𝑛</m:t>
                          </m:r>
                          <m:r>
                            <a:rPr lang="en-IN" i="1">
                              <a:latin typeface="Cambria Math" panose="02040503050406030204" pitchFamily="18" charset="0"/>
                            </a:rPr>
                            <m:t>(</m:t>
                          </m:r>
                          <m:sSub>
                            <m:sSubPr>
                              <m:ctrlPr>
                                <a:rPr lang="en-US" sz="1800" i="1">
                                  <a:latin typeface="Cambria Math" panose="02040503050406030204" pitchFamily="18" charset="0"/>
                                </a:rPr>
                              </m:ctrlPr>
                            </m:sSubPr>
                            <m:e>
                              <m:r>
                                <a:rPr lang="en-IN" sz="1800" b="0" i="1" smtClean="0">
                                  <a:latin typeface="Cambria Math" panose="02040503050406030204" pitchFamily="18" charset="0"/>
                                </a:rPr>
                                <m:t>𝑎</m:t>
                              </m:r>
                            </m:e>
                            <m:sub>
                              <m:r>
                                <a:rPr lang="en-IN" sz="1800" b="0" i="1" smtClean="0">
                                  <a:latin typeface="Cambria Math" panose="02040503050406030204" pitchFamily="18" charset="0"/>
                                </a:rPr>
                                <m:t>𝑦</m:t>
                              </m:r>
                            </m:sub>
                          </m:sSub>
                          <m:r>
                            <a:rPr lang="en-IN" sz="1800" b="0" i="1" smtClean="0">
                              <a:latin typeface="Cambria Math" panose="02040503050406030204" pitchFamily="18" charset="0"/>
                            </a:rPr>
                            <m:t>)</m:t>
                          </m:r>
                          <m:sSub>
                            <m:sSubPr>
                              <m:ctrlPr>
                                <a:rPr lang="en-US" sz="1800" i="1">
                                  <a:latin typeface="Cambria Math" panose="02040503050406030204" pitchFamily="18" charset="0"/>
                                </a:rPr>
                              </m:ctrlPr>
                            </m:sSubPr>
                            <m:e>
                              <m:r>
                                <a:rPr lang="en-IN" sz="180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𝑎</m:t>
                              </m:r>
                            </m:e>
                            <m:sub>
                              <m:r>
                                <a:rPr lang="en-IN" sz="1800" b="0" i="1" smtClean="0">
                                  <a:latin typeface="Cambria Math" panose="02040503050406030204" pitchFamily="18" charset="0"/>
                                </a:rPr>
                                <m:t>𝑦</m:t>
                              </m:r>
                            </m:sub>
                          </m:sSub>
                          <m:r>
                            <m:rPr>
                              <m:nor/>
                            </m:rPr>
                            <a:rPr lang="en-US" sz="1800" baseline="-25000" dirty="0"/>
                            <m:t> </m:t>
                          </m:r>
                        </m:num>
                        <m:den>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𝑉</m:t>
                              </m:r>
                            </m:e>
                            <m:sub>
                              <m:r>
                                <a:rPr lang="en-IN" sz="1800" b="0" i="1" smtClean="0">
                                  <a:latin typeface="Cambria Math" panose="02040503050406030204" pitchFamily="18" charset="0"/>
                                </a:rPr>
                                <m:t>𝑥</m:t>
                              </m:r>
                            </m:sub>
                          </m:sSub>
                        </m:den>
                      </m:f>
                    </m:oMath>
                  </m:oMathPara>
                </a14:m>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a:p>
                <a:r>
                  <a:rPr lang="en-US" sz="2000" b="0" i="0" dirty="0">
                    <a:effectLst/>
                    <a:latin typeface="Arial" panose="020B0604020202020204" pitchFamily="34" charset="0"/>
                  </a:rPr>
                  <a:t>After trials, k</a:t>
                </a:r>
                <a:r>
                  <a:rPr lang="en-US" sz="2000" b="0" i="0" baseline="-25000" dirty="0">
                    <a:effectLst/>
                    <a:latin typeface="Arial" panose="020B0604020202020204" pitchFamily="34" charset="0"/>
                  </a:rPr>
                  <a:t>1</a:t>
                </a:r>
                <a:r>
                  <a:rPr lang="en-US" sz="2000" b="0" i="0" dirty="0">
                    <a:effectLst/>
                    <a:latin typeface="Arial" panose="020B0604020202020204" pitchFamily="34" charset="0"/>
                  </a:rPr>
                  <a:t> is set as 0.85 and k</a:t>
                </a:r>
                <a:r>
                  <a:rPr lang="en-US" sz="2000" b="0" i="0" baseline="-25000" dirty="0">
                    <a:effectLst/>
                    <a:latin typeface="Arial" panose="020B0604020202020204" pitchFamily="34" charset="0"/>
                  </a:rPr>
                  <a:t>2</a:t>
                </a:r>
                <a:r>
                  <a:rPr lang="en-US" sz="2000" b="0" i="0" dirty="0">
                    <a:effectLst/>
                    <a:latin typeface="Arial" panose="020B0604020202020204" pitchFamily="34" charset="0"/>
                  </a:rPr>
                  <a:t> is set as 1</a:t>
                </a:r>
                <a:endParaRPr lang="en-US" sz="1800" baseline="-25000" dirty="0"/>
              </a:p>
            </p:txBody>
          </p:sp>
        </mc:Choice>
        <mc:Fallback>
          <p:sp>
            <p:nvSpPr>
              <p:cNvPr id="5" name="Text Placeholder 4">
                <a:extLst>
                  <a:ext uri="{FF2B5EF4-FFF2-40B4-BE49-F238E27FC236}">
                    <a16:creationId xmlns:a16="http://schemas.microsoft.com/office/drawing/2014/main" id="{244F1774-7BF7-EED2-4BA3-1122EA2AB986}"/>
                  </a:ext>
                </a:extLst>
              </p:cNvPr>
              <p:cNvSpPr>
                <a:spLocks noGrp="1" noRot="1" noChangeAspect="1" noMove="1" noResize="1" noEditPoints="1" noAdjustHandles="1" noChangeArrowheads="1" noChangeShapeType="1" noTextEdit="1"/>
              </p:cNvSpPr>
              <p:nvPr>
                <p:ph type="body" idx="3"/>
              </p:nvPr>
            </p:nvSpPr>
            <p:spPr>
              <a:xfrm>
                <a:off x="706067" y="1503408"/>
                <a:ext cx="6321089" cy="4356465"/>
              </a:xfrm>
              <a:blipFill>
                <a:blip r:embed="rId2"/>
                <a:stretch>
                  <a:fillRect l="-289" b="-70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B7B30124-E1A4-218E-C8BA-510E14778FF4}"/>
              </a:ext>
            </a:extLst>
          </p:cNvPr>
          <p:cNvPicPr>
            <a:picLocks noChangeAspect="1"/>
          </p:cNvPicPr>
          <p:nvPr/>
        </p:nvPicPr>
        <p:blipFill>
          <a:blip r:embed="rId3"/>
          <a:stretch>
            <a:fillRect/>
          </a:stretch>
        </p:blipFill>
        <p:spPr>
          <a:xfrm>
            <a:off x="2223436" y="2766003"/>
            <a:ext cx="3284505" cy="662997"/>
          </a:xfrm>
          <a:prstGeom prst="rect">
            <a:avLst/>
          </a:prstGeom>
        </p:spPr>
      </p:pic>
      <p:pic>
        <p:nvPicPr>
          <p:cNvPr id="9" name="Picture 8">
            <a:extLst>
              <a:ext uri="{FF2B5EF4-FFF2-40B4-BE49-F238E27FC236}">
                <a16:creationId xmlns:a16="http://schemas.microsoft.com/office/drawing/2014/main" id="{A9401984-05F6-44F8-555F-4A6F365766F2}"/>
              </a:ext>
            </a:extLst>
          </p:cNvPr>
          <p:cNvPicPr>
            <a:picLocks noChangeAspect="1"/>
          </p:cNvPicPr>
          <p:nvPr/>
        </p:nvPicPr>
        <p:blipFill>
          <a:blip r:embed="rId4"/>
          <a:stretch>
            <a:fillRect/>
          </a:stretch>
        </p:blipFill>
        <p:spPr>
          <a:xfrm>
            <a:off x="2223436" y="4243736"/>
            <a:ext cx="3520745" cy="838273"/>
          </a:xfrm>
          <a:prstGeom prst="rect">
            <a:avLst/>
          </a:prstGeom>
        </p:spPr>
      </p:pic>
    </p:spTree>
    <p:extLst>
      <p:ext uri="{BB962C8B-B14F-4D97-AF65-F5344CB8AC3E}">
        <p14:creationId xmlns:p14="http://schemas.microsoft.com/office/powerpoint/2010/main" val="99816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1800" dirty="0">
                <a:latin typeface="Arial" panose="020B0604020202020204" pitchFamily="34" charset="0"/>
              </a:rPr>
              <a:t>Limitation is introduced on the maximum lateral acceleration and maximum sideslip angle</a:t>
            </a:r>
          </a:p>
          <a:p>
            <a:endParaRPr lang="en-US" sz="1800" b="0" i="0" baseline="-25000" dirty="0">
              <a:effectLst/>
              <a:latin typeface="Arial" panose="020B0604020202020204" pitchFamily="34" charset="0"/>
            </a:endParaRPr>
          </a:p>
          <a:p>
            <a:pPr marL="114300" indent="0">
              <a:buNone/>
            </a:pPr>
            <a:endParaRPr lang="en-US" baseline="-25000" dirty="0"/>
          </a:p>
          <a:p>
            <a:r>
              <a:rPr lang="en-US" sz="1800" dirty="0">
                <a:latin typeface="Arial" panose="020B0604020202020204" pitchFamily="34" charset="0"/>
              </a:rPr>
              <a:t>R</a:t>
            </a:r>
            <a:r>
              <a:rPr lang="en-US" sz="1800" b="0" i="0" dirty="0">
                <a:effectLst/>
                <a:latin typeface="Arial" panose="020B0604020202020204" pitchFamily="34" charset="0"/>
              </a:rPr>
              <a:t>eference sideslip angle is assigned as</a:t>
            </a:r>
            <a:endParaRPr lang="en-US" sz="1800" dirty="0"/>
          </a:p>
          <a:p>
            <a:pPr marL="114300" indent="0">
              <a:buNone/>
            </a:pPr>
            <a:endParaRPr lang="en-US" baseline="-25000" dirty="0"/>
          </a:p>
          <a:p>
            <a:pPr marL="114300" indent="0">
              <a:buNone/>
            </a:pPr>
            <a:endParaRPr lang="en-US" baseline="-25000" dirty="0"/>
          </a:p>
          <a:p>
            <a:r>
              <a:rPr lang="en-US" sz="1800" b="0" i="0" dirty="0">
                <a:effectLst/>
                <a:latin typeface="Arial" panose="020B0604020202020204" pitchFamily="34" charset="0"/>
              </a:rPr>
              <a:t>The maximum yaw rate is thus obtained as</a:t>
            </a:r>
          </a:p>
          <a:p>
            <a:endParaRPr lang="en-US" sz="1800" baseline="-25000" dirty="0">
              <a:latin typeface="Arial" panose="020B0604020202020204" pitchFamily="34" charset="0"/>
            </a:endParaRPr>
          </a:p>
          <a:p>
            <a:endParaRPr lang="en-US" sz="1800" baseline="-25000" dirty="0">
              <a:latin typeface="Arial" panose="020B0604020202020204" pitchFamily="34" charset="0"/>
            </a:endParaRPr>
          </a:p>
          <a:p>
            <a:r>
              <a:rPr lang="en-US" sz="1800" dirty="0">
                <a:latin typeface="Arial" panose="020B0604020202020204" pitchFamily="34" charset="0"/>
              </a:rPr>
              <a:t>Steady state yaw rate is assigned with</a:t>
            </a:r>
            <a:endParaRPr lang="en-US" dirty="0"/>
          </a:p>
        </p:txBody>
      </p:sp>
      <p:pic>
        <p:nvPicPr>
          <p:cNvPr id="6" name="Picture 5">
            <a:extLst>
              <a:ext uri="{FF2B5EF4-FFF2-40B4-BE49-F238E27FC236}">
                <a16:creationId xmlns:a16="http://schemas.microsoft.com/office/drawing/2014/main" id="{2614899A-3DC4-B920-5567-974A87BFE475}"/>
              </a:ext>
            </a:extLst>
          </p:cNvPr>
          <p:cNvPicPr>
            <a:picLocks noChangeAspect="1"/>
          </p:cNvPicPr>
          <p:nvPr/>
        </p:nvPicPr>
        <p:blipFill>
          <a:blip r:embed="rId2"/>
          <a:stretch>
            <a:fillRect/>
          </a:stretch>
        </p:blipFill>
        <p:spPr>
          <a:xfrm>
            <a:off x="2443702" y="2148729"/>
            <a:ext cx="2408129" cy="693480"/>
          </a:xfrm>
          <a:prstGeom prst="rect">
            <a:avLst/>
          </a:prstGeom>
        </p:spPr>
      </p:pic>
      <p:pic>
        <p:nvPicPr>
          <p:cNvPr id="11" name="Picture 10">
            <a:extLst>
              <a:ext uri="{FF2B5EF4-FFF2-40B4-BE49-F238E27FC236}">
                <a16:creationId xmlns:a16="http://schemas.microsoft.com/office/drawing/2014/main" id="{1A563920-D309-83D7-5A7F-F9AC4D7D772F}"/>
              </a:ext>
            </a:extLst>
          </p:cNvPr>
          <p:cNvPicPr>
            <a:picLocks noChangeAspect="1"/>
          </p:cNvPicPr>
          <p:nvPr/>
        </p:nvPicPr>
        <p:blipFill>
          <a:blip r:embed="rId3"/>
          <a:stretch>
            <a:fillRect/>
          </a:stretch>
        </p:blipFill>
        <p:spPr>
          <a:xfrm>
            <a:off x="2107914" y="4252825"/>
            <a:ext cx="2606266" cy="548688"/>
          </a:xfrm>
          <a:prstGeom prst="rect">
            <a:avLst/>
          </a:prstGeom>
        </p:spPr>
      </p:pic>
      <p:pic>
        <p:nvPicPr>
          <p:cNvPr id="8" name="Picture 7">
            <a:extLst>
              <a:ext uri="{FF2B5EF4-FFF2-40B4-BE49-F238E27FC236}">
                <a16:creationId xmlns:a16="http://schemas.microsoft.com/office/drawing/2014/main" id="{B3F73F93-7CFD-234D-476E-CF3C9BEA454B}"/>
              </a:ext>
            </a:extLst>
          </p:cNvPr>
          <p:cNvPicPr>
            <a:picLocks noChangeAspect="1"/>
          </p:cNvPicPr>
          <p:nvPr/>
        </p:nvPicPr>
        <p:blipFill>
          <a:blip r:embed="rId4"/>
          <a:stretch>
            <a:fillRect/>
          </a:stretch>
        </p:blipFill>
        <p:spPr>
          <a:xfrm>
            <a:off x="2025521" y="3167685"/>
            <a:ext cx="3543607" cy="586791"/>
          </a:xfrm>
          <a:prstGeom prst="rect">
            <a:avLst/>
          </a:prstGeom>
        </p:spPr>
      </p:pic>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yaw rate saturation</a:t>
            </a:r>
          </a:p>
        </p:txBody>
      </p:sp>
      <p:pic>
        <p:nvPicPr>
          <p:cNvPr id="13" name="Picture 12">
            <a:extLst>
              <a:ext uri="{FF2B5EF4-FFF2-40B4-BE49-F238E27FC236}">
                <a16:creationId xmlns:a16="http://schemas.microsoft.com/office/drawing/2014/main" id="{E64B4E70-B4A0-0FF4-ED26-A94E2C1ADF22}"/>
              </a:ext>
            </a:extLst>
          </p:cNvPr>
          <p:cNvPicPr>
            <a:picLocks noChangeAspect="1"/>
          </p:cNvPicPr>
          <p:nvPr/>
        </p:nvPicPr>
        <p:blipFill>
          <a:blip r:embed="rId5"/>
          <a:stretch>
            <a:fillRect/>
          </a:stretch>
        </p:blipFill>
        <p:spPr>
          <a:xfrm>
            <a:off x="1830882" y="5299862"/>
            <a:ext cx="4343776" cy="533446"/>
          </a:xfrm>
          <a:prstGeom prst="rect">
            <a:avLst/>
          </a:prstGeom>
        </p:spPr>
      </p:pic>
    </p:spTree>
    <p:extLst>
      <p:ext uri="{BB962C8B-B14F-4D97-AF65-F5344CB8AC3E}">
        <p14:creationId xmlns:p14="http://schemas.microsoft.com/office/powerpoint/2010/main" val="355659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8"/>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Vehicle Validation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0"/>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Vehicle validation model</a:t>
            </a:r>
            <a:endParaRPr dirty="0"/>
          </a:p>
        </p:txBody>
      </p:sp>
      <p:sp>
        <p:nvSpPr>
          <p:cNvPr id="709" name="Google Shape;709;p40">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88900" lvl="0" indent="0" algn="l" rtl="0">
              <a:lnSpc>
                <a:spcPct val="150000"/>
              </a:lnSpc>
              <a:spcBef>
                <a:spcPts val="1200"/>
              </a:spcBef>
              <a:spcAft>
                <a:spcPts val="0"/>
              </a:spcAft>
              <a:buClr>
                <a:schemeClr val="dk1"/>
              </a:buClr>
              <a:buSzPts val="2200"/>
              <a:buNone/>
            </a:pPr>
            <a:endParaRPr sz="2200" dirty="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10" name="Google Shape;710;p40"/>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15</a:t>
            </a:fld>
            <a:endParaRPr/>
          </a:p>
        </p:txBody>
      </p:sp>
      <p:sp>
        <p:nvSpPr>
          <p:cNvPr id="5" name="Google Shape;605;p26">
            <a:extLst>
              <a:ext uri="{FF2B5EF4-FFF2-40B4-BE49-F238E27FC236}">
                <a16:creationId xmlns:a16="http://schemas.microsoft.com/office/drawing/2014/main" id="{8423F66B-86FB-71B1-CEB3-00B11EC07B4F}"/>
              </a:ext>
            </a:extLst>
          </p:cNvPr>
          <p:cNvSpPr txBox="1">
            <a:spLocks/>
          </p:cNvSpPr>
          <p:nvPr/>
        </p:nvSpPr>
        <p:spPr>
          <a:xfrm>
            <a:off x="516250" y="1606425"/>
            <a:ext cx="7142100"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88925">
              <a:buSzPts val="2000"/>
            </a:pPr>
            <a:r>
              <a:rPr lang="en-US" sz="2000" b="1" dirty="0">
                <a:solidFill>
                  <a:schemeClr val="dk1"/>
                </a:solidFill>
              </a:rPr>
              <a:t>Linear Bicycle model</a:t>
            </a:r>
            <a:endParaRPr lang="en-US" sz="1800" dirty="0">
              <a:solidFill>
                <a:schemeClr val="dk1"/>
              </a:solidFill>
            </a:endParaRPr>
          </a:p>
          <a:p>
            <a:pPr marL="0" indent="0">
              <a:buFont typeface="Arial"/>
              <a:buNone/>
            </a:pPr>
            <a:endParaRPr lang="en-US" dirty="0">
              <a:solidFill>
                <a:schemeClr val="dk1"/>
              </a:solidFill>
            </a:endParaRPr>
          </a:p>
          <a:p>
            <a:pPr marL="538162" lvl="1" indent="-173038">
              <a:buSzPts val="1600"/>
              <a:buFont typeface="Arial"/>
              <a:buNone/>
            </a:pPr>
            <a:endParaRPr lang="en-US" dirty="0"/>
          </a:p>
          <a:p>
            <a:pPr marL="0" lvl="7" indent="0">
              <a:buSzPts val="1600"/>
            </a:pPr>
            <a:endParaRPr lang="en-US" dirty="0"/>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Simulation &amp;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Simulation and Results</a:t>
            </a:r>
            <a:endParaRPr dirty="0"/>
          </a:p>
        </p:txBody>
      </p:sp>
      <p:sp>
        <p:nvSpPr>
          <p:cNvPr id="716" name="Google Shape;716;p41">
            <a:extLst>
              <a:ext uri="{C183D7F6-B498-43B3-948B-1728B52AA6E4}">
                <adec:decorative xmlns:adec="http://schemas.microsoft.com/office/drawing/2017/decorative" val="1"/>
              </a:ext>
            </a:extLst>
          </p:cNvPr>
          <p:cNvSpPr txBox="1">
            <a:spLocks noGrp="1"/>
          </p:cNvSpPr>
          <p:nvPr>
            <p:ph type="body" idx="3"/>
          </p:nvPr>
        </p:nvSpPr>
        <p:spPr>
          <a:xfrm>
            <a:off x="400575" y="1250700"/>
            <a:ext cx="73662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8000" dirty="0">
              <a:solidFill>
                <a:schemeClr val="dk1"/>
              </a:solidFill>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ct val="100000"/>
              <a:buFont typeface="Arial"/>
              <a:buNone/>
            </a:pPr>
            <a:endParaRPr dirty="0"/>
          </a:p>
          <a:p>
            <a:pPr marL="0" lvl="7" indent="0" algn="l" rtl="0">
              <a:lnSpc>
                <a:spcPct val="90000"/>
              </a:lnSpc>
              <a:spcBef>
                <a:spcPts val="1200"/>
              </a:spcBef>
              <a:spcAft>
                <a:spcPts val="0"/>
              </a:spcAft>
              <a:buSzPct val="100000"/>
              <a:buNone/>
            </a:pPr>
            <a:endParaRPr dirty="0"/>
          </a:p>
        </p:txBody>
      </p:sp>
      <p:sp>
        <p:nvSpPr>
          <p:cNvPr id="717" name="Google Shape;717;p41"/>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17</a:t>
            </a:fld>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Conclusions</a:t>
            </a:r>
          </a:p>
        </p:txBody>
      </p:sp>
    </p:spTree>
    <p:extLst>
      <p:ext uri="{BB962C8B-B14F-4D97-AF65-F5344CB8AC3E}">
        <p14:creationId xmlns:p14="http://schemas.microsoft.com/office/powerpoint/2010/main" val="32402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2"/>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Conclusions</a:t>
            </a:r>
            <a:endParaRPr dirty="0"/>
          </a:p>
        </p:txBody>
      </p:sp>
      <p:sp>
        <p:nvSpPr>
          <p:cNvPr id="723" name="Google Shape;723;p42">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1800" dirty="0">
              <a:solidFill>
                <a:schemeClr val="dk1"/>
              </a:solidFill>
            </a:endParaRPr>
          </a:p>
          <a:p>
            <a:pPr marL="457200" lvl="0" indent="0" algn="l" rtl="0">
              <a:lnSpc>
                <a:spcPct val="150000"/>
              </a:lnSpc>
              <a:spcBef>
                <a:spcPts val="1200"/>
              </a:spcBef>
              <a:spcAft>
                <a:spcPts val="0"/>
              </a:spcAft>
              <a:buNone/>
            </a:pPr>
            <a:endParaRPr dirty="0">
              <a:solidFill>
                <a:schemeClr val="dk1"/>
              </a:solidFill>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24" name="Google Shape;724;p42"/>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19</a:t>
            </a:fld>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8"/>
          <p:cNvSpPr txBox="1">
            <a:spLocks noGrp="1"/>
          </p:cNvSpPr>
          <p:nvPr>
            <p:ph type="title"/>
          </p:nvPr>
        </p:nvSpPr>
        <p:spPr>
          <a:xfrm>
            <a:off x="698499" y="589099"/>
            <a:ext cx="107751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Table of contents </a:t>
            </a:r>
            <a:endParaRPr>
              <a:solidFill>
                <a:srgbClr val="FF0000"/>
              </a:solidFill>
            </a:endParaRPr>
          </a:p>
        </p:txBody>
      </p:sp>
      <p:sp>
        <p:nvSpPr>
          <p:cNvPr id="538" name="Google Shape;538;p18"/>
          <p:cNvSpPr txBox="1">
            <a:spLocks noGrp="1"/>
          </p:cNvSpPr>
          <p:nvPr>
            <p:ph type="body" idx="1"/>
          </p:nvPr>
        </p:nvSpPr>
        <p:spPr>
          <a:xfrm>
            <a:off x="814029" y="1115850"/>
            <a:ext cx="10773600" cy="4626300"/>
          </a:xfrm>
          <a:prstGeom prst="rect">
            <a:avLst/>
          </a:prstGeom>
          <a:noFill/>
          <a:ln>
            <a:noFill/>
          </a:ln>
        </p:spPr>
        <p:txBody>
          <a:bodyPr spcFirstLastPara="1" wrap="square" lIns="0" tIns="0" rIns="0" bIns="0" anchor="t" anchorCtr="0">
            <a:noAutofit/>
          </a:bodyPr>
          <a:lstStyle/>
          <a:p>
            <a:pPr marL="263525" lvl="0" indent="-339725" algn="l" rtl="0">
              <a:lnSpc>
                <a:spcPct val="115000"/>
              </a:lnSpc>
              <a:spcBef>
                <a:spcPts val="1200"/>
              </a:spcBef>
              <a:spcAft>
                <a:spcPts val="0"/>
              </a:spcAft>
              <a:buSzPts val="2800"/>
              <a:buFont typeface="Arial"/>
              <a:buChar char="▪"/>
            </a:pPr>
            <a:r>
              <a:rPr lang="en-IN" sz="2800" dirty="0"/>
              <a:t>Motivation</a:t>
            </a:r>
            <a:endParaRPr sz="2800" dirty="0"/>
          </a:p>
          <a:p>
            <a:pPr marL="263525" lvl="0" indent="-339725" algn="l" rtl="0">
              <a:lnSpc>
                <a:spcPct val="115000"/>
              </a:lnSpc>
              <a:spcBef>
                <a:spcPts val="1200"/>
              </a:spcBef>
              <a:spcAft>
                <a:spcPts val="0"/>
              </a:spcAft>
              <a:buSzPts val="2800"/>
              <a:buFont typeface="Arial"/>
              <a:buChar char="▪"/>
            </a:pPr>
            <a:r>
              <a:rPr lang="nl-NL" sz="2800" dirty="0"/>
              <a:t>Problem Statement</a:t>
            </a:r>
          </a:p>
          <a:p>
            <a:pPr marL="263525" lvl="0" indent="-339725" algn="l" rtl="0">
              <a:lnSpc>
                <a:spcPct val="115000"/>
              </a:lnSpc>
              <a:spcBef>
                <a:spcPts val="1200"/>
              </a:spcBef>
              <a:spcAft>
                <a:spcPts val="0"/>
              </a:spcAft>
              <a:buSzPts val="2800"/>
              <a:buChar char="▪"/>
            </a:pPr>
            <a:r>
              <a:rPr lang="nl-NL" sz="2800" dirty="0"/>
              <a:t>Control Strategies</a:t>
            </a:r>
          </a:p>
          <a:p>
            <a:pPr marL="263525" lvl="0" indent="-339725" algn="l" rtl="0">
              <a:lnSpc>
                <a:spcPct val="115000"/>
              </a:lnSpc>
              <a:spcBef>
                <a:spcPts val="1200"/>
              </a:spcBef>
              <a:spcAft>
                <a:spcPts val="0"/>
              </a:spcAft>
              <a:buSzPts val="2800"/>
              <a:buChar char="▪"/>
            </a:pPr>
            <a:r>
              <a:rPr lang="en-IN" sz="2800" dirty="0"/>
              <a:t>Vehicle Validation Model</a:t>
            </a:r>
          </a:p>
          <a:p>
            <a:pPr marL="263525" lvl="0" indent="-339725" algn="l" rtl="0">
              <a:lnSpc>
                <a:spcPct val="115000"/>
              </a:lnSpc>
              <a:spcBef>
                <a:spcPts val="1200"/>
              </a:spcBef>
              <a:spcAft>
                <a:spcPts val="0"/>
              </a:spcAft>
              <a:buSzPts val="2800"/>
              <a:buChar char="▪"/>
            </a:pPr>
            <a:r>
              <a:rPr lang="en-IN" sz="2800" dirty="0"/>
              <a:t>Simulation &amp; Results</a:t>
            </a:r>
            <a:endParaRPr sz="2800" dirty="0"/>
          </a:p>
          <a:p>
            <a:pPr marL="263525" lvl="0" indent="-339725" algn="l" rtl="0">
              <a:lnSpc>
                <a:spcPct val="115000"/>
              </a:lnSpc>
              <a:spcBef>
                <a:spcPts val="1200"/>
              </a:spcBef>
              <a:spcAft>
                <a:spcPts val="0"/>
              </a:spcAft>
              <a:buSzPts val="2800"/>
              <a:buChar char="▪"/>
            </a:pPr>
            <a:r>
              <a:rPr lang="nl-NL" sz="2800" dirty="0">
                <a:solidFill>
                  <a:schemeClr val="dk1"/>
                </a:solidFill>
              </a:rPr>
              <a:t>Conclusion</a:t>
            </a:r>
            <a:endParaRPr sz="2800" dirty="0">
              <a:solidFill>
                <a:schemeClr val="dk1"/>
              </a:solidFill>
            </a:endParaRPr>
          </a:p>
          <a:p>
            <a:pPr marL="263525" lvl="0" indent="-339725" algn="l" rtl="0">
              <a:lnSpc>
                <a:spcPct val="115000"/>
              </a:lnSpc>
              <a:spcBef>
                <a:spcPts val="1200"/>
              </a:spcBef>
              <a:spcAft>
                <a:spcPts val="0"/>
              </a:spcAft>
              <a:buSzPts val="2800"/>
              <a:buChar char="▪"/>
            </a:pPr>
            <a:r>
              <a:rPr lang="en-IN" sz="2800" dirty="0">
                <a:solidFill>
                  <a:schemeClr val="dk1"/>
                </a:solidFill>
              </a:rPr>
              <a:t>Future Work</a:t>
            </a:r>
            <a:endParaRPr sz="2800" dirty="0">
              <a:solidFill>
                <a:schemeClr val="dk1"/>
              </a:solidFill>
            </a:endParaRPr>
          </a:p>
          <a:p>
            <a:pPr marL="0" lvl="0" indent="0" algn="l" rtl="0">
              <a:lnSpc>
                <a:spcPct val="115000"/>
              </a:lnSpc>
              <a:spcBef>
                <a:spcPts val="1200"/>
              </a:spcBef>
              <a:spcAft>
                <a:spcPts val="0"/>
              </a:spcAft>
              <a:buNone/>
            </a:pPr>
            <a:endParaRPr sz="2800" dirty="0"/>
          </a:p>
        </p:txBody>
      </p:sp>
      <p:sp>
        <p:nvSpPr>
          <p:cNvPr id="539" name="Google Shape;539;p18"/>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A6A6A6"/>
              </a:buClr>
              <a:buSzPts val="1200"/>
              <a:buFont typeface="Arial"/>
              <a:buNone/>
            </a:pPr>
            <a:fld id="{00000000-1234-1234-1234-123412341234}" type="slidenum">
              <a:rPr lang="nl-NL" sz="1200">
                <a:solidFill>
                  <a:srgbClr val="A6A6A6"/>
                </a:solidFill>
              </a:r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Future work</a:t>
            </a:r>
          </a:p>
        </p:txBody>
      </p:sp>
    </p:spTree>
    <p:extLst>
      <p:ext uri="{BB962C8B-B14F-4D97-AF65-F5344CB8AC3E}">
        <p14:creationId xmlns:p14="http://schemas.microsoft.com/office/powerpoint/2010/main" val="301244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ct val="100000"/>
              <a:buFont typeface="Roboto Slab"/>
              <a:buNone/>
            </a:pPr>
            <a:r>
              <a:rPr lang="nl-NL" sz="2976" dirty="0"/>
              <a:t>Future Work</a:t>
            </a:r>
            <a:endParaRPr dirty="0"/>
          </a:p>
        </p:txBody>
      </p:sp>
      <p:sp>
        <p:nvSpPr>
          <p:cNvPr id="735" name="Google Shape;735;p44">
            <a:extLst>
              <a:ext uri="{C183D7F6-B498-43B3-948B-1728B52AA6E4}">
                <adec:decorative xmlns:adec="http://schemas.microsoft.com/office/drawing/2017/decorative" val="1"/>
              </a:ext>
            </a:extLst>
          </p:cNvPr>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dirty="0">
              <a:solidFill>
                <a:schemeClr val="dk1"/>
              </a:solidFill>
            </a:endParaRPr>
          </a:p>
          <a:p>
            <a:pPr marL="457200" lvl="0" indent="-342900" algn="l" rtl="0">
              <a:lnSpc>
                <a:spcPct val="150000"/>
              </a:lnSpc>
              <a:spcBef>
                <a:spcPts val="1000"/>
              </a:spcBef>
              <a:spcAft>
                <a:spcPts val="0"/>
              </a:spcAft>
              <a:buClr>
                <a:schemeClr val="dk1"/>
              </a:buClr>
              <a:buSzPts val="1800"/>
              <a:buChar char="▪"/>
            </a:pPr>
            <a:endParaRPr sz="1800" dirty="0">
              <a:solidFill>
                <a:schemeClr val="dk1"/>
              </a:solidFill>
            </a:endParaRPr>
          </a:p>
          <a:p>
            <a:pPr marL="0" lvl="0" indent="0" algn="l" rtl="0">
              <a:lnSpc>
                <a:spcPct val="115000"/>
              </a:lnSpc>
              <a:spcBef>
                <a:spcPts val="1200"/>
              </a:spcBef>
              <a:spcAft>
                <a:spcPts val="0"/>
              </a:spcAft>
              <a:buNone/>
            </a:pPr>
            <a:endParaRPr sz="1100"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dirty="0">
              <a:solidFill>
                <a:schemeClr val="dk1"/>
              </a:solidFill>
            </a:endParaRPr>
          </a:p>
          <a:p>
            <a:pPr marL="457200" lvl="0" indent="0" algn="l" rtl="0">
              <a:lnSpc>
                <a:spcPct val="150000"/>
              </a:lnSpc>
              <a:spcBef>
                <a:spcPts val="1200"/>
              </a:spcBef>
              <a:spcAft>
                <a:spcPts val="0"/>
              </a:spcAft>
              <a:buNone/>
            </a:pPr>
            <a:endParaRPr sz="1800" dirty="0">
              <a:solidFill>
                <a:schemeClr val="dk1"/>
              </a:solidFill>
            </a:endParaRPr>
          </a:p>
          <a:p>
            <a:pPr marL="457200" lvl="0" indent="0" algn="l" rtl="0">
              <a:lnSpc>
                <a:spcPct val="115000"/>
              </a:lnSpc>
              <a:spcBef>
                <a:spcPts val="1200"/>
              </a:spcBef>
              <a:spcAft>
                <a:spcPts val="0"/>
              </a:spcAft>
              <a:buNone/>
            </a:pPr>
            <a:endParaRPr sz="4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dirty="0"/>
          </a:p>
          <a:p>
            <a:pPr marL="0" lvl="7" indent="0" algn="l" rtl="0">
              <a:lnSpc>
                <a:spcPct val="90000"/>
              </a:lnSpc>
              <a:spcBef>
                <a:spcPts val="1200"/>
              </a:spcBef>
              <a:spcAft>
                <a:spcPts val="0"/>
              </a:spcAft>
              <a:buSzPts val="1600"/>
              <a:buNone/>
            </a:pPr>
            <a:endParaRPr sz="4800" dirty="0"/>
          </a:p>
        </p:txBody>
      </p:sp>
      <p:sp>
        <p:nvSpPr>
          <p:cNvPr id="736" name="Google Shape;736;p44"/>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21</a:t>
            </a:fld>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8"/>
          <p:cNvSpPr txBox="1">
            <a:spLocks noGrp="1"/>
          </p:cNvSpPr>
          <p:nvPr>
            <p:ph type="body" idx="1"/>
          </p:nvPr>
        </p:nvSpPr>
        <p:spPr>
          <a:xfrm>
            <a:off x="-10748" y="0"/>
            <a:ext cx="12202800" cy="6858000"/>
          </a:xfrm>
          <a:prstGeom prst="rect">
            <a:avLst/>
          </a:prstGeom>
          <a:solidFill>
            <a:srgbClr val="00A6D6"/>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600"/>
              <a:buFont typeface="Arial"/>
              <a:buNone/>
            </a:pPr>
            <a:r>
              <a:rPr lang="nl-NL" dirty="0"/>
              <a:t> </a:t>
            </a:r>
            <a:endParaRPr dirty="0"/>
          </a:p>
        </p:txBody>
      </p:sp>
      <p:sp>
        <p:nvSpPr>
          <p:cNvPr id="766" name="Google Shape;766;p48"/>
          <p:cNvSpPr txBox="1">
            <a:spLocks noGrp="1"/>
          </p:cNvSpPr>
          <p:nvPr>
            <p:ph type="title"/>
          </p:nvPr>
        </p:nvSpPr>
        <p:spPr>
          <a:xfrm>
            <a:off x="2153413" y="2753377"/>
            <a:ext cx="9358200" cy="16212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chemeClr val="lt1"/>
              </a:buClr>
              <a:buSzPts val="3800"/>
              <a:buFont typeface="Roboto Slab"/>
              <a:buNone/>
            </a:pPr>
            <a:r>
              <a:rPr lang="nl-NL" dirty="0"/>
              <a:t>Thank you for your attention</a:t>
            </a:r>
            <a:endParaRPr dirty="0"/>
          </a:p>
        </p:txBody>
      </p:sp>
      <p:sp>
        <p:nvSpPr>
          <p:cNvPr id="767" name="Google Shape;767;p48"/>
          <p:cNvSpPr txBox="1">
            <a:spLocks noGrp="1"/>
          </p:cNvSpPr>
          <p:nvPr>
            <p:ph type="subTitle" idx="2"/>
          </p:nvPr>
        </p:nvSpPr>
        <p:spPr>
          <a:xfrm>
            <a:off x="7758450" y="4977468"/>
            <a:ext cx="3729300" cy="937200"/>
          </a:xfrm>
          <a:prstGeom prst="rect">
            <a:avLst/>
          </a:prstGeom>
          <a:noFill/>
          <a:ln>
            <a:noFill/>
          </a:ln>
        </p:spPr>
        <p:txBody>
          <a:bodyPr spcFirstLastPara="1" wrap="square" lIns="0" tIns="0" rIns="0" bIns="0" anchor="ctr" anchorCtr="0">
            <a:noAutofit/>
          </a:bodyPr>
          <a:lstStyle/>
          <a:p>
            <a:pPr marL="0" indent="0">
              <a:spcBef>
                <a:spcPts val="0"/>
              </a:spcBef>
              <a:buSzPts val="3515"/>
            </a:pPr>
            <a:r>
              <a:rPr lang="en-IN" sz="1600" dirty="0"/>
              <a:t>Neeraja Bhide (5495601)</a:t>
            </a:r>
          </a:p>
          <a:p>
            <a:pPr marL="0" indent="0">
              <a:spcBef>
                <a:spcPts val="0"/>
              </a:spcBef>
              <a:buSzPts val="3515"/>
            </a:pPr>
            <a:r>
              <a:rPr lang="en-IN" sz="1600" dirty="0"/>
              <a:t>Pavan Prasad H.G. (5508053)</a:t>
            </a:r>
          </a:p>
          <a:p>
            <a:pPr marL="0" indent="0">
              <a:spcBef>
                <a:spcPts val="0"/>
              </a:spcBef>
              <a:buSzPts val="3515"/>
            </a:pPr>
            <a:r>
              <a:rPr lang="en-IN" sz="1600" dirty="0"/>
              <a:t>Paul Kartoidjojo (4480961)</a:t>
            </a:r>
          </a:p>
          <a:p>
            <a:pPr marL="0" indent="0">
              <a:spcBef>
                <a:spcPts val="0"/>
              </a:spcBef>
              <a:buSzPts val="3515"/>
            </a:pPr>
            <a:r>
              <a:rPr lang="en-US" sz="1600" dirty="0"/>
              <a:t>Anand Srikrishna (5306485)</a:t>
            </a:r>
          </a:p>
          <a:p>
            <a:pPr marL="0" lvl="0" indent="0" algn="r" rtl="0">
              <a:lnSpc>
                <a:spcPct val="115000"/>
              </a:lnSpc>
              <a:spcBef>
                <a:spcPts val="0"/>
              </a:spcBef>
              <a:spcAft>
                <a:spcPts val="0"/>
              </a:spcAft>
              <a:buSzPts val="1600"/>
              <a:buFont typeface="Arial"/>
              <a:buNone/>
            </a:pPr>
            <a:endParaRPr dirty="0"/>
          </a:p>
        </p:txBody>
      </p:sp>
      <p:sp>
        <p:nvSpPr>
          <p:cNvPr id="768" name="Google Shape;768;p48"/>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9"/>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546" name="Google Shape;546;p1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Motivation</a:t>
            </a:r>
          </a:p>
        </p:txBody>
      </p:sp>
      <p:sp>
        <p:nvSpPr>
          <p:cNvPr id="547" name="Google Shape;547;p19"/>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chemeClr val="lt1"/>
              </a:buClr>
              <a:buSzPts val="1200"/>
              <a:buFont typeface="Arial"/>
              <a:buNone/>
            </a:pPr>
            <a:fld id="{00000000-1234-1234-1234-123412341234}" type="slidenum">
              <a:rPr lang="nl-NL"/>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a:t>Motivation: </a:t>
            </a:r>
            <a:endParaRPr sz="2950" dirty="0"/>
          </a:p>
        </p:txBody>
      </p:sp>
      <p:sp>
        <p:nvSpPr>
          <p:cNvPr id="553" name="Google Shape;553;p20"/>
          <p:cNvSpPr txBox="1">
            <a:spLocks noGrp="1"/>
          </p:cNvSpPr>
          <p:nvPr>
            <p:ph type="body" idx="3"/>
          </p:nvPr>
        </p:nvSpPr>
        <p:spPr>
          <a:xfrm>
            <a:off x="705150" y="1591900"/>
            <a:ext cx="6462566" cy="2168100"/>
          </a:xfrm>
          <a:prstGeom prst="rect">
            <a:avLst/>
          </a:prstGeom>
          <a:noFill/>
          <a:ln>
            <a:noFill/>
          </a:ln>
        </p:spPr>
        <p:txBody>
          <a:bodyPr spcFirstLastPara="1" wrap="square" lIns="0" tIns="0" rIns="0" bIns="0" anchor="t" anchorCtr="0">
            <a:normAutofit/>
          </a:bodyPr>
          <a:lstStyle/>
          <a:p>
            <a:pPr marL="263525" lvl="0" indent="-212725" algn="l" rtl="0">
              <a:spcBef>
                <a:spcPts val="0"/>
              </a:spcBef>
              <a:spcAft>
                <a:spcPts val="0"/>
              </a:spcAft>
              <a:buSzPts val="1000"/>
              <a:buChar char="▪"/>
            </a:pPr>
            <a:r>
              <a:rPr lang="en-US" sz="1800" dirty="0">
                <a:solidFill>
                  <a:schemeClr val="dk1"/>
                </a:solidFill>
                <a:latin typeface="+mn-lt"/>
                <a:ea typeface="Calibri"/>
                <a:cs typeface="Calibri"/>
                <a:sym typeface="Calibri"/>
              </a:rPr>
              <a:t>Vehicle sideslip angle is a major indicator of dynamics stability for ground vehicles. [1]</a:t>
            </a:r>
          </a:p>
          <a:p>
            <a:pPr marL="263525" lvl="0" indent="-212725" algn="l" rtl="0">
              <a:spcBef>
                <a:spcPts val="0"/>
              </a:spcBef>
              <a:spcAft>
                <a:spcPts val="0"/>
              </a:spcAft>
              <a:buSzPts val="1000"/>
              <a:buChar char="▪"/>
            </a:pPr>
            <a:endParaRPr lang="en-US" sz="1800" dirty="0">
              <a:solidFill>
                <a:schemeClr val="dk1"/>
              </a:solidFill>
              <a:latin typeface="+mn-lt"/>
              <a:ea typeface="Calibri"/>
              <a:cs typeface="Calibri"/>
              <a:sym typeface="Calibri"/>
            </a:endParaRPr>
          </a:p>
          <a:p>
            <a:pPr marL="263525" lvl="0" indent="-212725" algn="l" rtl="0">
              <a:spcBef>
                <a:spcPts val="0"/>
              </a:spcBef>
              <a:spcAft>
                <a:spcPts val="0"/>
              </a:spcAft>
              <a:buSzPts val="1000"/>
              <a:buChar char="▪"/>
            </a:pPr>
            <a:r>
              <a:rPr lang="en-US" sz="1800" dirty="0"/>
              <a:t>Sideslip angle can provide important information for direction stability control systems.</a:t>
            </a:r>
            <a:r>
              <a:rPr lang="en-US" sz="1800" dirty="0">
                <a:solidFill>
                  <a:schemeClr val="dk1"/>
                </a:solidFill>
                <a:latin typeface="+mn-lt"/>
                <a:ea typeface="Calibri"/>
                <a:cs typeface="Calibri"/>
                <a:sym typeface="Calibri"/>
              </a:rPr>
              <a:t> [2]</a:t>
            </a:r>
            <a:endParaRPr lang="en-US" sz="1800" dirty="0"/>
          </a:p>
          <a:p>
            <a:pPr marL="263525" lvl="0" indent="-212725" algn="l" rtl="0">
              <a:spcBef>
                <a:spcPts val="0"/>
              </a:spcBef>
              <a:spcAft>
                <a:spcPts val="0"/>
              </a:spcAft>
              <a:buSzPts val="1000"/>
              <a:buChar char="▪"/>
            </a:pPr>
            <a:endParaRPr lang="en-US" sz="1800" dirty="0"/>
          </a:p>
          <a:p>
            <a:pPr marL="263525" indent="-212725">
              <a:spcBef>
                <a:spcPts val="0"/>
              </a:spcBef>
              <a:buSzPts val="1000"/>
            </a:pPr>
            <a:r>
              <a:rPr lang="en-US" sz="1800" dirty="0">
                <a:solidFill>
                  <a:schemeClr val="dk1"/>
                </a:solidFill>
                <a:latin typeface="+mn-lt"/>
                <a:ea typeface="Calibri"/>
                <a:cs typeface="Calibri"/>
                <a:sym typeface="Calibri"/>
              </a:rPr>
              <a:t>It is immeasurable with commercially-available sensors. </a:t>
            </a:r>
            <a:br>
              <a:rPr lang="en-US" sz="1800" dirty="0"/>
            </a:br>
            <a:endParaRPr lang="en-US" sz="1800" dirty="0"/>
          </a:p>
        </p:txBody>
      </p:sp>
      <p:sp>
        <p:nvSpPr>
          <p:cNvPr id="554" name="Google Shape;554;p20">
            <a:extLst>
              <a:ext uri="{C183D7F6-B498-43B3-948B-1728B52AA6E4}">
                <adec:decorative xmlns:adec="http://schemas.microsoft.com/office/drawing/2017/decorative" val="1"/>
              </a:ext>
            </a:extLst>
          </p:cNvPr>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4</a:t>
            </a:fld>
            <a:endParaRPr dirty="0"/>
          </a:p>
        </p:txBody>
      </p:sp>
      <p:sp>
        <p:nvSpPr>
          <p:cNvPr id="6" name="Google Shape;553;p20">
            <a:extLst>
              <a:ext uri="{FF2B5EF4-FFF2-40B4-BE49-F238E27FC236}">
                <a16:creationId xmlns:a16="http://schemas.microsoft.com/office/drawing/2014/main" id="{A0E9C8CD-C41E-2C84-741E-EFBB7AB4FDBF}"/>
              </a:ext>
            </a:extLst>
          </p:cNvPr>
          <p:cNvSpPr txBox="1">
            <a:spLocks/>
          </p:cNvSpPr>
          <p:nvPr/>
        </p:nvSpPr>
        <p:spPr>
          <a:xfrm>
            <a:off x="498672" y="5001352"/>
            <a:ext cx="5902128" cy="858673"/>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50800" indent="0">
              <a:spcBef>
                <a:spcPts val="0"/>
              </a:spcBef>
              <a:buSzPts val="1000"/>
              <a:buNone/>
            </a:pPr>
            <a:r>
              <a:rPr lang="en-US" sz="1400" dirty="0"/>
              <a:t>[1] - Jizheng Liu et al. Sideslip Angle Estimation of Ground Vehicles: A Comparative Study</a:t>
            </a:r>
          </a:p>
          <a:p>
            <a:pPr marL="50800" indent="0">
              <a:spcBef>
                <a:spcPts val="0"/>
              </a:spcBef>
              <a:buSzPts val="1000"/>
              <a:buNone/>
            </a:pPr>
            <a:r>
              <a:rPr lang="en-US" sz="1400" dirty="0"/>
              <a:t>[2] - Federico Cheli et al. A methodology for vehicle sideslip angle identification: comparison with experimental data</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5"/>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Problem Statement</a:t>
            </a:r>
            <a:endParaRPr dirty="0"/>
          </a:p>
        </p:txBody>
      </p:sp>
      <p:sp>
        <p:nvSpPr>
          <p:cNvPr id="605" name="Google Shape;605;p26"/>
          <p:cNvSpPr txBox="1">
            <a:spLocks noGrp="1"/>
          </p:cNvSpPr>
          <p:nvPr>
            <p:ph type="body" idx="3"/>
          </p:nvPr>
        </p:nvSpPr>
        <p:spPr>
          <a:xfrm>
            <a:off x="516250" y="1606424"/>
            <a:ext cx="7133247" cy="1822575"/>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SzPts val="2000"/>
              <a:buNone/>
            </a:pPr>
            <a:r>
              <a:rPr lang="en-US" sz="2000" b="1" dirty="0">
                <a:solidFill>
                  <a:schemeClr val="dk1"/>
                </a:solidFill>
              </a:rPr>
              <a:t>“ Vehicle stability control from body Sideslip Control using Direct Yaw Moment Control”</a:t>
            </a:r>
            <a:endParaRPr dirty="0">
              <a:solidFill>
                <a:schemeClr val="dk1"/>
              </a:solidFill>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607" name="Google Shape;607;p26"/>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6</a:t>
            </a:fld>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Control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IN" dirty="0"/>
              <a:t>Reference Generator</a:t>
            </a:r>
            <a:endParaRPr lang="en-US" dirty="0"/>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1800" dirty="0"/>
              <a:t>Reference yaw rate (r</a:t>
            </a:r>
            <a:r>
              <a:rPr lang="en-US" sz="1800" baseline="-25000" dirty="0"/>
              <a:t>d,ref</a:t>
            </a:r>
            <a:r>
              <a:rPr lang="en-US" sz="1800" dirty="0"/>
              <a:t>) is generated from the steering wheel angle δ input using the bicycle model second-order transfer function</a:t>
            </a:r>
          </a:p>
        </p:txBody>
      </p:sp>
      <p:pic>
        <p:nvPicPr>
          <p:cNvPr id="7" name="Picture 6">
            <a:extLst>
              <a:ext uri="{FF2B5EF4-FFF2-40B4-BE49-F238E27FC236}">
                <a16:creationId xmlns:a16="http://schemas.microsoft.com/office/drawing/2014/main" id="{4F669957-B0C9-2EDE-D15D-EC0E0885CFD9}"/>
              </a:ext>
            </a:extLst>
          </p:cNvPr>
          <p:cNvPicPr>
            <a:picLocks noChangeAspect="1"/>
          </p:cNvPicPr>
          <p:nvPr/>
        </p:nvPicPr>
        <p:blipFill>
          <a:blip r:embed="rId2"/>
          <a:stretch>
            <a:fillRect/>
          </a:stretch>
        </p:blipFill>
        <p:spPr>
          <a:xfrm>
            <a:off x="1834783" y="2902669"/>
            <a:ext cx="4061812" cy="1386960"/>
          </a:xfrm>
          <a:prstGeom prst="rect">
            <a:avLst/>
          </a:prstGeom>
        </p:spPr>
      </p:pic>
    </p:spTree>
    <p:extLst>
      <p:ext uri="{BB962C8B-B14F-4D97-AF65-F5344CB8AC3E}">
        <p14:creationId xmlns:p14="http://schemas.microsoft.com/office/powerpoint/2010/main" val="208184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Direct Yaw moment Control</a:t>
            </a:r>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1800" dirty="0"/>
              <a:t>Error Yaw rate is fed into the controller.</a:t>
            </a:r>
          </a:p>
          <a:p>
            <a:endParaRPr lang="en-US" sz="1800" dirty="0"/>
          </a:p>
          <a:p>
            <a:endParaRPr lang="en-US" sz="1800" dirty="0"/>
          </a:p>
          <a:p>
            <a:endParaRPr lang="en-US" sz="1800" dirty="0"/>
          </a:p>
          <a:p>
            <a:endParaRPr lang="en-US" sz="1800" dirty="0"/>
          </a:p>
          <a:p>
            <a:pPr marL="114300" indent="0">
              <a:buNone/>
            </a:pPr>
            <a:endParaRPr lang="en-US" sz="1800" dirty="0"/>
          </a:p>
          <a:p>
            <a:r>
              <a:rPr lang="en-US" sz="1800" dirty="0"/>
              <a:t>LQR controller is designed considering the control input dM</a:t>
            </a:r>
            <a:r>
              <a:rPr lang="en-US" sz="1800" baseline="-25000" dirty="0"/>
              <a:t>Z</a:t>
            </a:r>
          </a:p>
          <a:p>
            <a:pPr marL="114300" indent="0">
              <a:buNone/>
            </a:pPr>
            <a:r>
              <a:rPr lang="en-US" sz="1800" baseline="-25000" dirty="0"/>
              <a:t> </a:t>
            </a:r>
            <a:endParaRPr lang="en-US" sz="1800" dirty="0"/>
          </a:p>
        </p:txBody>
      </p:sp>
      <p:pic>
        <p:nvPicPr>
          <p:cNvPr id="8" name="Picture 7" descr="Diagram&#10;&#10;Description automatically generated">
            <a:extLst>
              <a:ext uri="{FF2B5EF4-FFF2-40B4-BE49-F238E27FC236}">
                <a16:creationId xmlns:a16="http://schemas.microsoft.com/office/drawing/2014/main" id="{3832A9C4-47CF-318A-EC15-0979EF26ECC8}"/>
              </a:ext>
            </a:extLst>
          </p:cNvPr>
          <p:cNvPicPr>
            <a:picLocks noChangeAspect="1"/>
          </p:cNvPicPr>
          <p:nvPr/>
        </p:nvPicPr>
        <p:blipFill>
          <a:blip r:embed="rId3"/>
          <a:stretch>
            <a:fillRect/>
          </a:stretch>
        </p:blipFill>
        <p:spPr>
          <a:xfrm>
            <a:off x="1752600" y="2158335"/>
            <a:ext cx="4068097" cy="1864544"/>
          </a:xfrm>
          <a:prstGeom prst="rect">
            <a:avLst/>
          </a:prstGeom>
        </p:spPr>
      </p:pic>
      <p:sp>
        <p:nvSpPr>
          <p:cNvPr id="14" name="TextBox 13">
            <a:extLst>
              <a:ext uri="{FF2B5EF4-FFF2-40B4-BE49-F238E27FC236}">
                <a16:creationId xmlns:a16="http://schemas.microsoft.com/office/drawing/2014/main" id="{9CB66D6A-E16F-6A3B-3890-38FF96EDCCED}"/>
              </a:ext>
            </a:extLst>
          </p:cNvPr>
          <p:cNvSpPr txBox="1"/>
          <p:nvPr/>
        </p:nvSpPr>
        <p:spPr>
          <a:xfrm>
            <a:off x="2487561" y="4708010"/>
            <a:ext cx="2762865" cy="400110"/>
          </a:xfrm>
          <a:prstGeom prst="rect">
            <a:avLst/>
          </a:prstGeom>
          <a:noFill/>
        </p:spPr>
        <p:txBody>
          <a:bodyPr wrap="square">
            <a:spAutoFit/>
          </a:bodyPr>
          <a:lstStyle/>
          <a:p>
            <a:r>
              <a:rPr lang="pl-PL" sz="2000" b="0" i="0" dirty="0">
                <a:effectLst/>
                <a:latin typeface="Arial" panose="020B0604020202020204" pitchFamily="34" charset="0"/>
              </a:rPr>
              <a:t>M</a:t>
            </a:r>
            <a:r>
              <a:rPr lang="pl-PL" sz="2000" b="0" i="0" baseline="-25000" dirty="0">
                <a:effectLst/>
                <a:latin typeface="Arial" panose="020B0604020202020204" pitchFamily="34" charset="0"/>
              </a:rPr>
              <a:t>z</a:t>
            </a:r>
            <a:r>
              <a:rPr lang="pl-PL" sz="2000" b="0" i="0" dirty="0">
                <a:effectLst/>
                <a:latin typeface="Arial" panose="020B0604020202020204" pitchFamily="34" charset="0"/>
              </a:rPr>
              <a:t> = K</a:t>
            </a:r>
            <a:r>
              <a:rPr lang="pl-PL" sz="2000" b="0" i="0" baseline="-25000" dirty="0">
                <a:effectLst/>
                <a:latin typeface="Arial" panose="020B0604020202020204" pitchFamily="34" charset="0"/>
              </a:rPr>
              <a:t>lqr</a:t>
            </a:r>
            <a:r>
              <a:rPr lang="pl-PL" sz="2000" b="0" i="0" dirty="0">
                <a:effectLst/>
                <a:latin typeface="Arial" panose="020B0604020202020204" pitchFamily="34" charset="0"/>
              </a:rPr>
              <a:t> (u)(r</a:t>
            </a:r>
            <a:r>
              <a:rPr lang="pl-PL" sz="2000" b="0" i="0" baseline="-25000" dirty="0">
                <a:effectLst/>
                <a:latin typeface="Arial" panose="020B0604020202020204" pitchFamily="34" charset="0"/>
              </a:rPr>
              <a:t>d,ref </a:t>
            </a:r>
            <a:r>
              <a:rPr lang="pl-PL" sz="2000" b="0" i="0" dirty="0">
                <a:effectLst/>
                <a:latin typeface="Arial" panose="020B0604020202020204" pitchFamily="34" charset="0"/>
              </a:rPr>
              <a:t>− r)</a:t>
            </a:r>
            <a:endParaRPr lang="en-US" sz="2000" dirty="0"/>
          </a:p>
        </p:txBody>
      </p:sp>
    </p:spTree>
    <p:extLst>
      <p:ext uri="{BB962C8B-B14F-4D97-AF65-F5344CB8AC3E}">
        <p14:creationId xmlns:p14="http://schemas.microsoft.com/office/powerpoint/2010/main" val="1360268478"/>
      </p:ext>
    </p:extLst>
  </p:cSld>
  <p:clrMapOvr>
    <a:masterClrMapping/>
  </p:clrMapOvr>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1575</TotalTime>
  <Words>452</Words>
  <Application>Microsoft Office PowerPoint</Application>
  <PresentationFormat>Widescreen</PresentationFormat>
  <Paragraphs>120</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Quattrocento Sans</vt:lpstr>
      <vt:lpstr>Cambria Math</vt:lpstr>
      <vt:lpstr>Arial</vt:lpstr>
      <vt:lpstr>Roboto Slab</vt:lpstr>
      <vt:lpstr>Calibri</vt:lpstr>
      <vt:lpstr>Noto Sans Symbols</vt:lpstr>
      <vt:lpstr>Open Sans</vt:lpstr>
      <vt:lpstr>TU Delft</vt:lpstr>
      <vt:lpstr>Vehicle stability control using Sideslip Control</vt:lpstr>
      <vt:lpstr>Table of contents </vt:lpstr>
      <vt:lpstr>Motivation</vt:lpstr>
      <vt:lpstr>Motivation: </vt:lpstr>
      <vt:lpstr>Problem Statement</vt:lpstr>
      <vt:lpstr>Problem Statement</vt:lpstr>
      <vt:lpstr>Control Strategies</vt:lpstr>
      <vt:lpstr>Reference Generator</vt:lpstr>
      <vt:lpstr>Direct Yaw moment Control</vt:lpstr>
      <vt:lpstr>Control Strategies</vt:lpstr>
      <vt:lpstr>PD Control of Sideslip angle</vt:lpstr>
      <vt:lpstr>With reference correction</vt:lpstr>
      <vt:lpstr>With yaw rate saturation</vt:lpstr>
      <vt:lpstr>Vehicle Validation Model</vt:lpstr>
      <vt:lpstr>Vehicle validation model</vt:lpstr>
      <vt:lpstr>Simulation &amp; Results</vt:lpstr>
      <vt:lpstr>Simulation and Results</vt:lpstr>
      <vt:lpstr>Conclusions</vt:lpstr>
      <vt:lpstr>Conclusions</vt:lpstr>
      <vt:lpstr>Future work</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 Prasad Guruprasad</cp:lastModifiedBy>
  <cp:revision>7</cp:revision>
  <dcterms:modified xsi:type="dcterms:W3CDTF">2022-06-13T07:59:49Z</dcterms:modified>
</cp:coreProperties>
</file>