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313" r:id="rId4"/>
    <p:sldId id="357" r:id="rId5"/>
    <p:sldId id="361" r:id="rId6"/>
    <p:sldId id="362" r:id="rId7"/>
    <p:sldId id="363" r:id="rId8"/>
    <p:sldId id="337" r:id="rId9"/>
    <p:sldId id="339" r:id="rId10"/>
    <p:sldId id="311" r:id="rId1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82821" autoAdjust="0"/>
  </p:normalViewPr>
  <p:slideViewPr>
    <p:cSldViewPr snapToGrid="0">
      <p:cViewPr varScale="1">
        <p:scale>
          <a:sx n="113" d="100"/>
          <a:sy n="113" d="100"/>
        </p:scale>
        <p:origin x="12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D1AE-74D3-437F-B7E1-6A4C979E32C7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0809-021B-4DE9-8386-D83CD8A18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3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a general-purpose language. It means that you can use Python in various domains including: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applications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data applications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science, machine learning, and AI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Desktop software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apps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targeted language like SQL which can be used for querying data from relational databases.</a:t>
            </a:r>
          </a:p>
          <a:p>
            <a:endParaRPr lang="en-US" dirty="0" smtClean="0"/>
          </a:p>
          <a:p>
            <a:r>
              <a:rPr lang="en-US" dirty="0" smtClean="0"/>
              <a:t>https://www.geeksforgeeks.org/python-compiled-or-interpreted/</a:t>
            </a:r>
          </a:p>
          <a:p>
            <a:r>
              <a:rPr lang="en-US" dirty="0" smtClean="0"/>
              <a:t>https://www.scaler.com/topics/why-python-is-interpreted-language/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https://stackoverflow.com/questions/9066956/why-is-python-3-not-backwards-compatible#:~:text=It%20does%20it%20on%20purpose,not%20backward%2Dcompatible%20on%20purpose.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28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14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62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18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6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ython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3382831" y="3567545"/>
            <a:ext cx="3310200" cy="9480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 R Pavan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Scientist - ‘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</a:t>
            </a: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’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282269" y="1424839"/>
            <a:ext cx="9511323" cy="993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ustomShape 1"/>
          <p:cNvSpPr/>
          <p:nvPr/>
        </p:nvSpPr>
        <p:spPr>
          <a:xfrm>
            <a:off x="212238" y="1525200"/>
            <a:ext cx="9511323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 smtClean="0">
                <a:solidFill>
                  <a:srgbClr val="464646"/>
                </a:solidFill>
                <a:latin typeface="Times New Roman"/>
              </a:rPr>
              <a:t>Python- Introduction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724" y="897463"/>
            <a:ext cx="9511322" cy="4042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8181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of discussion: Intro to Python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2419" y="884479"/>
            <a:ext cx="4727463" cy="40164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Python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Python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IDEs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execution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32480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Python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712" y="889075"/>
            <a:ext cx="93609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about</a:t>
            </a:r>
          </a:p>
          <a:p>
            <a:r>
              <a:rPr lang="en-US" sz="2400" dirty="0"/>
              <a:t>install</a:t>
            </a:r>
          </a:p>
          <a:p>
            <a:r>
              <a:rPr lang="en-US" sz="2400" dirty="0"/>
              <a:t>IDEs</a:t>
            </a:r>
          </a:p>
          <a:p>
            <a:r>
              <a:rPr lang="en-US" sz="2400" dirty="0"/>
              <a:t>executing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400045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" name="Oval 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0045" y="1401062"/>
            <a:ext cx="211667" cy="379338"/>
            <a:chOff x="1041400" y="1037431"/>
            <a:chExt cx="211667" cy="385187"/>
          </a:xfrm>
        </p:grpSpPr>
        <p:sp>
          <p:nvSpPr>
            <p:cNvPr id="23" name="Oval 2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Oval 57"/>
          <p:cNvSpPr/>
          <p:nvPr/>
        </p:nvSpPr>
        <p:spPr>
          <a:xfrm>
            <a:off x="400045" y="1780399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3" name="Group 32"/>
          <p:cNvGrpSpPr/>
          <p:nvPr/>
        </p:nvGrpSpPr>
        <p:grpSpPr>
          <a:xfrm rot="10800000">
            <a:off x="406139" y="1975453"/>
            <a:ext cx="211667" cy="382682"/>
            <a:chOff x="400045" y="1037431"/>
            <a:chExt cx="211667" cy="385187"/>
          </a:xfrm>
        </p:grpSpPr>
        <p:sp>
          <p:nvSpPr>
            <p:cNvPr id="34" name="Oval 3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2075290" y="965101"/>
            <a:ext cx="764966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697498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High-level, general-purpose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is case-sensitive</a:t>
            </a:r>
            <a:endParaRPr lang="en-I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Python is both compiled and interpreted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Most of the people believe it as interpreted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Python has a large ecosystem (lots </a:t>
            </a:r>
            <a:r>
              <a:rPr lang="en-IN" dirty="0"/>
              <a:t>of libraries and </a:t>
            </a:r>
            <a:r>
              <a:rPr lang="en-IN" dirty="0" smtClean="0"/>
              <a:t>frameworks)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Python </a:t>
            </a:r>
            <a:r>
              <a:rPr lang="en-IN" dirty="0"/>
              <a:t>is cross-platform. </a:t>
            </a:r>
            <a:endParaRPr lang="en-I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Python </a:t>
            </a:r>
            <a:r>
              <a:rPr lang="en-IN" dirty="0"/>
              <a:t>programs can run on Windows, Linux, and macOS</a:t>
            </a:r>
            <a:r>
              <a:rPr lang="en-IN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Python has two major versions: </a:t>
            </a:r>
            <a:r>
              <a:rPr lang="en-IN" dirty="0" smtClean="0"/>
              <a:t>2.x(outdated) </a:t>
            </a:r>
            <a:r>
              <a:rPr lang="en-IN" dirty="0"/>
              <a:t>and </a:t>
            </a:r>
            <a:r>
              <a:rPr lang="en-IN" dirty="0" smtClean="0"/>
              <a:t>3.x.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Python 3 isn’t compatible with Python 2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7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32510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python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712" y="889075"/>
            <a:ext cx="93609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about</a:t>
            </a:r>
          </a:p>
          <a:p>
            <a:r>
              <a:rPr lang="en-US" sz="2400" dirty="0"/>
              <a:t>install</a:t>
            </a:r>
          </a:p>
          <a:p>
            <a:r>
              <a:rPr lang="en-US" sz="2400" dirty="0"/>
              <a:t>IDEs</a:t>
            </a:r>
          </a:p>
          <a:p>
            <a:r>
              <a:rPr lang="en-US" sz="2400" dirty="0"/>
              <a:t>executing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400045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" name="Oval 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0045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23" name="Oval 2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Oval 57"/>
          <p:cNvSpPr/>
          <p:nvPr/>
        </p:nvSpPr>
        <p:spPr>
          <a:xfrm>
            <a:off x="400045" y="1780399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3" name="Group 32"/>
          <p:cNvGrpSpPr/>
          <p:nvPr/>
        </p:nvGrpSpPr>
        <p:grpSpPr>
          <a:xfrm rot="10800000">
            <a:off x="406139" y="1975453"/>
            <a:ext cx="211667" cy="382682"/>
            <a:chOff x="400045" y="1037431"/>
            <a:chExt cx="211667" cy="385187"/>
          </a:xfrm>
        </p:grpSpPr>
        <p:sp>
          <p:nvSpPr>
            <p:cNvPr id="34" name="Oval 3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2075290" y="965101"/>
            <a:ext cx="764966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546175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Python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cmd/terminal type python --version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It will display python version(if installed)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python.org/downloads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Add Python 3.x to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Linux/mac: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Python will preinstalled in unix 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Otherwise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 smtClean="0"/>
              <a:t>Mac: download and install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 smtClean="0"/>
              <a:t>Ubuntu: sudo apt install python3.x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IN" dirty="0" smtClean="0"/>
              <a:t>Replace x with present 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Python files will save with extension .py</a:t>
            </a:r>
            <a:br>
              <a:rPr lang="en-IN" dirty="0" smtClean="0"/>
            </a:b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9917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IDEs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712" y="889075"/>
            <a:ext cx="93609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about</a:t>
            </a:r>
          </a:p>
          <a:p>
            <a:r>
              <a:rPr lang="en-US" sz="2400" dirty="0"/>
              <a:t>install</a:t>
            </a:r>
          </a:p>
          <a:p>
            <a:r>
              <a:rPr lang="en-US" sz="2400" dirty="0"/>
              <a:t>IDEs</a:t>
            </a:r>
          </a:p>
          <a:p>
            <a:r>
              <a:rPr lang="en-US" sz="2400" dirty="0"/>
              <a:t>executing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400045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" name="Oval 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0045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23" name="Oval 2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Oval 57"/>
          <p:cNvSpPr/>
          <p:nvPr/>
        </p:nvSpPr>
        <p:spPr>
          <a:xfrm>
            <a:off x="400045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 rot="10800000">
            <a:off x="406139" y="2164668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 rot="10800000" flipH="1">
            <a:off x="484353" y="1975453"/>
            <a:ext cx="45719" cy="1892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2075290" y="965101"/>
            <a:ext cx="764966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614783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Python IDLE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default IDE comes with Python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you </a:t>
            </a:r>
            <a:r>
              <a:rPr lang="en-IN" dirty="0"/>
              <a:t>can enter the Python code after the </a:t>
            </a:r>
            <a:r>
              <a:rPr lang="en-IN" dirty="0" smtClean="0"/>
              <a:t>cursor &gt;&gt;&gt;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press Enter to execute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PyCharm, Spyder, Visual Studio</a:t>
            </a:r>
            <a:endParaRPr lang="en-IN" dirty="0"/>
          </a:p>
          <a:p>
            <a:pPr lvl="2"/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1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39592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executing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712" y="889075"/>
            <a:ext cx="93609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bout</a:t>
            </a:r>
          </a:p>
          <a:p>
            <a:r>
              <a:rPr lang="en-US" sz="2400" dirty="0" smtClean="0"/>
              <a:t>install</a:t>
            </a:r>
          </a:p>
          <a:p>
            <a:r>
              <a:rPr lang="en-US" sz="2400" dirty="0" smtClean="0"/>
              <a:t>IDEs</a:t>
            </a:r>
          </a:p>
          <a:p>
            <a:r>
              <a:rPr lang="en-US" sz="2400" dirty="0" smtClean="0"/>
              <a:t>executing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400045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" name="Oval 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0045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23" name="Oval 2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Oval 57"/>
          <p:cNvSpPr/>
          <p:nvPr/>
        </p:nvSpPr>
        <p:spPr>
          <a:xfrm>
            <a:off x="400045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 rot="10800000">
            <a:off x="406139" y="2164668"/>
            <a:ext cx="211667" cy="1934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 rot="10800000" flipH="1">
            <a:off x="484353" y="1975453"/>
            <a:ext cx="45719" cy="1892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2075290" y="965101"/>
            <a:ext cx="764966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483139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Python uses a newline character to separate </a:t>
            </a:r>
            <a:r>
              <a:rPr lang="en-IN" sz="2000" dirty="0" smtClean="0"/>
              <a:t>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long </a:t>
            </a:r>
            <a:r>
              <a:rPr lang="en-IN" sz="2000" dirty="0"/>
              <a:t>statement can span multiple lines by using the backslash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( \ ) character</a:t>
            </a:r>
          </a:p>
          <a:p>
            <a:pPr lvl="1"/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Python IDLE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you </a:t>
            </a:r>
            <a:r>
              <a:rPr lang="en-IN" dirty="0"/>
              <a:t>can enter the Python code after the </a:t>
            </a:r>
            <a:r>
              <a:rPr lang="en-IN" dirty="0" smtClean="0"/>
              <a:t>cursor &gt;&gt;&gt;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press Enter to execute 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Eg: type print(‘INDIA') in IDLE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Press Enter it will display: INDIA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command-window/terminal: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Swith the directory location to working directory</a:t>
            </a:r>
            <a:endParaRPr lang="en-I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 python filename.py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6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567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https://www.python.org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881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Doubts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8010" y="2313803"/>
            <a:ext cx="13240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spc="-1" dirty="0" smtClean="0">
                <a:solidFill>
                  <a:srgbClr val="000000"/>
                </a:solidFill>
                <a:latin typeface="Times New Roman"/>
              </a:rPr>
              <a:t>Q&amp;A</a:t>
            </a:r>
            <a:endParaRPr lang="en-IN" sz="4000" spc="-1" dirty="0"/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401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Module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7879" y="2284306"/>
            <a:ext cx="2434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latin typeface="Times New Roman"/>
              </a:rPr>
              <a:t>Thank You</a:t>
            </a:r>
            <a:endParaRPr lang="en-IN" sz="4000" spc="-1" dirty="0"/>
          </a:p>
        </p:txBody>
      </p:sp>
      <p:sp>
        <p:nvSpPr>
          <p:cNvPr id="13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5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16904</TotalTime>
  <Words>374</Words>
  <Application>Microsoft Office PowerPoint</Application>
  <PresentationFormat>Custom</PresentationFormat>
  <Paragraphs>133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ICDU</dc:creator>
  <dc:description/>
  <cp:lastModifiedBy>ICDU</cp:lastModifiedBy>
  <cp:revision>240</cp:revision>
  <dcterms:created xsi:type="dcterms:W3CDTF">2021-07-19T14:04:41Z</dcterms:created>
  <dcterms:modified xsi:type="dcterms:W3CDTF">2023-03-14T10:38:07Z</dcterms:modified>
  <cp:contentStatus/>
  <dc:language>en-IN</dc:language>
</cp:coreProperties>
</file>