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13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37" r:id="rId13"/>
    <p:sldId id="339" r:id="rId14"/>
    <p:sldId id="311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2821" autoAdjust="0"/>
  </p:normalViewPr>
  <p:slideViewPr>
    <p:cSldViewPr snapToGrid="0">
      <p:cViewPr varScale="1">
        <p:scale>
          <a:sx n="113" d="100"/>
          <a:sy n="113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D1AE-74D3-437F-B7E1-6A4C979E32C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thislist = ["apple", "banana", "cherry"]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print(thislist)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list with strings, integers and boolean values: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list1 = ["abc", 34, True, 40, "male"]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**As of Python version 3.7, dictionaries are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Python 3.6 and earlier, dictionaries are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thislist = ["apple", "banana", "cherry"]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thislist.insert(2, "watermelon")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Print(thislist)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IN" dirty="0" smtClean="0"/>
              <a:t>['apple', 'banana', 'watermelon', 'cherry']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tuple with strings, integers and boolean values: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tuple1 = ("abc", 34, True, 40, "male")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tuple() method to make a tuple: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thistuple = tuple(("apple", "banana", "cherry")) # note the double round-brackets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print(thistuple)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5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**As of Python version 3.7, dictionaries are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Python 3.6 and earlier, dictionaries are 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thislist = ["apple", "banana", "cherry"]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thislist.insert(2, "watermelon")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Print(thislist)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IN" dirty="0" smtClean="0"/>
              <a:t>['apple', 'banana', 'watermelon', 'cherry']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4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 = {"apple", "banana", "cherry", "apple"}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print(thisset)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 and 1 is considered the same value: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 = {"apple", "banana", "cherry", True, 1, 2}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print(thisset)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set1 = {"abc", 34, True, 40, "male"}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6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 = {"apple", "banana", "cherry"}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tropical = {"pineapple", "mango", "papaya"}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thisset.update(tropical)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print(thisset)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 = {"apple", "banana", "cherry"}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 = ["kiwi", "orange"]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thisset.update(mylist)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print(thisset)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item to remove does not exist, </a:t>
            </a:r>
            <a:r>
              <a:rPr lang="en-IN" dirty="0" smtClean="0"/>
              <a:t>remove()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raise an error.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item to remove does not exist, </a:t>
            </a:r>
            <a:r>
              <a:rPr lang="en-IN" dirty="0" smtClean="0"/>
              <a:t>discard()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raise an error.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{"apple", "banana", "cherry", True}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{"google", 1, "apple", 2}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= x.symmetric_difference(y)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{"apple", "banana", "cherry"}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{"google", "microsoft", "apple"}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x.symmetric_difference_update(y)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print(x)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https://www.w3schools.com/python/python_sets_methods.asp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thisdict =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"brand": "Ford",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"model": "Mustang",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"year": 1964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print(thisdict)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0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https://www.w3schools.com/python/python_dictionaries_access.asp</a:t>
            </a:r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thisdict = {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"brand": "Ford",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"model": "Mustang",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"year": 1964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thisdict["model"]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car["color"] = "white"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thisdict.get("model")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thisdict.keys()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IN" dirty="0" smtClean="0"/>
              <a:t>items()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will return each item in a dictionary, as tuples in a list.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thisdict = 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"brand": "Ford",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"model": "Mustang",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"year": 1964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thisdict.update({"year": 2020})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update() method will update the dictionary with the items from a given argument. If the item does not exist, the item will be added.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argument must be a dictionary, or an iterable object with key:value pairs.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7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 - built-in data types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205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List</a:t>
            </a:r>
          </a:p>
          <a:p>
            <a:r>
              <a:rPr lang="en-US" sz="2400" dirty="0" smtClean="0"/>
              <a:t>Tuple</a:t>
            </a:r>
          </a:p>
          <a:p>
            <a:r>
              <a:rPr lang="en-US" sz="2400" dirty="0" smtClean="0"/>
              <a:t>Set</a:t>
            </a:r>
          </a:p>
          <a:p>
            <a:r>
              <a:rPr lang="en-US" sz="2400" dirty="0" smtClean="0"/>
              <a:t>Dictionary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04845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Accessing &amp; assigning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 smtClean="0"/>
              <a:t>key name inside square brackets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assign the value for particular new index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get: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value of particular key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keys: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Returns a list of all keys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values, items, update, pop, clear, copy </a:t>
            </a:r>
            <a:r>
              <a:rPr lang="en-US" sz="2000" dirty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20" name="Oval 1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23" name="Oval 2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Oval 32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8333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discussion: Basic data types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040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2859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List are used to store different items in a single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Lists are ordered, mutuable and allows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Ordered: items are indexed from ‘0’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Mutuable: we can modify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Duplicates: multiple items can have same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Declaration &amp; Initialization: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items in the list should be enclosed in square brackets []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["apple", "banana", "cherry</a:t>
            </a:r>
            <a:r>
              <a:rPr lang="en-IN" sz="2000" dirty="0" smtClean="0"/>
              <a:t>"]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list constructor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list(("apple", "banana", "cherry</a:t>
            </a:r>
            <a:r>
              <a:rPr lang="en-IN" sz="2000" dirty="0" smtClean="0"/>
              <a:t>"))</a:t>
            </a:r>
            <a:endParaRPr lang="en-US" sz="2000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97" name="Oval 96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101" name="Oval 100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3" name="Oval 102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040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56328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Accessing &amp; assigning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index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fruits[1] # indicates element at index 1 i.e.,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fruits[1] = “pineapple” replaces the value of index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nsert: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insert a new element in the list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add an item at the end of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extend, remove, pop, clear, sort, reverse, copy, ...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noFill/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419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5151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Tuples are used to store different items in a single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Tuples are ordered, immutuable and allows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Ordered: items are indexed from ‘0’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/>
              <a:t>im</a:t>
            </a:r>
            <a:r>
              <a:rPr lang="en-US" sz="2000" smtClean="0"/>
              <a:t>mutuable</a:t>
            </a:r>
            <a:r>
              <a:rPr lang="en-US" sz="2000" dirty="0" smtClean="0"/>
              <a:t>: we cannot modify the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Duplicates: multiple items can have same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Declaration &amp; Initialization: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items in the tuple should be enclosed in closed brackets 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</a:t>
            </a:r>
            <a:r>
              <a:rPr lang="en-IN" sz="2000" dirty="0" smtClean="0"/>
              <a:t>("</a:t>
            </a:r>
            <a:r>
              <a:rPr lang="en-IN" sz="2000" dirty="0"/>
              <a:t>apple", "banana", "</a:t>
            </a:r>
            <a:r>
              <a:rPr lang="en-IN" sz="2000" dirty="0" smtClean="0"/>
              <a:t>cherry“)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tuple constructor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</a:t>
            </a:r>
            <a:r>
              <a:rPr lang="en-IN" sz="2000" dirty="0" smtClean="0"/>
              <a:t>tuple(("</a:t>
            </a:r>
            <a:r>
              <a:rPr lang="en-IN" sz="2000" dirty="0"/>
              <a:t>apple", "banana", "cherry"))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419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56328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Accessing &amp; assigning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index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fruits[1] # indicates element at index 1 i.e.,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fruits[1] = “pineapple” # error bcz tuple is 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count: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no. of similar values in the tuple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index: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first occurence of value in the tuple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Raises exception if value is not present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86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1000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sets are used to store different items in a single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sets are unordered, </a:t>
            </a:r>
            <a:r>
              <a:rPr lang="en-US" sz="2000" dirty="0" smtClean="0"/>
              <a:t>mutuable </a:t>
            </a:r>
            <a:r>
              <a:rPr lang="en-US" sz="2000" dirty="0" smtClean="0"/>
              <a:t>and don’t allows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unordered: </a:t>
            </a:r>
            <a:r>
              <a:rPr lang="en-US" sz="2000" dirty="0" smtClean="0"/>
              <a:t>iterating through loops may display any item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Frozen set : immutuable form of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 smtClean="0"/>
              <a:t>can </a:t>
            </a:r>
            <a:r>
              <a:rPr lang="en-US" sz="2000" dirty="0" smtClean="0"/>
              <a:t>not </a:t>
            </a:r>
            <a:r>
              <a:rPr lang="en-US" sz="2000" dirty="0" smtClean="0"/>
              <a:t>modify the </a:t>
            </a:r>
            <a:r>
              <a:rPr lang="en-US" sz="2000" dirty="0" smtClean="0"/>
              <a:t>frozen set 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Declaration &amp; Initialization: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items </a:t>
            </a:r>
            <a:r>
              <a:rPr lang="en-US" sz="2000" dirty="0" smtClean="0"/>
              <a:t>in the set should be enclosed in curly brackets {}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</a:t>
            </a:r>
            <a:r>
              <a:rPr lang="en-IN" sz="2000" dirty="0" smtClean="0"/>
              <a:t>{"</a:t>
            </a:r>
            <a:r>
              <a:rPr lang="en-IN" sz="2000" dirty="0"/>
              <a:t>apple", "banana", "</a:t>
            </a:r>
            <a:r>
              <a:rPr lang="en-IN" sz="2000" dirty="0" smtClean="0"/>
              <a:t>cherry“}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list constructor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fruits </a:t>
            </a:r>
            <a:r>
              <a:rPr lang="en-IN" sz="2000" dirty="0"/>
              <a:t>= </a:t>
            </a:r>
            <a:r>
              <a:rPr lang="en-IN" sz="2000" dirty="0" smtClean="0"/>
              <a:t>set(("</a:t>
            </a:r>
            <a:r>
              <a:rPr lang="en-IN" sz="2000" dirty="0"/>
              <a:t>apple", "banana", "cherry"))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86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664637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add a new element in the set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update: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add elements of any other iterable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Join 2 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Intersection: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items that are present in both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remove, discard, clear, symmetric_difference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20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761" y="883304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Dictionary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75725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dictonaries are used to store data values in key:value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dictonaries </a:t>
            </a:r>
            <a:r>
              <a:rPr lang="en-US" sz="2000" dirty="0" smtClean="0"/>
              <a:t>are mutuable and don’t allows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Unordered: till python 3.6, </a:t>
            </a:r>
            <a:r>
              <a:rPr lang="en-US" sz="2000" dirty="0" smtClean="0">
                <a:solidFill>
                  <a:srgbClr val="7030A0"/>
                </a:solidFill>
              </a:rPr>
              <a:t>if &gt;python 3.6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unordered: while calling using loops any item may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mutuable: we can modify the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Declaration &amp; Initialization: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Items declaration in curly brackets {} with key:value format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car </a:t>
            </a:r>
            <a:r>
              <a:rPr lang="en-IN" sz="2000" dirty="0"/>
              <a:t>= </a:t>
            </a:r>
            <a:r>
              <a:rPr lang="en-IN" sz="2000" dirty="0" smtClean="0"/>
              <a:t>{ “brand”:“tata",</a:t>
            </a:r>
            <a:r>
              <a:rPr lang="en-IN" sz="2000" dirty="0"/>
              <a:t> </a:t>
            </a:r>
            <a:r>
              <a:rPr lang="en-IN" sz="2000" dirty="0" smtClean="0"/>
              <a:t>”model”: “nexon", “year“:2023}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dict constructor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car </a:t>
            </a:r>
            <a:r>
              <a:rPr lang="en-IN" sz="2000" dirty="0"/>
              <a:t>= </a:t>
            </a:r>
            <a:r>
              <a:rPr lang="en-IN" sz="2000" dirty="0" smtClean="0"/>
              <a:t>dict(brand =“</a:t>
            </a:r>
            <a:r>
              <a:rPr lang="en-IN" sz="2000" dirty="0"/>
              <a:t>tata", </a:t>
            </a:r>
            <a:r>
              <a:rPr lang="en-IN" sz="2000" dirty="0" smtClean="0"/>
              <a:t>model = </a:t>
            </a:r>
            <a:r>
              <a:rPr lang="en-IN" sz="2000" dirty="0"/>
              <a:t>“nexon", </a:t>
            </a:r>
            <a:r>
              <a:rPr lang="en-IN" sz="2000" dirty="0" smtClean="0"/>
              <a:t>year = 2023)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9110" y="1018380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32" name="Oval 31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110" y="1401062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2" name="Oval 51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Oval 53"/>
          <p:cNvSpPr/>
          <p:nvPr/>
        </p:nvSpPr>
        <p:spPr>
          <a:xfrm>
            <a:off x="129110" y="1780399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0800000" flipH="1">
            <a:off x="213418" y="1975453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129107" y="2125728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18537</TotalTime>
  <Words>651</Words>
  <Application>Microsoft Office PowerPoint</Application>
  <PresentationFormat>Custom</PresentationFormat>
  <Paragraphs>266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295</cp:revision>
  <dcterms:created xsi:type="dcterms:W3CDTF">2021-07-19T14:04:41Z</dcterms:created>
  <dcterms:modified xsi:type="dcterms:W3CDTF">2023-03-30T14:30:29Z</dcterms:modified>
  <cp:contentStatus/>
  <dc:language>en-IN</dc:language>
</cp:coreProperties>
</file>