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13" r:id="rId4"/>
    <p:sldId id="365" r:id="rId5"/>
    <p:sldId id="363" r:id="rId6"/>
    <p:sldId id="373" r:id="rId7"/>
    <p:sldId id="374" r:id="rId8"/>
    <p:sldId id="337" r:id="rId9"/>
    <p:sldId id="339" r:id="rId10"/>
    <p:sldId id="311" r:id="rId11"/>
  </p:sldIdLst>
  <p:sldSz cx="10080625" cy="567055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82821" autoAdjust="0"/>
  </p:normalViewPr>
  <p:slideViewPr>
    <p:cSldViewPr snapToGrid="0">
      <p:cViewPr varScale="1">
        <p:scale>
          <a:sx n="113" d="100"/>
          <a:sy n="113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527" cy="466545"/>
          </a:xfrm>
          <a:prstGeom prst="rect">
            <a:avLst/>
          </a:prstGeom>
        </p:spPr>
        <p:txBody>
          <a:bodyPr vert="horz" lIns="81682" tIns="40841" rIns="81682" bIns="40841" rtlCol="0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401" y="1"/>
            <a:ext cx="3038527" cy="466545"/>
          </a:xfrm>
          <a:prstGeom prst="rect">
            <a:avLst/>
          </a:prstGeom>
        </p:spPr>
        <p:txBody>
          <a:bodyPr vert="horz" lIns="81682" tIns="40841" rIns="81682" bIns="40841" rtlCol="0"/>
          <a:lstStyle>
            <a:lvl1pPr algn="r">
              <a:defRPr sz="1000"/>
            </a:lvl1pPr>
          </a:lstStyle>
          <a:p>
            <a:fld id="{056AD1AE-74D3-437F-B7E1-6A4C979E32C7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682" tIns="40841" rIns="81682" bIns="4084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46" y="4473591"/>
            <a:ext cx="5608909" cy="3660587"/>
          </a:xfrm>
          <a:prstGeom prst="rect">
            <a:avLst/>
          </a:prstGeom>
        </p:spPr>
        <p:txBody>
          <a:bodyPr vert="horz" lIns="81682" tIns="40841" rIns="81682" bIns="4084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55"/>
            <a:ext cx="3038527" cy="466545"/>
          </a:xfrm>
          <a:prstGeom prst="rect">
            <a:avLst/>
          </a:prstGeom>
        </p:spPr>
        <p:txBody>
          <a:bodyPr vert="horz" lIns="81682" tIns="40841" rIns="81682" bIns="40841" rtlCol="0" anchor="b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401" y="8829855"/>
            <a:ext cx="3038527" cy="466545"/>
          </a:xfrm>
          <a:prstGeom prst="rect">
            <a:avLst/>
          </a:prstGeom>
        </p:spPr>
        <p:txBody>
          <a:bodyPr vert="horz" lIns="81682" tIns="40841" rIns="81682" bIns="40841" rtlCol="0" anchor="b"/>
          <a:lstStyle>
            <a:lvl1pPr algn="r">
              <a:defRPr sz="1000"/>
            </a:lvl1pPr>
          </a:lstStyle>
          <a:p>
            <a:fld id="{18100809-021B-4DE9-8386-D83CD8A18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8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00746" y="4473591"/>
            <a:ext cx="5608909" cy="3660587"/>
          </a:xfrm>
          <a:prstGeom prst="rect">
            <a:avLst/>
          </a:prstGeom>
        </p:spPr>
        <p:txBody>
          <a:bodyPr spcFirstLastPara="1" wrap="square" lIns="81669" tIns="40823" rIns="81669" bIns="40823" anchor="t" anchorCtr="0">
            <a:noAutofit/>
          </a:bodyPr>
          <a:lstStyle/>
          <a:p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75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00746" y="4473591"/>
            <a:ext cx="5608909" cy="3660587"/>
          </a:xfrm>
          <a:prstGeom prst="rect">
            <a:avLst/>
          </a:prstGeom>
        </p:spPr>
        <p:txBody>
          <a:bodyPr spcFirstLastPara="1" wrap="square" lIns="81669" tIns="40823" rIns="81669" bIns="40823" anchor="t" anchorCtr="0">
            <a:noAutofit/>
          </a:bodyPr>
          <a:lstStyle/>
          <a:p>
            <a:r>
              <a:rPr lang="en-US" dirty="0" smtClean="0"/>
              <a:t>os module is used</a:t>
            </a:r>
            <a:r>
              <a:rPr lang="en-US" baseline="0" dirty="0" smtClean="0"/>
              <a:t> to delete the file or directory</a:t>
            </a:r>
          </a:p>
          <a:p>
            <a:endParaRPr lang="en-US" baseline="0" dirty="0" smtClean="0"/>
          </a:p>
          <a:p>
            <a:r>
              <a:rPr lang="en-IN" sz="1000" dirty="0"/>
              <a:t>import os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dirty="0"/>
              <a:t>os.remove("demofile.txt")</a:t>
            </a:r>
          </a:p>
          <a:p>
            <a:endParaRPr lang="en-US" sz="1000" dirty="0"/>
          </a:p>
          <a:p>
            <a:r>
              <a:rPr lang="en-IN" sz="1000" dirty="0"/>
              <a:t>Check if File exist:</a:t>
            </a:r>
          </a:p>
          <a:p>
            <a:r>
              <a:rPr lang="en-IN" sz="1000" dirty="0"/>
              <a:t>To avoid getting an error, you might want to check if the file exists before you try to delete it:</a:t>
            </a:r>
          </a:p>
          <a:p>
            <a:endParaRPr lang="en-US" sz="1000" dirty="0"/>
          </a:p>
          <a:p>
            <a:r>
              <a:rPr lang="en-IN" sz="1000" dirty="0"/>
              <a:t>import os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dirty="0"/>
              <a:t>if os.path.exists("demofile.txt"):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dirty="0"/>
              <a:t>  os.remove("demofile.txt")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dirty="0"/>
              <a:t>else: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dirty="0"/>
              <a:t>  print("The file does not exist")</a:t>
            </a:r>
          </a:p>
          <a:p>
            <a:endParaRPr lang="en-US" sz="1000" dirty="0"/>
          </a:p>
          <a:p>
            <a:r>
              <a:rPr lang="en-IN" sz="1000" dirty="0"/>
              <a:t>To delete an entire folder, use the </a:t>
            </a:r>
            <a:r>
              <a:rPr lang="en-IN" dirty="0" smtClean="0"/>
              <a:t>os.rmdir()</a:t>
            </a:r>
            <a:r>
              <a:rPr lang="en-IN" sz="1000" dirty="0"/>
              <a:t> method:</a:t>
            </a:r>
          </a:p>
          <a:p>
            <a:r>
              <a:rPr lang="en-IN" sz="1000" dirty="0"/>
              <a:t>import os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dirty="0"/>
              <a:t>os.rmdir("myfolder")</a:t>
            </a:r>
          </a:p>
          <a:p>
            <a:endParaRPr dirty="0"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14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00746" y="4473591"/>
            <a:ext cx="5608909" cy="3660587"/>
          </a:xfrm>
          <a:prstGeom prst="rect">
            <a:avLst/>
          </a:prstGeom>
        </p:spPr>
        <p:txBody>
          <a:bodyPr spcFirstLastPara="1" wrap="square" lIns="81669" tIns="40823" rIns="81669" bIns="40823" anchor="t" anchorCtr="0">
            <a:noAutofit/>
          </a:bodyPr>
          <a:lstStyle/>
          <a:p>
            <a:r>
              <a:rPr lang="en-US" dirty="0" smtClean="0"/>
              <a:t>os module is used</a:t>
            </a:r>
            <a:r>
              <a:rPr lang="en-US" baseline="0" dirty="0" smtClean="0"/>
              <a:t> to delete the file or directory</a:t>
            </a:r>
          </a:p>
          <a:p>
            <a:endParaRPr lang="en-US" baseline="0" dirty="0" smtClean="0"/>
          </a:p>
          <a:p>
            <a:r>
              <a:rPr lang="en-IN" sz="1000" dirty="0"/>
              <a:t>import os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dirty="0"/>
              <a:t>os.remove("demofile.txt")</a:t>
            </a:r>
          </a:p>
          <a:p>
            <a:endParaRPr lang="en-US" sz="1000" dirty="0"/>
          </a:p>
          <a:p>
            <a:r>
              <a:rPr lang="en-IN" sz="1000" dirty="0"/>
              <a:t>Check if File exist:</a:t>
            </a:r>
          </a:p>
          <a:p>
            <a:r>
              <a:rPr lang="en-IN" sz="1000" dirty="0"/>
              <a:t>To avoid getting an error, you might want to check if the file exists before you try to delete it:</a:t>
            </a:r>
          </a:p>
          <a:p>
            <a:endParaRPr lang="en-US" sz="1000" dirty="0"/>
          </a:p>
          <a:p>
            <a:r>
              <a:rPr lang="en-IN" sz="1000" dirty="0"/>
              <a:t>import os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dirty="0"/>
              <a:t>if os.path.exists("demofile.txt"):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dirty="0"/>
              <a:t>  os.remove("demofile.txt")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dirty="0"/>
              <a:t>else: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dirty="0"/>
              <a:t>  print("The file does not exist")</a:t>
            </a:r>
          </a:p>
          <a:p>
            <a:endParaRPr lang="en-US" sz="1000" dirty="0"/>
          </a:p>
          <a:p>
            <a:r>
              <a:rPr lang="en-IN" sz="1000" dirty="0"/>
              <a:t>To delete an entire folder, use the </a:t>
            </a:r>
            <a:r>
              <a:rPr lang="en-IN" dirty="0" smtClean="0"/>
              <a:t>os.rmdir()</a:t>
            </a:r>
            <a:r>
              <a:rPr lang="en-IN" sz="1000" dirty="0"/>
              <a:t> method:</a:t>
            </a:r>
          </a:p>
          <a:p>
            <a:r>
              <a:rPr lang="en-IN" sz="1000" dirty="0"/>
              <a:t>import os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dirty="0"/>
              <a:t>os.rmdir("myfolder")</a:t>
            </a:r>
          </a:p>
          <a:p>
            <a:endParaRPr dirty="0"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2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6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2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3382831" y="3567545"/>
            <a:ext cx="3310200" cy="948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 R Pavan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Scientist - ‘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</a:t>
            </a: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’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282269" y="1424839"/>
            <a:ext cx="9511323" cy="993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stomShape 1"/>
          <p:cNvSpPr/>
          <p:nvPr/>
        </p:nvSpPr>
        <p:spPr>
          <a:xfrm>
            <a:off x="212238" y="1525200"/>
            <a:ext cx="9511323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smtClean="0">
                <a:solidFill>
                  <a:srgbClr val="464646"/>
                </a:solidFill>
                <a:latin typeface="Times New Roman"/>
              </a:rPr>
              <a:t>Python-filehandling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724" y="897463"/>
            <a:ext cx="9511322" cy="4042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74220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of discussion: </a:t>
            </a:r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filehandling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2419" y="884479"/>
            <a:ext cx="7373048" cy="4016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238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763664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open()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2 parameters: filename and mode + format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Opens the file with the specified file mode, returns a file object</a:t>
            </a: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4 different modes: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‘r’: read </a:t>
            </a:r>
            <a:r>
              <a:rPr lang="en-IN" dirty="0">
                <a:sym typeface="Wingdings" panose="05000000000000000000" pitchFamily="2" charset="2"/>
              </a:rPr>
              <a:t>(</a:t>
            </a:r>
            <a:r>
              <a:rPr lang="en-IN" dirty="0" smtClean="0"/>
              <a:t>default mode): error if the file doesn’t exists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‘a’: append: create if the file doesn’t exists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‘w’: write: </a:t>
            </a:r>
            <a:r>
              <a:rPr lang="en-IN" dirty="0"/>
              <a:t>create </a:t>
            </a:r>
            <a:r>
              <a:rPr lang="en-IN" dirty="0" smtClean="0"/>
              <a:t>if the </a:t>
            </a:r>
            <a:r>
              <a:rPr lang="en-IN" dirty="0"/>
              <a:t>file doesn’t </a:t>
            </a:r>
            <a:r>
              <a:rPr lang="en-IN" dirty="0" smtClean="0"/>
              <a:t>exists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‘x’: creates: error if the file already exists   # rarely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2 types of formats: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‘t’: text mode (default mode) , </a:t>
            </a:r>
            <a:r>
              <a:rPr lang="en-US" dirty="0" smtClean="0"/>
              <a:t>‘b’: binary mode (eg. images)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file1 = open(“testingfile.txt”,”rt”)  # file present in same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file2 </a:t>
            </a:r>
            <a:r>
              <a:rPr lang="en-US" dirty="0"/>
              <a:t>= open</a:t>
            </a:r>
            <a:r>
              <a:rPr lang="en-US" dirty="0" smtClean="0"/>
              <a:t>(“D:\\workspace\testingfile.txt</a:t>
            </a:r>
            <a:r>
              <a:rPr lang="en-US" dirty="0"/>
              <a:t>”,”</a:t>
            </a:r>
            <a:r>
              <a:rPr lang="en-US" dirty="0" smtClean="0"/>
              <a:t>r”)    # another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Close the file after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9694" y="986463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open</a:t>
            </a:r>
            <a:endParaRPr lang="en-US" sz="2400" dirty="0"/>
          </a:p>
          <a:p>
            <a:r>
              <a:rPr lang="en-US" sz="2400" dirty="0" smtClean="0"/>
              <a:t>read</a:t>
            </a:r>
          </a:p>
          <a:p>
            <a:r>
              <a:rPr lang="en-US" sz="2400" dirty="0" smtClean="0"/>
              <a:t>write</a:t>
            </a:r>
          </a:p>
          <a:p>
            <a:r>
              <a:rPr lang="en-US" sz="2400" dirty="0" smtClean="0"/>
              <a:t>close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83114" y="111997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3114" y="1502661"/>
            <a:ext cx="211667" cy="379338"/>
            <a:chOff x="1041400" y="1037431"/>
            <a:chExt cx="211667" cy="385187"/>
          </a:xfrm>
          <a:noFill/>
        </p:grpSpPr>
        <p:sp>
          <p:nvSpPr>
            <p:cNvPr id="53" name="Oval 5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383114" y="1881998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 rot="10800000" flipH="1">
            <a:off x="467422" y="2077052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383111" y="2227327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912429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63866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read()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Parameter ‘r’ should be added to open()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only after opening the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Syntax: fileobject.read()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read(): entire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read(length): returns the specified length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readline()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Reads oneline data at a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Syntax: fileobject.readline()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grpSp>
        <p:nvGrpSpPr>
          <p:cNvPr id="53" name="Group 52"/>
          <p:cNvGrpSpPr/>
          <p:nvPr/>
        </p:nvGrpSpPr>
        <p:grpSpPr>
          <a:xfrm>
            <a:off x="383114" y="111997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54" name="Oval 5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3114" y="1502661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7" name="Oval 56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9" name="Oval 58"/>
          <p:cNvSpPr/>
          <p:nvPr/>
        </p:nvSpPr>
        <p:spPr>
          <a:xfrm>
            <a:off x="383114" y="1881998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 rot="10800000" flipH="1">
            <a:off x="467422" y="2077052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383111" y="2227327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629694" y="986463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open</a:t>
            </a:r>
            <a:endParaRPr lang="en-US" sz="2400" dirty="0"/>
          </a:p>
          <a:p>
            <a:r>
              <a:rPr lang="en-US" sz="2400" dirty="0" smtClean="0"/>
              <a:t>read</a:t>
            </a:r>
          </a:p>
          <a:p>
            <a:r>
              <a:rPr lang="en-US" sz="2400" dirty="0" smtClean="0"/>
              <a:t>write</a:t>
            </a:r>
          </a:p>
          <a:p>
            <a:r>
              <a:rPr lang="en-US" sz="2400" dirty="0" smtClean="0"/>
              <a:t>close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99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1056700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65230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write()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Parameter ‘w’ should be added to open()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Overwrites the existing content in the file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Syntax: fileobject.write(“content”)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append()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Parameter </a:t>
            </a:r>
            <a:r>
              <a:rPr lang="en-US" sz="2000" dirty="0" smtClean="0"/>
              <a:t>‘a’ </a:t>
            </a:r>
            <a:r>
              <a:rPr lang="en-US" sz="2000" dirty="0"/>
              <a:t>should be added to open() </a:t>
            </a:r>
            <a:r>
              <a:rPr lang="en-US" sz="2000" dirty="0" smtClean="0"/>
              <a:t>function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Appends the data at the end of the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Syntax: fileobject.write(“content”)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writelines(): writes a list of strings to the file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383114" y="111997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29" name="Oval 28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3114" y="1502661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3" name="Oval 5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383114" y="1881998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 rot="10800000" flipH="1">
            <a:off x="467422" y="2077052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/>
          <p:cNvSpPr/>
          <p:nvPr/>
        </p:nvSpPr>
        <p:spPr>
          <a:xfrm>
            <a:off x="383111" y="2227327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629694" y="986463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open</a:t>
            </a:r>
            <a:endParaRPr lang="en-US" sz="2400" dirty="0"/>
          </a:p>
          <a:p>
            <a:r>
              <a:rPr lang="en-US" sz="2400" dirty="0" smtClean="0"/>
              <a:t>read</a:t>
            </a:r>
          </a:p>
          <a:p>
            <a:r>
              <a:rPr lang="en-US" sz="2400" dirty="0" smtClean="0"/>
              <a:t>write</a:t>
            </a:r>
          </a:p>
          <a:p>
            <a:r>
              <a:rPr lang="en-US" sz="2400" dirty="0" smtClean="0"/>
              <a:t>close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5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1055097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74574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close()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Closes the opened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Syntax: fileobject.close()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some cases until you close the file change won’t reflect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383114" y="111997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29" name="Oval 28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3114" y="1502661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3" name="Oval 5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383114" y="1881998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 rot="10800000" flipH="1">
            <a:off x="467422" y="2077052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/>
          <p:cNvSpPr/>
          <p:nvPr/>
        </p:nvSpPr>
        <p:spPr>
          <a:xfrm>
            <a:off x="383111" y="2227327"/>
            <a:ext cx="211667" cy="1934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629694" y="986463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open</a:t>
            </a:r>
            <a:endParaRPr lang="en-US" sz="2400" dirty="0"/>
          </a:p>
          <a:p>
            <a:r>
              <a:rPr lang="en-US" sz="2400" dirty="0" smtClean="0"/>
              <a:t>read</a:t>
            </a:r>
          </a:p>
          <a:p>
            <a:r>
              <a:rPr lang="en-US" sz="2400" dirty="0" smtClean="0"/>
              <a:t>write</a:t>
            </a:r>
          </a:p>
          <a:p>
            <a:r>
              <a:rPr lang="en-US" sz="2400" dirty="0" smtClean="0"/>
              <a:t>close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86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67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https://www.python.org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81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Doubts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010" y="2313803"/>
            <a:ext cx="1324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Q&amp;A</a:t>
            </a:r>
            <a:endParaRPr lang="en-IN" sz="4000" spc="-1" dirty="0"/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01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Module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7879" y="2284306"/>
            <a:ext cx="2434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latin typeface="Times New Roman"/>
              </a:rPr>
              <a:t>Thank You</a:t>
            </a:r>
            <a:endParaRPr lang="en-IN" sz="4000" spc="-1" dirty="0"/>
          </a:p>
        </p:txBody>
      </p:sp>
      <p:sp>
        <p:nvSpPr>
          <p:cNvPr id="13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17119</TotalTime>
  <Words>367</Words>
  <Application>Microsoft Office PowerPoint</Application>
  <PresentationFormat>Custom</PresentationFormat>
  <Paragraphs>110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ICDU</dc:creator>
  <dc:description/>
  <cp:lastModifiedBy>ICDU</cp:lastModifiedBy>
  <cp:revision>303</cp:revision>
  <dcterms:created xsi:type="dcterms:W3CDTF">2021-07-19T14:04:41Z</dcterms:created>
  <dcterms:modified xsi:type="dcterms:W3CDTF">2023-02-22T06:38:57Z</dcterms:modified>
  <cp:contentStatus/>
  <dc:language>en-IN</dc:language>
</cp:coreProperties>
</file>