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313" r:id="rId4"/>
    <p:sldId id="365" r:id="rId5"/>
    <p:sldId id="367" r:id="rId6"/>
    <p:sldId id="368" r:id="rId7"/>
    <p:sldId id="366" r:id="rId8"/>
    <p:sldId id="337" r:id="rId9"/>
    <p:sldId id="339" r:id="rId10"/>
    <p:sldId id="311" r:id="rId11"/>
  </p:sldIdLst>
  <p:sldSz cx="10080625" cy="567055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82821" autoAdjust="0"/>
  </p:normalViewPr>
  <p:slideViewPr>
    <p:cSldViewPr snapToGrid="0">
      <p:cViewPr varScale="1">
        <p:scale>
          <a:sx n="65" d="100"/>
          <a:sy n="65" d="100"/>
        </p:scale>
        <p:origin x="90" y="162"/>
      </p:cViewPr>
      <p:guideLst/>
    </p:cSldViewPr>
  </p:slideViewPr>
  <p:notesTextViewPr>
    <p:cViewPr>
      <p:scale>
        <a:sx n="150" d="100"/>
        <a:sy n="150" d="100"/>
      </p:scale>
      <p:origin x="0" y="-78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527" cy="466545"/>
          </a:xfrm>
          <a:prstGeom prst="rect">
            <a:avLst/>
          </a:prstGeom>
        </p:spPr>
        <p:txBody>
          <a:bodyPr vert="horz" lIns="81682" tIns="40841" rIns="81682" bIns="40841" rtlCol="0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401" y="1"/>
            <a:ext cx="3038527" cy="466545"/>
          </a:xfrm>
          <a:prstGeom prst="rect">
            <a:avLst/>
          </a:prstGeom>
        </p:spPr>
        <p:txBody>
          <a:bodyPr vert="horz" lIns="81682" tIns="40841" rIns="81682" bIns="40841" rtlCol="0"/>
          <a:lstStyle>
            <a:lvl1pPr algn="r">
              <a:defRPr sz="1000"/>
            </a:lvl1pPr>
          </a:lstStyle>
          <a:p>
            <a:fld id="{056AD1AE-74D3-437F-B7E1-6A4C979E32C7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1682" tIns="40841" rIns="81682" bIns="4084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46" y="4473591"/>
            <a:ext cx="5608909" cy="3660587"/>
          </a:xfrm>
          <a:prstGeom prst="rect">
            <a:avLst/>
          </a:prstGeom>
        </p:spPr>
        <p:txBody>
          <a:bodyPr vert="horz" lIns="81682" tIns="40841" rIns="81682" bIns="4084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855"/>
            <a:ext cx="3038527" cy="466545"/>
          </a:xfrm>
          <a:prstGeom prst="rect">
            <a:avLst/>
          </a:prstGeom>
        </p:spPr>
        <p:txBody>
          <a:bodyPr vert="horz" lIns="81682" tIns="40841" rIns="81682" bIns="40841" rtlCol="0" anchor="b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401" y="8829855"/>
            <a:ext cx="3038527" cy="466545"/>
          </a:xfrm>
          <a:prstGeom prst="rect">
            <a:avLst/>
          </a:prstGeom>
        </p:spPr>
        <p:txBody>
          <a:bodyPr vert="horz" lIns="81682" tIns="40841" rIns="81682" bIns="40841" rtlCol="0" anchor="b"/>
          <a:lstStyle>
            <a:lvl1pPr algn="r">
              <a:defRPr sz="1000"/>
            </a:lvl1pPr>
          </a:lstStyle>
          <a:p>
            <a:fld id="{18100809-021B-4DE9-8386-D83CD8A18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Pg. No. 68 (120 / 1594) Learning Python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module is mostly just a package of variable names, known as a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names within that package are called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 attribute is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 a variable name that is attached to a specific object (like a module).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built-in dir function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used to fetch a list of all the names available inside</a:t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module. The following returns a Python list of strings in square brackets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 with leading and trailing double underscores (__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__) are built-in names that are always predefined by</a:t>
            </a:r>
            <a:r>
              <a:rPr lang="en-IN" dirty="0" smtClean="0"/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and have special meaning to the interpreter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3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https://www.w3schools.com/python/python_modules.asp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8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https://www.w3schools.com/python/python_modules.asp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9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https://www.w3schools.com/python/python_modules.asp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88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https://www.w3schools.com/python/python_modules.asp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51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6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0809-021B-4DE9-8386-D83CD8A18C0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2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3382831" y="3567545"/>
            <a:ext cx="3310200" cy="9480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 R Pavan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Scientist - ‘</a:t>
            </a:r>
            <a:r>
              <a:rPr lang="en-IN" sz="2800" strike="noStrike" spc="-1" dirty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</a:t>
            </a:r>
            <a:r>
              <a:rPr lang="en-IN" sz="2800" strike="noStrike" spc="-1" dirty="0" smtClean="0">
                <a:solidFill>
                  <a:srgbClr val="46464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’</a:t>
            </a:r>
            <a:endParaRPr lang="en-IN" sz="2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282269" y="1424839"/>
            <a:ext cx="9511323" cy="9938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stomShape 1"/>
          <p:cNvSpPr/>
          <p:nvPr/>
        </p:nvSpPr>
        <p:spPr>
          <a:xfrm>
            <a:off x="212238" y="1525200"/>
            <a:ext cx="9511323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 smtClean="0">
                <a:solidFill>
                  <a:srgbClr val="464646"/>
                </a:solidFill>
                <a:latin typeface="Times New Roman"/>
              </a:rPr>
              <a:t>Python- modules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724" y="897463"/>
            <a:ext cx="9511322" cy="4042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6624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of discussion</a:t>
            </a:r>
            <a:r>
              <a:rPr lang="en-IN" sz="4000" b="1" spc="-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modules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2419" y="884479"/>
            <a:ext cx="7373048" cy="40164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rename 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&amp; as</a:t>
            </a: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809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00063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Module is same as library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use as module it should be python file(extension: .py)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dir() is used to see the available functionalities from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dir() can be used for many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IN" dirty="0" smtClean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9694" y="986463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module</a:t>
            </a:r>
            <a:endParaRPr lang="en-US" sz="2400" dirty="0"/>
          </a:p>
          <a:p>
            <a:r>
              <a:rPr lang="en-US" sz="2400" dirty="0" smtClean="0"/>
              <a:t>import</a:t>
            </a:r>
          </a:p>
          <a:p>
            <a:r>
              <a:rPr lang="en-US" sz="2400" dirty="0" smtClean="0"/>
              <a:t>rename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rom &amp; as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83114" y="1119979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0" name="Oval 3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3114" y="1502661"/>
            <a:ext cx="211667" cy="379338"/>
            <a:chOff x="1041400" y="1037431"/>
            <a:chExt cx="211667" cy="385187"/>
          </a:xfrm>
          <a:noFill/>
        </p:grpSpPr>
        <p:sp>
          <p:nvSpPr>
            <p:cNvPr id="53" name="Oval 5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Oval 54"/>
          <p:cNvSpPr/>
          <p:nvPr/>
        </p:nvSpPr>
        <p:spPr>
          <a:xfrm>
            <a:off x="383114" y="1881998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 rot="10800000" flipH="1">
            <a:off x="467422" y="2077052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383111" y="2227327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69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58336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‘import’ is used to import the module in to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Syntax: import module_name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the attributes in the module can be accessed</a:t>
            </a:r>
          </a:p>
          <a:p>
            <a:pPr lvl="1"/>
            <a:endParaRPr lang="en-US" dirty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9694" y="986463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module</a:t>
            </a:r>
          </a:p>
          <a:p>
            <a:r>
              <a:rPr lang="en-US" sz="2400" dirty="0"/>
              <a:t>import</a:t>
            </a:r>
          </a:p>
          <a:p>
            <a:r>
              <a:rPr lang="en-US" sz="2400" dirty="0"/>
              <a:t>rename</a:t>
            </a:r>
          </a:p>
          <a:p>
            <a:r>
              <a:rPr lang="en-US" sz="2400" dirty="0" smtClean="0"/>
              <a:t>from &amp; as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83114" y="1119979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0" name="Oval 3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3114" y="1502661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3" name="Oval 5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Oval 54"/>
          <p:cNvSpPr/>
          <p:nvPr/>
        </p:nvSpPr>
        <p:spPr>
          <a:xfrm>
            <a:off x="383114" y="1881998"/>
            <a:ext cx="211667" cy="194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 rot="10800000" flipH="1">
            <a:off x="467422" y="2077052"/>
            <a:ext cx="45719" cy="15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383111" y="2227327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0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8272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5307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Rename: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‘as’ is used to rename the imported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Eg: import numpy as np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9694" y="986463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module</a:t>
            </a:r>
          </a:p>
          <a:p>
            <a:r>
              <a:rPr lang="en-US" sz="2400" dirty="0"/>
              <a:t>import</a:t>
            </a:r>
          </a:p>
          <a:p>
            <a:r>
              <a:rPr lang="en-US" sz="2400" dirty="0"/>
              <a:t>rename</a:t>
            </a:r>
          </a:p>
          <a:p>
            <a:r>
              <a:rPr lang="en-US" sz="2400" dirty="0" smtClean="0"/>
              <a:t>from &amp; as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83114" y="1119979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0" name="Oval 3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3114" y="1502661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3" name="Oval 5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Oval 54"/>
          <p:cNvSpPr/>
          <p:nvPr/>
        </p:nvSpPr>
        <p:spPr>
          <a:xfrm>
            <a:off x="383114" y="1881998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 rot="10800000" flipH="1">
            <a:off x="467422" y="2077052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383111" y="2227327"/>
            <a:ext cx="211667" cy="193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02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258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99735" y="965101"/>
            <a:ext cx="7667555" cy="39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2135080" y="1030659"/>
            <a:ext cx="7622600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Fetch only specific attributes in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‘from’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Syntax: from module_name import attributes_list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Eg: suppose temp.py module has 2 functions(func1, func2)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temp import func1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Imports only func1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Use: func1() : calls func1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keyword is used to create alias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eg: import calendar as cal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the attributes avai;able using calendar can be accessed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				 using 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25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9694" y="986463"/>
            <a:ext cx="936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module</a:t>
            </a:r>
          </a:p>
          <a:p>
            <a:r>
              <a:rPr lang="en-US" sz="2400" dirty="0"/>
              <a:t>import</a:t>
            </a:r>
          </a:p>
          <a:p>
            <a:r>
              <a:rPr lang="en-US" sz="2400" dirty="0"/>
              <a:t>rename</a:t>
            </a:r>
          </a:p>
          <a:p>
            <a:r>
              <a:rPr lang="en-US" sz="2400" dirty="0" smtClean="0"/>
              <a:t>from &amp; as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83114" y="1119979"/>
            <a:ext cx="211667" cy="382682"/>
            <a:chOff x="400045" y="1037431"/>
            <a:chExt cx="211667" cy="385187"/>
          </a:xfrm>
          <a:solidFill>
            <a:srgbClr val="0070C0"/>
          </a:solidFill>
        </p:grpSpPr>
        <p:sp>
          <p:nvSpPr>
            <p:cNvPr id="40" name="Oval 39"/>
            <p:cNvSpPr/>
            <p:nvPr/>
          </p:nvSpPr>
          <p:spPr>
            <a:xfrm>
              <a:off x="400045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 flipH="1">
              <a:off x="487779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3114" y="1502661"/>
            <a:ext cx="211667" cy="379338"/>
            <a:chOff x="1041400" y="1037431"/>
            <a:chExt cx="211667" cy="385187"/>
          </a:xfrm>
          <a:solidFill>
            <a:srgbClr val="0070C0"/>
          </a:solidFill>
        </p:grpSpPr>
        <p:sp>
          <p:nvSpPr>
            <p:cNvPr id="53" name="Oval 52"/>
            <p:cNvSpPr/>
            <p:nvPr/>
          </p:nvSpPr>
          <p:spPr>
            <a:xfrm>
              <a:off x="1041400" y="1037431"/>
              <a:ext cx="211667" cy="19473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1124372" y="1232164"/>
              <a:ext cx="45719" cy="1904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Oval 54"/>
          <p:cNvSpPr/>
          <p:nvPr/>
        </p:nvSpPr>
        <p:spPr>
          <a:xfrm>
            <a:off x="383114" y="1881998"/>
            <a:ext cx="211667" cy="194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 rot="10800000" flipH="1">
            <a:off x="467422" y="2077052"/>
            <a:ext cx="45719" cy="1502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383111" y="2227327"/>
            <a:ext cx="211667" cy="1934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51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2567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https://www.python.org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18813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Doubts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010" y="2313803"/>
            <a:ext cx="1324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spc="-1" dirty="0" smtClean="0">
                <a:solidFill>
                  <a:srgbClr val="000000"/>
                </a:solidFill>
                <a:latin typeface="Times New Roman"/>
              </a:rPr>
              <a:t>Q&amp;A</a:t>
            </a:r>
            <a:endParaRPr lang="en-IN" sz="4000" spc="-1" dirty="0"/>
          </a:p>
        </p:txBody>
      </p:sp>
      <p:sp>
        <p:nvSpPr>
          <p:cNvPr id="12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9907" y="1302105"/>
            <a:ext cx="4872615" cy="79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en-IN" sz="6000" spc="-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723" y="4990935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723" y="766718"/>
            <a:ext cx="9511323" cy="73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10" name="Picture 9" descr="D:\shoukath\0_My_Work\course\1-Course-Second-Half\2013\ED500-FEB-2013\2_Brochure\After-New-Logo\NIELIT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6871" y="89143"/>
            <a:ext cx="1400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65723" y="58832"/>
            <a:ext cx="4401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Module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043" y="1083487"/>
            <a:ext cx="8694539" cy="381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7879" y="2284306"/>
            <a:ext cx="2434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latin typeface="Times New Roman"/>
              </a:rPr>
              <a:t>Thank You</a:t>
            </a:r>
            <a:endParaRPr lang="en-IN" sz="4000" spc="-1" dirty="0"/>
          </a:p>
        </p:txBody>
      </p:sp>
      <p:sp>
        <p:nvSpPr>
          <p:cNvPr id="13" name="TextShape 3"/>
          <p:cNvSpPr txBox="1"/>
          <p:nvPr/>
        </p:nvSpPr>
        <p:spPr>
          <a:xfrm>
            <a:off x="265723" y="5154405"/>
            <a:ext cx="9511323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NIELIT </a:t>
            </a:r>
            <a:r>
              <a:rPr lang="en-IN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PYTHON</a:t>
            </a:r>
            <a:r>
              <a:rPr lang="en-IN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STED</a:t>
            </a:r>
            <a:endParaRPr lang="en-IN" sz="1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17151</TotalTime>
  <Words>266</Words>
  <Application>Microsoft Office PowerPoint</Application>
  <PresentationFormat>Custom</PresentationFormat>
  <Paragraphs>87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ICDU</dc:creator>
  <dc:description/>
  <cp:lastModifiedBy>ICDU</cp:lastModifiedBy>
  <cp:revision>312</cp:revision>
  <dcterms:created xsi:type="dcterms:W3CDTF">2021-07-19T14:04:41Z</dcterms:created>
  <dcterms:modified xsi:type="dcterms:W3CDTF">2023-03-23T07:28:31Z</dcterms:modified>
  <cp:contentStatus/>
  <dc:language>en-IN</dc:language>
</cp:coreProperties>
</file>