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13" r:id="rId4"/>
    <p:sldId id="365" r:id="rId5"/>
    <p:sldId id="371" r:id="rId6"/>
    <p:sldId id="363" r:id="rId7"/>
    <p:sldId id="364" r:id="rId8"/>
    <p:sldId id="367" r:id="rId9"/>
    <p:sldId id="368" r:id="rId10"/>
    <p:sldId id="369" r:id="rId11"/>
    <p:sldId id="370" r:id="rId12"/>
    <p:sldId id="337" r:id="rId13"/>
    <p:sldId id="339" r:id="rId14"/>
    <p:sldId id="311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82821" autoAdjust="0"/>
  </p:normalViewPr>
  <p:slideViewPr>
    <p:cSldViewPr snapToGrid="0">
      <p:cViewPr varScale="1">
        <p:scale>
          <a:sx n="113" d="100"/>
          <a:sy n="113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https://www.geeksforgeeks.org/python-classes-and-objects/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8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https://www.geeksforgeeks.org/python-classes-and-objects/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86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5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3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https://www.geeksforgeeks.org/destructors-in-python/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destructor was called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after the program ended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when all the references to object are deleted i.e when the reference count becomes zero, not when object went out of scope.</a:t>
            </a: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17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https://www.geeksforgeeks.org/inheritance-in-python/</a:t>
            </a: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46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https://www.geeksforgeeks.org/access-modifiers-in-python-public-private-and-protected/</a:t>
            </a: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10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https://www.geeksforgeeks.org/polymorphism-in-python/</a:t>
            </a: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0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Python-OOPs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2763898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2859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Having many forms called as 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i.e., name is same but it has different signatures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Eg: + for integers (add) and strings(concatenate)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Similar functions iplementation also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Polymorphism in inheritance: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Inheritance will inherit the base class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you declare the method with same name in child 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Then base class method will override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destructor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access spe.</a:t>
            </a:r>
          </a:p>
          <a:p>
            <a:r>
              <a:rPr lang="en-US" sz="2400" dirty="0"/>
              <a:t>polymorph</a:t>
            </a:r>
          </a:p>
          <a:p>
            <a:r>
              <a:rPr lang="en-US" sz="2400" dirty="0"/>
              <a:t>          -ism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6110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discussion: OOPs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 specifiers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2115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6487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 is an object 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Blueprint/ template of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a class means creating new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defined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Created by keyword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variables are shared by all instances of the class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syntax:</a:t>
            </a:r>
          </a:p>
          <a:p>
            <a:pPr lvl="2"/>
            <a:r>
              <a:rPr lang="en-IN" dirty="0" smtClean="0"/>
              <a:t>class className: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         # attributes in the class</a:t>
            </a:r>
          </a:p>
          <a:p>
            <a:pPr lvl="2"/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methods have a default parameter self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this pointer in C++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</a:t>
            </a:r>
          </a:p>
          <a:p>
            <a:r>
              <a:rPr lang="en-US" sz="2400" dirty="0" smtClean="0"/>
              <a:t>objects</a:t>
            </a:r>
            <a:endParaRPr lang="en-US" sz="2400" dirty="0"/>
          </a:p>
          <a:p>
            <a:r>
              <a:rPr lang="en-US" sz="2400" dirty="0" smtClean="0"/>
              <a:t>constructor</a:t>
            </a:r>
            <a:endParaRPr lang="en-US" sz="2400" dirty="0"/>
          </a:p>
          <a:p>
            <a:r>
              <a:rPr lang="en-US" sz="2400" dirty="0" smtClean="0"/>
              <a:t>destructor</a:t>
            </a:r>
            <a:endParaRPr lang="en-US" sz="2400" dirty="0"/>
          </a:p>
          <a:p>
            <a:r>
              <a:rPr lang="en-US" sz="2400" dirty="0" smtClean="0"/>
              <a:t>inheritance</a:t>
            </a:r>
          </a:p>
          <a:p>
            <a:r>
              <a:rPr lang="en-US" sz="2400" dirty="0" smtClean="0"/>
              <a:t>access spe.</a:t>
            </a:r>
            <a:endParaRPr lang="en-US" sz="2400" dirty="0"/>
          </a:p>
          <a:p>
            <a:r>
              <a:rPr lang="en-US" sz="2400" dirty="0" smtClean="0"/>
              <a:t>polymorph</a:t>
            </a:r>
          </a:p>
          <a:p>
            <a:r>
              <a:rPr lang="en-US" sz="2400" dirty="0" smtClean="0"/>
              <a:t>          -ism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59" name="Oval 5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26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208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71717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an access using dot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class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class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class variables can be accessed using class or object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y default all the members in class are public</a:t>
            </a:r>
          </a:p>
          <a:p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destructor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access spe.</a:t>
            </a:r>
          </a:p>
          <a:p>
            <a:r>
              <a:rPr lang="en-US" sz="2400" dirty="0"/>
              <a:t>polymorph</a:t>
            </a:r>
          </a:p>
          <a:p>
            <a:r>
              <a:rPr lang="en-US" sz="2400" dirty="0"/>
              <a:t>          -ism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59" name="Oval 5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96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1385316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17055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Instance of a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Instance consists of actual values of the class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Instance variables are unique to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Declare a object: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Obj1 = className()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Obj1 = className(parametersList)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destructor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access spe.</a:t>
            </a:r>
          </a:p>
          <a:p>
            <a:r>
              <a:rPr lang="en-US" sz="2400" dirty="0"/>
              <a:t>polymorph</a:t>
            </a:r>
          </a:p>
          <a:p>
            <a:r>
              <a:rPr lang="en-US" sz="2400" dirty="0"/>
              <a:t>          -ism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2090637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11" name="Oval 1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14" name="Oval 13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Oval 15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20" name="Oval 1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23" name="Oval 2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noFill/>
        </p:grpSpPr>
        <p:sp>
          <p:nvSpPr>
            <p:cNvPr id="26" name="Oval 2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35080" y="1030659"/>
            <a:ext cx="5602816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__init__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__init__ method is constructor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when an object of a class is instantiated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used to initialize the object’s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elf </a:t>
            </a:r>
            <a:r>
              <a:rPr lang="en-US" dirty="0" smtClean="0"/>
              <a:t>is default parameter pointing the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Syntax: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def </a:t>
            </a:r>
            <a:r>
              <a:rPr lang="en-US" dirty="0"/>
              <a:t>__init__(self, </a:t>
            </a:r>
            <a:r>
              <a:rPr lang="en-US" dirty="0" smtClean="0"/>
              <a:t>name, pay):</a:t>
            </a:r>
            <a:endParaRPr lang="en-US" dirty="0"/>
          </a:p>
          <a:p>
            <a:pPr lvl="2"/>
            <a:r>
              <a:rPr lang="en-US" dirty="0" smtClean="0"/>
              <a:t>     </a:t>
            </a:r>
            <a:r>
              <a:rPr lang="en-US" dirty="0"/>
              <a:t>self.name = </a:t>
            </a:r>
            <a:r>
              <a:rPr lang="en-US" dirty="0" smtClean="0"/>
              <a:t>name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self.pay = pay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creation for class Emp: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mp1 = Emp(pavan, 5000)</a:t>
            </a:r>
          </a:p>
          <a:p>
            <a:pPr lvl="2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destructor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access spe.</a:t>
            </a:r>
          </a:p>
          <a:p>
            <a:r>
              <a:rPr lang="en-US" sz="2400" dirty="0"/>
              <a:t>polymorph</a:t>
            </a:r>
          </a:p>
          <a:p>
            <a:r>
              <a:rPr lang="en-US" sz="2400" dirty="0"/>
              <a:t>          -ism</a:t>
            </a:r>
          </a:p>
        </p:txBody>
      </p: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1879041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569899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invoked when an object gets destroyed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 contains garbage collector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handles memory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del keyword is used to delete the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del object is used to delete reference to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__del__()  is destructor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destructor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access spe.</a:t>
            </a:r>
          </a:p>
          <a:p>
            <a:r>
              <a:rPr lang="en-US" sz="2400" dirty="0"/>
              <a:t>polymorph</a:t>
            </a:r>
          </a:p>
          <a:p>
            <a:r>
              <a:rPr lang="en-US" sz="2400" dirty="0"/>
              <a:t>          -ism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noFill/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2089033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54886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Inheritance provides the capability to create new class from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existing classes </a:t>
            </a:r>
            <a:r>
              <a:rPr lang="en-US" sz="2000" dirty="0">
                <a:cs typeface="Times New Roman" panose="02020603050405020304" pitchFamily="18" charset="0"/>
              </a:rPr>
              <a:t>which derive properties and characteristics from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existing </a:t>
            </a:r>
            <a:r>
              <a:rPr lang="en-US" sz="2000" dirty="0">
                <a:cs typeface="Times New Roman" panose="02020603050405020304" pitchFamily="18" charset="0"/>
              </a:rPr>
              <a:t>class.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existing </a:t>
            </a:r>
            <a:r>
              <a:rPr lang="en-US" sz="2000" dirty="0" smtClean="0">
                <a:cs typeface="Times New Roman" panose="02020603050405020304" pitchFamily="18" charset="0"/>
              </a:rPr>
              <a:t>class :: super class or base class or parent class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newly </a:t>
            </a:r>
            <a:r>
              <a:rPr lang="en-US" sz="2000" dirty="0">
                <a:cs typeface="Times New Roman" panose="02020603050405020304" pitchFamily="18" charset="0"/>
              </a:rPr>
              <a:t>created </a:t>
            </a:r>
            <a:r>
              <a:rPr lang="en-US" sz="2000" dirty="0" smtClean="0">
                <a:cs typeface="Times New Roman" panose="02020603050405020304" pitchFamily="18" charset="0"/>
              </a:rPr>
              <a:t>class :: sub class or </a:t>
            </a:r>
            <a:r>
              <a:rPr lang="en-US" sz="2000" dirty="0">
                <a:cs typeface="Times New Roman" panose="02020603050405020304" pitchFamily="18" charset="0"/>
              </a:rPr>
              <a:t>derived class </a:t>
            </a:r>
            <a:r>
              <a:rPr lang="en-US" sz="2000" dirty="0" smtClean="0">
                <a:cs typeface="Times New Roman" panose="02020603050405020304" pitchFamily="18" charset="0"/>
              </a:rPr>
              <a:t>or child 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						class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Syntax: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Parent class: class college():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	....</a:t>
            </a:r>
            <a:endParaRPr lang="en-US" dirty="0"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Child class:    class department(college):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	...</a:t>
            </a:r>
          </a:p>
          <a:p>
            <a:pPr lvl="1"/>
            <a:endParaRPr lang="en-US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and multilevel inheritance can also be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destructor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access spe.</a:t>
            </a:r>
          </a:p>
          <a:p>
            <a:r>
              <a:rPr lang="en-US" sz="2400" dirty="0"/>
              <a:t>polymorph</a:t>
            </a:r>
          </a:p>
          <a:p>
            <a:r>
              <a:rPr lang="en-US" sz="2400" dirty="0"/>
              <a:t>          -ism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6" name="Oval 3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39" name="Oval 38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Oval 40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noFill/>
        </p:grpSpPr>
        <p:sp>
          <p:nvSpPr>
            <p:cNvPr id="45" name="Oval 44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8" name="Oval 47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51" name="Oval 50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118;p1"/>
          <p:cNvSpPr/>
          <p:nvPr/>
        </p:nvSpPr>
        <p:spPr>
          <a:xfrm>
            <a:off x="265891" y="4990860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65891" y="766791"/>
            <a:ext cx="9510990" cy="73429"/>
          </a:xfrm>
          <a:prstGeom prst="rect">
            <a:avLst/>
          </a:prstGeom>
          <a:solidFill>
            <a:srgbClr val="93B3D7"/>
          </a:solidFill>
          <a:ln w="25400" cap="flat" cmpd="sng">
            <a:solidFill>
              <a:srgbClr val="395E8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2" tIns="45699" rIns="91422" bIns="45699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 descr="D:\shoukath\0_My_Work\course\1-Course-Second-Half\2013\ED500-FEB-2013\2_Brochure\After-New-Logo\NIELIT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755" y="89239"/>
            <a:ext cx="1400126" cy="6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5891" y="132571"/>
            <a:ext cx="3113353" cy="601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7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specifiers</a:t>
            </a:r>
            <a:endParaRPr lang="en-US" sz="3307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5080" y="1030659"/>
            <a:ext cx="72827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Public: (default access specifier)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memebers are accessible from any part of the program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Protected: single underscore “_”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Accessible to only class members or members derived from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declared using a single underscore(_) before the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_var  # protected member of the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Private: double </a:t>
            </a:r>
            <a:r>
              <a:rPr lang="en-US" dirty="0"/>
              <a:t>underscore </a:t>
            </a:r>
            <a:r>
              <a:rPr lang="en-US" dirty="0" smtClean="0"/>
              <a:t>“__”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accessible </a:t>
            </a:r>
            <a:r>
              <a:rPr lang="en-US" dirty="0"/>
              <a:t>to only class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won’t be available to child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declared </a:t>
            </a:r>
            <a:r>
              <a:rPr lang="en-US" dirty="0"/>
              <a:t>using a </a:t>
            </a:r>
            <a:r>
              <a:rPr lang="en-US" dirty="0" smtClean="0"/>
              <a:t>double underscores(__) </a:t>
            </a:r>
            <a:r>
              <a:rPr lang="en-US" dirty="0"/>
              <a:t>before the </a:t>
            </a:r>
            <a:r>
              <a:rPr lang="en-US" dirty="0" smtClean="0"/>
              <a:t>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__var  </a:t>
            </a:r>
            <a:r>
              <a:rPr lang="en-US" dirty="0"/>
              <a:t># protected member of the 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58761" y="883304"/>
            <a:ext cx="9360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destructor</a:t>
            </a:r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access spe.</a:t>
            </a:r>
          </a:p>
          <a:p>
            <a:r>
              <a:rPr lang="en-US" sz="2400" dirty="0"/>
              <a:t>polymorph</a:t>
            </a:r>
          </a:p>
          <a:p>
            <a:r>
              <a:rPr lang="en-US" sz="2400" dirty="0"/>
              <a:t>          -ism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54" name="Oval 53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7" name="Oval 56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9" name="Oval 58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 rot="10800000">
            <a:off x="133586" y="3229845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/>
          <p:cNvGrpSpPr/>
          <p:nvPr/>
        </p:nvGrpSpPr>
        <p:grpSpPr>
          <a:xfrm>
            <a:off x="129110" y="2845395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3" name="Oval 62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9107" y="2454718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66" name="Oval 65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29107" y="2125728"/>
            <a:ext cx="211667" cy="333244"/>
            <a:chOff x="400045" y="1037431"/>
            <a:chExt cx="211667" cy="335425"/>
          </a:xfrm>
          <a:solidFill>
            <a:srgbClr val="0070C0"/>
          </a:solidFill>
        </p:grpSpPr>
        <p:sp>
          <p:nvSpPr>
            <p:cNvPr id="69" name="Oval 68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487778" y="1232165"/>
              <a:ext cx="45719" cy="140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20133</TotalTime>
  <Words>573</Words>
  <Application>Microsoft Office PowerPoint</Application>
  <PresentationFormat>Custom</PresentationFormat>
  <Paragraphs>203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328</cp:revision>
  <dcterms:created xsi:type="dcterms:W3CDTF">2021-07-19T14:04:41Z</dcterms:created>
  <dcterms:modified xsi:type="dcterms:W3CDTF">2023-04-04T13:53:51Z</dcterms:modified>
  <cp:contentStatus/>
  <dc:language>en-IN</dc:language>
</cp:coreProperties>
</file>